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2"/>
  </p:notesMasterIdLst>
  <p:sldIdLst>
    <p:sldId id="292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74" r:id="rId18"/>
    <p:sldId id="276" r:id="rId19"/>
    <p:sldId id="278" r:id="rId20"/>
    <p:sldId id="275" r:id="rId21"/>
    <p:sldId id="279" r:id="rId22"/>
    <p:sldId id="280" r:id="rId23"/>
    <p:sldId id="281" r:id="rId24"/>
    <p:sldId id="282" r:id="rId25"/>
    <p:sldId id="284" r:id="rId26"/>
    <p:sldId id="286" r:id="rId27"/>
    <p:sldId id="287" r:id="rId28"/>
    <p:sldId id="288" r:id="rId29"/>
    <p:sldId id="289" r:id="rId30"/>
    <p:sldId id="293" r:id="rId3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0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8DCB8B5-B63A-47B5-B6FF-8EAF66517941}" type="datetimeFigureOut">
              <a:rPr lang="ar-JO" smtClean="0"/>
              <a:pPr/>
              <a:t>04/08/1441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C19F739-D7B3-4405-A15A-F88A6B14A811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308084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1CF75-C16B-4280-8BB3-7411366E4B43}" type="slidenum">
              <a:rPr lang="en-US" smtClean="0">
                <a:latin typeface="Times" pitchFamily="1" charset="0"/>
              </a:rPr>
              <a:pPr/>
              <a:t>3</a:t>
            </a:fld>
            <a:endParaRPr lang="en-US" smtClean="0">
              <a:latin typeface="Times" pitchFamily="1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JO" smtClean="0"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01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A77975-C277-45C9-ADB1-1B9DD0C05A09}" type="slidenum">
              <a:rPr lang="en-US" smtClean="0">
                <a:latin typeface="Times" pitchFamily="1" charset="0"/>
              </a:rPr>
              <a:pPr/>
              <a:t>23</a:t>
            </a:fld>
            <a:endParaRPr lang="en-US" smtClean="0">
              <a:latin typeface="Times" pitchFamily="1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" pitchFamily="1" charset="0"/>
              </a:rPr>
              <a:t>Fig 13.3</a:t>
            </a:r>
          </a:p>
        </p:txBody>
      </p:sp>
    </p:spTree>
    <p:extLst>
      <p:ext uri="{BB962C8B-B14F-4D97-AF65-F5344CB8AC3E}">
        <p14:creationId xmlns:p14="http://schemas.microsoft.com/office/powerpoint/2010/main" val="367002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270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8229600" cy="22859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09600" y="4191000"/>
            <a:ext cx="8229600" cy="2057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04/08/1441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156706967rb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8380445" cy="628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83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66"/>
    </mc:Choice>
    <mc:Fallback>
      <p:transition spd="slow" advTm="61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10" x="7867650" y="4991100"/>
          <p14:tracePt t="15655" x="7858125" y="4956175"/>
          <p14:tracePt t="15662" x="7848600" y="4956175"/>
          <p14:tracePt t="15679" x="7848600" y="4938713"/>
          <p14:tracePt t="15695" x="7823200" y="4929188"/>
          <p14:tracePt t="15704" x="7796213" y="4911725"/>
          <p14:tracePt t="15720" x="7759700" y="4894263"/>
          <p14:tracePt t="15736" x="7732713" y="4867275"/>
          <p14:tracePt t="15752" x="7724775" y="4857750"/>
          <p14:tracePt t="15769" x="7680325" y="4830763"/>
          <p14:tracePt t="15785" x="7616825" y="4795838"/>
          <p14:tracePt t="15801" x="7537450" y="4759325"/>
          <p14:tracePt t="15819" x="7466013" y="4724400"/>
          <p14:tracePt t="15835" x="7402513" y="4679950"/>
          <p14:tracePt t="15853" x="7323138" y="4633913"/>
          <p14:tracePt t="15870" x="7286625" y="4589463"/>
          <p14:tracePt t="15886" x="7251700" y="4572000"/>
          <p14:tracePt t="15903" x="7232650" y="4554538"/>
          <p14:tracePt t="15920" x="7205663" y="4537075"/>
          <p14:tracePt t="15935" x="7188200" y="4527550"/>
          <p14:tracePt t="15952" x="7170738" y="4518025"/>
          <p14:tracePt t="16055" x="7161213" y="4500563"/>
          <p14:tracePt t="16073" x="7153275" y="4491038"/>
          <p14:tracePt t="16080" x="7143750" y="4473575"/>
          <p14:tracePt t="16088" x="7143750" y="4465638"/>
          <p14:tracePt t="16103" x="7134225" y="4456113"/>
          <p14:tracePt t="16121" x="7134225" y="4438650"/>
          <p14:tracePt t="16136" x="7116763" y="4419600"/>
          <p14:tracePt t="16152" x="7108825" y="4411663"/>
          <p14:tracePt t="16185" x="7099300" y="4402138"/>
          <p14:tracePt t="16202" x="7099300" y="4394200"/>
          <p14:tracePt t="16219" x="7099300" y="4384675"/>
          <p14:tracePt t="16235" x="7099300" y="4375150"/>
          <p14:tracePt t="16252" x="7099300" y="4357688"/>
          <p14:tracePt t="16270" x="7099300" y="4330700"/>
          <p14:tracePt t="16285" x="7099300" y="4322763"/>
          <p14:tracePt t="16302" x="7099300" y="4313238"/>
          <p14:tracePt t="16335" x="7099300" y="4295775"/>
          <p14:tracePt t="16353" x="7099300" y="4259263"/>
          <p14:tracePt t="16369" x="7099300" y="4224338"/>
          <p14:tracePt t="16385" x="7099300" y="4160838"/>
          <p14:tracePt t="16403" x="7089775" y="4116388"/>
          <p14:tracePt t="16419" x="7072313" y="4054475"/>
          <p14:tracePt t="16435" x="7062788" y="4037013"/>
          <p14:tracePt t="16479" x="7062788" y="4027488"/>
          <p14:tracePt t="16487" x="7062788" y="4017963"/>
          <p14:tracePt t="16504" x="7062788" y="4010025"/>
          <p14:tracePt t="16520" x="7062788" y="3973513"/>
          <p14:tracePt t="16536" x="7072313" y="3938588"/>
          <p14:tracePt t="16552" x="7072313" y="3929063"/>
          <p14:tracePt t="16639" x="7072313" y="3919538"/>
          <p14:tracePt t="16647" x="7089775" y="3911600"/>
          <p14:tracePt t="16687" x="7089775" y="3902075"/>
          <p14:tracePt t="16711" x="7089775" y="3894138"/>
          <p14:tracePt t="16743" x="7099300" y="3884613"/>
          <p14:tracePt t="16751" x="7108825" y="3884613"/>
          <p14:tracePt t="16769" x="7108825" y="3857625"/>
          <p14:tracePt t="16785" x="7108825" y="3848100"/>
          <p14:tracePt t="16802" x="7108825" y="3830638"/>
          <p14:tracePt t="16819" x="7108825" y="3813175"/>
          <p14:tracePt t="16835" x="7108825" y="3803650"/>
          <p14:tracePt t="16852" x="7116763" y="3795713"/>
          <p14:tracePt t="16869" x="7126288" y="3776663"/>
          <p14:tracePt t="16886" x="7126288" y="3768725"/>
          <p14:tracePt t="16902" x="7126288" y="3759200"/>
          <p14:tracePt t="16920" x="7126288" y="3741738"/>
          <p14:tracePt t="16935" x="7126288" y="3732213"/>
          <p14:tracePt t="16953" x="7134225" y="3714750"/>
          <p14:tracePt t="16970" x="7134225" y="3705225"/>
          <p14:tracePt t="16986" x="7134225" y="3687763"/>
          <p14:tracePt t="17047" x="7143750" y="3679825"/>
          <p14:tracePt t="17231" x="7153275" y="3679825"/>
          <p14:tracePt t="17250" x="7170738" y="3679825"/>
          <p14:tracePt t="17312" x="7170738" y="3670300"/>
          <p14:tracePt t="17328" x="7180263" y="3660775"/>
          <p14:tracePt t="17344" x="7180263" y="3652838"/>
          <p14:tracePt t="17359" x="7180263" y="3643313"/>
          <p14:tracePt t="17392" x="7180263" y="3633788"/>
          <p14:tracePt t="19850" x="7188200" y="3633788"/>
          <p14:tracePt t="20026" x="7188200" y="3625850"/>
          <p14:tracePt t="20042" x="7197725" y="3616325"/>
          <p14:tracePt t="20058" x="7197725" y="3608388"/>
          <p14:tracePt t="24573" x="7197725" y="3598863"/>
          <p14:tracePt t="24813" x="7188200" y="3598863"/>
          <p14:tracePt t="24821" x="7180263" y="3589338"/>
          <p14:tracePt t="24854" x="7170738" y="3589338"/>
          <p14:tracePt t="37599" x="7161213" y="3589338"/>
          <p14:tracePt t="37607" x="7153275" y="3589338"/>
          <p14:tracePt t="37815" x="7143750" y="3571875"/>
          <p14:tracePt t="37823" x="7126288" y="3554413"/>
          <p14:tracePt t="37840" x="7099300" y="3536950"/>
          <p14:tracePt t="38752" x="7081838" y="3536950"/>
          <p14:tracePt t="39440" x="7062788" y="3527425"/>
          <p14:tracePt t="39448" x="7018338" y="3500438"/>
          <p14:tracePt t="39459" x="6983413" y="3482975"/>
          <p14:tracePt t="39474" x="6973888" y="3482975"/>
          <p14:tracePt t="39520" x="6965950" y="3473450"/>
          <p14:tracePt t="43379" x="6956425" y="3473450"/>
          <p14:tracePt t="43389" x="6946900" y="3473450"/>
          <p14:tracePt t="43403" x="6938963" y="3482975"/>
          <p14:tracePt t="43411" x="6929438" y="3482975"/>
          <p14:tracePt t="43427" x="6911975" y="3482975"/>
          <p14:tracePt t="43443" x="6894513" y="3500438"/>
          <p14:tracePt t="43458" x="6875463" y="3500438"/>
          <p14:tracePt t="43492" x="6848475" y="3500438"/>
          <p14:tracePt t="43499" x="6831013" y="3500438"/>
          <p14:tracePt t="43510" x="6813550" y="3509963"/>
          <p14:tracePt t="43524" x="6786563" y="3536950"/>
          <p14:tracePt t="43541" x="6777038" y="3536950"/>
          <p14:tracePt t="43590" x="6769100" y="3536950"/>
          <p14:tracePt t="43652" x="6751638" y="3536950"/>
          <p14:tracePt t="43659" x="6751638" y="3544888"/>
          <p14:tracePt t="43674" x="6742113" y="3554413"/>
          <p14:tracePt t="45581" x="6742113" y="3571875"/>
          <p14:tracePt t="45590" x="6742113" y="3581400"/>
          <p14:tracePt t="45613" x="6742113" y="3598863"/>
          <p14:tracePt t="45623" x="6751638" y="3598863"/>
          <p14:tracePt t="45631" x="6759575" y="3598863"/>
          <p14:tracePt t="45641" x="6769100" y="3616325"/>
          <p14:tracePt t="45658" x="6777038" y="3625850"/>
          <p14:tracePt t="45675" x="6786563" y="3633788"/>
          <p14:tracePt t="45692" x="6804025" y="3652838"/>
          <p14:tracePt t="45709" x="6813550" y="3670300"/>
          <p14:tracePt t="45726" x="6823075" y="3705225"/>
          <p14:tracePt t="45742" x="6831013" y="3714750"/>
          <p14:tracePt t="45758" x="6840538" y="3732213"/>
          <p14:tracePt t="45774" x="6858000" y="3751263"/>
          <p14:tracePt t="49608" x="6858000" y="3759200"/>
          <p14:tracePt t="49616" x="6884988" y="3803650"/>
          <p14:tracePt t="49627" x="6911975" y="3830638"/>
          <p14:tracePt t="49642" x="6919913" y="3857625"/>
          <p14:tracePt t="49659" x="6929438" y="3867150"/>
          <p14:tracePt t="49676" x="6929438" y="3894138"/>
          <p14:tracePt t="49692" x="6946900" y="3911600"/>
          <p14:tracePt t="49708" x="6956425" y="3938588"/>
          <p14:tracePt t="49727" x="6965950" y="3965575"/>
          <p14:tracePt t="49742" x="6983413" y="3990975"/>
          <p14:tracePt t="49760" x="6983413" y="4017963"/>
          <p14:tracePt t="49776" x="7000875" y="4044950"/>
          <p14:tracePt t="49793" x="7000875" y="4089400"/>
          <p14:tracePt t="49810" x="7000875" y="4125913"/>
          <p14:tracePt t="49827" x="7000875" y="4160838"/>
          <p14:tracePt t="49842" x="7000875" y="4214813"/>
          <p14:tracePt t="49859" x="7000875" y="4268788"/>
          <p14:tracePt t="49875" x="7000875" y="4330700"/>
          <p14:tracePt t="49892" x="7000875" y="4402138"/>
          <p14:tracePt t="49909" x="7018338" y="4473575"/>
          <p14:tracePt t="49927" x="7062788" y="4643438"/>
          <p14:tracePt t="49943" x="7126288" y="4776788"/>
          <p14:tracePt t="49959" x="7161213" y="4894263"/>
          <p14:tracePt t="49976" x="7197725" y="4956175"/>
          <p14:tracePt t="49992" x="7205663" y="4983163"/>
          <p14:tracePt t="50009" x="7215188" y="5000625"/>
          <p14:tracePt t="50027" x="7215188" y="5018088"/>
          <p14:tracePt t="50059" x="7215188" y="5027613"/>
          <p14:tracePt t="50123" x="7215188" y="5037138"/>
          <p14:tracePt t="50160" x="7205663" y="5027613"/>
          <p14:tracePt t="50185" x="7197725" y="5010150"/>
          <p14:tracePt t="50201" x="7197725" y="5000625"/>
          <p14:tracePt t="50210" x="7188200" y="5000625"/>
          <p14:tracePt t="50227" x="7161213" y="4983163"/>
          <p14:tracePt t="50242" x="7153275" y="4973638"/>
          <p14:tracePt t="50258" x="7116763" y="4919663"/>
          <p14:tracePt t="50276" x="7099300" y="4875213"/>
          <p14:tracePt t="50292" x="7062788" y="4830763"/>
          <p14:tracePt t="50309" x="7045325" y="4786313"/>
          <p14:tracePt t="50326" x="7037388" y="4776788"/>
          <p14:tracePt t="50345" x="7037388" y="4768850"/>
          <p14:tracePt t="50360" x="7018338" y="4741863"/>
          <p14:tracePt t="50376" x="7010400" y="4724400"/>
          <p14:tracePt t="50393" x="6973888" y="4697413"/>
          <p14:tracePt t="50410" x="6965950" y="4679950"/>
          <p14:tracePt t="50427" x="6938963" y="4652963"/>
          <p14:tracePt t="50442" x="6919913" y="4643438"/>
          <p14:tracePt t="50521" x="6919913" y="4616450"/>
          <p14:tracePt t="50529" x="6902450" y="4616450"/>
          <p14:tracePt t="50543" x="6875463" y="4598988"/>
          <p14:tracePt t="50560" x="6858000" y="4581525"/>
          <p14:tracePt t="50576" x="6848475" y="4581525"/>
          <p14:tracePt t="50594" x="6848475" y="4562475"/>
          <p14:tracePt t="50609" x="6840538" y="4562475"/>
          <p14:tracePt t="50626" x="6831013" y="4554538"/>
          <p14:tracePt t="50658" x="6823075" y="4554538"/>
          <p14:tracePt t="50674" x="6813550" y="4554538"/>
          <p14:tracePt t="50697" x="6804025" y="4554538"/>
          <p14:tracePt t="50713" x="6796088" y="4545013"/>
          <p14:tracePt t="50737" x="6786563" y="4545013"/>
          <p14:tracePt t="50809" x="6786563" y="4537075"/>
          <p14:tracePt t="50937" x="6777038" y="4527550"/>
          <p14:tracePt t="50993" x="6777038" y="4510088"/>
          <p14:tracePt t="51017" x="6777038" y="4500563"/>
          <p14:tracePt t="52770" x="6759575" y="4500563"/>
          <p14:tracePt t="52779" x="6670675" y="4527550"/>
          <p14:tracePt t="52793" x="6562725" y="4572000"/>
          <p14:tracePt t="53154" x="6562725" y="4483100"/>
          <p14:tracePt t="53162" x="6491288" y="4152900"/>
          <p14:tracePt t="53179" x="6143625" y="2786063"/>
          <p14:tracePt t="53193" x="5786438" y="1036638"/>
          <p14:tracePt t="53211" x="5562600" y="0"/>
          <p14:tracePt t="53227" x="5510213" y="0"/>
          <p14:tracePt t="53291" x="5491163" y="0"/>
          <p14:tracePt t="53299" x="5465763" y="0"/>
          <p14:tracePt t="53311" x="5438775" y="0"/>
          <p14:tracePt t="53326" x="5419725" y="0"/>
          <p14:tracePt t="54123" x="5411788" y="0"/>
          <p14:tracePt t="54140" x="5402263" y="0"/>
          <p14:tracePt t="54260" x="5438775" y="0"/>
          <p14:tracePt t="54267" x="5465763" y="0"/>
          <p14:tracePt t="54278" x="5500688" y="0"/>
          <p14:tracePt t="54293" x="5554663" y="0"/>
          <p14:tracePt t="54310" x="5572125" y="0"/>
          <p14:tracePt t="54327" x="5589588" y="0"/>
          <p14:tracePt t="58199" x="5581650" y="0"/>
          <p14:tracePt t="58206" x="5554663" y="0"/>
          <p14:tracePt t="58214" x="5537200" y="0"/>
          <p14:tracePt t="58226" x="5527675" y="0"/>
          <p14:tracePt t="58244" x="5500688" y="9525"/>
          <p14:tracePt t="58277" x="5456238" y="9525"/>
          <p14:tracePt t="58295" x="5446713" y="9525"/>
          <p14:tracePt t="58312" x="5384800" y="9525"/>
          <p14:tracePt t="58327" x="5313363" y="9525"/>
          <p14:tracePt t="58333" x="5259388" y="9525"/>
          <p14:tracePt t="58344" x="5224463" y="9525"/>
          <p14:tracePt t="58361" x="5081588" y="9525"/>
          <p14:tracePt t="58377" x="4848225" y="9525"/>
          <p14:tracePt t="58393" x="4616450" y="9525"/>
          <p14:tracePt t="58411" x="4286250" y="9525"/>
          <p14:tracePt t="58427" x="3803650" y="9525"/>
          <p14:tracePt t="58443" x="3384550" y="9525"/>
          <p14:tracePt t="58462" x="2724150" y="9525"/>
          <p14:tracePt t="58478" x="2598738" y="9525"/>
          <p14:tracePt t="58495" x="2438400" y="0"/>
          <p14:tracePt t="58512" x="2384425" y="0"/>
          <p14:tracePt t="58527" x="2366963" y="0"/>
          <p14:tracePt t="58543" x="2357438" y="0"/>
          <p14:tracePt t="58962" x="2347913" y="0"/>
          <p14:tracePt t="58979" x="2339975" y="0"/>
          <p14:tracePt t="58995" x="2322513" y="0"/>
          <p14:tracePt t="59013" x="2303463" y="0"/>
          <p14:tracePt t="59029" x="2286000" y="0"/>
          <p14:tracePt t="59044" x="2268538" y="0"/>
          <p14:tracePt t="59946" x="2259013" y="0"/>
          <p14:tracePt t="60146" x="2251075" y="0"/>
          <p14:tracePt t="60828" x="2241550" y="0"/>
          <p14:tracePt t="61737" x="2232025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8067675" y="6580188"/>
            <a:ext cx="1073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1">
                <a:latin typeface="Arial" pitchFamily="34" charset="0"/>
              </a:rPr>
              <a:t>Figure 28.13</a:t>
            </a:r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4"/>
          <a:srcRect t="8304"/>
          <a:stretch>
            <a:fillRect/>
          </a:stretch>
        </p:blipFill>
        <p:spPr bwMode="auto">
          <a:xfrm>
            <a:off x="417513" y="798513"/>
            <a:ext cx="8307387" cy="5434012"/>
          </a:xfrm>
          <a:prstGeom prst="rect">
            <a:avLst/>
          </a:prstGeom>
          <a:noFill/>
        </p:spPr>
      </p:pic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240213" y="901700"/>
            <a:ext cx="59372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Epiblast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730250" y="1470025"/>
            <a:ext cx="871538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ECTODERM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4127500" y="1470025"/>
            <a:ext cx="896938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7658100" y="1470025"/>
            <a:ext cx="887413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ENDODERM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2038350" y="2149475"/>
            <a:ext cx="77152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Notochord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3257550" y="2149475"/>
            <a:ext cx="5080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Somite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4095750" y="2117725"/>
            <a:ext cx="9048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Intermediate</a:t>
            </a: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5835650" y="2117725"/>
            <a:ext cx="89693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Lateral plate</a:t>
            </a: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5229225" y="2960688"/>
            <a:ext cx="7683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Somatic</a:t>
            </a: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6559550" y="2960688"/>
            <a:ext cx="81438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Splanchnic</a:t>
            </a: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547688" y="3921125"/>
            <a:ext cx="128428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Epidermis, hair, 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nails, glands of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skin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Brain and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spinal cord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Neural crest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and derivatives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(sensory nerve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cells, pigment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cells, bones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and blood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vessels of the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head)</a:t>
            </a:r>
            <a:endParaRPr lang="en-US" sz="1800" b="1" dirty="0">
              <a:latin typeface="Arial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2066925" y="3911600"/>
            <a:ext cx="6794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Nucleus</a:t>
            </a:r>
          </a:p>
          <a:p>
            <a:pPr algn="ctr" rtl="0">
              <a:lnSpc>
                <a:spcPct val="90000"/>
              </a:lnSpc>
            </a:pPr>
            <a:r>
              <a:rPr lang="en-US" sz="1200" b="1" dirty="0" err="1">
                <a:solidFill>
                  <a:srgbClr val="231F20"/>
                </a:solidFill>
                <a:latin typeface="Arial" pitchFamily="34" charset="0"/>
              </a:rPr>
              <a:t>pulposus</a:t>
            </a:r>
            <a:endParaRPr lang="en-US" sz="1800" b="1" dirty="0">
              <a:latin typeface="Arial" pitchFamily="34" charset="0"/>
            </a:endParaRPr>
          </a:p>
          <a:p>
            <a:pPr algn="ctr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of inter-</a:t>
            </a:r>
            <a:endParaRPr lang="en-US" sz="1800" b="1" dirty="0">
              <a:latin typeface="Arial" pitchFamily="34" charset="0"/>
            </a:endParaRPr>
          </a:p>
          <a:p>
            <a:pPr algn="ctr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vertebral</a:t>
            </a:r>
            <a:endParaRPr lang="en-US" sz="1800" b="1" dirty="0">
              <a:latin typeface="Arial" pitchFamily="34" charset="0"/>
            </a:endParaRPr>
          </a:p>
          <a:p>
            <a:pPr algn="ctr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discs</a:t>
            </a:r>
            <a:endParaRPr lang="en-US" sz="1800" b="1" dirty="0">
              <a:latin typeface="Arial" pitchFamily="34" charset="0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3022600" y="3924300"/>
            <a:ext cx="10255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</a:t>
            </a:r>
            <a:r>
              <a:rPr lang="en-US" sz="1200" b="1" dirty="0" err="1">
                <a:solidFill>
                  <a:srgbClr val="231F20"/>
                </a:solidFill>
                <a:latin typeface="Arial" pitchFamily="34" charset="0"/>
              </a:rPr>
              <a:t>Sclerotome</a:t>
            </a: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: 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vertebrae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and ribs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Dermatome: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dermis of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dorsal body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region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</a:t>
            </a:r>
            <a:r>
              <a:rPr lang="en-US" sz="1200" b="1" dirty="0" err="1">
                <a:solidFill>
                  <a:srgbClr val="231F20"/>
                </a:solidFill>
                <a:latin typeface="Arial" pitchFamily="34" charset="0"/>
              </a:rPr>
              <a:t>Myotome</a:t>
            </a: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: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trunk and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limb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musculature</a:t>
            </a:r>
            <a:endParaRPr lang="en-US" sz="1800" b="1" dirty="0">
              <a:latin typeface="Arial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3038475" y="5260975"/>
            <a:ext cx="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ar-JO" sz="1800" b="1">
              <a:latin typeface="Arial" pitchFamily="34" charset="0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4270375" y="3927475"/>
            <a:ext cx="6889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• Kidneys</a:t>
            </a:r>
          </a:p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• Gonads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5200650" y="3921125"/>
            <a:ext cx="1112838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Parietal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</a:t>
            </a:r>
            <a:r>
              <a:rPr lang="en-US" sz="1200" b="1" dirty="0" err="1">
                <a:solidFill>
                  <a:srgbClr val="231F20"/>
                </a:solidFill>
                <a:latin typeface="Arial" pitchFamily="34" charset="0"/>
              </a:rPr>
              <a:t>serosa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Dermis of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ventral body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region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Connective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tissues of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limbs (bones,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joints, and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ligaments)</a:t>
            </a: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6540500" y="3921125"/>
            <a:ext cx="92233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Wall of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digestive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and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respiratory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tracts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(except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epithelial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lining)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Visceral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</a:t>
            </a:r>
            <a:r>
              <a:rPr lang="en-US" sz="1200" b="1" dirty="0" err="1">
                <a:solidFill>
                  <a:srgbClr val="231F20"/>
                </a:solidFill>
                <a:latin typeface="Arial" pitchFamily="34" charset="0"/>
              </a:rPr>
              <a:t>serosa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Heart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Blood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vessels</a:t>
            </a: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7729538" y="3913188"/>
            <a:ext cx="83661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Epithelial</a:t>
            </a:r>
          </a:p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lining and </a:t>
            </a:r>
            <a:endParaRPr lang="en-US" sz="1800" b="1" dirty="0">
              <a:latin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glands of </a:t>
            </a:r>
            <a:endParaRPr lang="en-US" sz="1800" b="1" dirty="0">
              <a:latin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digestive </a:t>
            </a:r>
            <a:endParaRPr lang="en-US" sz="1800" b="1" dirty="0">
              <a:latin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and </a:t>
            </a:r>
            <a:endParaRPr lang="en-US" sz="1800" b="1" dirty="0">
              <a:latin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respiratory </a:t>
            </a:r>
            <a:endParaRPr lang="en-US" sz="1800" b="1" dirty="0">
              <a:latin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tracts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2"/>
    </mc:Choice>
    <mc:Fallback>
      <p:transition spd="slow" advTm="12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8" x="5108575" y="3946525"/>
          <p14:tracePt t="2187" x="5108575" y="3938588"/>
          <p14:tracePt t="2602" x="5126038" y="3929063"/>
          <p14:tracePt t="2613" x="5126038" y="3919538"/>
          <p14:tracePt t="2628" x="5126038" y="3894138"/>
          <p14:tracePt t="2645" x="5126038" y="3857625"/>
          <p14:tracePt t="2661" x="5126038" y="3848100"/>
          <p14:tracePt t="2914" x="5116513" y="3830638"/>
          <p14:tracePt t="2931" x="5108575" y="3830638"/>
          <p14:tracePt t="2944" x="5108575" y="3822700"/>
          <p14:tracePt t="3107" x="5108575" y="3813175"/>
          <p14:tracePt t="3116" x="5099050" y="3813175"/>
          <p14:tracePt t="3127" x="5099050" y="3803650"/>
          <p14:tracePt t="3235" x="5089525" y="3795713"/>
          <p14:tracePt t="3267" x="5081588" y="3795713"/>
          <p14:tracePt t="3276" x="5081588" y="3786188"/>
          <p14:tracePt t="3307" x="5062538" y="3768725"/>
          <p14:tracePt t="3316" x="5062538" y="3759200"/>
          <p14:tracePt t="3331" x="5062538" y="3751263"/>
          <p14:tracePt t="3459" x="5045075" y="3724275"/>
          <p14:tracePt t="3469" x="5045075" y="3714750"/>
          <p14:tracePt t="3479" x="5045075" y="3697288"/>
          <p14:tracePt t="3495" x="5045075" y="3660775"/>
          <p14:tracePt t="3512" x="5027613" y="3616325"/>
          <p14:tracePt t="3514" x="5027613" y="3598863"/>
          <p14:tracePt t="3527" x="5027613" y="3581400"/>
          <p14:tracePt t="3544" x="5027613" y="3562350"/>
          <p14:tracePt t="3561" x="5027613" y="3554413"/>
          <p14:tracePt t="3563" x="5027613" y="3544888"/>
          <p14:tracePt t="4116" x="5027613" y="3536950"/>
          <p14:tracePt t="4132" x="5027613" y="3527425"/>
          <p14:tracePt t="4340" x="5027613" y="3509963"/>
          <p14:tracePt t="4964" x="5037138" y="3509963"/>
          <p14:tracePt t="4996" x="5037138" y="3500438"/>
          <p14:tracePt t="5012" x="5037138" y="3482975"/>
          <p14:tracePt t="5021" x="5037138" y="3446463"/>
          <p14:tracePt t="5030" x="5037138" y="3411538"/>
          <p14:tracePt t="5046" x="5027613" y="3384550"/>
          <p14:tracePt t="5062" x="5018088" y="3340100"/>
          <p14:tracePt t="5078" x="5000625" y="3322638"/>
          <p14:tracePt t="5096" x="5000625" y="3313113"/>
          <p14:tracePt t="5324" x="5000625" y="3303588"/>
          <p14:tracePt t="5333" x="4991100" y="3286125"/>
          <p14:tracePt t="5345" x="4983163" y="3268663"/>
          <p14:tracePt t="5361" x="4983163" y="3224213"/>
          <p14:tracePt t="5378" x="4965700" y="3133725"/>
          <p14:tracePt t="5396" x="4956175" y="3044825"/>
          <p14:tracePt t="5412" x="4946650" y="3009900"/>
          <p14:tracePt t="5429" x="4946650" y="2973388"/>
          <p14:tracePt t="5453" x="4946650" y="2955925"/>
          <p14:tracePt t="5463" x="4938713" y="2938463"/>
          <p14:tracePt t="5478" x="4938713" y="2901950"/>
          <p14:tracePt t="5496" x="4938713" y="2867025"/>
          <p14:tracePt t="5511" x="4938713" y="2822575"/>
          <p14:tracePt t="5528" x="4938713" y="2768600"/>
          <p14:tracePt t="5546" x="4938713" y="2714625"/>
          <p14:tracePt t="5561" x="4938713" y="2679700"/>
          <p14:tracePt t="5578" x="4919663" y="2643188"/>
          <p14:tracePt t="5580" x="4919663" y="2625725"/>
          <p14:tracePt t="5596" x="4919663" y="2581275"/>
          <p14:tracePt t="5612" x="4919663" y="2544763"/>
          <p14:tracePt t="5629" x="4919663" y="2509838"/>
          <p14:tracePt t="5646" x="4919663" y="2465388"/>
          <p14:tracePt t="5662" x="4919663" y="2411413"/>
          <p14:tracePt t="5678" x="4919663" y="2347913"/>
          <p14:tracePt t="5696" x="4938713" y="2276475"/>
          <p14:tracePt t="5711" x="4965700" y="2179638"/>
          <p14:tracePt t="5728" x="4973638" y="2071688"/>
          <p14:tracePt t="5745" x="4973638" y="2009775"/>
          <p14:tracePt t="5761" x="4973638" y="1955800"/>
          <p14:tracePt t="5764" x="4973638" y="1928813"/>
          <p14:tracePt t="5778" x="4973638" y="1893888"/>
          <p14:tracePt t="5795" x="4973638" y="1839913"/>
          <p14:tracePt t="5797" x="4973638" y="1822450"/>
          <p14:tracePt t="5812" x="4973638" y="1768475"/>
          <p14:tracePt t="5829" x="4973638" y="1724025"/>
          <p14:tracePt t="5846" x="4973638" y="1670050"/>
          <p14:tracePt t="5862" x="4956175" y="1633538"/>
          <p14:tracePt t="5878" x="4938713" y="1589088"/>
          <p14:tracePt t="5896" x="4938713" y="1571625"/>
          <p14:tracePt t="5911" x="4929188" y="1536700"/>
          <p14:tracePt t="5928" x="4911725" y="1500188"/>
          <p14:tracePt t="5945" x="4911725" y="1482725"/>
          <p14:tracePt t="5961" x="4894263" y="1455738"/>
          <p14:tracePt t="5978" x="4894263" y="1419225"/>
          <p14:tracePt t="5996" x="4875213" y="1322388"/>
          <p14:tracePt t="6011" x="4867275" y="1295400"/>
          <p14:tracePt t="6029" x="4822825" y="1179513"/>
          <p14:tracePt t="6046" x="4776788" y="1089025"/>
          <p14:tracePt t="6062" x="4759325" y="1054100"/>
          <p14:tracePt t="6079" x="4751388" y="1036638"/>
          <p14:tracePt t="6096" x="4732338" y="1000125"/>
          <p14:tracePt t="6111" x="4724400" y="990600"/>
          <p14:tracePt t="6182" x="4724400" y="982663"/>
          <p14:tracePt t="6205" x="4724400" y="973138"/>
          <p14:tracePt t="6215" x="4724400" y="965200"/>
          <p14:tracePt t="6261" x="4714875" y="965200"/>
          <p14:tracePt t="6293" x="4714875" y="955675"/>
          <p14:tracePt t="6565" x="4697413" y="973138"/>
          <p14:tracePt t="6582" x="4687888" y="1000125"/>
          <p14:tracePt t="6597" x="4679950" y="1017588"/>
          <p14:tracePt t="6630" x="4670425" y="1036638"/>
          <p14:tracePt t="6638" x="4660900" y="1044575"/>
          <p14:tracePt t="6648" x="4652963" y="1054100"/>
          <p14:tracePt t="6662" x="4625975" y="1108075"/>
          <p14:tracePt t="6679" x="4598988" y="1133475"/>
          <p14:tracePt t="6696" x="4562475" y="1179513"/>
          <p14:tracePt t="6712" x="4545013" y="1196975"/>
          <p14:tracePt t="6728" x="4527550" y="1214438"/>
          <p14:tracePt t="6745" x="4510088" y="1231900"/>
          <p14:tracePt t="6761" x="4491038" y="1231900"/>
          <p14:tracePt t="6778" x="4446588" y="1250950"/>
          <p14:tracePt t="6795" x="4429125" y="1250950"/>
          <p14:tracePt t="6811" x="4367213" y="1258888"/>
          <p14:tracePt t="6813" x="4313238" y="1285875"/>
          <p14:tracePt t="6829" x="4197350" y="1312863"/>
          <p14:tracePt t="6846" x="4054475" y="1330325"/>
          <p14:tracePt t="6863" x="3929063" y="1339850"/>
          <p14:tracePt t="6879" x="3714750" y="1339850"/>
          <p14:tracePt t="6896" x="3527425" y="1339850"/>
          <p14:tracePt t="6912" x="3473450" y="1347788"/>
          <p14:tracePt t="6928" x="3419475" y="1347788"/>
          <p14:tracePt t="6945" x="3411538" y="1347788"/>
          <p14:tracePt t="6962" x="3402013" y="1347788"/>
          <p14:tracePt t="6978" x="3384550" y="1347788"/>
          <p14:tracePt t="6995" x="3322638" y="1347788"/>
          <p14:tracePt t="6997" x="3303588" y="1347788"/>
          <p14:tracePt t="7011" x="3286125" y="1357313"/>
          <p14:tracePt t="7030" x="3259138" y="1374775"/>
          <p14:tracePt t="7070" x="3251200" y="1374775"/>
          <p14:tracePt t="7142" x="3251200" y="1393825"/>
          <p14:tracePt t="7150" x="3259138" y="1401763"/>
          <p14:tracePt t="7161" x="3268663" y="1428750"/>
          <p14:tracePt t="7178" x="3313113" y="1490663"/>
          <p14:tracePt t="7183" x="3367088" y="1554163"/>
          <p14:tracePt t="7195" x="3411538" y="1598613"/>
          <p14:tracePt t="7211" x="3465513" y="1633538"/>
          <p14:tracePt t="7214" x="3527425" y="1652588"/>
          <p14:tracePt t="7228" x="3598863" y="1679575"/>
          <p14:tracePt t="7246" x="3705225" y="1704975"/>
          <p14:tracePt t="7263" x="3759200" y="1731963"/>
          <p14:tracePt t="7279" x="3822700" y="1776413"/>
          <p14:tracePt t="7296" x="3894138" y="1822450"/>
          <p14:tracePt t="7312" x="3973513" y="1857375"/>
          <p14:tracePt t="7329" x="4062413" y="1919288"/>
          <p14:tracePt t="7345" x="4143375" y="1973263"/>
          <p14:tracePt t="7362" x="4268788" y="2000250"/>
          <p14:tracePt t="7378" x="4419600" y="2044700"/>
          <p14:tracePt t="7395" x="4598988" y="2054225"/>
          <p14:tracePt t="7397" x="4633913" y="2054225"/>
          <p14:tracePt t="7413" x="4670425" y="2054225"/>
          <p14:tracePt t="7428" x="4687888" y="2054225"/>
          <p14:tracePt t="7446" x="4741863" y="2054225"/>
          <p14:tracePt t="7462" x="4776788" y="2054225"/>
          <p14:tracePt t="7479" x="4822825" y="2054225"/>
          <p14:tracePt t="7496" x="4884738" y="2054225"/>
          <p14:tracePt t="7512" x="4983163" y="2054225"/>
          <p14:tracePt t="7528" x="5126038" y="2054225"/>
          <p14:tracePt t="7546" x="5251450" y="2054225"/>
          <p14:tracePt t="7561" x="5375275" y="2054225"/>
          <p14:tracePt t="7578" x="5411788" y="2054225"/>
          <p14:tracePt t="7595" x="5473700" y="2054225"/>
          <p14:tracePt t="7597" x="5510213" y="2044700"/>
          <p14:tracePt t="7611" x="5554663" y="2044700"/>
          <p14:tracePt t="7628" x="5643563" y="2044700"/>
          <p14:tracePt t="7630" x="5661025" y="2044700"/>
          <p14:tracePt t="7646" x="5697538" y="2036763"/>
          <p14:tracePt t="7662" x="5715000" y="2027238"/>
          <p14:tracePt t="7678" x="5724525" y="2017713"/>
          <p14:tracePt t="7696" x="5741988" y="2009775"/>
          <p14:tracePt t="7712" x="5803900" y="1982788"/>
          <p14:tracePt t="7728" x="5884863" y="1955800"/>
          <p14:tracePt t="7746" x="5929313" y="1928813"/>
          <p14:tracePt t="7762" x="5965825" y="1911350"/>
          <p14:tracePt t="7778" x="6000750" y="1893888"/>
          <p14:tracePt t="7795" x="6018213" y="1884363"/>
          <p14:tracePt t="7814" x="6037263" y="1874838"/>
          <p14:tracePt t="7830" x="6045200" y="1866900"/>
          <p14:tracePt t="7846" x="6072188" y="1857375"/>
          <p14:tracePt t="7862" x="6108700" y="1847850"/>
          <p14:tracePt t="7879" x="6126163" y="1839913"/>
          <p14:tracePt t="7896" x="6143625" y="1830388"/>
          <p14:tracePt t="8030" x="6143625" y="1812925"/>
          <p14:tracePt t="8038" x="6126163" y="1812925"/>
          <p14:tracePt t="8048" x="6108700" y="1803400"/>
          <p14:tracePt t="8062" x="6037263" y="1785938"/>
          <p14:tracePt t="8079" x="5973763" y="1768475"/>
          <p14:tracePt t="8098" x="5911850" y="1768475"/>
          <p14:tracePt t="8112" x="5830888" y="1758950"/>
          <p14:tracePt t="8129" x="5776913" y="1741488"/>
          <p14:tracePt t="8146" x="5741988" y="1741488"/>
          <p14:tracePt t="8162" x="5670550" y="1724025"/>
          <p14:tracePt t="8179" x="5616575" y="1704975"/>
          <p14:tracePt t="8196" x="5562600" y="1697038"/>
          <p14:tracePt t="8198" x="5537200" y="1679575"/>
          <p14:tracePt t="8212" x="5518150" y="1679575"/>
          <p14:tracePt t="8229" x="5483225" y="1660525"/>
          <p14:tracePt t="8231" x="5446713" y="1652588"/>
          <p14:tracePt t="8247" x="5402263" y="1633538"/>
          <p14:tracePt t="8263" x="5375275" y="1625600"/>
          <p14:tracePt t="8279" x="5348288" y="1598613"/>
          <p14:tracePt t="8296" x="5330825" y="1581150"/>
          <p14:tracePt t="8313" x="5286375" y="1554163"/>
          <p14:tracePt t="8329" x="5241925" y="1517650"/>
          <p14:tracePt t="8346" x="5205413" y="1482725"/>
          <p14:tracePt t="8362" x="5170488" y="1455738"/>
          <p14:tracePt t="8379" x="5062538" y="1384300"/>
          <p14:tracePt t="8395" x="5010150" y="1347788"/>
          <p14:tracePt t="8399" x="5000625" y="1339850"/>
          <p14:tracePt t="8412" x="5000625" y="1330325"/>
          <p14:tracePt t="8428" x="4991100" y="1322388"/>
          <p14:tracePt t="8447" x="4973638" y="1285875"/>
          <p14:tracePt t="8463" x="4965700" y="1268413"/>
          <p14:tracePt t="8480" x="4946650" y="1241425"/>
          <p14:tracePt t="8496" x="4929188" y="1204913"/>
          <p14:tracePt t="8513" x="4919663" y="1187450"/>
          <p14:tracePt t="8535" x="4911725" y="1179513"/>
          <p14:tracePt t="8546" x="4911725" y="1169988"/>
          <p14:tracePt t="8591" x="4911725" y="1160463"/>
          <p14:tracePt t="8623" x="4911725" y="1152525"/>
          <p14:tracePt t="8647" x="4911725" y="1133475"/>
          <p14:tracePt t="8663" x="4911725" y="1125538"/>
          <p14:tracePt t="8672" x="4911725" y="1116013"/>
          <p14:tracePt t="8683" x="4911725" y="1108075"/>
          <p14:tracePt t="8695" x="4911725" y="1098550"/>
          <p14:tracePt t="8712" x="4911725" y="1081088"/>
          <p14:tracePt t="8730" x="4902200" y="1071563"/>
          <p14:tracePt t="8799" x="4894263" y="1062038"/>
          <p14:tracePt t="8808" x="4884738" y="1054100"/>
          <p14:tracePt t="8829" x="4875213" y="1054100"/>
          <p14:tracePt t="8871" x="4867275" y="1054100"/>
          <p14:tracePt t="8887" x="4830763" y="1062038"/>
          <p14:tracePt t="8897" x="4830763" y="1071563"/>
          <p14:tracePt t="8912" x="4786313" y="1108075"/>
          <p14:tracePt t="8929" x="4759325" y="1152525"/>
          <p14:tracePt t="8946" x="4732338" y="1187450"/>
          <p14:tracePt t="8962" x="4705350" y="1223963"/>
          <p14:tracePt t="8979" x="4679950" y="1258888"/>
          <p14:tracePt t="8996" x="4670425" y="1285875"/>
          <p14:tracePt t="9012" x="4652963" y="1303338"/>
          <p14:tracePt t="9029" x="4652963" y="1312863"/>
          <p14:tracePt t="9055" x="4652963" y="1322388"/>
          <p14:tracePt t="9080" x="4652963" y="1330325"/>
          <p14:tracePt t="9089" x="4652963" y="1339850"/>
          <p14:tracePt t="9099" x="4652963" y="1347788"/>
          <p14:tracePt t="9113" x="4652963" y="1401763"/>
          <p14:tracePt t="9129" x="4652963" y="1446213"/>
          <p14:tracePt t="9146" x="4652963" y="1482725"/>
          <p14:tracePt t="9162" x="4652963" y="1517650"/>
          <p14:tracePt t="9179" x="4652963" y="1536700"/>
          <p14:tracePt t="9196" x="4643438" y="1544638"/>
          <p14:tracePt t="9239" x="4643438" y="1554163"/>
          <p14:tracePt t="9255" x="4643438" y="1562100"/>
          <p14:tracePt t="9272" x="4643438" y="1581150"/>
          <p14:tracePt t="9287" x="4643438" y="1598613"/>
          <p14:tracePt t="9299" x="4643438" y="1608138"/>
          <p14:tracePt t="9312" x="4643438" y="1616075"/>
          <p14:tracePt t="9329" x="4643438" y="1625600"/>
          <p14:tracePt t="9568" x="4643438" y="1633538"/>
          <p14:tracePt t="9640" x="4652963" y="1652588"/>
          <p14:tracePt t="10280" x="4652963" y="1643063"/>
          <p14:tracePt t="10473" x="4643438" y="1643063"/>
          <p14:tracePt t="10482" x="4625975" y="1643063"/>
          <p14:tracePt t="10497" x="4608513" y="1625600"/>
          <p14:tracePt t="10641" x="4598988" y="1616075"/>
          <p14:tracePt t="10650" x="4589463" y="1608138"/>
          <p14:tracePt t="10730" x="4589463" y="1598613"/>
          <p14:tracePt t="10753" x="4589463" y="1581150"/>
          <p14:tracePt t="10768" x="4581525" y="1581150"/>
          <p14:tracePt t="10794" x="4581525" y="1562100"/>
          <p14:tracePt t="11009" x="4562475" y="1562100"/>
          <p14:tracePt t="11018" x="4554538" y="1562100"/>
          <p14:tracePt t="11030" x="4545013" y="1562100"/>
          <p14:tracePt t="11046" x="4537075" y="1562100"/>
          <p14:tracePt t="11833" x="4537075" y="1571625"/>
          <p14:tracePt t="11842" x="4518025" y="1589088"/>
          <p14:tracePt t="11862" x="4518025" y="1598613"/>
          <p14:tracePt t="11889" x="4518025" y="1608138"/>
          <p14:tracePt t="11914" x="4518025" y="1625600"/>
          <p14:tracePt t="11922" x="4518025" y="1633538"/>
          <p14:tracePt t="11932" x="4518025" y="1652588"/>
          <p14:tracePt t="11948" x="4518025" y="1670050"/>
          <p14:tracePt t="11963" x="4518025" y="1687513"/>
          <p14:tracePt t="11981" x="4518025" y="1704975"/>
          <p14:tracePt t="11996" x="4518025" y="1724025"/>
          <p14:tracePt t="12013" x="4518025" y="1751013"/>
          <p14:tracePt t="12030" x="4518025" y="1776413"/>
          <p14:tracePt t="12046" x="4518025" y="1795463"/>
          <p14:tracePt t="12062" x="4518025" y="1803400"/>
          <p14:tracePt t="12146" x="4518025" y="1812925"/>
          <p14:tracePt t="12162" x="4518025" y="1822450"/>
          <p14:tracePt t="12171" x="4518025" y="1830388"/>
          <p14:tracePt t="12181" x="4518025" y="1839913"/>
          <p14:tracePt t="12234" x="4518025" y="1857375"/>
          <p14:tracePt t="12298" x="4518025" y="1866900"/>
          <p14:tracePt t="12314" x="4518025" y="1874838"/>
          <p14:tracePt t="12322" x="4518025" y="1884363"/>
          <p14:tracePt t="12338" x="4518025" y="1893888"/>
          <p14:tracePt t="12354" x="4518025" y="1901825"/>
          <p14:tracePt t="12474" x="4518025" y="1919288"/>
          <p14:tracePt t="12514" x="4518025" y="1928813"/>
          <p14:tracePt t="12554" x="4518025" y="1938338"/>
          <p14:tracePt t="12563" x="4510088" y="1938338"/>
          <p14:tracePt t="12581" x="4483100" y="1946275"/>
          <p14:tracePt t="12597" x="4456113" y="1955800"/>
          <p14:tracePt t="12613" x="4438650" y="1965325"/>
          <p14:tracePt t="12631" x="4419600" y="1982788"/>
          <p14:tracePt t="12634" x="4402138" y="1990725"/>
          <p14:tracePt t="12645" x="4384675" y="1990725"/>
          <p14:tracePt t="12663" x="4357688" y="2000250"/>
          <p14:tracePt t="12680" x="4295775" y="2009775"/>
          <p14:tracePt t="12682" x="4259263" y="2017713"/>
          <p14:tracePt t="12696" x="4232275" y="2036763"/>
          <p14:tracePt t="12713" x="4170363" y="2054225"/>
          <p14:tracePt t="12731" x="4152900" y="2062163"/>
          <p14:tracePt t="12747" x="4108450" y="2062163"/>
          <p14:tracePt t="12763" x="4027488" y="2071688"/>
          <p14:tracePt t="12781" x="3938588" y="2081213"/>
          <p14:tracePt t="12786" x="3911600" y="2081213"/>
          <p14:tracePt t="12798" x="3894138" y="2081213"/>
          <p14:tracePt t="12813" x="3867150" y="2081213"/>
          <p14:tracePt t="12830" x="3840163" y="2098675"/>
          <p14:tracePt t="12846" x="3822700" y="2108200"/>
          <p14:tracePt t="12862" x="3813175" y="2116138"/>
          <p14:tracePt t="12880" x="3795713" y="2125663"/>
          <p14:tracePt t="12930" x="3786188" y="2133600"/>
          <p14:tracePt t="12946" x="3768725" y="2133600"/>
          <p14:tracePt t="12955" x="3759200" y="2133600"/>
          <p14:tracePt t="12965" x="3751263" y="2143125"/>
          <p14:tracePt t="12980" x="3732213" y="2152650"/>
          <p14:tracePt t="12997" x="3724275" y="2170113"/>
          <p14:tracePt t="13035" x="3714750" y="2170113"/>
          <p14:tracePt t="13050" x="3705225" y="2170113"/>
          <p14:tracePt t="13075" x="3697288" y="2170113"/>
          <p14:tracePt t="13098" x="3679825" y="2179638"/>
          <p14:tracePt t="13114" x="3670300" y="2187575"/>
          <p14:tracePt t="13123" x="3660775" y="2197100"/>
          <p14:tracePt t="13443" x="3652838" y="2205038"/>
          <p14:tracePt t="13546" x="3643313" y="2205038"/>
          <p14:tracePt t="13556" x="3643313" y="2214563"/>
          <p14:tracePt t="13579" x="3633788" y="2214563"/>
          <p14:tracePt t="13675" x="3633788" y="2224088"/>
          <p14:tracePt t="14396" x="3616325" y="2232025"/>
          <p14:tracePt t="14404" x="3598863" y="2232025"/>
          <p14:tracePt t="14415" x="3581400" y="2232025"/>
          <p14:tracePt t="14431" x="3554413" y="2232025"/>
          <p14:tracePt t="14563" x="3544888" y="2232025"/>
          <p14:tracePt t="14580" x="3536950" y="2232025"/>
          <p14:tracePt t="14588" x="3527425" y="2232025"/>
          <p14:tracePt t="14603" x="3500438" y="2232025"/>
          <p14:tracePt t="14620" x="3482975" y="2232025"/>
          <p14:tracePt t="14630" x="3473450" y="2232025"/>
          <p14:tracePt t="14646" x="3455988" y="2232025"/>
          <p14:tracePt t="14676" x="3446463" y="2232025"/>
          <p14:tracePt t="14685" x="3429000" y="2241550"/>
          <p14:tracePt t="14697" x="3419475" y="2251075"/>
          <p14:tracePt t="14713" x="3394075" y="2251075"/>
          <p14:tracePt t="14730" x="3384550" y="2251075"/>
          <p14:tracePt t="14764" x="3375025" y="2251075"/>
          <p14:tracePt t="14773" x="3367088" y="2251075"/>
          <p14:tracePt t="14783" x="3367088" y="2259013"/>
          <p14:tracePt t="14797" x="3348038" y="2259013"/>
          <p14:tracePt t="14814" x="3340100" y="2259013"/>
          <p14:tracePt t="14831" x="3322638" y="2259013"/>
          <p14:tracePt t="14835" x="3313113" y="2259013"/>
          <p14:tracePt t="14862" x="3303588" y="2259013"/>
          <p14:tracePt t="14870" x="3295650" y="2259013"/>
          <p14:tracePt t="14884" x="3286125" y="2259013"/>
          <p14:tracePt t="14907" x="3276600" y="2259013"/>
          <p14:tracePt t="14918" x="3268663" y="2259013"/>
          <p14:tracePt t="14931" x="3241675" y="2259013"/>
          <p14:tracePt t="14947" x="3197225" y="2268538"/>
          <p14:tracePt t="14964" x="3170238" y="2286000"/>
          <p14:tracePt t="14981" x="3125788" y="2303463"/>
          <p14:tracePt t="14997" x="3036888" y="2330450"/>
          <p14:tracePt t="15014" x="3000375" y="2330450"/>
          <p14:tracePt t="15031" x="2919413" y="2330450"/>
          <p14:tracePt t="15047" x="2884488" y="2330450"/>
          <p14:tracePt t="15084" x="2867025" y="2330450"/>
          <p14:tracePt t="15093" x="2867025" y="2322513"/>
          <p14:tracePt t="15113" x="2857500" y="2322513"/>
          <p14:tracePt t="15556" x="2867025" y="2322513"/>
          <p14:tracePt t="15565" x="2894013" y="2322513"/>
          <p14:tracePt t="15581" x="2928938" y="2330450"/>
          <p14:tracePt t="15599" x="2973388" y="2330450"/>
          <p14:tracePt t="15614" x="3009900" y="2330450"/>
          <p14:tracePt t="15630" x="3036888" y="2330450"/>
          <p14:tracePt t="15647" x="3071813" y="2339975"/>
          <p14:tracePt t="15664" x="3108325" y="2347913"/>
          <p14:tracePt t="15680" x="3160713" y="2357438"/>
          <p14:tracePt t="15696" x="3205163" y="2374900"/>
          <p14:tracePt t="15714" x="3224213" y="2374900"/>
          <p14:tracePt t="15730" x="3241675" y="2374900"/>
          <p14:tracePt t="15732" x="3251200" y="2374900"/>
          <p14:tracePt t="15747" x="3276600" y="2374900"/>
          <p14:tracePt t="15764" x="3303588" y="2374900"/>
          <p14:tracePt t="15788" x="3322638" y="2374900"/>
          <p14:tracePt t="15805" x="3330575" y="2374900"/>
          <p14:tracePt t="15815" x="3340100" y="2374900"/>
          <p14:tracePt t="15833" x="3357563" y="2374900"/>
          <p14:tracePt t="15847" x="3375025" y="2374900"/>
          <p14:tracePt t="15981" x="3384550" y="2374900"/>
          <p14:tracePt t="15990" x="3402013" y="2374900"/>
          <p14:tracePt t="16013" x="3411538" y="2374900"/>
          <p14:tracePt t="16022" x="3419475" y="2374900"/>
          <p14:tracePt t="16117" x="3429000" y="2374900"/>
          <p14:tracePt t="16133" x="3438525" y="2374900"/>
          <p14:tracePt t="16149" x="3438525" y="2366963"/>
          <p14:tracePt t="16229" x="3446463" y="2366963"/>
          <p14:tracePt t="16277" x="3446463" y="2357438"/>
          <p14:tracePt t="16293" x="3455988" y="2347913"/>
          <p14:tracePt t="16405" x="3465513" y="2347913"/>
          <p14:tracePt t="16414" x="3482975" y="2347913"/>
          <p14:tracePt t="16431" x="3490913" y="2347913"/>
          <p14:tracePt t="16447" x="3500438" y="2347913"/>
          <p14:tracePt t="16525" x="3509963" y="2347913"/>
          <p14:tracePt t="16541" x="3517900" y="2347913"/>
          <p14:tracePt t="16557" x="3527425" y="2347913"/>
          <p14:tracePt t="16645" x="3536950" y="2347913"/>
          <p14:tracePt t="16663" x="3544888" y="2347913"/>
          <p14:tracePt t="16672" x="3554413" y="2347913"/>
          <p14:tracePt t="16682" x="3562350" y="2347913"/>
          <p14:tracePt t="16697" x="3581400" y="2347913"/>
          <p14:tracePt t="16713" x="3589338" y="2347913"/>
          <p14:tracePt t="16733" x="3608388" y="2347913"/>
          <p14:tracePt t="16749" x="3616325" y="2347913"/>
          <p14:tracePt t="16764" x="3625850" y="2347913"/>
          <p14:tracePt t="16781" x="3660775" y="2347913"/>
          <p14:tracePt t="16798" x="3697288" y="2347913"/>
          <p14:tracePt t="16814" x="3714750" y="2347913"/>
          <p14:tracePt t="16831" x="3724275" y="2347913"/>
          <p14:tracePt t="16847" x="3741738" y="2347913"/>
          <p14:tracePt t="16864" x="3759200" y="2347913"/>
          <p14:tracePt t="16880" x="3768725" y="2347913"/>
          <p14:tracePt t="16897" x="3776663" y="2347913"/>
          <p14:tracePt t="16916" x="3786188" y="2347913"/>
          <p14:tracePt t="16930" x="3795713" y="2347913"/>
          <p14:tracePt t="16947" x="3813175" y="2347913"/>
          <p14:tracePt t="16965" x="3840163" y="2347913"/>
          <p14:tracePt t="16982" x="3867150" y="2347913"/>
          <p14:tracePt t="16998" x="3884613" y="2347913"/>
          <p14:tracePt t="17015" x="3919538" y="2366963"/>
          <p14:tracePt t="17031" x="3965575" y="2366963"/>
          <p14:tracePt t="17047" x="3983038" y="2366963"/>
          <p14:tracePt t="17065" x="3990975" y="2366963"/>
          <p14:tracePt t="17080" x="4010025" y="2366963"/>
          <p14:tracePt t="17097" x="4017963" y="2366963"/>
          <p14:tracePt t="17114" x="4037013" y="2357438"/>
          <p14:tracePt t="17149" x="4044950" y="2357438"/>
          <p14:tracePt t="17166" x="4054475" y="2357438"/>
          <p14:tracePt t="17174" x="4062413" y="2357438"/>
          <p14:tracePt t="17189" x="4081463" y="2357438"/>
          <p14:tracePt t="17199" x="4098925" y="2357438"/>
          <p14:tracePt t="17215" x="4116388" y="2357438"/>
          <p14:tracePt t="17231" x="4143375" y="2357438"/>
          <p14:tracePt t="17247" x="4152900" y="2366963"/>
          <p14:tracePt t="17264" x="4152900" y="2374900"/>
          <p14:tracePt t="17446" x="4160838" y="2366963"/>
          <p14:tracePt t="17463" x="4170363" y="2366963"/>
          <p14:tracePt t="17502" x="4187825" y="2366963"/>
          <p14:tracePt t="17511" x="4197350" y="2366963"/>
          <p14:tracePt t="17542" x="4214813" y="2366963"/>
          <p14:tracePt t="17557" x="4224338" y="2366963"/>
          <p14:tracePt t="17574" x="4232275" y="2366963"/>
          <p14:tracePt t="17584" x="4241800" y="2366963"/>
          <p14:tracePt t="17599" x="4268788" y="2366963"/>
          <p14:tracePt t="17614" x="4276725" y="2366963"/>
          <p14:tracePt t="17631" x="4303713" y="2366963"/>
          <p14:tracePt t="17648" x="4313238" y="2366963"/>
          <p14:tracePt t="17665" x="4348163" y="2366963"/>
          <p14:tracePt t="17680" x="4429125" y="2366963"/>
          <p14:tracePt t="17697" x="4491038" y="2366963"/>
          <p14:tracePt t="17715" x="4527550" y="2366963"/>
          <p14:tracePt t="17717" x="4537075" y="2366963"/>
          <p14:tracePt t="17730" x="4545013" y="2366963"/>
          <p14:tracePt t="17747" x="4572000" y="2357438"/>
          <p14:tracePt t="17750" x="4581525" y="2357438"/>
          <p14:tracePt t="17766" x="4608513" y="2357438"/>
          <p14:tracePt t="17782" x="4616450" y="2357438"/>
          <p14:tracePt t="17798" x="4643438" y="2357438"/>
          <p14:tracePt t="17815" x="4679950" y="2357438"/>
          <p14:tracePt t="17831" x="4768850" y="2357438"/>
          <p14:tracePt t="17848" x="4822825" y="2357438"/>
          <p14:tracePt t="17865" x="4875213" y="2357438"/>
          <p14:tracePt t="17880" x="4902200" y="2357438"/>
          <p14:tracePt t="17897" x="4919663" y="2357438"/>
          <p14:tracePt t="17914" x="4919663" y="2347913"/>
          <p14:tracePt t="17918" x="4938713" y="2347913"/>
          <p14:tracePt t="17930" x="4973638" y="2347913"/>
          <p14:tracePt t="17947" x="5027613" y="2347913"/>
          <p14:tracePt t="17950" x="5089525" y="2347913"/>
          <p14:tracePt t="17964" x="5153025" y="2330450"/>
          <p14:tracePt t="17980" x="5224463" y="2322513"/>
          <p14:tracePt t="17982" x="5241925" y="2322513"/>
          <p14:tracePt t="17997" x="5303838" y="2312988"/>
          <p14:tracePt t="18015" x="5330825" y="2312988"/>
          <p14:tracePt t="18032" x="5348288" y="2312988"/>
          <p14:tracePt t="18047" x="5357813" y="2303463"/>
          <p14:tracePt t="18065" x="5394325" y="2276475"/>
          <p14:tracePt t="18082" x="5438775" y="2268538"/>
          <p14:tracePt t="18097" x="5483225" y="2251075"/>
          <p14:tracePt t="18114" x="5510213" y="2241550"/>
          <p14:tracePt t="18131" x="5527675" y="2232025"/>
          <p14:tracePt t="18166" x="5537200" y="2232025"/>
          <p14:tracePt t="18175" x="5545138" y="2232025"/>
          <p14:tracePt t="18185" x="5562600" y="2232025"/>
          <p14:tracePt t="18198" x="5581650" y="2232025"/>
          <p14:tracePt t="18216" x="5616575" y="2232025"/>
          <p14:tracePt t="18231" x="5634038" y="2232025"/>
          <p14:tracePt t="18247" x="5661025" y="2232025"/>
          <p14:tracePt t="18265" x="5688013" y="2232025"/>
          <p14:tracePt t="18280" x="5697538" y="2232025"/>
          <p14:tracePt t="18297" x="5705475" y="2232025"/>
          <p14:tracePt t="18314" x="5715000" y="2232025"/>
          <p14:tracePt t="18330" x="5732463" y="2232025"/>
          <p14:tracePt t="18347" x="5741988" y="2232025"/>
          <p14:tracePt t="18364" x="5759450" y="2232025"/>
          <p14:tracePt t="18380" x="5786438" y="2232025"/>
          <p14:tracePt t="18382" x="5803900" y="2251075"/>
          <p14:tracePt t="18399" x="5822950" y="2251075"/>
          <p14:tracePt t="18415" x="5830888" y="2259013"/>
          <p14:tracePt t="18431" x="5848350" y="2276475"/>
          <p14:tracePt t="18449" x="5857875" y="2286000"/>
          <p14:tracePt t="18465" x="5867400" y="2303463"/>
          <p14:tracePt t="18486" x="5875338" y="2303463"/>
          <p14:tracePt t="18498" x="5875338" y="2312988"/>
          <p14:tracePt t="18514" x="5884863" y="2322513"/>
          <p14:tracePt t="18530" x="5894388" y="2330450"/>
          <p14:tracePt t="18547" x="5911850" y="2347913"/>
          <p14:tracePt t="18678" x="5894388" y="2347913"/>
          <p14:tracePt t="18687" x="5884863" y="2357438"/>
          <p14:tracePt t="18711" x="5875338" y="2366963"/>
          <p14:tracePt t="18727" x="5867400" y="2366963"/>
          <p14:tracePt t="18736" x="5867400" y="2374900"/>
          <p14:tracePt t="18747" x="5848350" y="2374900"/>
          <p14:tracePt t="18764" x="5840413" y="2384425"/>
          <p14:tracePt t="18815" x="5830888" y="2384425"/>
          <p14:tracePt t="18824" x="5822950" y="2393950"/>
          <p14:tracePt t="18847" x="5803900" y="2393950"/>
          <p14:tracePt t="18857" x="5776913" y="2393950"/>
          <p14:tracePt t="18867" x="5751513" y="2393950"/>
          <p14:tracePt t="18881" x="5724525" y="2393950"/>
          <p14:tracePt t="18898" x="5705475" y="2393950"/>
          <p14:tracePt t="18914" x="5688013" y="2393950"/>
          <p14:tracePt t="18930" x="5670550" y="2374900"/>
          <p14:tracePt t="18947" x="5653088" y="2374900"/>
          <p14:tracePt t="18951" x="5626100" y="2357438"/>
          <p14:tracePt t="18964" x="5599113" y="2357438"/>
          <p14:tracePt t="18980" x="5572125" y="2357438"/>
          <p14:tracePt t="18998" x="5545138" y="2357438"/>
          <p14:tracePt t="19055" x="5537200" y="2357438"/>
          <p14:tracePt t="19064" x="5527675" y="2357438"/>
          <p14:tracePt t="19081" x="5510213" y="2357438"/>
          <p14:tracePt t="19098" x="5491163" y="2357438"/>
          <p14:tracePt t="19115" x="5473700" y="2366963"/>
          <p14:tracePt t="19145" x="5465763" y="2366963"/>
          <p14:tracePt t="19153" x="5456238" y="2366963"/>
          <p14:tracePt t="19167" x="5429250" y="2366963"/>
          <p14:tracePt t="19180" x="5394325" y="2357438"/>
          <p14:tracePt t="19197" x="5357813" y="2330450"/>
          <p14:tracePt t="19199" x="5322888" y="2322513"/>
          <p14:tracePt t="19216" x="5268913" y="2303463"/>
          <p14:tracePt t="19232" x="5224463" y="2286000"/>
          <p14:tracePt t="19247" x="5214938" y="2286000"/>
          <p14:tracePt t="19280" x="5205413" y="2286000"/>
          <p14:tracePt t="19303" x="5197475" y="2286000"/>
          <p14:tracePt t="19312" x="5180013" y="2286000"/>
          <p14:tracePt t="19330" x="5153025" y="2286000"/>
          <p14:tracePt t="19347" x="5126038" y="2286000"/>
          <p14:tracePt t="19364" x="5054600" y="2312988"/>
          <p14:tracePt t="19366" x="5045075" y="2322513"/>
          <p14:tracePt t="19380" x="5018088" y="2330450"/>
          <p14:tracePt t="19398" x="5010150" y="2330450"/>
          <p14:tracePt t="19439" x="5000625" y="2330450"/>
          <p14:tracePt t="19463" x="4991100" y="2339975"/>
          <p14:tracePt t="19472" x="4983163" y="2339975"/>
          <p14:tracePt t="19481" x="4965700" y="2347913"/>
          <p14:tracePt t="19498" x="4911725" y="2366963"/>
          <p14:tracePt t="19515" x="4867275" y="2384425"/>
          <p14:tracePt t="19531" x="4830763" y="2384425"/>
          <p14:tracePt t="19547" x="4813300" y="2401888"/>
          <p14:tracePt t="19615" x="4795838" y="2401888"/>
          <p14:tracePt t="19631" x="4786313" y="2401888"/>
          <p14:tracePt t="19641" x="4776788" y="2401888"/>
          <p14:tracePt t="19651" x="4768850" y="2401888"/>
          <p14:tracePt t="19666" x="4751388" y="2401888"/>
          <p14:tracePt t="19681" x="4724400" y="2401888"/>
          <p14:tracePt t="19698" x="4705350" y="2393950"/>
          <p14:tracePt t="19717" x="4697413" y="2384425"/>
          <p14:tracePt t="19731" x="4679950" y="2384425"/>
          <p14:tracePt t="19747" x="4660900" y="2374900"/>
          <p14:tracePt t="19764" x="4643438" y="2374900"/>
          <p14:tracePt t="19780" x="4616450" y="2374900"/>
          <p14:tracePt t="19783" x="4608513" y="2374900"/>
          <p14:tracePt t="19799" x="4598988" y="2374900"/>
          <p14:tracePt t="19815" x="4581525" y="2374900"/>
          <p14:tracePt t="19832" x="4572000" y="2374900"/>
          <p14:tracePt t="19848" x="4562475" y="2374900"/>
          <p14:tracePt t="19866" x="4527550" y="2374900"/>
          <p14:tracePt t="19881" x="4510088" y="2374900"/>
          <p14:tracePt t="19898" x="4491038" y="2374900"/>
          <p14:tracePt t="19915" x="4483100" y="2374900"/>
          <p14:tracePt t="19931" x="4465638" y="2374900"/>
          <p14:tracePt t="19948" x="4446588" y="2374900"/>
          <p14:tracePt t="19965" x="4419600" y="2374900"/>
          <p14:tracePt t="19967" x="4411663" y="2366963"/>
          <p14:tracePt t="20008" x="4402138" y="2366963"/>
          <p14:tracePt t="20017" x="4394200" y="2366963"/>
          <p14:tracePt t="20032" x="4375150" y="2366963"/>
          <p14:tracePt t="20048" x="4348163" y="2366963"/>
          <p14:tracePt t="20066" x="4313238" y="2357438"/>
          <p14:tracePt t="20082" x="4276725" y="2330450"/>
          <p14:tracePt t="20098" x="4241800" y="2312988"/>
          <p14:tracePt t="20115" x="4205288" y="2295525"/>
          <p14:tracePt t="20131" x="4179888" y="2268538"/>
          <p14:tracePt t="20148" x="4125913" y="2268538"/>
          <p14:tracePt t="20167" x="4098925" y="2259013"/>
          <p14:tracePt t="20181" x="4089400" y="2259013"/>
          <p14:tracePt t="20197" x="4062413" y="2259013"/>
          <p14:tracePt t="20200" x="4044950" y="2259013"/>
          <p14:tracePt t="20217" x="3973513" y="2259013"/>
          <p14:tracePt t="20231" x="3946525" y="2259013"/>
          <p14:tracePt t="20248" x="3894138" y="2259013"/>
          <p14:tracePt t="20266" x="3867150" y="2259013"/>
          <p14:tracePt t="20281" x="3848100" y="2251075"/>
          <p14:tracePt t="20298" x="3840163" y="2241550"/>
          <p14:tracePt t="20315" x="3830638" y="2232025"/>
          <p14:tracePt t="20331" x="3803650" y="2224088"/>
          <p14:tracePt t="20352" x="3786188" y="2224088"/>
          <p14:tracePt t="20365" x="3776663" y="2214563"/>
          <p14:tracePt t="20381" x="3768725" y="2205038"/>
          <p14:tracePt t="20400" x="3751263" y="2205038"/>
          <p14:tracePt t="20415" x="3732213" y="2205038"/>
          <p14:tracePt t="20430" x="3714750" y="2205038"/>
          <p14:tracePt t="20448" x="3705225" y="2205038"/>
          <p14:tracePt t="20465" x="3679825" y="2214563"/>
          <p14:tracePt t="20481" x="3670300" y="2224088"/>
          <p14:tracePt t="20499" x="3652838" y="2224088"/>
          <p14:tracePt t="20520" x="3643313" y="2232025"/>
          <p14:tracePt t="20560" x="3633788" y="2232025"/>
          <p14:tracePt t="20576" x="3625850" y="2232025"/>
          <p14:tracePt t="20587" x="3616325" y="2241550"/>
          <p14:tracePt t="20601" x="3608388" y="2241550"/>
          <p14:tracePt t="20616" x="3589338" y="2251075"/>
          <p14:tracePt t="20704" x="3581400" y="2259013"/>
          <p14:tracePt t="20713" x="3571875" y="2259013"/>
          <p14:tracePt t="20731" x="3571875" y="2268538"/>
          <p14:tracePt t="20748" x="3562350" y="2286000"/>
          <p14:tracePt t="20764" x="3562350" y="2295525"/>
          <p14:tracePt t="20781" x="3562350" y="2330450"/>
          <p14:tracePt t="20798" x="3562350" y="2347913"/>
          <p14:tracePt t="20800" x="3562350" y="2357438"/>
          <p14:tracePt t="20815" x="3562350" y="2384425"/>
          <p14:tracePt t="20832" x="3562350" y="2401888"/>
          <p14:tracePt t="20850" x="3562350" y="2411413"/>
          <p14:tracePt t="20866" x="3562350" y="2446338"/>
          <p14:tracePt t="20881" x="3562350" y="2473325"/>
          <p14:tracePt t="20899" x="3562350" y="2509838"/>
          <p14:tracePt t="20915" x="3554413" y="2581275"/>
          <p14:tracePt t="21081" x="3554413" y="2616200"/>
          <p14:tracePt t="21090" x="3554413" y="2643188"/>
          <p14:tracePt t="21101" x="3554413" y="2670175"/>
          <p14:tracePt t="21115" x="3554413" y="2741613"/>
          <p14:tracePt t="21131" x="3554413" y="2803525"/>
          <p14:tracePt t="21148" x="3554413" y="2857500"/>
          <p14:tracePt t="21168" x="3554413" y="2928938"/>
          <p14:tracePt t="21180" x="3554413" y="2955925"/>
          <p14:tracePt t="21198" x="3554413" y="2990850"/>
          <p14:tracePt t="21200" x="3554413" y="3017838"/>
          <p14:tracePt t="21217" x="3554413" y="3071813"/>
          <p14:tracePt t="21231" x="3554413" y="3098800"/>
          <p14:tracePt t="21233" x="3562350" y="3125788"/>
          <p14:tracePt t="21249" x="3571875" y="3187700"/>
          <p14:tracePt t="21266" x="3571875" y="3224213"/>
          <p14:tracePt t="21281" x="3571875" y="3259138"/>
          <p14:tracePt t="21298" x="3571875" y="3303588"/>
          <p14:tracePt t="21315" x="3571875" y="3340100"/>
          <p14:tracePt t="21331" x="3571875" y="3394075"/>
          <p14:tracePt t="21349" x="3571875" y="3446463"/>
          <p14:tracePt t="21365" x="3581400" y="3490913"/>
          <p14:tracePt t="21381" x="3581400" y="3554413"/>
          <p14:tracePt t="21400" x="3581400" y="3625850"/>
          <p14:tracePt t="21414" x="3581400" y="3652838"/>
          <p14:tracePt t="21431" x="3581400" y="3732213"/>
          <p14:tracePt t="21433" x="3581400" y="3759200"/>
          <p14:tracePt t="21449" x="3581400" y="3813175"/>
          <p14:tracePt t="21466" x="3581400" y="3867150"/>
          <p14:tracePt t="21481" x="3581400" y="3929063"/>
          <p14:tracePt t="21498" x="3581400" y="3983038"/>
          <p14:tracePt t="21514" x="3581400" y="4037013"/>
          <p14:tracePt t="21531" x="3581400" y="4089400"/>
          <p14:tracePt t="21548" x="3589338" y="4116388"/>
          <p14:tracePt t="21564" x="3589338" y="4152900"/>
          <p14:tracePt t="21580" x="3589338" y="4170363"/>
          <p14:tracePt t="21599" x="3589338" y="4179888"/>
          <p14:tracePt t="21601" x="3589338" y="4197350"/>
          <p14:tracePt t="21614" x="3589338" y="4205288"/>
          <p14:tracePt t="21631" x="3598863" y="4224338"/>
          <p14:tracePt t="21632" x="3598863" y="4232275"/>
          <p14:tracePt t="21650" x="3598863" y="4241800"/>
          <p14:tracePt t="21665" x="3598863" y="4251325"/>
          <p14:tracePt t="21680" x="3598863" y="4259263"/>
          <p14:tracePt t="21753" x="3598863" y="4268788"/>
          <p14:tracePt t="21833" x="3581400" y="4268788"/>
          <p14:tracePt t="21841" x="3581400" y="4259263"/>
          <p14:tracePt t="21857" x="3571875" y="4259263"/>
          <p14:tracePt t="21881" x="3562350" y="4251325"/>
          <p14:tracePt t="21898" x="3554413" y="4241800"/>
          <p14:tracePt t="21913" x="3554413" y="4232275"/>
          <p14:tracePt t="21930" x="3554413" y="4224338"/>
          <p14:tracePt t="21938" x="3554413" y="4214813"/>
          <p14:tracePt t="21961" x="3554413" y="4205288"/>
          <p14:tracePt t="21977" x="3554413" y="4197350"/>
          <p14:tracePt t="22025" x="3544888" y="4179888"/>
          <p14:tracePt t="22049" x="3544888" y="4170363"/>
          <p14:tracePt t="22058" x="3544888" y="4152900"/>
          <p14:tracePt t="22068" x="3544888" y="4143375"/>
          <p14:tracePt t="22082" x="3544888" y="4125913"/>
          <p14:tracePt t="22105" x="3544888" y="4116388"/>
          <p14:tracePt t="22121" x="3544888" y="4108450"/>
          <p14:tracePt t="22185" x="3544888" y="4098925"/>
          <p14:tracePt t="22505" x="3554413" y="4098925"/>
          <p14:tracePt t="22522" x="3562350" y="4098925"/>
          <p14:tracePt t="22531" x="3581400" y="4098925"/>
          <p14:tracePt t="22549" x="3589338" y="4108450"/>
          <p14:tracePt t="22554" x="3589338" y="4116388"/>
          <p14:tracePt t="22565" x="3598863" y="4116388"/>
          <p14:tracePt t="22581" x="3608388" y="4125913"/>
          <p14:tracePt t="22600" x="3608388" y="4133850"/>
          <p14:tracePt t="22602" x="3608388" y="4143375"/>
          <p14:tracePt t="22615" x="3608388" y="4152900"/>
          <p14:tracePt t="22631" x="3616325" y="4160838"/>
          <p14:tracePt t="22649" x="3616325" y="4205288"/>
          <p14:tracePt t="22668" x="3616325" y="4214813"/>
          <p14:tracePt t="22683" x="3616325" y="4232275"/>
          <p14:tracePt t="22809" x="3616325" y="4241800"/>
          <p14:tracePt t="22819" x="3616325" y="4251325"/>
          <p14:tracePt t="22831" x="3616325" y="4259263"/>
          <p14:tracePt t="22848" x="3616325" y="4268788"/>
          <p14:tracePt t="22874" x="3616325" y="4276725"/>
          <p14:tracePt t="22890" x="3616325" y="4286250"/>
          <p14:tracePt t="22901" x="3616325" y="4295775"/>
          <p14:tracePt t="22930" x="3616325" y="4303713"/>
          <p14:tracePt t="22986" x="3616325" y="4313238"/>
          <p14:tracePt t="23010" x="3616325" y="4322763"/>
          <p14:tracePt t="23019" x="3616325" y="4330700"/>
          <p14:tracePt t="23034" x="3616325" y="4340225"/>
          <p14:tracePt t="23051" x="3616325" y="4348163"/>
          <p14:tracePt t="23170" x="3616325" y="4357688"/>
          <p14:tracePt t="23186" x="3616325" y="4375150"/>
          <p14:tracePt t="23218" x="3616325" y="4384675"/>
          <p14:tracePt t="23563" x="3616325" y="4402138"/>
          <p14:tracePt t="23571" x="3616325" y="4411663"/>
          <p14:tracePt t="23581" x="3616325" y="4419600"/>
          <p14:tracePt t="23600" x="3616325" y="4429125"/>
          <p14:tracePt t="23615" x="3616325" y="4438650"/>
          <p14:tracePt t="23631" x="3616325" y="4456113"/>
          <p14:tracePt t="23633" x="3616325" y="4465638"/>
          <p14:tracePt t="23648" x="3616325" y="4473575"/>
          <p14:tracePt t="23667" x="3616325" y="4491038"/>
          <p14:tracePt t="23690" x="3616325" y="4500563"/>
          <p14:tracePt t="23778" x="3616325" y="4510088"/>
          <p14:tracePt t="23788" x="3616325" y="4518025"/>
          <p14:tracePt t="23798" x="3616325" y="4527550"/>
          <p14:tracePt t="23815" x="3616325" y="4537075"/>
          <p14:tracePt t="23915" x="3616325" y="4554538"/>
          <p14:tracePt t="23924" x="3616325" y="4562475"/>
          <p14:tracePt t="23933" x="3616325" y="4572000"/>
          <p14:tracePt t="23952" x="3616325" y="4581525"/>
          <p14:tracePt t="24331" x="3616325" y="4598988"/>
          <p14:tracePt t="24483" x="3616325" y="4608513"/>
          <p14:tracePt t="24492" x="3616325" y="4625975"/>
          <p14:tracePt t="24502" x="3616325" y="4633913"/>
          <p14:tracePt t="24515" x="3625850" y="4652963"/>
          <p14:tracePt t="24532" x="3633788" y="4670425"/>
          <p14:tracePt t="24587" x="3633788" y="4679950"/>
          <p14:tracePt t="24596" x="3633788" y="4687888"/>
          <p14:tracePt t="24615" x="3633788" y="4697413"/>
          <p14:tracePt t="24643" x="3633788" y="4714875"/>
          <p14:tracePt t="24659" x="3643313" y="4714875"/>
          <p14:tracePt t="24819" x="3643313" y="4724400"/>
          <p14:tracePt t="26012" x="3660775" y="4751388"/>
          <p14:tracePt t="26021" x="3670300" y="4759325"/>
          <p14:tracePt t="26032" x="3679825" y="4768850"/>
          <p14:tracePt t="26164" x="3679825" y="4786313"/>
          <p14:tracePt t="26173" x="3679825" y="4803775"/>
          <p14:tracePt t="26183" x="3679825" y="4822825"/>
          <p14:tracePt t="26199" x="3679825" y="4848225"/>
          <p14:tracePt t="26216" x="3670300" y="4867275"/>
          <p14:tracePt t="26232" x="3660775" y="4867275"/>
          <p14:tracePt t="26249" x="3633788" y="4884738"/>
          <p14:tracePt t="26265" x="3616325" y="4884738"/>
          <p14:tracePt t="26356" x="3608388" y="4902200"/>
          <p14:tracePt t="26492" x="3598863" y="4911725"/>
          <p14:tracePt t="26789" x="3598863" y="4929188"/>
          <p14:tracePt t="27069" x="3589338" y="4929188"/>
          <p14:tracePt t="27078" x="3589338" y="4938713"/>
          <p14:tracePt t="27099" x="3589338" y="4946650"/>
          <p14:tracePt t="27525" x="3589338" y="4956175"/>
          <p14:tracePt t="27534" x="3589338" y="4965700"/>
          <p14:tracePt t="27678" x="3598863" y="4965700"/>
          <p14:tracePt t="27686" x="3616325" y="4965700"/>
          <p14:tracePt t="27749" x="3625850" y="4956175"/>
          <p14:tracePt t="27758" x="3625850" y="4929188"/>
          <p14:tracePt t="27768" x="3625850" y="4911725"/>
          <p14:tracePt t="27783" x="3625850" y="4902200"/>
          <p14:tracePt t="28566" x="3633788" y="4902200"/>
          <p14:tracePt t="29015" x="3643313" y="4902200"/>
          <p14:tracePt t="29647" x="3643313" y="4919663"/>
          <p14:tracePt t="29656" x="3643313" y="4946650"/>
          <p14:tracePt t="29667" x="3643313" y="4965700"/>
          <p14:tracePt t="29683" x="3643313" y="5027613"/>
          <p14:tracePt t="29699" x="3643313" y="5062538"/>
          <p14:tracePt t="29716" x="3643313" y="5072063"/>
          <p14:tracePt t="29799" x="3643313" y="5081588"/>
          <p14:tracePt t="29808" x="3643313" y="5099050"/>
          <p14:tracePt t="29818" x="3643313" y="5116513"/>
          <p14:tracePt t="29834" x="3643313" y="5143500"/>
          <p14:tracePt t="29849" x="3643313" y="5160963"/>
          <p14:tracePt t="29866" x="3643313" y="5180013"/>
          <p14:tracePt t="29959" x="3643313" y="5187950"/>
          <p14:tracePt t="29991" x="3633788" y="5187950"/>
          <p14:tracePt t="31184" x="3652838" y="5197475"/>
          <p14:tracePt t="31193" x="3697288" y="5205413"/>
          <p14:tracePt t="31205" x="3705225" y="5205413"/>
          <p14:tracePt t="31272" x="3697288" y="5205413"/>
          <p14:tracePt t="31288" x="3687763" y="5205413"/>
          <p14:tracePt t="31408" x="3670300" y="5205413"/>
          <p14:tracePt t="31417" x="3652838" y="5205413"/>
          <p14:tracePt t="31433" x="3643313" y="5224463"/>
          <p14:tracePt t="31616" x="3633788" y="5224463"/>
          <p14:tracePt t="31625" x="3643313" y="5224463"/>
          <p14:tracePt t="31636" x="3660775" y="5224463"/>
          <p14:tracePt t="31650" x="3679825" y="5224463"/>
          <p14:tracePt t="31667" x="3705225" y="5232400"/>
          <p14:tracePt t="31688" x="3724275" y="5241925"/>
          <p14:tracePt t="31985" x="3714750" y="5251450"/>
          <p14:tracePt t="32129" x="3714750" y="5259388"/>
          <p14:tracePt t="32138" x="3732213" y="5259388"/>
          <p14:tracePt t="32209" x="3724275" y="5251450"/>
          <p14:tracePt t="32218" x="3714750" y="5241925"/>
          <p14:tracePt t="32234" x="3714750" y="5232400"/>
          <p14:tracePt t="32250" x="3705225" y="5224463"/>
          <p14:tracePt t="32313" x="3714750" y="5224463"/>
          <p14:tracePt t="32369" x="3724275" y="5214938"/>
          <p14:tracePt t="32381" x="3724275" y="5197475"/>
          <p14:tracePt t="32389" x="3714750" y="5197475"/>
          <p14:tracePt t="32400" x="3714750" y="5187950"/>
          <p14:tracePt t="32457" x="3724275" y="5187950"/>
          <p14:tracePt t="32466" x="3732213" y="5187950"/>
          <p14:tracePt t="32561" x="3732213" y="5180013"/>
          <p14:tracePt t="32673" x="3714750" y="5180013"/>
          <p14:tracePt t="32682" x="3705225" y="5197475"/>
          <p14:tracePt t="32702" x="3687763" y="5197475"/>
          <p14:tracePt t="32721" x="3687763" y="5205413"/>
          <p14:tracePt t="32734" x="3687763" y="5214938"/>
          <p14:tracePt t="32750" x="3697288" y="5232400"/>
          <p14:tracePt t="32767" x="3714750" y="5251450"/>
          <p14:tracePt t="32769" x="3714750" y="5259388"/>
          <p14:tracePt t="32946" x="3714750" y="5268913"/>
          <p14:tracePt t="32955" x="3714750" y="5276850"/>
          <p14:tracePt t="33057" x="3714750" y="5286375"/>
          <p14:tracePt t="33105" x="3714750" y="5295900"/>
          <p14:tracePt t="33226" x="3724275" y="5295900"/>
          <p14:tracePt t="33250" x="3732213" y="5295900"/>
          <p14:tracePt t="33259" x="3741738" y="5295900"/>
          <p14:tracePt t="33409" x="3759200" y="5322888"/>
          <p14:tracePt t="33419" x="3768725" y="5322888"/>
          <p14:tracePt t="33435" x="3786188" y="5322888"/>
          <p14:tracePt t="33467" x="3768725" y="5322888"/>
          <p14:tracePt t="33476" x="3751263" y="5313363"/>
          <p14:tracePt t="33486" x="3724275" y="5303838"/>
          <p14:tracePt t="33500" x="3697288" y="5295900"/>
          <p14:tracePt t="33518" x="3687763" y="5286375"/>
          <p14:tracePt t="33586" x="3697288" y="5276850"/>
          <p14:tracePt t="33595" x="3724275" y="5276850"/>
          <p14:tracePt t="33606" x="3741738" y="5276850"/>
          <p14:tracePt t="33619" x="3751263" y="5276850"/>
          <p14:tracePt t="33650" x="3751263" y="5268913"/>
          <p14:tracePt t="33660" x="3751263" y="5251450"/>
          <p14:tracePt t="33670" x="3751263" y="5205413"/>
          <p14:tracePt t="33684" x="3724275" y="5160963"/>
          <p14:tracePt t="33701" x="3705225" y="5143500"/>
          <p14:tracePt t="33754" x="3724275" y="5143500"/>
          <p14:tracePt t="33763" x="3759200" y="5143500"/>
          <p14:tracePt t="33784" x="3786188" y="5143500"/>
          <p14:tracePt t="33826" x="3776663" y="5116513"/>
          <p14:tracePt t="33835" x="3724275" y="5062538"/>
          <p14:tracePt t="33851" x="3660775" y="5018088"/>
          <p14:tracePt t="33868" x="3562350" y="4983163"/>
          <p14:tracePt t="33930" x="3589338" y="4983163"/>
          <p14:tracePt t="33939" x="3616325" y="4983163"/>
          <p14:tracePt t="33962" x="3625850" y="4983163"/>
          <p14:tracePt t="33994" x="3608388" y="4965700"/>
          <p14:tracePt t="34003" x="3581400" y="4946650"/>
          <p14:tracePt t="34018" x="3544888" y="4894263"/>
          <p14:tracePt t="34033" x="3527425" y="4894263"/>
          <p14:tracePt t="34076" x="3527425" y="4938713"/>
          <p14:tracePt t="34085" x="3608388" y="5010150"/>
          <p14:tracePt t="34100" x="3714750" y="5054600"/>
          <p14:tracePt t="34170" x="3724275" y="5054600"/>
          <p14:tracePt t="34180" x="3714750" y="4991100"/>
          <p14:tracePt t="34201" x="3652838" y="4946650"/>
          <p14:tracePt t="34234" x="3652838" y="4956175"/>
          <p14:tracePt t="34243" x="3714750" y="4983163"/>
          <p14:tracePt t="34252" x="3751263" y="4983163"/>
          <p14:tracePt t="34268" x="3759200" y="4983163"/>
          <p14:tracePt t="34330" x="3751263" y="4965700"/>
          <p14:tracePt t="34339" x="3705225" y="4938713"/>
          <p14:tracePt t="34350" x="3687763" y="4919663"/>
          <p14:tracePt t="34394" x="3714750" y="4938713"/>
          <p14:tracePt t="34404" x="3822700" y="4965700"/>
          <p14:tracePt t="34419" x="3911600" y="4965700"/>
          <p14:tracePt t="34434" x="3929063" y="4965700"/>
          <p14:tracePt t="34474" x="3929063" y="4946650"/>
          <p14:tracePt t="34483" x="3875088" y="4929188"/>
          <p14:tracePt t="34500" x="3830638" y="4884738"/>
          <p14:tracePt t="34562" x="3830638" y="4875213"/>
          <p14:tracePt t="34603" x="3848100" y="4875213"/>
          <p14:tracePt t="34651" x="3857625" y="4875213"/>
          <p14:tracePt t="34660" x="3884613" y="4875213"/>
          <p14:tracePt t="34671" x="3919538" y="4875213"/>
          <p14:tracePt t="34674" x="3956050" y="4884738"/>
          <p14:tracePt t="34685" x="3983038" y="4884738"/>
          <p14:tracePt t="34701" x="4010025" y="4894263"/>
          <p14:tracePt t="34718" x="4054475" y="4894263"/>
          <p14:tracePt t="34763" x="4054475" y="4875213"/>
          <p14:tracePt t="34772" x="4054475" y="4867275"/>
          <p14:tracePt t="34803" x="4062413" y="4867275"/>
          <p14:tracePt t="34812" x="4081463" y="4840288"/>
          <p14:tracePt t="34821" x="4098925" y="4840288"/>
          <p14:tracePt t="34836" x="4108450" y="4830763"/>
          <p14:tracePt t="34907" x="4116388" y="4786313"/>
          <p14:tracePt t="34916" x="4125913" y="4776788"/>
          <p14:tracePt t="34934" x="4125913" y="4768850"/>
          <p14:tracePt t="34950" x="4125913" y="4751388"/>
          <p14:tracePt t="34968" x="4125913" y="4732338"/>
          <p14:tracePt t="34983" x="4133850" y="4732338"/>
          <p14:tracePt t="35000" x="4143375" y="4724400"/>
          <p14:tracePt t="35018" x="4152900" y="4705350"/>
          <p14:tracePt t="35035" x="4152900" y="4687888"/>
          <p14:tracePt t="35050" x="4152900" y="4660900"/>
          <p14:tracePt t="35069" x="4152900" y="4633913"/>
          <p14:tracePt t="35084" x="4152900" y="4608513"/>
          <p14:tracePt t="35101" x="4152900" y="4572000"/>
          <p14:tracePt t="35118" x="4152900" y="4518025"/>
          <p14:tracePt t="35133" x="4152900" y="4446588"/>
          <p14:tracePt t="35150" x="4160838" y="4276725"/>
          <p14:tracePt t="35168" x="4224338" y="4116388"/>
          <p14:tracePt t="35172" x="4268788" y="4027488"/>
          <p14:tracePt t="35184" x="4340225" y="3911600"/>
          <p14:tracePt t="35200" x="4402138" y="3776663"/>
          <p14:tracePt t="35202" x="4402138" y="3741738"/>
          <p14:tracePt t="35218" x="4411663" y="3697288"/>
          <p14:tracePt t="35235" x="4411663" y="3643313"/>
          <p14:tracePt t="35251" x="4429125" y="3581400"/>
          <p14:tracePt t="35268" x="4473575" y="3490913"/>
          <p14:tracePt t="35284" x="4518025" y="3402013"/>
          <p14:tracePt t="35301" x="4643438" y="3251200"/>
          <p14:tracePt t="35318" x="4741863" y="3116263"/>
          <p14:tracePt t="35334" x="4759325" y="3071813"/>
          <p14:tracePt t="35350" x="4768850" y="2973388"/>
          <p14:tracePt t="35367" x="4795838" y="2822575"/>
          <p14:tracePt t="35383" x="4795838" y="2608263"/>
          <p14:tracePt t="35400" x="4813300" y="2438400"/>
          <p14:tracePt t="35403" x="4813300" y="2357438"/>
          <p14:tracePt t="35419" x="4822825" y="2224088"/>
          <p14:tracePt t="35434" x="4840288" y="2125663"/>
          <p14:tracePt t="35451" x="4848225" y="2071688"/>
          <p14:tracePt t="35468" x="4848225" y="2054225"/>
          <p14:tracePt t="35484" x="4848225" y="2044700"/>
          <p14:tracePt t="35500" x="4848225" y="2036763"/>
          <p14:tracePt t="35532" x="4857750" y="2027238"/>
          <p14:tracePt t="35540" x="4857750" y="2017713"/>
          <p14:tracePt t="35550" x="4867275" y="2017713"/>
          <p14:tracePt t="35567" x="4867275" y="2000250"/>
          <p14:tracePt t="35603" x="4867275" y="1990725"/>
          <p14:tracePt t="35707" x="4867275" y="2000250"/>
          <p14:tracePt t="35719" x="4857750" y="2017713"/>
          <p14:tracePt t="35734" x="4848225" y="2062163"/>
          <p14:tracePt t="35750" x="4848225" y="2125663"/>
          <p14:tracePt t="35768" x="4840288" y="2205038"/>
          <p14:tracePt t="35787" x="4813300" y="2330450"/>
          <p14:tracePt t="35800" x="4813300" y="2393950"/>
          <p14:tracePt t="35818" x="4813300" y="2509838"/>
          <p14:tracePt t="35820" x="4813300" y="2571750"/>
          <p14:tracePt t="35834" x="4813300" y="2608263"/>
          <p14:tracePt t="35836" x="4813300" y="2643188"/>
          <p14:tracePt t="35851" x="4813300" y="2751138"/>
          <p14:tracePt t="35868" x="4813300" y="2955925"/>
          <p14:tracePt t="35884" x="4840288" y="3071813"/>
          <p14:tracePt t="35901" x="4867275" y="3125788"/>
          <p14:tracePt t="35919" x="4875213" y="3160713"/>
          <p14:tracePt t="35934" x="4884738" y="3205163"/>
          <p14:tracePt t="35951" x="4884738" y="3251200"/>
          <p14:tracePt t="35969" x="4884738" y="3303588"/>
          <p14:tracePt t="35984" x="4884738" y="3384550"/>
          <p14:tracePt t="36000" x="4884738" y="3490913"/>
          <p14:tracePt t="36003" x="4884738" y="3527425"/>
          <p14:tracePt t="36019" x="4884738" y="3625850"/>
          <p14:tracePt t="36035" x="4884738" y="3714750"/>
          <p14:tracePt t="36051" x="4884738" y="3776663"/>
          <p14:tracePt t="36069" x="4884738" y="3822700"/>
          <p14:tracePt t="36084" x="4884738" y="3840163"/>
          <p14:tracePt t="36101" x="4884738" y="3867150"/>
          <p14:tracePt t="36119" x="4884738" y="3894138"/>
          <p14:tracePt t="36134" x="4884738" y="3929063"/>
          <p14:tracePt t="36150" x="4884738" y="3956050"/>
          <p14:tracePt t="36168" x="4884738" y="4000500"/>
          <p14:tracePt t="36184" x="4884738" y="4027488"/>
          <p14:tracePt t="36201" x="4884738" y="4054475"/>
          <p14:tracePt t="36219" x="4875213" y="4081463"/>
          <p14:tracePt t="36276" x="4867275" y="4081463"/>
          <p14:tracePt t="36287" x="4867275" y="4089400"/>
          <p14:tracePt t="36301" x="4848225" y="4108450"/>
          <p14:tracePt t="36319" x="4840288" y="4116388"/>
          <p14:tracePt t="36337" x="4840288" y="4133850"/>
          <p14:tracePt t="36350" x="4830763" y="4133850"/>
          <p14:tracePt t="37092" x="4867275" y="4152900"/>
          <p14:tracePt t="37101" x="4902200" y="4160838"/>
          <p14:tracePt t="37119" x="4929188" y="4160838"/>
          <p14:tracePt t="37134" x="4946650" y="4160838"/>
          <p14:tracePt t="37165" x="4946650" y="4152900"/>
          <p14:tracePt t="37173" x="4938713" y="4133850"/>
          <p14:tracePt t="37184" x="4929188" y="4116388"/>
          <p14:tracePt t="37201" x="4902200" y="4071938"/>
          <p14:tracePt t="37218" x="4894263" y="4062413"/>
          <p14:tracePt t="37269" x="4902200" y="4062413"/>
          <p14:tracePt t="37284" x="4919663" y="4062413"/>
          <p14:tracePt t="37332" x="4919663" y="4054475"/>
          <p14:tracePt t="37350" x="4919663" y="4044950"/>
          <p14:tracePt t="37389" x="4938713" y="4037013"/>
          <p14:tracePt t="37397" x="5027613" y="4037013"/>
          <p14:tracePt t="37418" x="5099050" y="4037013"/>
          <p14:tracePt t="37420" x="5116513" y="4037013"/>
          <p14:tracePt t="37434" x="5126038" y="4037013"/>
          <p14:tracePt t="37451" x="5133975" y="4037013"/>
          <p14:tracePt t="37493" x="5133975" y="4010025"/>
          <p14:tracePt t="37541" x="5160963" y="4010025"/>
          <p14:tracePt t="37550" x="5241925" y="4017963"/>
          <p14:tracePt t="37570" x="5375275" y="4017963"/>
          <p14:tracePt t="37584" x="5394325" y="4017963"/>
          <p14:tracePt t="37601" x="5402263" y="4017963"/>
          <p14:tracePt t="37620" x="5402263" y="3983038"/>
          <p14:tracePt t="37634" x="5340350" y="3946525"/>
          <p14:tracePt t="37650" x="5187950" y="3919538"/>
          <p14:tracePt t="37725" x="5224463" y="3929063"/>
          <p14:tracePt t="37736" x="5241925" y="3929063"/>
          <p14:tracePt t="37751" x="5259388" y="3929063"/>
          <p14:tracePt t="37768" x="5259388" y="3938588"/>
          <p14:tracePt t="37821" x="5259388" y="3929063"/>
          <p14:tracePt t="37831" x="5268913" y="3929063"/>
          <p14:tracePt t="37850" x="5286375" y="3919538"/>
          <p14:tracePt t="37893" x="5295900" y="3919538"/>
          <p14:tracePt t="37902" x="5295900" y="3929063"/>
          <p14:tracePt t="37918" x="5303838" y="3938588"/>
          <p14:tracePt t="37941" x="5303838" y="3946525"/>
          <p14:tracePt t="37957" x="5303838" y="3956050"/>
          <p14:tracePt t="37969" x="5295900" y="3956050"/>
          <p14:tracePt t="37984" x="5286375" y="3956050"/>
          <p14:tracePt t="38462" x="5295900" y="3956050"/>
          <p14:tracePt t="38550" x="5303838" y="3956050"/>
          <p14:tracePt t="38558" x="5375275" y="3956050"/>
          <p14:tracePt t="38571" x="5446713" y="3956050"/>
          <p14:tracePt t="38584" x="5562600" y="3902075"/>
          <p14:tracePt t="38601" x="5608638" y="3867150"/>
          <p14:tracePt t="38618" x="5608638" y="3857625"/>
          <p14:tracePt t="38634" x="5599113" y="3848100"/>
          <p14:tracePt t="38651" x="5572125" y="3840163"/>
          <p14:tracePt t="38653" x="5572125" y="3830638"/>
          <p14:tracePt t="38670" x="5572125" y="3822700"/>
          <p14:tracePt t="38685" x="5643563" y="3795713"/>
          <p14:tracePt t="38702" x="5768975" y="3705225"/>
          <p14:tracePt t="38721" x="5776913" y="3687763"/>
          <p14:tracePt t="38742" x="5776913" y="3679825"/>
          <p14:tracePt t="38758" x="5776913" y="3670300"/>
          <p14:tracePt t="38770" x="5776913" y="3660775"/>
          <p14:tracePt t="38785" x="5776913" y="3589338"/>
          <p14:tracePt t="38801" x="5875338" y="3482975"/>
          <p14:tracePt t="38818" x="5911850" y="3455988"/>
          <p14:tracePt t="38835" x="5929313" y="3438525"/>
          <p14:tracePt t="38862" x="5929313" y="3419475"/>
          <p14:tracePt t="38886" x="5929313" y="3402013"/>
          <p14:tracePt t="38895" x="5938838" y="3394075"/>
          <p14:tracePt t="38910" x="5946775" y="3384550"/>
          <p14:tracePt t="38920" x="5956300" y="3375025"/>
          <p14:tracePt t="38935" x="5965825" y="3357563"/>
          <p14:tracePt t="38952" x="5965825" y="3322638"/>
          <p14:tracePt t="38969" x="5965825" y="3276600"/>
          <p14:tracePt t="38985" x="5991225" y="3214688"/>
          <p14:tracePt t="39002" x="6010275" y="3187700"/>
          <p14:tracePt t="39018" x="6010275" y="3160713"/>
          <p14:tracePt t="39034" x="6010275" y="3143250"/>
          <p14:tracePt t="39070" x="6010275" y="3133725"/>
          <p14:tracePt t="39079" x="6037263" y="3116263"/>
          <p14:tracePt t="39089" x="6089650" y="3062288"/>
          <p14:tracePt t="39102" x="6215063" y="2982913"/>
          <p14:tracePt t="39119" x="6276975" y="2946400"/>
          <p14:tracePt t="39135" x="6296025" y="2911475"/>
          <p14:tracePt t="39158" x="6296025" y="2901950"/>
          <p14:tracePt t="39168" x="6296025" y="2894013"/>
          <p14:tracePt t="39184" x="6296025" y="2857500"/>
          <p14:tracePt t="39202" x="6296025" y="2786063"/>
          <p14:tracePt t="39219" x="6313488" y="2751138"/>
          <p14:tracePt t="39234" x="6357938" y="2714625"/>
          <p14:tracePt t="39251" x="6394450" y="2687638"/>
          <p14:tracePt t="39254" x="6402388" y="2687638"/>
          <p14:tracePt t="39268" x="6402388" y="2679700"/>
          <p14:tracePt t="39284" x="6411913" y="2679700"/>
          <p14:tracePt t="39303" x="6411913" y="2670175"/>
          <p14:tracePt t="39342" x="6411913" y="2633663"/>
          <p14:tracePt t="39352" x="6456363" y="2562225"/>
          <p14:tracePt t="39369" x="6562725" y="2446338"/>
          <p14:tracePt t="39385" x="6581775" y="2419350"/>
          <p14:tracePt t="39401" x="6581775" y="2401888"/>
          <p14:tracePt t="39418" x="6581775" y="2374900"/>
          <p14:tracePt t="39434" x="6572250" y="2347913"/>
          <p14:tracePt t="39452" x="6510338" y="2322513"/>
          <p14:tracePt t="39454" x="6491288" y="2312988"/>
          <p14:tracePt t="39469" x="6483350" y="2303463"/>
          <p14:tracePt t="39598" x="6473825" y="2303463"/>
          <p14:tracePt t="39615" x="6456363" y="2303463"/>
          <p14:tracePt t="39647" x="6446838" y="2303463"/>
          <p14:tracePt t="39655" x="6438900" y="2303463"/>
          <p14:tracePt t="39668" x="6429375" y="2303463"/>
          <p14:tracePt t="39684" x="6402388" y="2303463"/>
          <p14:tracePt t="39967" x="6384925" y="2303463"/>
          <p14:tracePt t="39975" x="6384925" y="2312988"/>
          <p14:tracePt t="39985" x="6367463" y="2322513"/>
          <p14:tracePt t="40063" x="6367463" y="2330450"/>
          <p14:tracePt t="40079" x="6357938" y="2330450"/>
          <p14:tracePt t="40095" x="6357938" y="2339975"/>
          <p14:tracePt t="40199" x="6348413" y="2339975"/>
          <p14:tracePt t="40208" x="6348413" y="2347913"/>
          <p14:tracePt t="40218" x="6340475" y="2357438"/>
          <p14:tracePt t="40235" x="6340475" y="2366963"/>
          <p14:tracePt t="40263" x="6340475" y="2374900"/>
          <p14:tracePt t="40279" x="6340475" y="2384425"/>
          <p14:tracePt t="40288" x="6330950" y="2384425"/>
          <p14:tracePt t="40302" x="6330950" y="2393950"/>
          <p14:tracePt t="40320" x="6330950" y="2411413"/>
          <p14:tracePt t="40352" x="6330950" y="2419350"/>
          <p14:tracePt t="40360" x="6330950" y="2428875"/>
          <p14:tracePt t="40372" x="6323013" y="2428875"/>
          <p14:tracePt t="40385" x="6313488" y="2438400"/>
          <p14:tracePt t="40402" x="6313488" y="2465388"/>
          <p14:tracePt t="40418" x="6303963" y="2490788"/>
          <p14:tracePt t="40435" x="6303963" y="2517775"/>
          <p14:tracePt t="40452" x="6303963" y="2527300"/>
          <p14:tracePt t="40468" x="6296025" y="2544763"/>
          <p14:tracePt t="40486" x="6276975" y="2562225"/>
          <p14:tracePt t="40503" x="6269038" y="2589213"/>
          <p14:tracePt t="40519" x="6259513" y="2598738"/>
          <p14:tracePt t="40536" x="6251575" y="2616200"/>
          <p14:tracePt t="40552" x="6251575" y="2625725"/>
          <p14:tracePt t="40568" x="6242050" y="2643188"/>
          <p14:tracePt t="40587" x="6232525" y="2660650"/>
          <p14:tracePt t="40603" x="6224588" y="2660650"/>
          <p14:tracePt t="40618" x="6205538" y="2687638"/>
          <p14:tracePt t="40635" x="6197600" y="2705100"/>
          <p14:tracePt t="40651" x="6188075" y="2741613"/>
          <p14:tracePt t="40668" x="6180138" y="2759075"/>
          <p14:tracePt t="40670" x="6170613" y="2768600"/>
          <p14:tracePt t="40687" x="6170613" y="2776538"/>
          <p14:tracePt t="40703" x="6153150" y="2786063"/>
          <p14:tracePt t="40719" x="6134100" y="2795588"/>
          <p14:tracePt t="40736" x="6099175" y="2813050"/>
          <p14:tracePt t="40752" x="6072188" y="2822575"/>
          <p14:tracePt t="40770" x="6037263" y="2840038"/>
          <p14:tracePt t="40785" x="6027738" y="2847975"/>
          <p14:tracePt t="40802" x="6010275" y="2867025"/>
          <p14:tracePt t="40818" x="5983288" y="2884488"/>
          <p14:tracePt t="40835" x="5973763" y="2894013"/>
          <p14:tracePt t="40852" x="5965825" y="2901950"/>
          <p14:tracePt t="40868" x="5956300" y="2911475"/>
          <p14:tracePt t="40884" x="5946775" y="2919413"/>
          <p14:tracePt t="40902" x="5938838" y="2928938"/>
          <p14:tracePt t="40904" x="5929313" y="2946400"/>
          <p14:tracePt t="40919" x="5902325" y="2973388"/>
          <p14:tracePt t="40936" x="5867400" y="3000375"/>
          <p14:tracePt t="40953" x="5848350" y="3027363"/>
          <p14:tracePt t="40969" x="5830888" y="3054350"/>
          <p14:tracePt t="40986" x="5822950" y="3062288"/>
          <p14:tracePt t="41002" x="5813425" y="3062288"/>
          <p14:tracePt t="41023" x="5803900" y="3071813"/>
          <p14:tracePt t="41039" x="5795963" y="3081338"/>
          <p14:tracePt t="41064" x="5786438" y="3089275"/>
          <p14:tracePt t="41073" x="5768975" y="3098800"/>
          <p14:tracePt t="41085" x="5759450" y="3116263"/>
          <p14:tracePt t="41102" x="5751513" y="3125788"/>
          <p14:tracePt t="41104" x="5751513" y="3133725"/>
          <p14:tracePt t="41192" x="5741988" y="3133725"/>
          <p14:tracePt t="41304" x="5732463" y="3143250"/>
          <p14:tracePt t="41833" x="5732463" y="3160713"/>
          <p14:tracePt t="41896" x="5732463" y="3170238"/>
          <p14:tracePt t="41905" x="5741988" y="3170238"/>
          <p14:tracePt t="41920" x="5759450" y="3187700"/>
          <p14:tracePt t="41936" x="5795963" y="3205163"/>
          <p14:tracePt t="41953" x="5822950" y="3224213"/>
          <p14:tracePt t="41969" x="5857875" y="3241675"/>
          <p14:tracePt t="41985" x="5867400" y="3241675"/>
          <p14:tracePt t="42003" x="5875338" y="3241675"/>
          <p14:tracePt t="42018" x="5884863" y="3241675"/>
          <p14:tracePt t="42036" x="5902325" y="3241675"/>
          <p14:tracePt t="42052" x="5956300" y="3241675"/>
          <p14:tracePt t="42068" x="6000750" y="3241675"/>
          <p14:tracePt t="42085" x="6045200" y="3241675"/>
          <p14:tracePt t="42103" x="6072188" y="3241675"/>
          <p14:tracePt t="42128" x="6081713" y="3241675"/>
          <p14:tracePt t="42138" x="6108700" y="3241675"/>
          <p14:tracePt t="42154" x="6116638" y="3241675"/>
          <p14:tracePt t="42169" x="6161088" y="3241675"/>
          <p14:tracePt t="42186" x="6197600" y="3259138"/>
          <p14:tracePt t="42203" x="6224588" y="3259138"/>
          <p14:tracePt t="42219" x="6242050" y="3259138"/>
          <p14:tracePt t="42235" x="6251575" y="3259138"/>
          <p14:tracePt t="42252" x="6259513" y="3259138"/>
          <p14:tracePt t="42272" x="6303963" y="3259138"/>
          <p14:tracePt t="42285" x="6340475" y="3259138"/>
          <p14:tracePt t="42302" x="6375400" y="3259138"/>
          <p14:tracePt t="42305" x="6402388" y="3259138"/>
          <p14:tracePt t="42319" x="6419850" y="3286125"/>
          <p14:tracePt t="42320" x="6429375" y="3286125"/>
          <p14:tracePt t="42336" x="6456363" y="3295650"/>
          <p14:tracePt t="42353" x="6473825" y="3303588"/>
          <p14:tracePt t="42377" x="6491288" y="3303588"/>
          <p14:tracePt t="42386" x="6500813" y="3303588"/>
          <p14:tracePt t="42402" x="6510338" y="3303588"/>
          <p14:tracePt t="42418" x="6527800" y="3303588"/>
          <p14:tracePt t="42449" x="6537325" y="3303588"/>
          <p14:tracePt t="42459" x="6545263" y="3303588"/>
          <p14:tracePt t="42472" x="6554788" y="3303588"/>
          <p14:tracePt t="42497" x="6572250" y="3303588"/>
          <p14:tracePt t="42505" x="6581775" y="3313113"/>
          <p14:tracePt t="42521" x="6589713" y="3313113"/>
          <p14:tracePt t="42593" x="6599238" y="3313113"/>
          <p14:tracePt t="42609" x="6608763" y="3313113"/>
          <p14:tracePt t="42620" x="6626225" y="3313113"/>
          <p14:tracePt t="42636" x="6634163" y="3303588"/>
          <p14:tracePt t="42652" x="6643688" y="3295650"/>
          <p14:tracePt t="42668" x="6653213" y="3286125"/>
          <p14:tracePt t="42685" x="6653213" y="3276600"/>
          <p14:tracePt t="42713" x="6661150" y="3276600"/>
          <p14:tracePt t="42737" x="6670675" y="3276600"/>
          <p14:tracePt t="42745" x="6670675" y="3268663"/>
          <p14:tracePt t="42841" x="6680200" y="3268663"/>
          <p14:tracePt t="42897" x="6680200" y="3259138"/>
          <p14:tracePt t="43393" x="6688138" y="3259138"/>
          <p14:tracePt t="43402" x="6688138" y="3251200"/>
          <p14:tracePt t="43505" x="6688138" y="3241675"/>
          <p14:tracePt t="43529" x="6670675" y="3232150"/>
          <p14:tracePt t="43545" x="6661150" y="3232150"/>
          <p14:tracePt t="43555" x="6643688" y="3232150"/>
          <p14:tracePt t="43569" x="6616700" y="3232150"/>
          <p14:tracePt t="43587" x="6608763" y="3232150"/>
          <p14:tracePt t="43604" x="6599238" y="3232150"/>
          <p14:tracePt t="43626" x="6581775" y="3232150"/>
          <p14:tracePt t="43641" x="6572250" y="3232150"/>
          <p14:tracePt t="43653" x="6554788" y="3241675"/>
          <p14:tracePt t="43668" x="6545263" y="3241675"/>
          <p14:tracePt t="43685" x="6537325" y="3259138"/>
          <p14:tracePt t="43702" x="6527800" y="3259138"/>
          <p14:tracePt t="43719" x="6510338" y="3259138"/>
          <p14:tracePt t="43736" x="6500813" y="3259138"/>
          <p14:tracePt t="43753" x="6483350" y="3259138"/>
          <p14:tracePt t="43770" x="6465888" y="3259138"/>
          <p14:tracePt t="43786" x="6446838" y="3259138"/>
          <p14:tracePt t="43803" x="6438900" y="3259138"/>
          <p14:tracePt t="43820" x="6419850" y="3259138"/>
          <p14:tracePt t="43836" x="6402388" y="3259138"/>
          <p14:tracePt t="43853" x="6384925" y="3259138"/>
          <p14:tracePt t="43869" x="6367463" y="3259138"/>
          <p14:tracePt t="43885" x="6340475" y="3259138"/>
          <p14:tracePt t="43890" x="6330950" y="3259138"/>
          <p14:tracePt t="43902" x="6330950" y="3268663"/>
          <p14:tracePt t="43919" x="6323013" y="3276600"/>
          <p14:tracePt t="43935" x="6313488" y="3286125"/>
          <p14:tracePt t="43953" x="6303963" y="3286125"/>
          <p14:tracePt t="43970" x="6269038" y="3286125"/>
          <p14:tracePt t="43987" x="6232525" y="3286125"/>
          <p14:tracePt t="44003" x="6188075" y="3286125"/>
          <p14:tracePt t="44020" x="6170613" y="3286125"/>
          <p14:tracePt t="44036" x="6143625" y="3286125"/>
          <p14:tracePt t="44055" x="6126163" y="3295650"/>
          <p14:tracePt t="44068" x="6116638" y="3303588"/>
          <p14:tracePt t="44085" x="6108700" y="3303588"/>
          <p14:tracePt t="44106" x="6099175" y="3303588"/>
          <p14:tracePt t="44119" x="6089650" y="3303588"/>
          <p14:tracePt t="44135" x="6062663" y="3303588"/>
          <p14:tracePt t="44137" x="6054725" y="3303588"/>
          <p14:tracePt t="44153" x="6027738" y="3303588"/>
          <p14:tracePt t="44169" x="6018213" y="3303588"/>
          <p14:tracePt t="44242" x="6010275" y="3303588"/>
          <p14:tracePt t="44258" x="5991225" y="3303588"/>
          <p14:tracePt t="44285" x="5973763" y="3303588"/>
          <p14:tracePt t="44346" x="5965825" y="3303588"/>
          <p14:tracePt t="44355" x="5956300" y="3295650"/>
          <p14:tracePt t="44370" x="5919788" y="3268663"/>
          <p14:tracePt t="44387" x="5884863" y="3251200"/>
          <p14:tracePt t="44403" x="5857875" y="3232150"/>
          <p14:tracePt t="44419" x="5840413" y="3224213"/>
          <p14:tracePt t="44482" x="5830888" y="3214688"/>
          <p14:tracePt t="44514" x="5822950" y="3214688"/>
          <p14:tracePt t="44524" x="5803900" y="3197225"/>
          <p14:tracePt t="44538" x="5795963" y="3187700"/>
          <p14:tracePt t="44553" x="5751513" y="3179763"/>
          <p14:tracePt t="44578" x="5741988" y="3170238"/>
          <p14:tracePt t="44610" x="5732463" y="3160713"/>
          <p14:tracePt t="44626" x="5715000" y="3143250"/>
          <p14:tracePt t="44642" x="5705475" y="3125788"/>
          <p14:tracePt t="44658" x="5697538" y="3125788"/>
          <p14:tracePt t="44674" x="5697538" y="3116263"/>
          <p14:tracePt t="44811" x="5697538" y="3108325"/>
          <p14:tracePt t="45187" x="5688013" y="3098800"/>
          <p14:tracePt t="45203" x="5680075" y="3098800"/>
          <p14:tracePt t="45214" x="5670550" y="3098800"/>
          <p14:tracePt t="45227" x="5653088" y="3098800"/>
          <p14:tracePt t="45243" x="5634038" y="3098800"/>
          <p14:tracePt t="45259" x="5626100" y="3098800"/>
          <p14:tracePt t="45269" x="5616575" y="3098800"/>
          <p14:tracePt t="45286" x="5599113" y="3098800"/>
          <p14:tracePt t="45303" x="5599113" y="3089275"/>
          <p14:tracePt t="45319" x="5572125" y="3062288"/>
          <p14:tracePt t="45336" x="5527675" y="3036888"/>
          <p14:tracePt t="45338" x="5483225" y="3009900"/>
          <p14:tracePt t="45352" x="5411788" y="2990850"/>
          <p14:tracePt t="45369" x="5126038" y="2938463"/>
          <p14:tracePt t="45371" x="5010150" y="2901950"/>
          <p14:tracePt t="45387" x="4741863" y="2867025"/>
          <p14:tracePt t="45404" x="4633913" y="2847975"/>
          <p14:tracePt t="45420" x="4598988" y="2847975"/>
          <p14:tracePt t="45451" x="4598988" y="2840038"/>
          <p14:tracePt t="45467" x="4589463" y="2830513"/>
          <p14:tracePt t="45485" x="4572000" y="2813050"/>
          <p14:tracePt t="45493" x="4545013" y="2803525"/>
          <p14:tracePt t="45504" x="4527550" y="2803525"/>
          <p14:tracePt t="45519" x="4456113" y="2786063"/>
          <p14:tracePt t="45536" x="4367213" y="2759075"/>
          <p14:tracePt t="45538" x="4330700" y="2759075"/>
          <p14:tracePt t="45552" x="4286250" y="2759075"/>
          <p14:tracePt t="45570" x="4179888" y="2759075"/>
          <p14:tracePt t="45587" x="4125913" y="2759075"/>
          <p14:tracePt t="45603" x="4098925" y="2759075"/>
          <p14:tracePt t="45620" x="4071938" y="2751138"/>
          <p14:tracePt t="45637" x="4037013" y="2741613"/>
          <p14:tracePt t="45653" x="3990975" y="2732088"/>
          <p14:tracePt t="45669" x="3911600" y="2687638"/>
          <p14:tracePt t="45687" x="3840163" y="2643188"/>
          <p14:tracePt t="45703" x="3795713" y="2616200"/>
          <p14:tracePt t="45719" x="3759200" y="2581275"/>
          <p14:tracePt t="45736" x="3741738" y="2562225"/>
          <p14:tracePt t="45739" x="3741738" y="2554288"/>
          <p14:tracePt t="45752" x="3732213" y="2544763"/>
          <p14:tracePt t="45769" x="3724275" y="2527300"/>
          <p14:tracePt t="45787" x="3687763" y="2473325"/>
          <p14:tracePt t="45804" x="3670300" y="2438400"/>
          <p14:tracePt t="45820" x="3652838" y="2393950"/>
          <p14:tracePt t="45837" x="3643313" y="2357438"/>
          <p14:tracePt t="45853" x="3633788" y="2339975"/>
          <p14:tracePt t="45870" x="3633788" y="2330450"/>
          <p14:tracePt t="45887" x="3625850" y="2312988"/>
          <p14:tracePt t="45902" x="3608388" y="2295525"/>
          <p14:tracePt t="45920" x="3608388" y="2286000"/>
          <p14:tracePt t="46283" x="3608388" y="2268538"/>
          <p14:tracePt t="46301" x="3608388" y="2259013"/>
          <p14:tracePt t="46309" x="3608388" y="2251075"/>
          <p14:tracePt t="46319" x="3608388" y="2241550"/>
          <p14:tracePt t="46336" x="3608388" y="2232025"/>
          <p14:tracePt t="46352" x="3608388" y="2224088"/>
          <p14:tracePt t="46475" x="3608388" y="2214563"/>
          <p14:tracePt t="46644" x="3598863" y="2214563"/>
          <p14:tracePt t="46653" x="3598863" y="2224088"/>
          <p14:tracePt t="46670" x="3608388" y="2259013"/>
          <p14:tracePt t="46687" x="3625850" y="2322513"/>
          <p14:tracePt t="46702" x="3660775" y="2366963"/>
          <p14:tracePt t="46719" x="3697288" y="2428875"/>
          <p14:tracePt t="46736" x="3751263" y="2490788"/>
          <p14:tracePt t="46752" x="3786188" y="2554288"/>
          <p14:tracePt t="46755" x="3822700" y="2589213"/>
          <p14:tracePt t="46769" x="3840163" y="2625725"/>
          <p14:tracePt t="46788" x="3911600" y="2697163"/>
          <p14:tracePt t="46804" x="3973513" y="2751138"/>
          <p14:tracePt t="46820" x="4054475" y="2803525"/>
          <p14:tracePt t="46837" x="4143375" y="2857500"/>
          <p14:tracePt t="46853" x="4197350" y="2901950"/>
          <p14:tracePt t="46870" x="4276725" y="2938463"/>
          <p14:tracePt t="46887" x="4357688" y="2982913"/>
          <p14:tracePt t="46902" x="4473575" y="3044825"/>
          <p14:tracePt t="46920" x="4598988" y="3098800"/>
          <p14:tracePt t="46936" x="4705350" y="3143250"/>
          <p14:tracePt t="46940" x="4724400" y="3152775"/>
          <p14:tracePt t="46952" x="4741863" y="3152775"/>
          <p14:tracePt t="46969" x="4759325" y="3170238"/>
          <p14:tracePt t="46972" x="4768850" y="3170238"/>
          <p14:tracePt t="46987" x="4786313" y="3170238"/>
          <p14:tracePt t="47004" x="4822825" y="3187700"/>
          <p14:tracePt t="47020" x="4867275" y="3197225"/>
          <p14:tracePt t="47037" x="4902200" y="3205163"/>
          <p14:tracePt t="47053" x="4938713" y="3214688"/>
          <p14:tracePt t="47070" x="4983163" y="3232150"/>
          <p14:tracePt t="47088" x="5027613" y="3241675"/>
          <p14:tracePt t="47102" x="5072063" y="3251200"/>
          <p14:tracePt t="47119" x="5116513" y="3251200"/>
          <p14:tracePt t="47137" x="5153025" y="3251200"/>
          <p14:tracePt t="47153" x="5180013" y="3251200"/>
          <p14:tracePt t="47169" x="5214938" y="3251200"/>
          <p14:tracePt t="47172" x="5232400" y="3251200"/>
          <p14:tracePt t="47188" x="5259388" y="3251200"/>
          <p14:tracePt t="47204" x="5286375" y="3251200"/>
          <p14:tracePt t="47219" x="5303838" y="3251200"/>
          <p14:tracePt t="47238" x="5313363" y="3251200"/>
          <p14:tracePt t="47254" x="5322888" y="3251200"/>
          <p14:tracePt t="47270" x="5340350" y="3251200"/>
          <p14:tracePt t="47287" x="5367338" y="3251200"/>
          <p14:tracePt t="47303" x="5384800" y="3251200"/>
          <p14:tracePt t="47320" x="5394325" y="3251200"/>
          <p14:tracePt t="47508" x="5411788" y="3251200"/>
          <p14:tracePt t="47517" x="5419725" y="3251200"/>
          <p14:tracePt t="47537" x="5429250" y="3251200"/>
          <p14:tracePt t="47653" x="5438775" y="3251200"/>
          <p14:tracePt t="47662" x="5456238" y="3232150"/>
          <p14:tracePt t="47671" x="5465763" y="3232150"/>
          <p14:tracePt t="47688" x="5491163" y="3214688"/>
          <p14:tracePt t="47813" x="5510213" y="3214688"/>
          <p14:tracePt t="47829" x="5510213" y="3205163"/>
          <p14:tracePt t="47901" x="5518150" y="3205163"/>
          <p14:tracePt t="47918" x="5527675" y="3205163"/>
          <p14:tracePt t="47933" x="5537200" y="3205163"/>
          <p14:tracePt t="47942" x="5545138" y="3197225"/>
          <p14:tracePt t="47953" x="5545138" y="3187700"/>
          <p14:tracePt t="47970" x="5562600" y="3160713"/>
          <p14:tracePt t="47988" x="5572125" y="3108325"/>
          <p14:tracePt t="48003" x="5581650" y="3098800"/>
          <p14:tracePt t="48019" x="5599113" y="3081338"/>
          <p14:tracePt t="48549" x="5599113" y="3089275"/>
          <p14:tracePt t="48558" x="5599113" y="3098800"/>
          <p14:tracePt t="48569" x="5599113" y="3116263"/>
          <p14:tracePt t="48587" x="5599113" y="3143250"/>
          <p14:tracePt t="48589" x="5599113" y="3152775"/>
          <p14:tracePt t="48603" x="5599113" y="3160713"/>
          <p14:tracePt t="48621" x="5599113" y="3179763"/>
          <p14:tracePt t="48639" x="5599113" y="3187700"/>
          <p14:tracePt t="48662" x="5599113" y="3197225"/>
          <p14:tracePt t="48677" x="5599113" y="3205163"/>
          <p14:tracePt t="48689" x="5599113" y="3214688"/>
          <p14:tracePt t="48703" x="5599113" y="3241675"/>
          <p14:tracePt t="48720" x="5599113" y="3259138"/>
          <p14:tracePt t="48738" x="5599113" y="3276600"/>
          <p14:tracePt t="48753" x="5599113" y="3286125"/>
          <p14:tracePt t="48773" x="5599113" y="3295650"/>
          <p14:tracePt t="48789" x="5599113" y="3303588"/>
          <p14:tracePt t="48805" x="5599113" y="3313113"/>
          <p14:tracePt t="48821" x="5599113" y="3330575"/>
          <p14:tracePt t="48838" x="5599113" y="3340100"/>
          <p14:tracePt t="48854" x="5599113" y="3384550"/>
          <p14:tracePt t="48871" x="5599113" y="3429000"/>
          <p14:tracePt t="48888" x="5616575" y="3473450"/>
          <p14:tracePt t="48903" x="5643563" y="3527425"/>
          <p14:tracePt t="48920" x="5661025" y="3571875"/>
          <p14:tracePt t="48937" x="5661025" y="3608388"/>
          <p14:tracePt t="48953" x="5670550" y="3652838"/>
          <p14:tracePt t="48970" x="5680075" y="3697288"/>
          <p14:tracePt t="48987" x="5680075" y="3732213"/>
          <p14:tracePt t="48989" x="5680075" y="3751263"/>
          <p14:tracePt t="49003" x="5680075" y="3786188"/>
          <p14:tracePt t="49021" x="5697538" y="3848100"/>
          <p14:tracePt t="49038" x="5705475" y="3902075"/>
          <p14:tracePt t="49054" x="5705475" y="3929063"/>
          <p14:tracePt t="49070" x="5715000" y="3965575"/>
          <p14:tracePt t="49088" x="5724525" y="4000500"/>
          <p14:tracePt t="49103" x="5724525" y="4037013"/>
          <p14:tracePt t="49120" x="5724525" y="4062413"/>
          <p14:tracePt t="49141" x="5724525" y="4071938"/>
          <p14:tracePt t="49174" x="5724525" y="4081463"/>
          <p14:tracePt t="49183" x="5724525" y="4089400"/>
          <p14:tracePt t="49203" x="5724525" y="4108450"/>
          <p14:tracePt t="49219" x="5724525" y="4125913"/>
          <p14:tracePt t="49237" x="5724525" y="4143375"/>
          <p14:tracePt t="49255" x="5724525" y="4152900"/>
          <p14:tracePt t="49271" x="5724525" y="4160838"/>
          <p14:tracePt t="51087" x="5732463" y="4179888"/>
          <p14:tracePt t="51103" x="5732463" y="4197350"/>
          <p14:tracePt t="51112" x="5741988" y="4214813"/>
          <p14:tracePt t="51123" x="5741988" y="4224338"/>
          <p14:tracePt t="51137" x="5751513" y="4241800"/>
          <p14:tracePt t="51199" x="5751513" y="4251325"/>
          <p14:tracePt t="51218" x="5751513" y="4259263"/>
          <p14:tracePt t="51226" x="5751513" y="4268788"/>
          <p14:tracePt t="51239" x="5751513" y="4313238"/>
          <p14:tracePt t="51253" x="5751513" y="4322763"/>
          <p14:tracePt t="51271" x="5751513" y="4340225"/>
          <p14:tracePt t="51287" x="5751513" y="4348163"/>
          <p14:tracePt t="52080" x="5741988" y="4348163"/>
          <p14:tracePt t="52096" x="5724525" y="4348163"/>
          <p14:tracePt t="52105" x="5705475" y="4330700"/>
          <p14:tracePt t="52121" x="5705475" y="4303713"/>
          <p14:tracePt t="52140" x="5705475" y="4295775"/>
          <p14:tracePt t="52154" x="5705475" y="4276725"/>
          <p14:tracePt t="52171" x="5705475" y="4259263"/>
          <p14:tracePt t="52187" x="5705475" y="4214813"/>
          <p14:tracePt t="52203" x="5705475" y="4160838"/>
          <p14:tracePt t="52221" x="5732463" y="4071938"/>
          <p14:tracePt t="52237" x="5768975" y="4027488"/>
          <p14:tracePt t="52239" x="5776913" y="4000500"/>
          <p14:tracePt t="52254" x="5786438" y="3965575"/>
          <p14:tracePt t="52271" x="5795963" y="3946525"/>
          <p14:tracePt t="52288" x="5795963" y="3919538"/>
          <p14:tracePt t="52305" x="5795963" y="3902075"/>
          <p14:tracePt t="52321" x="5803900" y="3884613"/>
          <p14:tracePt t="52338" x="5803900" y="3867150"/>
          <p14:tracePt t="52354" x="5813425" y="3848100"/>
          <p14:tracePt t="52424" x="5813425" y="3840163"/>
          <p14:tracePt t="52433" x="5813425" y="3830638"/>
          <p14:tracePt t="53545" x="5813425" y="3848100"/>
          <p14:tracePt t="53554" x="5813425" y="3884613"/>
          <p14:tracePt t="53572" x="5813425" y="4000500"/>
          <p14:tracePt t="53577" x="5813425" y="4054475"/>
          <p14:tracePt t="53588" x="5813425" y="4170363"/>
          <p14:tracePt t="53604" x="5776913" y="4286250"/>
          <p14:tracePt t="53624" x="5697538" y="4500563"/>
          <p14:tracePt t="53637" x="5688013" y="4572000"/>
          <p14:tracePt t="53654" x="5688013" y="4670425"/>
          <p14:tracePt t="53673" x="5680075" y="4751388"/>
          <p14:tracePt t="53688" x="5680075" y="4795838"/>
          <p14:tracePt t="53705" x="5680075" y="4813300"/>
          <p14:tracePt t="53723" x="5653088" y="4875213"/>
          <p14:tracePt t="53738" x="5616575" y="5000625"/>
          <p14:tracePt t="53754" x="5589588" y="5133975"/>
          <p14:tracePt t="53772" x="5537200" y="5259388"/>
          <p14:tracePt t="53787" x="5491163" y="5384800"/>
          <p14:tracePt t="53804" x="5465763" y="5473700"/>
          <p14:tracePt t="53857" x="5465763" y="5483225"/>
          <p14:tracePt t="54097" x="5473700" y="5483225"/>
          <p14:tracePt t="54106" x="5491163" y="5483225"/>
          <p14:tracePt t="54122" x="5527675" y="5483225"/>
          <p14:tracePt t="54140" x="5562600" y="5473700"/>
          <p14:tracePt t="54154" x="5589588" y="5446713"/>
          <p14:tracePt t="54330" x="5589588" y="5438775"/>
          <p14:tracePt t="54642" x="5589588" y="5429250"/>
          <p14:tracePt t="54746" x="5599113" y="5419725"/>
          <p14:tracePt t="54755" x="5616575" y="5419725"/>
          <p14:tracePt t="54772" x="5661025" y="5419725"/>
          <p14:tracePt t="54787" x="5697538" y="5419725"/>
          <p14:tracePt t="54810" x="5715000" y="5419725"/>
          <p14:tracePt t="55170" x="5724525" y="5419725"/>
          <p14:tracePt t="55234" x="5732463" y="5419725"/>
          <p14:tracePt t="55282" x="5741988" y="5429250"/>
          <p14:tracePt t="55410" x="5741988" y="5438775"/>
          <p14:tracePt t="55419" x="5741988" y="5446713"/>
          <p14:tracePt t="55437" x="5741988" y="5483225"/>
          <p14:tracePt t="55454" x="5741988" y="5510213"/>
          <p14:tracePt t="55471" x="5741988" y="5518150"/>
          <p14:tracePt t="55487" x="5751513" y="5537200"/>
          <p14:tracePt t="55530" x="5751513" y="5545138"/>
          <p14:tracePt t="55659" x="5759450" y="5545138"/>
          <p14:tracePt t="56187" x="5768975" y="5545138"/>
          <p14:tracePt t="56355" x="5768975" y="5554663"/>
          <p14:tracePt t="56539" x="5759450" y="5554663"/>
          <p14:tracePt t="56555" x="5751513" y="5545138"/>
          <p14:tracePt t="56564" x="5751513" y="5537200"/>
          <p14:tracePt t="56574" x="5751513" y="5527675"/>
          <p14:tracePt t="56723" x="5741988" y="5518150"/>
          <p14:tracePt t="56948" x="5732463" y="5510213"/>
          <p14:tracePt t="56972" x="5724525" y="5510213"/>
          <p14:tracePt t="57316" x="5724525" y="5500688"/>
          <p14:tracePt t="57325" x="5724525" y="5465763"/>
          <p14:tracePt t="57338" x="5724525" y="5456238"/>
          <p14:tracePt t="57356" x="5759450" y="5429250"/>
          <p14:tracePt t="57373" x="5786438" y="5394325"/>
          <p14:tracePt t="57388" x="5822950" y="5394325"/>
          <p14:tracePt t="57406" x="5902325" y="5375275"/>
          <p14:tracePt t="57422" x="6037263" y="5322888"/>
          <p14:tracePt t="57438" x="6108700" y="5303838"/>
          <p14:tracePt t="57455" x="6170613" y="5276850"/>
          <p14:tracePt t="57471" x="6205538" y="5251450"/>
          <p14:tracePt t="57488" x="6224588" y="5241925"/>
          <p14:tracePt t="57505" x="6242050" y="5224463"/>
          <p14:tracePt t="57521" x="6251575" y="5214938"/>
          <p14:tracePt t="57537" x="6259513" y="5205413"/>
          <p14:tracePt t="57555" x="6269038" y="5197475"/>
          <p14:tracePt t="57580" x="6286500" y="5187950"/>
          <p14:tracePt t="57589" x="6313488" y="5180013"/>
          <p14:tracePt t="57605" x="6357938" y="5160963"/>
          <p14:tracePt t="57624" x="6429375" y="5126038"/>
          <p14:tracePt t="57638" x="6491288" y="5089525"/>
          <p14:tracePt t="57655" x="6537325" y="5054600"/>
          <p14:tracePt t="57673" x="6554788" y="5045075"/>
          <p14:tracePt t="57700" x="6554788" y="5027613"/>
          <p14:tracePt t="57709" x="6562725" y="5000625"/>
          <p14:tracePt t="57723" x="6599238" y="4929188"/>
          <p14:tracePt t="57738" x="6626225" y="4884738"/>
          <p14:tracePt t="57756" x="6732588" y="4732338"/>
          <p14:tracePt t="57772" x="6804025" y="4633913"/>
          <p14:tracePt t="57788" x="6848475" y="4572000"/>
          <p14:tracePt t="57805" x="6938963" y="4510088"/>
          <p14:tracePt t="57822" x="7037388" y="4446588"/>
          <p14:tracePt t="57838" x="7072313" y="4411663"/>
          <p14:tracePt t="57856" x="7089775" y="4384675"/>
          <p14:tracePt t="57871" x="7089775" y="4340225"/>
          <p14:tracePt t="57888" x="7089775" y="4276725"/>
          <p14:tracePt t="57905" x="7099300" y="4232275"/>
          <p14:tracePt t="57907" x="7116763" y="4179888"/>
          <p14:tracePt t="57921" x="7153275" y="4125913"/>
          <p14:tracePt t="57938" x="7242175" y="4017963"/>
          <p14:tracePt t="57940" x="7277100" y="3965575"/>
          <p14:tracePt t="57955" x="7358063" y="3830638"/>
          <p14:tracePt t="57972" x="7402513" y="3759200"/>
          <p14:tracePt t="57989" x="7402513" y="3652838"/>
          <p14:tracePt t="58005" x="7402513" y="3608388"/>
          <p14:tracePt t="58022" x="7402513" y="3554413"/>
          <p14:tracePt t="58038" x="7402513" y="3517900"/>
          <p14:tracePt t="58055" x="7402513" y="3465513"/>
          <p14:tracePt t="58071" x="7394575" y="3446463"/>
          <p14:tracePt t="58088" x="7375525" y="3411538"/>
          <p14:tracePt t="58105" x="7375525" y="3394075"/>
          <p14:tracePt t="58121" x="7367588" y="3348038"/>
          <p14:tracePt t="58123" x="7358063" y="3330575"/>
          <p14:tracePt t="58138" x="7358063" y="3322638"/>
          <p14:tracePt t="58156" x="7331075" y="3276600"/>
          <p14:tracePt t="58173" x="7331075" y="3241675"/>
          <p14:tracePt t="58188" x="7304088" y="3197225"/>
          <p14:tracePt t="58206" x="7296150" y="3152775"/>
          <p14:tracePt t="58222" x="7296150" y="3116263"/>
          <p14:tracePt t="58238" x="7296150" y="3089275"/>
          <p14:tracePt t="58255" x="7296150" y="3062288"/>
          <p14:tracePt t="58271" x="7296150" y="3027363"/>
          <p14:tracePt t="58288" x="7296150" y="3000375"/>
          <p14:tracePt t="58305" x="7286625" y="2973388"/>
          <p14:tracePt t="58321" x="7277100" y="2965450"/>
          <p14:tracePt t="58338" x="7269163" y="2955925"/>
          <p14:tracePt t="58508" x="7259638" y="2955925"/>
          <p14:tracePt t="58557" x="7251700" y="2955925"/>
          <p14:tracePt t="58629" x="7242175" y="2955925"/>
          <p14:tracePt t="58638" x="7232650" y="2955925"/>
          <p14:tracePt t="58687" x="7215188" y="2955925"/>
          <p14:tracePt t="58709" x="7205663" y="2955925"/>
          <p14:tracePt t="58719" x="7197725" y="2955925"/>
          <p14:tracePt t="58738" x="7188200" y="2955925"/>
          <p14:tracePt t="58755" x="7180263" y="2973388"/>
          <p14:tracePt t="58797" x="7170738" y="2990850"/>
          <p14:tracePt t="58806" x="7170738" y="3000375"/>
          <p14:tracePt t="58822" x="7153275" y="3027363"/>
          <p14:tracePt t="58839" x="7143750" y="3044825"/>
          <p14:tracePt t="58856" x="7134225" y="3089275"/>
          <p14:tracePt t="58872" x="7134225" y="3108325"/>
          <p14:tracePt t="58888" x="7126288" y="3125788"/>
          <p14:tracePt t="58906" x="7126288" y="3133725"/>
          <p14:tracePt t="58922" x="7126288" y="3152775"/>
          <p14:tracePt t="58941" x="7126288" y="3160713"/>
          <p14:tracePt t="58957" x="7126288" y="3170238"/>
          <p14:tracePt t="58973" x="7126288" y="3187700"/>
          <p14:tracePt t="58989" x="7126288" y="3214688"/>
          <p14:tracePt t="59007" x="7126288" y="3232150"/>
          <p14:tracePt t="59022" x="7126288" y="3251200"/>
          <p14:tracePt t="59038" x="7126288" y="3259138"/>
          <p14:tracePt t="59056" x="7126288" y="3268663"/>
          <p14:tracePt t="59072" x="7126288" y="3295650"/>
          <p14:tracePt t="59089" x="7126288" y="3303588"/>
          <p14:tracePt t="59105" x="7126288" y="3340100"/>
          <p14:tracePt t="59122" x="7126288" y="3357563"/>
          <p14:tracePt t="59138" x="7126288" y="3375025"/>
          <p14:tracePt t="59140" x="7126288" y="3394075"/>
          <p14:tracePt t="59157" x="7126288" y="3411538"/>
          <p14:tracePt t="59174" x="7126288" y="3419475"/>
          <p14:tracePt t="59188" x="7126288" y="3429000"/>
          <p14:tracePt t="59229" x="7134225" y="3438525"/>
          <p14:tracePt t="59245" x="7134225" y="3455988"/>
          <p14:tracePt t="59262" x="7134225" y="3465513"/>
          <p14:tracePt t="59272" x="7134225" y="3473450"/>
          <p14:tracePt t="59288" x="7134225" y="3482975"/>
          <p14:tracePt t="59305" x="7134225" y="3500438"/>
          <p14:tracePt t="59322" x="7134225" y="3527425"/>
          <p14:tracePt t="59338" x="7134225" y="3544888"/>
          <p14:tracePt t="59341" x="7134225" y="3554413"/>
          <p14:tracePt t="59357" x="7134225" y="3581400"/>
          <p14:tracePt t="59373" x="7134225" y="3589338"/>
          <p14:tracePt t="59389" x="7134225" y="3608388"/>
          <p14:tracePt t="59407" x="7134225" y="3625850"/>
          <p14:tracePt t="59422" x="7134225" y="3643313"/>
          <p14:tracePt t="59439" x="7134225" y="3660775"/>
          <p14:tracePt t="59518" x="7134225" y="3670300"/>
          <p14:tracePt t="59527" x="7134225" y="3679825"/>
          <p14:tracePt t="59538" x="7134225" y="3687763"/>
          <p14:tracePt t="59556" x="7134225" y="3714750"/>
          <p14:tracePt t="59558" x="7134225" y="3732213"/>
          <p14:tracePt t="59572" x="7134225" y="3751263"/>
          <p14:tracePt t="59590" x="7126288" y="3759200"/>
          <p14:tracePt t="59653" x="7126288" y="3776663"/>
          <p14:tracePt t="59670" x="7126288" y="3786188"/>
          <p14:tracePt t="59680" x="7126288" y="3795713"/>
          <p14:tracePt t="59689" x="7126288" y="3803650"/>
          <p14:tracePt t="59706" x="7126288" y="3813175"/>
          <p14:tracePt t="59722" x="7126288" y="3822700"/>
          <p14:tracePt t="59738" x="7126288" y="3840163"/>
          <p14:tracePt t="59798" x="7126288" y="3848100"/>
          <p14:tracePt t="59806" x="7126288" y="3857625"/>
          <p14:tracePt t="59822" x="7108825" y="3884613"/>
          <p14:tracePt t="59839" x="7099300" y="3938588"/>
          <p14:tracePt t="59857" x="7089775" y="3965575"/>
          <p14:tracePt t="59872" x="7089775" y="3983038"/>
          <p14:tracePt t="59942" x="7089775" y="4000500"/>
          <p14:tracePt t="59951" x="7081838" y="4000500"/>
          <p14:tracePt t="59972" x="7072313" y="4037013"/>
          <p14:tracePt t="59989" x="7072313" y="4054475"/>
          <p14:tracePt t="60007" x="7062788" y="4062413"/>
          <p14:tracePt t="60022" x="7062788" y="4071938"/>
          <p14:tracePt t="60141" x="7062788" y="4081463"/>
          <p14:tracePt t="60158" x="7062788" y="4089400"/>
          <p14:tracePt t="60198" x="7054850" y="4098925"/>
          <p14:tracePt t="60230" x="7054850" y="4116388"/>
          <p14:tracePt t="60246" x="7054850" y="4125913"/>
          <p14:tracePt t="60257" x="7054850" y="4133850"/>
          <p14:tracePt t="60272" x="7054850" y="4152900"/>
          <p14:tracePt t="60288" x="7054850" y="4160838"/>
          <p14:tracePt t="60438" x="7054850" y="4179888"/>
          <p14:tracePt t="60455" x="7054850" y="4197350"/>
          <p14:tracePt t="60582" x="7054850" y="4205288"/>
          <p14:tracePt t="60598" x="7054850" y="4224338"/>
          <p14:tracePt t="60608" x="7054850" y="4241800"/>
          <p14:tracePt t="60626" x="7054850" y="4259263"/>
          <p14:tracePt t="60639" x="7054850" y="4268788"/>
          <p14:tracePt t="60656" x="7054850" y="4276725"/>
          <p14:tracePt t="60767" x="7054850" y="4295775"/>
          <p14:tracePt t="60776" x="7054850" y="4303713"/>
          <p14:tracePt t="60789" x="7054850" y="4313238"/>
          <p14:tracePt t="60942" x="7054850" y="4330700"/>
          <p14:tracePt t="60951" x="7054850" y="4348163"/>
          <p14:tracePt t="60972" x="7045325" y="4348163"/>
          <p14:tracePt t="61151" x="7045325" y="4367213"/>
          <p14:tracePt t="61791" x="7037388" y="4375150"/>
          <p14:tracePt t="61807" x="7037388" y="4394200"/>
          <p14:tracePt t="61817" x="7037388" y="4402138"/>
          <p14:tracePt t="61959" x="7037388" y="4411663"/>
          <p14:tracePt t="61975" x="7037388" y="4429125"/>
          <p14:tracePt t="62087" x="7045325" y="4438650"/>
          <p14:tracePt t="62097" x="7054850" y="4446588"/>
          <p14:tracePt t="62109" x="7062788" y="4491038"/>
          <p14:tracePt t="62122" x="7062788" y="4554538"/>
          <p14:tracePt t="62139" x="7062788" y="4589463"/>
          <p14:tracePt t="62664" x="7062788" y="4608513"/>
          <p14:tracePt t="62992" x="7062788" y="4589463"/>
          <p14:tracePt t="63001" x="7062788" y="4545013"/>
          <p14:tracePt t="63023" x="7054850" y="4510088"/>
          <p14:tracePt t="63160" x="7054850" y="4500563"/>
          <p14:tracePt t="63200" x="7062788" y="4500563"/>
          <p14:tracePt t="63209" x="7089775" y="4500563"/>
          <p14:tracePt t="63222" x="7099300" y="4500563"/>
          <p14:tracePt t="63416" x="7089775" y="4500563"/>
          <p14:tracePt t="63425" x="7081838" y="4500563"/>
          <p14:tracePt t="63441" x="7072313" y="4500563"/>
          <p14:tracePt t="66034" x="7054850" y="4500563"/>
          <p14:tracePt t="66043" x="7037388" y="4500563"/>
          <p14:tracePt t="67956" x="7027863" y="4500563"/>
          <p14:tracePt t="72207" x="7037388" y="4500563"/>
          <p14:tracePt t="72224" x="7045325" y="4500563"/>
          <p14:tracePt t="72232" x="7054850" y="4500563"/>
          <p14:tracePt t="72391" x="7062788" y="4510088"/>
          <p14:tracePt t="72415" x="7062788" y="4527550"/>
          <p14:tracePt t="72431" x="7062788" y="4537075"/>
          <p14:tracePt t="72441" x="7062788" y="4545013"/>
          <p14:tracePt t="72458" x="7062788" y="4562475"/>
          <p14:tracePt t="72475" x="7062788" y="4572000"/>
          <p14:tracePt t="72490" x="7062788" y="4589463"/>
          <p14:tracePt t="72508" x="7062788" y="4598988"/>
          <p14:tracePt t="72525" x="7062788" y="4608513"/>
          <p14:tracePt t="72541" x="7062788" y="4616450"/>
          <p14:tracePt t="72558" x="7062788" y="4625975"/>
          <p14:tracePt t="72576" x="7062788" y="4633913"/>
          <p14:tracePt t="72599" x="7062788" y="4643438"/>
          <p14:tracePt t="72679" x="7062788" y="4652963"/>
          <p14:tracePt t="72695" x="7062788" y="4670425"/>
          <p14:tracePt t="72708" x="7062788" y="4687888"/>
          <p14:tracePt t="72725" x="7062788" y="4705350"/>
          <p14:tracePt t="72727" x="7054850" y="4724400"/>
          <p14:tracePt t="72768" x="7054850" y="4732338"/>
          <p14:tracePt t="72784" x="7054850" y="4741863"/>
          <p14:tracePt t="73096" x="7045325" y="4751388"/>
          <p14:tracePt t="73112" x="7045325" y="4759325"/>
          <p14:tracePt t="73168" x="7045325" y="4768850"/>
          <p14:tracePt t="73216" x="7045325" y="4776788"/>
          <p14:tracePt t="73232" x="7045325" y="4786313"/>
          <p14:tracePt t="73296" x="7045325" y="4813300"/>
          <p14:tracePt t="73305" x="7045325" y="4822825"/>
          <p14:tracePt t="73325" x="7045325" y="4840288"/>
          <p14:tracePt t="73329" x="7045325" y="4848225"/>
          <p14:tracePt t="73341" x="7045325" y="4857750"/>
          <p14:tracePt t="73400" x="7045325" y="4867275"/>
          <p14:tracePt t="73416" x="7045325" y="4875213"/>
          <p14:tracePt t="73426" x="7045325" y="4884738"/>
          <p14:tracePt t="73704" x="7045325" y="4902200"/>
          <p14:tracePt t="73760" x="7045325" y="4911725"/>
          <p14:tracePt t="73769" x="7045325" y="4919663"/>
          <p14:tracePt t="73800" x="7045325" y="4929188"/>
          <p14:tracePt t="73816" x="7054850" y="4946650"/>
          <p14:tracePt t="73826" x="7054850" y="4973638"/>
          <p14:tracePt t="73842" x="7054850" y="4983163"/>
          <p14:tracePt t="74192" x="7054850" y="4991100"/>
          <p14:tracePt t="74865" x="7054850" y="5000625"/>
          <p14:tracePt t="74876" x="7062788" y="5018088"/>
          <p14:tracePt t="76362" x="7062788" y="5010150"/>
          <p14:tracePt t="76474" x="7062788" y="5000625"/>
          <p14:tracePt t="76771" x="7062788" y="4983163"/>
          <p14:tracePt t="76795" x="7062788" y="4973638"/>
          <p14:tracePt t="76811" x="7054850" y="4965700"/>
          <p14:tracePt t="76842" x="7054850" y="4956175"/>
          <p14:tracePt t="76868" x="7054850" y="4946650"/>
          <p14:tracePt t="76891" x="7054850" y="4938713"/>
          <p14:tracePt t="76909" x="7054850" y="4929188"/>
          <p14:tracePt t="76919" x="7054850" y="4919663"/>
          <p14:tracePt t="76930" x="7054850" y="4894263"/>
          <p14:tracePt t="76942" x="7054850" y="4884738"/>
          <p14:tracePt t="76959" x="7054850" y="4867275"/>
          <p14:tracePt t="76975" x="7054850" y="4848225"/>
          <p14:tracePt t="76992" x="7054850" y="4830763"/>
          <p14:tracePt t="77099" x="7054850" y="4822825"/>
          <p14:tracePt t="77115" x="7054850" y="4803775"/>
          <p14:tracePt t="77140" x="7054850" y="4795838"/>
          <p14:tracePt t="77154" x="7054850" y="4786313"/>
          <p14:tracePt t="77259" x="7054850" y="4768850"/>
          <p14:tracePt t="77268" x="7054850" y="4759325"/>
          <p14:tracePt t="77283" x="7054850" y="4741863"/>
          <p14:tracePt t="77322" x="7054850" y="4732338"/>
          <p14:tracePt t="77333" x="7054850" y="4724400"/>
          <p14:tracePt t="77343" x="7054850" y="4714875"/>
          <p14:tracePt t="77359" x="7054850" y="4705350"/>
          <p14:tracePt t="77375" x="7054850" y="4687888"/>
          <p14:tracePt t="77392" x="7072313" y="4670425"/>
          <p14:tracePt t="77395" x="7072313" y="4660900"/>
          <p14:tracePt t="77409" x="7072313" y="4652963"/>
          <p14:tracePt t="77426" x="7072313" y="4608513"/>
          <p14:tracePt t="77442" x="7072313" y="4581525"/>
          <p14:tracePt t="77460" x="7072313" y="4554538"/>
          <p14:tracePt t="77476" x="7072313" y="4537075"/>
          <p14:tracePt t="77492" x="7072313" y="4500563"/>
          <p14:tracePt t="77511" x="7072313" y="4483100"/>
          <p14:tracePt t="77525" x="7081838" y="4473575"/>
          <p14:tracePt t="77542" x="7081838" y="4456113"/>
          <p14:tracePt t="77560" x="7081838" y="4446588"/>
          <p14:tracePt t="77627" x="7081838" y="4438650"/>
          <p14:tracePt t="77667" x="7081838" y="4419600"/>
          <p14:tracePt t="77676" x="7081838" y="4402138"/>
          <p14:tracePt t="77692" x="7081838" y="4394200"/>
          <p14:tracePt t="77710" x="7081838" y="4375150"/>
          <p14:tracePt t="77725" x="7081838" y="4357688"/>
          <p14:tracePt t="77742" x="7081838" y="4348163"/>
          <p14:tracePt t="77759" x="7089775" y="4348163"/>
          <p14:tracePt t="77843" x="7099300" y="4340225"/>
          <p14:tracePt t="77852" x="7099300" y="4322763"/>
          <p14:tracePt t="77861" x="7116763" y="4313238"/>
          <p14:tracePt t="77877" x="7116763" y="4295775"/>
          <p14:tracePt t="77892" x="7116763" y="4286250"/>
          <p14:tracePt t="77910" x="7126288" y="4276725"/>
          <p14:tracePt t="77947" x="7126288" y="4268788"/>
          <p14:tracePt t="77971" x="7134225" y="4259263"/>
          <p14:tracePt t="78004" x="7143750" y="4251325"/>
          <p14:tracePt t="78036" x="7143750" y="4241800"/>
          <p14:tracePt t="78051" x="7153275" y="4232275"/>
          <p14:tracePt t="78084" x="7153275" y="4224338"/>
          <p14:tracePt t="78139" x="7161213" y="4214813"/>
          <p14:tracePt t="78396" x="7180263" y="4214813"/>
          <p14:tracePt t="78406" x="7205663" y="4214813"/>
          <p14:tracePt t="78425" x="7215188" y="4224338"/>
          <p14:tracePt t="78427" x="7232650" y="4232275"/>
          <p14:tracePt t="78442" x="7242175" y="4232275"/>
          <p14:tracePt t="78460" x="7277100" y="4259263"/>
          <p14:tracePt t="78476" x="7313613" y="4295775"/>
          <p14:tracePt t="78493" x="7340600" y="4340225"/>
          <p14:tracePt t="78511" x="7375525" y="4375150"/>
          <p14:tracePt t="78525" x="7439025" y="4419600"/>
          <p14:tracePt t="78542" x="7500938" y="4483100"/>
          <p14:tracePt t="78561" x="7537450" y="4510088"/>
          <p14:tracePt t="78575" x="7581900" y="4537075"/>
          <p14:tracePt t="78592" x="7599363" y="4537075"/>
          <p14:tracePt t="78611" x="7670800" y="4545013"/>
          <p14:tracePt t="78625" x="7724775" y="4545013"/>
          <p14:tracePt t="78644" x="7939088" y="4545013"/>
          <p14:tracePt t="78661" x="8089900" y="4518025"/>
          <p14:tracePt t="78677" x="8143875" y="4500563"/>
          <p14:tracePt t="78692" x="8161338" y="4500563"/>
          <p14:tracePt t="78711" x="8170863" y="4491038"/>
          <p14:tracePt t="78772" x="8170863" y="4483100"/>
          <p14:tracePt t="78790" x="8170863" y="4473575"/>
          <p14:tracePt t="78801" x="8170863" y="4465638"/>
          <p14:tracePt t="78812" x="8170863" y="4456113"/>
          <p14:tracePt t="78825" x="8170863" y="4446588"/>
          <p14:tracePt t="78842" x="8170863" y="4438650"/>
          <p14:tracePt t="78844" x="8170863" y="4419600"/>
          <p14:tracePt t="78861" x="8170863" y="4411663"/>
          <p14:tracePt t="78875" x="8180388" y="4394200"/>
          <p14:tracePt t="78900" x="8188325" y="4394200"/>
          <p14:tracePt t="78956" x="8188325" y="4384675"/>
          <p14:tracePt t="78972" x="8188325" y="4375150"/>
          <p14:tracePt t="78996" x="8188325" y="4367213"/>
          <p14:tracePt t="79060" x="8188325" y="4357688"/>
          <p14:tracePt t="79084" x="8188325" y="4340225"/>
          <p14:tracePt t="79100" x="8188325" y="4322763"/>
          <p14:tracePt t="79112" x="8170863" y="4303713"/>
          <p14:tracePt t="79132" x="8170863" y="4295775"/>
          <p14:tracePt t="79142" x="8170863" y="4286250"/>
          <p14:tracePt t="79160" x="8170863" y="4276725"/>
          <p14:tracePt t="79191" x="8170863" y="4268788"/>
          <p14:tracePt t="79202" x="8170863" y="4259263"/>
          <p14:tracePt t="79212" x="8170863" y="4251325"/>
          <p14:tracePt t="79228" x="8170863" y="4241800"/>
          <p14:tracePt t="79242" x="8153400" y="4232275"/>
          <p14:tracePt t="79261" x="8153400" y="4187825"/>
          <p14:tracePt t="79276" x="8116888" y="4133850"/>
          <p14:tracePt t="79293" x="8108950" y="3990975"/>
          <p14:tracePt t="79311" x="8116888" y="3857625"/>
          <p14:tracePt t="79326" x="8161338" y="3786188"/>
          <p14:tracePt t="79343" x="8170863" y="3724275"/>
          <p14:tracePt t="79361" x="8180388" y="3652838"/>
          <p14:tracePt t="79380" x="8180388" y="3625850"/>
          <p14:tracePt t="79392" x="8180388" y="3616325"/>
          <p14:tracePt t="79409" x="8188325" y="3598863"/>
          <p14:tracePt t="79412" x="8188325" y="3589338"/>
          <p14:tracePt t="79425" x="8188325" y="3571875"/>
          <p14:tracePt t="79442" x="8188325" y="3562350"/>
          <p14:tracePt t="79447" x="8188325" y="3544888"/>
          <p14:tracePt t="79459" x="8205788" y="3527425"/>
          <p14:tracePt t="79476" x="8224838" y="3500438"/>
          <p14:tracePt t="79494" x="8232775" y="3500438"/>
          <p14:tracePt t="79511" x="8242300" y="3482975"/>
          <p14:tracePt t="79526" x="8251825" y="3446463"/>
          <p14:tracePt t="79543" x="8251825" y="3429000"/>
          <p14:tracePt t="79559" x="8259763" y="3375025"/>
          <p14:tracePt t="79575" x="8286750" y="3322638"/>
          <p14:tracePt t="79592" x="8296275" y="3276600"/>
          <p14:tracePt t="79609" x="8304213" y="3224213"/>
          <p14:tracePt t="79611" x="8304213" y="3205163"/>
          <p14:tracePt t="79625" x="8313738" y="3179763"/>
          <p14:tracePt t="79642" x="8323263" y="3160713"/>
          <p14:tracePt t="79644" x="8323263" y="3152775"/>
          <p14:tracePt t="79662" x="8331200" y="3125788"/>
          <p14:tracePt t="79676" x="8340725" y="3089275"/>
          <p14:tracePt t="79693" x="8348663" y="3036888"/>
          <p14:tracePt t="79710" x="8358188" y="2982913"/>
          <p14:tracePt t="79726" x="8358188" y="2919413"/>
          <p14:tracePt t="79743" x="8385175" y="2857500"/>
          <p14:tracePt t="79760" x="8402638" y="2776538"/>
          <p14:tracePt t="79776" x="8429625" y="2687638"/>
          <p14:tracePt t="79793" x="8474075" y="2608263"/>
          <p14:tracePt t="79795" x="8474075" y="2562225"/>
          <p14:tracePt t="79809" x="8474075" y="2554288"/>
          <p14:tracePt t="79826" x="8474075" y="2517775"/>
          <p14:tracePt t="79843" x="8474075" y="2490788"/>
          <p14:tracePt t="79844" x="8474075" y="2482850"/>
          <p14:tracePt t="79861" x="8474075" y="2455863"/>
          <p14:tracePt t="79877" x="8474075" y="2438400"/>
          <p14:tracePt t="79893" x="8483600" y="2401888"/>
          <p14:tracePt t="79910" x="8491538" y="2339975"/>
          <p14:tracePt t="79926" x="8501063" y="2276475"/>
          <p14:tracePt t="79943" x="8501063" y="2170113"/>
          <p14:tracePt t="79960" x="8501063" y="2108200"/>
          <p14:tracePt t="79977" x="8528050" y="2062163"/>
          <p14:tracePt t="79981" x="8537575" y="2044700"/>
          <p14:tracePt t="79993" x="8537575" y="2017713"/>
          <p14:tracePt t="80010" x="8537575" y="2000250"/>
          <p14:tracePt t="80037" x="8537575" y="1982788"/>
          <p14:tracePt t="80047" x="8537575" y="1973263"/>
          <p14:tracePt t="80060" x="8537575" y="1955800"/>
          <p14:tracePt t="80076" x="8545513" y="1928813"/>
          <p14:tracePt t="80093" x="8555038" y="1874838"/>
          <p14:tracePt t="80111" x="8562975" y="1857375"/>
          <p14:tracePt t="80127" x="8582025" y="1785938"/>
          <p14:tracePt t="80143" x="8582025" y="1679575"/>
          <p14:tracePt t="80160" x="8572500" y="1625600"/>
          <p14:tracePt t="80175" x="8562975" y="1616075"/>
          <p14:tracePt t="80193" x="8555038" y="1598613"/>
          <p14:tracePt t="80209" x="8537575" y="1589088"/>
          <p14:tracePt t="80226" x="8518525" y="1581150"/>
          <p14:tracePt t="80243" x="8501063" y="1571625"/>
          <p14:tracePt t="80261" x="8483600" y="1554163"/>
          <p14:tracePt t="80276" x="8474075" y="1554163"/>
          <p14:tracePt t="80293" x="8447088" y="1554163"/>
          <p14:tracePt t="80311" x="8429625" y="1554163"/>
          <p14:tracePt t="80326" x="8394700" y="1544638"/>
          <p14:tracePt t="80343" x="8385175" y="1536700"/>
          <p14:tracePt t="80361" x="8375650" y="1536700"/>
          <p14:tracePt t="80477" x="8367713" y="1536700"/>
          <p14:tracePt t="80486" x="8340725" y="1536700"/>
          <p14:tracePt t="80501" x="8331200" y="1544638"/>
          <p14:tracePt t="80511" x="8331200" y="1562100"/>
          <p14:tracePt t="80527" x="8304213" y="1589088"/>
          <p14:tracePt t="80543" x="8286750" y="1643063"/>
          <p14:tracePt t="80560" x="8269288" y="1704975"/>
          <p14:tracePt t="80576" x="8269288" y="1803400"/>
          <p14:tracePt t="80593" x="8269288" y="1938338"/>
          <p14:tracePt t="80609" x="8269288" y="2116138"/>
          <p14:tracePt t="80626" x="8296275" y="2259013"/>
          <p14:tracePt t="80643" x="8296275" y="2357438"/>
          <p14:tracePt t="80645" x="8296275" y="2384425"/>
          <p14:tracePt t="80661" x="8296275" y="2438400"/>
          <p14:tracePt t="80677" x="8296275" y="2482850"/>
          <p14:tracePt t="80694" x="8296275" y="2527300"/>
          <p14:tracePt t="80711" x="8296275" y="2589213"/>
          <p14:tracePt t="80727" x="8296275" y="2643188"/>
          <p14:tracePt t="80743" x="8296275" y="2714625"/>
          <p14:tracePt t="80760" x="8296275" y="2803525"/>
          <p14:tracePt t="80776" x="8296275" y="2911475"/>
          <p14:tracePt t="80793" x="8296275" y="3009900"/>
          <p14:tracePt t="80811" x="8296275" y="3071813"/>
          <p14:tracePt t="80813" x="8296275" y="3108325"/>
          <p14:tracePt t="80826" x="8296275" y="3133725"/>
          <p14:tracePt t="80843" x="8304213" y="3179763"/>
          <p14:tracePt t="80845" x="8313738" y="3205163"/>
          <p14:tracePt t="80860" x="8323263" y="3259138"/>
          <p14:tracePt t="80982" x="8323263" y="3295650"/>
          <p14:tracePt t="80990" x="8331200" y="3322638"/>
          <p14:tracePt t="81009" x="8331200" y="3357563"/>
          <p14:tracePt t="81026" x="8331200" y="3394075"/>
          <p14:tracePt t="81043" x="8331200" y="3446463"/>
          <p14:tracePt t="81045" x="8331200" y="3473450"/>
          <p14:tracePt t="81060" x="8331200" y="3517900"/>
          <p14:tracePt t="81062" x="8331200" y="3554413"/>
          <p14:tracePt t="81077" x="8331200" y="3643313"/>
          <p14:tracePt t="81094" x="8340725" y="3697288"/>
          <p14:tracePt t="81111" x="8340725" y="3741738"/>
          <p14:tracePt t="81127" x="8340725" y="3776663"/>
          <p14:tracePt t="81143" x="8348663" y="3813175"/>
          <p14:tracePt t="81160" x="8348663" y="3840163"/>
          <p14:tracePt t="81176" x="8348663" y="3857625"/>
          <p14:tracePt t="81193" x="8358188" y="3884613"/>
          <p14:tracePt t="81210" x="8358188" y="3919538"/>
          <p14:tracePt t="81226" x="8358188" y="3973513"/>
          <p14:tracePt t="81243" x="8358188" y="4037013"/>
          <p14:tracePt t="81245" x="8358188" y="4062413"/>
          <p14:tracePt t="81260" x="8358188" y="4089400"/>
          <p14:tracePt t="81277" x="8358188" y="4170363"/>
          <p14:tracePt t="81294" x="8358188" y="4214813"/>
          <p14:tracePt t="81311" x="8358188" y="4241800"/>
          <p14:tracePt t="81327" x="8358188" y="4259263"/>
          <p14:tracePt t="81950" x="8358188" y="4276725"/>
          <p14:tracePt t="81959" x="8358188" y="4286250"/>
          <p14:tracePt t="81976" x="8367713" y="4303713"/>
          <p14:tracePt t="82014" x="8375650" y="4303713"/>
          <p14:tracePt t="82671" x="8375650" y="4313238"/>
          <p14:tracePt t="82687" x="8375650" y="4322763"/>
          <p14:tracePt t="83912" x="8375650" y="4340225"/>
          <p14:tracePt t="83922" x="8375650" y="4367213"/>
          <p14:tracePt t="83944" x="8375650" y="4384675"/>
          <p14:tracePt t="83960" x="8367713" y="4394200"/>
          <p14:tracePt t="84048" x="8358188" y="4402138"/>
          <p14:tracePt t="84057" x="8358188" y="4411663"/>
          <p14:tracePt t="84077" x="8340725" y="4438650"/>
          <p14:tracePt t="84079" x="8331200" y="4446588"/>
          <p14:tracePt t="84094" x="8331200" y="4456113"/>
          <p14:tracePt t="84096" x="8323263" y="4473575"/>
          <p14:tracePt t="84472" x="8313738" y="4483100"/>
          <p14:tracePt t="84481" x="8304213" y="4491038"/>
          <p14:tracePt t="84494" x="8304213" y="4500563"/>
          <p14:tracePt t="84509" x="8286750" y="4510088"/>
          <p14:tracePt t="84592" x="8286750" y="4518025"/>
          <p14:tracePt t="84609" x="8286750" y="4527550"/>
          <p14:tracePt t="84617" x="8277225" y="4537075"/>
          <p14:tracePt t="84672" x="8269288" y="4545013"/>
          <p14:tracePt t="84689" x="8259763" y="4545013"/>
          <p14:tracePt t="84704" x="8251825" y="4562475"/>
          <p14:tracePt t="84728" x="8251825" y="4572000"/>
          <p14:tracePt t="84737" x="8242300" y="4581525"/>
          <p14:tracePt t="84752" x="8224838" y="4598988"/>
          <p14:tracePt t="84793" x="8215313" y="4616450"/>
          <p14:tracePt t="84802" x="8205788" y="4616450"/>
          <p14:tracePt t="84813" x="8197850" y="4616450"/>
          <p14:tracePt t="84827" x="8188325" y="4625975"/>
          <p14:tracePt t="84844" x="8180388" y="4633913"/>
          <p14:tracePt t="84860" x="8161338" y="4633913"/>
          <p14:tracePt t="84877" x="8143875" y="4652963"/>
          <p14:tracePt t="84880" x="8134350" y="4652963"/>
          <p14:tracePt t="84894" x="8116888" y="4670425"/>
          <p14:tracePt t="84910" x="8081963" y="4687888"/>
          <p14:tracePt t="84912" x="8062913" y="4697413"/>
          <p14:tracePt t="84926" x="8018463" y="4714875"/>
          <p14:tracePt t="84945" x="7939088" y="4759325"/>
          <p14:tracePt t="84961" x="7902575" y="4795838"/>
          <p14:tracePt t="84977" x="7848600" y="4822825"/>
          <p14:tracePt t="84995" x="7823200" y="4830763"/>
          <p14:tracePt t="85010" x="7769225" y="4857750"/>
          <p14:tracePt t="85027" x="7732713" y="4875213"/>
          <p14:tracePt t="85044" x="7670800" y="4911725"/>
          <p14:tracePt t="85060" x="7626350" y="4938713"/>
          <p14:tracePt t="85077" x="7581900" y="4973638"/>
          <p14:tracePt t="85096" x="7554913" y="5018088"/>
          <p14:tracePt t="85112" x="7554913" y="5037138"/>
          <p14:tracePt t="85126" x="7537450" y="5045075"/>
          <p14:tracePt t="85129" x="7537450" y="5054600"/>
          <p14:tracePt t="85145" x="7483475" y="5108575"/>
          <p14:tracePt t="85161" x="7429500" y="5153025"/>
          <p14:tracePt t="85177" x="7412038" y="5170488"/>
          <p14:tracePt t="85195" x="7385050" y="5187950"/>
          <p14:tracePt t="85211" x="7348538" y="5214938"/>
          <p14:tracePt t="85227" x="7323138" y="5251450"/>
          <p14:tracePt t="85244" x="7313613" y="5259388"/>
          <p14:tracePt t="85260" x="7313613" y="5268913"/>
          <p14:tracePt t="85280" x="7304088" y="5276850"/>
          <p14:tracePt t="85313" x="7296150" y="5276850"/>
          <p14:tracePt t="85322" x="7296150" y="5286375"/>
          <p14:tracePt t="85332" x="7286625" y="5286375"/>
          <p14:tracePt t="85345" x="7269163" y="5303838"/>
          <p14:tracePt t="85360" x="7259638" y="5322888"/>
          <p14:tracePt t="85393" x="7251700" y="5322888"/>
          <p14:tracePt t="85404" x="7242175" y="5322888"/>
          <p14:tracePt t="85433" x="7232650" y="5322888"/>
          <p14:tracePt t="85441" x="7224713" y="5322888"/>
          <p14:tracePt t="85460" x="7215188" y="5322888"/>
          <p14:tracePt t="85477" x="7205663" y="5322888"/>
          <p14:tracePt t="86578" x="7197725" y="5322888"/>
          <p14:tracePt t="86602" x="7180263" y="5322888"/>
          <p14:tracePt t="86914" x="7170738" y="5322888"/>
          <p14:tracePt t="87226" x="7153275" y="5322888"/>
          <p14:tracePt t="87243" x="7143750" y="5330825"/>
          <p14:tracePt t="95553" x="7143750" y="5340350"/>
          <p14:tracePt t="95561" x="7143750" y="5348288"/>
          <p14:tracePt t="95579" x="7153275" y="5394325"/>
          <p14:tracePt t="95596" x="7161213" y="5394325"/>
          <p14:tracePt t="96161" x="7170738" y="5394325"/>
          <p14:tracePt t="96217" x="7180263" y="5394325"/>
          <p14:tracePt t="96226" x="7188200" y="5394325"/>
          <p14:tracePt t="96246" x="7197725" y="5394325"/>
          <p14:tracePt t="96263" x="7205663" y="5394325"/>
          <p14:tracePt t="96266" x="7205663" y="5402263"/>
          <p14:tracePt t="96737" x="7224713" y="5402263"/>
          <p14:tracePt t="96754" x="7242175" y="5411788"/>
          <p14:tracePt t="96874" x="7251700" y="5411788"/>
          <p14:tracePt t="96883" x="7259638" y="5419725"/>
          <p14:tracePt t="96898" x="7269163" y="5419725"/>
          <p14:tracePt t="97090" x="7286625" y="5419725"/>
          <p14:tracePt t="97098" x="7313613" y="5419725"/>
          <p14:tracePt t="97114" x="7348538" y="5429250"/>
          <p14:tracePt t="97130" x="7394575" y="5429250"/>
          <p14:tracePt t="97147" x="7456488" y="5429250"/>
          <p14:tracePt t="97164" x="7491413" y="5429250"/>
          <p14:tracePt t="97180" x="7500938" y="5429250"/>
          <p14:tracePt t="97234" x="7518400" y="5429250"/>
          <p14:tracePt t="97244" x="7527925" y="5411788"/>
          <p14:tracePt t="97263" x="7545388" y="5402263"/>
          <p14:tracePt t="97279" x="7554913" y="5394325"/>
          <p14:tracePt t="97522" x="7554913" y="5384800"/>
          <p14:tracePt t="97538" x="7554913" y="5367338"/>
          <p14:tracePt t="97548" x="7562850" y="5367338"/>
          <p14:tracePt t="97564" x="7562850" y="5348288"/>
          <p14:tracePt t="97580" x="7562850" y="5322888"/>
          <p14:tracePt t="97596" x="7572375" y="5303838"/>
          <p14:tracePt t="97614" x="7581900" y="5286375"/>
          <p14:tracePt t="97634" x="7581900" y="5268913"/>
          <p14:tracePt t="97690" x="7589838" y="5259388"/>
          <p14:tracePt t="97714" x="7589838" y="5251450"/>
          <p14:tracePt t="97723" x="7589838" y="5241925"/>
          <p14:tracePt t="97731" x="7599363" y="5224463"/>
          <p14:tracePt t="97747" x="7608888" y="5205413"/>
          <p14:tracePt t="97765" x="7616825" y="5180013"/>
          <p14:tracePt t="97779" x="7626350" y="5170488"/>
          <p14:tracePt t="97797" x="7634288" y="5153025"/>
          <p14:tracePt t="97813" x="7643813" y="5133975"/>
          <p14:tracePt t="97829" x="7643813" y="5126038"/>
          <p14:tracePt t="97846" x="7643813" y="5116513"/>
          <p14:tracePt t="97874" x="7643813" y="5099050"/>
          <p14:tracePt t="97890" x="7643813" y="5089525"/>
          <p14:tracePt t="97906" x="7661275" y="5072063"/>
          <p14:tracePt t="97916" x="7661275" y="5054600"/>
          <p14:tracePt t="97931" x="7661275" y="5037138"/>
          <p14:tracePt t="97948" x="7670800" y="5010150"/>
          <p14:tracePt t="97964" x="7688263" y="4946650"/>
          <p14:tracePt t="97980" x="7697788" y="4894263"/>
          <p14:tracePt t="97997" x="7724775" y="4848225"/>
          <p14:tracePt t="98013" x="7751763" y="4786313"/>
          <p14:tracePt t="98029" x="7769225" y="4741863"/>
          <p14:tracePt t="98046" x="7796213" y="4670425"/>
          <p14:tracePt t="98063" x="7813675" y="4633913"/>
          <p14:tracePt t="98079" x="7848600" y="4562475"/>
          <p14:tracePt t="98096" x="7885113" y="4491038"/>
          <p14:tracePt t="98099" x="7885113" y="4473575"/>
          <p14:tracePt t="98114" x="7902575" y="4419600"/>
          <p14:tracePt t="98130" x="7929563" y="4375150"/>
          <p14:tracePt t="98147" x="7947025" y="4330700"/>
          <p14:tracePt t="98165" x="7966075" y="4286250"/>
          <p14:tracePt t="98180" x="7991475" y="4232275"/>
          <p14:tracePt t="98196" x="8027988" y="4187825"/>
          <p14:tracePt t="98214" x="8045450" y="4133850"/>
          <p14:tracePt t="98229" x="8054975" y="4108450"/>
          <p14:tracePt t="98246" x="8072438" y="4081463"/>
          <p14:tracePt t="98266" x="8072438" y="4062413"/>
          <p14:tracePt t="98282" x="8089900" y="4054475"/>
          <p14:tracePt t="98296" x="8099425" y="4044950"/>
          <p14:tracePt t="98313" x="8108950" y="4044950"/>
          <p14:tracePt t="98347" x="8108950" y="4037013"/>
          <p14:tracePt t="98356" x="8116888" y="4027488"/>
          <p14:tracePt t="98595" x="8126413" y="4017963"/>
          <p14:tracePt t="98619" x="8134350" y="4017963"/>
          <p14:tracePt t="98635" x="8143875" y="4017963"/>
          <p14:tracePt t="98648" x="8153400" y="4017963"/>
          <p14:tracePt t="98663" x="8153400" y="4027488"/>
          <p14:tracePt t="98679" x="8153400" y="4062413"/>
          <p14:tracePt t="98698" x="8153400" y="4089400"/>
          <p14:tracePt t="98715" x="8153400" y="4098925"/>
          <p14:tracePt t="98730" x="8161338" y="4116388"/>
          <p14:tracePt t="98771" x="8161338" y="4125913"/>
          <p14:tracePt t="98803" x="8170863" y="4133850"/>
          <p14:tracePt t="98827" x="8170863" y="4143375"/>
          <p14:tracePt t="98851" x="8170863" y="4152900"/>
          <p14:tracePt t="98860" x="8180388" y="4170363"/>
          <p14:tracePt t="99067" x="8180388" y="4179888"/>
          <p14:tracePt t="99291" x="8188325" y="4197350"/>
          <p14:tracePt t="99299" x="8188325" y="4214813"/>
          <p14:tracePt t="99312" x="8188325" y="4224338"/>
          <p14:tracePt t="99708" x="8188325" y="4232275"/>
          <p14:tracePt t="99716" x="8188325" y="4259263"/>
          <p14:tracePt t="99729" x="8188325" y="4276725"/>
          <p14:tracePt t="99748" x="8188325" y="4295775"/>
          <p14:tracePt t="99763" x="8188325" y="4303713"/>
          <p14:tracePt t="99860" x="8188325" y="4322763"/>
          <p14:tracePt t="100036" x="8188325" y="4340225"/>
          <p14:tracePt t="100052" x="8188325" y="4348163"/>
          <p14:tracePt t="100124" x="8188325" y="4357688"/>
          <p14:tracePt t="100532" x="8188325" y="4367213"/>
          <p14:tracePt t="100564" x="8188325" y="4384675"/>
          <p14:tracePt t="104928" x="8188325" y="4465638"/>
          <p14:tracePt t="104937" x="8161338" y="4554538"/>
          <p14:tracePt t="104951" x="8143875" y="4652963"/>
          <p14:tracePt t="104964" x="8134350" y="4670425"/>
          <p14:tracePt t="104981" x="8134350" y="4679950"/>
          <p14:tracePt t="105016" x="8134350" y="4687888"/>
          <p14:tracePt t="105024" x="8134350" y="4705350"/>
          <p14:tracePt t="105034" x="8134350" y="4714875"/>
          <p14:tracePt t="105048" x="8134350" y="4741863"/>
          <p14:tracePt t="105064" x="8134350" y="4768850"/>
          <p14:tracePt t="107257" x="8126413" y="4768850"/>
          <p14:tracePt t="107266" x="8108950" y="4768850"/>
          <p14:tracePt t="107283" x="8081963" y="4768850"/>
          <p14:tracePt t="107298" x="8027988" y="4768850"/>
          <p14:tracePt t="107315" x="7966075" y="4768850"/>
          <p14:tracePt t="107332" x="7929563" y="4768850"/>
          <p14:tracePt t="107350" x="7920038" y="4768850"/>
          <p14:tracePt t="107364" x="7902575" y="4768850"/>
          <p14:tracePt t="107382" x="7894638" y="4768850"/>
          <p14:tracePt t="107398" x="7885113" y="4768850"/>
          <p14:tracePt t="107414" x="7848600" y="4768850"/>
          <p14:tracePt t="107432" x="7804150" y="4768850"/>
          <p14:tracePt t="107453" x="7777163" y="4751388"/>
          <p14:tracePt t="107465" x="7769225" y="4751388"/>
          <p14:tracePt t="107498" x="7751763" y="4751388"/>
          <p14:tracePt t="107506" x="7715250" y="4759325"/>
          <p14:tracePt t="107516" x="7697788" y="4759325"/>
          <p14:tracePt t="107532" x="7643813" y="4786313"/>
          <p14:tracePt t="107548" x="7608888" y="4786313"/>
          <p14:tracePt t="107564" x="7581900" y="4786313"/>
          <p14:tracePt t="107583" x="7554913" y="4795838"/>
          <p14:tracePt t="107585" x="7545388" y="4795838"/>
          <p14:tracePt t="107597" x="7537450" y="4795838"/>
          <p14:tracePt t="107615" x="7500938" y="4813300"/>
          <p14:tracePt t="107617" x="7491413" y="4813300"/>
          <p14:tracePt t="107631" x="7473950" y="4813300"/>
          <p14:tracePt t="107634" x="7456488" y="4822825"/>
          <p14:tracePt t="107650" x="7439025" y="4830763"/>
          <p14:tracePt t="107682" x="7429500" y="4830763"/>
          <p14:tracePt t="107691" x="7412038" y="4830763"/>
          <p14:tracePt t="107701" x="7394575" y="4830763"/>
          <p14:tracePt t="107715" x="7331075" y="4840288"/>
          <p14:tracePt t="107732" x="7259638" y="4840288"/>
          <p14:tracePt t="107749" x="7197725" y="4840288"/>
          <p14:tracePt t="107764" x="7153275" y="4840288"/>
          <p14:tracePt t="107782" x="7027863" y="4840288"/>
          <p14:tracePt t="107798" x="6919913" y="4822825"/>
          <p14:tracePt t="107814" x="6616700" y="4759325"/>
          <p14:tracePt t="107832" x="6286500" y="4679950"/>
          <p14:tracePt t="107834" x="6180138" y="4625975"/>
          <p14:tracePt t="107849" x="6081713" y="4572000"/>
          <p14:tracePt t="107866" x="6072188" y="4572000"/>
          <p14:tracePt t="108306" x="6072188" y="4562475"/>
          <p14:tracePt t="108355" x="6054725" y="4562475"/>
          <p14:tracePt t="108363" x="6045200" y="4562475"/>
          <p14:tracePt t="108382" x="6037263" y="4554538"/>
          <p14:tracePt t="108398" x="6037263" y="4545013"/>
          <p14:tracePt t="108414" x="6027738" y="4545013"/>
          <p14:tracePt t="108432" x="6027738" y="4537075"/>
          <p14:tracePt t="108449" x="6018213" y="4527550"/>
          <p14:tracePt t="108450" x="5991225" y="4510088"/>
          <p14:tracePt t="108466" x="5867400" y="4429125"/>
          <p14:tracePt t="108483" x="5776913" y="4375150"/>
          <p14:tracePt t="108499" x="5732463" y="4348163"/>
          <p14:tracePt t="108515" x="5697538" y="4322763"/>
          <p14:tracePt t="108533" x="5688013" y="4322763"/>
          <p14:tracePt t="108595" x="5680075" y="4313238"/>
          <p14:tracePt t="108603" x="5634038" y="4313238"/>
          <p14:tracePt t="108616" x="5572125" y="4295775"/>
          <p14:tracePt t="108632" x="5473700" y="4268788"/>
          <p14:tracePt t="108634" x="5446713" y="4251325"/>
          <p14:tracePt t="108648" x="5384800" y="4232275"/>
          <p14:tracePt t="108664" x="5232400" y="4160838"/>
          <p14:tracePt t="108667" x="5180013" y="4133850"/>
          <p14:tracePt t="108683" x="5072063" y="4044950"/>
          <p14:tracePt t="108699" x="4938713" y="3938588"/>
          <p14:tracePt t="108715" x="4732338" y="3840163"/>
          <p14:tracePt t="108733" x="4598988" y="3776663"/>
          <p14:tracePt t="108748" x="4518025" y="3741738"/>
          <p14:tracePt t="108765" x="4473575" y="3714750"/>
          <p14:tracePt t="108782" x="4465638" y="3697288"/>
          <p14:tracePt t="108851" x="4446588" y="3697288"/>
          <p14:tracePt t="108859" x="4438650" y="3670300"/>
          <p14:tracePt t="108883" x="4394200" y="3625850"/>
          <p14:tracePt t="108899" x="4357688" y="3589338"/>
          <p14:tracePt t="108915" x="4322763" y="3544888"/>
          <p14:tracePt t="108933" x="4295775" y="3517900"/>
          <p14:tracePt t="108952" x="4276725" y="3500438"/>
          <p14:tracePt t="109059" x="4251325" y="3490913"/>
          <p14:tracePt t="109067" x="4232275" y="3482975"/>
          <p14:tracePt t="109083" x="4224338" y="3473450"/>
          <p14:tracePt t="109099" x="4197350" y="3465513"/>
          <p14:tracePt t="109116" x="4133850" y="3446463"/>
          <p14:tracePt t="109133" x="4081463" y="3438525"/>
          <p14:tracePt t="109148" x="3973513" y="3411538"/>
          <p14:tracePt t="109165" x="3857625" y="3357563"/>
          <p14:tracePt t="109182" x="3633788" y="3295650"/>
          <p14:tracePt t="109198" x="3394075" y="3205163"/>
          <p14:tracePt t="109215" x="3152775" y="3143250"/>
          <p14:tracePt t="109233" x="2857500" y="3062288"/>
          <p14:tracePt t="109235" x="2741613" y="3017838"/>
          <p14:tracePt t="109248" x="2679700" y="2990850"/>
          <p14:tracePt t="109265" x="2554288" y="2938463"/>
          <p14:tracePt t="109267" x="2509838" y="2919413"/>
          <p14:tracePt t="109283" x="2482850" y="2901950"/>
          <p14:tracePt t="109299" x="2473325" y="2874963"/>
          <p14:tracePt t="109316" x="2465388" y="2867025"/>
          <p14:tracePt t="109339" x="2455863" y="2857500"/>
          <p14:tracePt t="109355" x="2446338" y="2840038"/>
          <p14:tracePt t="109367" x="2438400" y="2822575"/>
          <p14:tracePt t="109382" x="2366963" y="2795588"/>
          <p14:tracePt t="109398" x="2268538" y="2768600"/>
          <p14:tracePt t="109414" x="2179638" y="2741613"/>
          <p14:tracePt t="109432" x="2054225" y="2697163"/>
          <p14:tracePt t="109434" x="2009775" y="2687638"/>
          <p14:tracePt t="109448" x="1982788" y="2679700"/>
          <p14:tracePt t="109465" x="1973263" y="2679700"/>
          <p14:tracePt t="109483" x="1893888" y="2652713"/>
          <p14:tracePt t="109499" x="1847850" y="2616200"/>
          <p14:tracePt t="109516" x="1795463" y="2581275"/>
          <p14:tracePt t="109533" x="1758950" y="2544763"/>
          <p14:tracePt t="109548" x="1741488" y="2517775"/>
          <p14:tracePt t="109566" x="1704975" y="2482850"/>
          <p14:tracePt t="109582" x="1670050" y="2438400"/>
          <p14:tracePt t="109597" x="1633538" y="2401888"/>
          <p14:tracePt t="109615" x="1608138" y="2366963"/>
          <p14:tracePt t="109631" x="1571625" y="2330450"/>
          <p14:tracePt t="109638" x="1562100" y="2322513"/>
          <p14:tracePt t="109651" x="1554163" y="2303463"/>
          <p14:tracePt t="109664" x="1544638" y="2303463"/>
          <p14:tracePt t="109779" x="1544638" y="2295525"/>
          <p14:tracePt t="109787" x="1536700" y="2295525"/>
          <p14:tracePt t="109798" x="1536700" y="2286000"/>
          <p14:tracePt t="109815" x="1536700" y="2268538"/>
          <p14:tracePt t="109832" x="1517650" y="2251075"/>
          <p14:tracePt t="109848" x="1517650" y="2232025"/>
          <p14:tracePt t="109865" x="1517650" y="2224088"/>
          <p14:tracePt t="109899" x="1517650" y="2205038"/>
          <p14:tracePt t="109907" x="1500188" y="2197100"/>
          <p14:tracePt t="109917" x="1500188" y="2187575"/>
          <p14:tracePt t="109933" x="1500188" y="2152650"/>
          <p14:tracePt t="109949" x="1500188" y="2133600"/>
          <p14:tracePt t="109966" x="1500188" y="2098675"/>
          <p14:tracePt t="109982" x="1500188" y="2062163"/>
          <p14:tracePt t="109998" x="1500188" y="2036763"/>
          <p14:tracePt t="110016" x="1482725" y="2009775"/>
          <p14:tracePt t="110032" x="1473200" y="1982788"/>
          <p14:tracePt t="110048" x="1473200" y="1946275"/>
          <p14:tracePt t="110066" x="1473200" y="1901825"/>
          <p14:tracePt t="110083" x="1473200" y="1884363"/>
          <p14:tracePt t="110099" x="1473200" y="1866900"/>
          <p14:tracePt t="110123" x="1473200" y="1857375"/>
          <p14:tracePt t="110139" x="1465263" y="1847850"/>
          <p14:tracePt t="110165" x="1465263" y="1830388"/>
          <p14:tracePt t="110204" x="1465263" y="1812925"/>
          <p14:tracePt t="110220" x="1465263" y="1803400"/>
          <p14:tracePt t="110232" x="1455738" y="1785938"/>
          <p14:tracePt t="110248" x="1446213" y="1776413"/>
          <p14:tracePt t="110265" x="1446213" y="1768475"/>
          <p14:tracePt t="110284" x="1446213" y="1751013"/>
          <p14:tracePt t="110316" x="1446213" y="1741488"/>
          <p14:tracePt t="110325" x="1438275" y="1731963"/>
          <p14:tracePt t="110356" x="1438275" y="1724025"/>
          <p14:tracePt t="110380" x="1428750" y="1714500"/>
          <p14:tracePt t="110397" x="1419225" y="1697038"/>
          <p14:tracePt t="110405" x="1419225" y="1687513"/>
          <p14:tracePt t="110416" x="1411288" y="1679575"/>
          <p14:tracePt t="110432" x="1411288" y="1660525"/>
          <p14:tracePt t="110448" x="1401763" y="1643063"/>
          <p14:tracePt t="110466" x="1401763" y="1633538"/>
          <p14:tracePt t="110482" x="1393825" y="1608138"/>
          <p14:tracePt t="110700" x="1384300" y="1608138"/>
          <p14:tracePt t="111717" x="1393825" y="1643063"/>
          <p14:tracePt t="111726" x="1411288" y="1704975"/>
          <p14:tracePt t="111735" x="1428750" y="1731963"/>
          <p14:tracePt t="111750" x="1446213" y="1785938"/>
          <p14:tracePt t="111766" x="1482725" y="1822450"/>
          <p14:tracePt t="111784" x="1500188" y="1847850"/>
          <p14:tracePt t="111799" x="1509713" y="1884363"/>
          <p14:tracePt t="111816" x="1544638" y="1901825"/>
          <p14:tracePt t="111834" x="1581150" y="1938338"/>
          <p14:tracePt t="111837" x="1598613" y="1946275"/>
          <p14:tracePt t="111848" x="1616075" y="1965325"/>
          <p14:tracePt t="111865" x="1652588" y="1990725"/>
          <p14:tracePt t="111868" x="1670050" y="1990725"/>
          <p14:tracePt t="111882" x="1679575" y="2000250"/>
          <p14:tracePt t="111898" x="1697038" y="2009775"/>
          <p14:tracePt t="111925" x="1704975" y="2009775"/>
          <p14:tracePt t="111935" x="1704975" y="2017713"/>
          <p14:tracePt t="111950" x="1751013" y="2044700"/>
          <p14:tracePt t="111967" x="1795463" y="2081213"/>
          <p14:tracePt t="111983" x="1901825" y="2133600"/>
          <p14:tracePt t="111999" x="1965325" y="2160588"/>
          <p14:tracePt t="112017" x="2027238" y="2179638"/>
          <p14:tracePt t="112045" x="2044700" y="2179638"/>
          <p14:tracePt t="112229" x="2062163" y="2179638"/>
          <p14:tracePt t="112245" x="2081213" y="2179638"/>
          <p14:tracePt t="112255" x="2089150" y="2179638"/>
          <p14:tracePt t="112266" x="2108200" y="2179638"/>
          <p14:tracePt t="112282" x="2133600" y="2179638"/>
          <p14:tracePt t="112301" x="2143125" y="2179638"/>
          <p14:tracePt t="112341" x="2152650" y="2179638"/>
          <p14:tracePt t="112350" x="2160588" y="2179638"/>
          <p14:tracePt t="112366" x="2205038" y="2170113"/>
          <p14:tracePt t="112383" x="2251075" y="2143125"/>
          <p14:tracePt t="112399" x="2276475" y="2125663"/>
          <p14:tracePt t="112416" x="2286000" y="2116138"/>
          <p14:tracePt t="112493" x="2286000" y="2108200"/>
          <p14:tracePt t="112541" x="2286000" y="2098675"/>
          <p14:tracePt t="112550" x="2295525" y="2081213"/>
          <p14:tracePt t="112566" x="2322513" y="2054225"/>
          <p14:tracePt t="112585" x="2347913" y="2036763"/>
          <p14:tracePt t="112605" x="2357438" y="2036763"/>
          <p14:tracePt t="112702" x="2357438" y="2027238"/>
          <p14:tracePt t="112733" x="2374900" y="2027238"/>
          <p14:tracePt t="112765" x="2384425" y="2027238"/>
          <p14:tracePt t="112782" x="2393950" y="2027238"/>
          <p14:tracePt t="112791" x="2411413" y="2027238"/>
          <p14:tracePt t="112800" x="2419350" y="2027238"/>
          <p14:tracePt t="112817" x="2428875" y="2027238"/>
          <p14:tracePt t="112893" x="2438400" y="2027238"/>
          <p14:tracePt t="112903" x="2446338" y="2027238"/>
          <p14:tracePt t="112916" x="2455863" y="2009775"/>
          <p14:tracePt t="112933" x="2482850" y="2000250"/>
          <p14:tracePt t="112951" x="2490788" y="2000250"/>
          <p14:tracePt t="112967" x="2500313" y="1990725"/>
          <p14:tracePt t="112983" x="2509838" y="1982788"/>
          <p14:tracePt t="112999" x="2517775" y="1973263"/>
          <p14:tracePt t="113017" x="2527300" y="1965325"/>
          <p14:tracePt t="113054" x="2527300" y="1955800"/>
          <p14:tracePt t="113063" x="2544763" y="1946275"/>
          <p14:tracePt t="113083" x="2544763" y="1928813"/>
          <p14:tracePt t="113098" x="2544763" y="1919288"/>
          <p14:tracePt t="113117" x="2562225" y="1893888"/>
          <p14:tracePt t="113150" x="2562225" y="1884363"/>
          <p14:tracePt t="113438" x="2571750" y="1884363"/>
          <p14:tracePt t="113448" x="2571750" y="1874838"/>
          <p14:tracePt t="113466" x="2581275" y="1874838"/>
          <p14:tracePt t="113495" x="2581275" y="1866900"/>
          <p14:tracePt t="114111" x="2589213" y="1866900"/>
          <p14:tracePt t="114119" x="2608263" y="1866900"/>
          <p14:tracePt t="114134" x="2616200" y="1866900"/>
          <p14:tracePt t="114151" x="2625725" y="1866900"/>
          <p14:tracePt t="114168" x="2633663" y="1866900"/>
          <p14:tracePt t="114231" x="2643188" y="1857375"/>
          <p14:tracePt t="114583" x="2652713" y="1857375"/>
          <p14:tracePt t="114599" x="2660650" y="1857375"/>
          <p14:tracePt t="114727" x="2660650" y="1866900"/>
          <p14:tracePt t="115367" x="2670175" y="1866900"/>
          <p14:tracePt t="118650" x="2670175" y="1857375"/>
          <p14:tracePt t="118674" x="2670175" y="1847850"/>
          <p14:tracePt t="119362" x="2670175" y="1830388"/>
          <p14:tracePt t="119372" x="2643188" y="1795463"/>
          <p14:tracePt t="119383" x="2554288" y="1731963"/>
          <p14:tracePt t="119402" x="2374900" y="1589088"/>
          <p14:tracePt t="119419" x="2366963" y="1589088"/>
          <p14:tracePt t="119434" x="2357438" y="1571625"/>
          <p14:tracePt t="119451" x="2347913" y="1571625"/>
          <p14:tracePt t="119466" x="2339975" y="1571625"/>
          <p14:tracePt t="119484" x="2339975" y="1562100"/>
          <p14:tracePt t="119500" x="2330450" y="1562100"/>
          <p14:tracePt t="119619" x="2312988" y="1562100"/>
          <p14:tracePt t="119632" x="2303463" y="1562100"/>
          <p14:tracePt t="119643" x="2276475" y="1544638"/>
          <p14:tracePt t="119652" x="2251075" y="1527175"/>
          <p14:tracePt t="119668" x="2152650" y="1465263"/>
          <p14:tracePt t="119685" x="2054225" y="1401763"/>
          <p14:tracePt t="119701" x="1973263" y="1366838"/>
          <p14:tracePt t="119717" x="1893888" y="1330325"/>
          <p14:tracePt t="119734" x="1830388" y="1276350"/>
          <p14:tracePt t="119751" x="1704975" y="1160463"/>
          <p14:tracePt t="119767" x="1581150" y="1044575"/>
          <p14:tracePt t="119783" x="1482725" y="990600"/>
          <p14:tracePt t="119801" x="1438275" y="955675"/>
          <p14:tracePt t="119818" x="1419225" y="946150"/>
          <p14:tracePt t="119834" x="1401763" y="938213"/>
          <p14:tracePt t="119851" x="1374775" y="928688"/>
          <p14:tracePt t="119867" x="1366838" y="928688"/>
          <p14:tracePt t="119884" x="1357313" y="919163"/>
          <p14:tracePt t="119902" x="1347788" y="919163"/>
          <p14:tracePt t="119917" x="1339850" y="919163"/>
          <p14:tracePt t="119933" x="1295400" y="911225"/>
          <p14:tracePt t="119952" x="1258888" y="911225"/>
          <p14:tracePt t="119954" x="1241425" y="901700"/>
          <p14:tracePt t="119966" x="1231900" y="901700"/>
          <p14:tracePt t="119983" x="1214438" y="9017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of Somites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Intermediate mesoderm gradually thins into a layer of lateral mesoderm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Lateral mesoderm is continuous with the </a:t>
            </a:r>
            <a:r>
              <a:rPr lang="en-US" dirty="0" err="1"/>
              <a:t>extraembryonic</a:t>
            </a:r>
            <a:r>
              <a:rPr lang="en-US" dirty="0"/>
              <a:t> mesoderm</a:t>
            </a:r>
          </a:p>
          <a:p>
            <a:pPr algn="l" rtl="0">
              <a:buFont typeface="Wingdings" pitchFamily="2" charset="2"/>
              <a:buNone/>
            </a:pPr>
            <a:endParaRPr lang="en-US" dirty="0"/>
          </a:p>
          <a:p>
            <a:pPr algn="l" rtl="0"/>
            <a:r>
              <a:rPr lang="en-US" dirty="0" err="1"/>
              <a:t>Extraembryonic</a:t>
            </a:r>
            <a:r>
              <a:rPr lang="en-US" dirty="0"/>
              <a:t> mesoderm covers the yolk sac and amnion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11"/>
    </mc:Choice>
    <mc:Fallback>
      <p:transition spd="slow" advTm="67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" x="1108075" y="893763"/>
          <p14:tracePt t="164" x="1081088" y="893763"/>
          <p14:tracePt t="1545" x="1062038" y="893763"/>
          <p14:tracePt t="1553" x="1027113" y="893763"/>
          <p14:tracePt t="1564" x="1017588" y="893763"/>
          <p14:tracePt t="1609" x="1017588" y="901700"/>
          <p14:tracePt t="1617" x="1017588" y="911225"/>
          <p14:tracePt t="1632" x="1044575" y="928688"/>
          <p14:tracePt t="1649" x="1044575" y="938213"/>
          <p14:tracePt t="1858" x="1054100" y="938213"/>
          <p14:tracePt t="1865" x="1098550" y="955675"/>
          <p14:tracePt t="1881" x="1116013" y="955675"/>
          <p14:tracePt t="2122" x="1133475" y="955675"/>
          <p14:tracePt t="2129" x="1179513" y="955675"/>
          <p14:tracePt t="2148" x="1276350" y="955675"/>
          <p14:tracePt t="2164" x="1357313" y="955675"/>
          <p14:tracePt t="2182" x="1411288" y="955675"/>
          <p14:tracePt t="2197" x="1446213" y="955675"/>
          <p14:tracePt t="2214" x="1482725" y="946150"/>
          <p14:tracePt t="2217" x="1500188" y="946150"/>
          <p14:tracePt t="2266" x="1509713" y="938213"/>
          <p14:tracePt t="2506" x="1527175" y="938213"/>
          <p14:tracePt t="2514" x="1554163" y="946150"/>
          <p14:tracePt t="2532" x="1589088" y="965200"/>
          <p14:tracePt t="2548" x="1625600" y="982663"/>
          <p14:tracePt t="2565" x="1670050" y="1009650"/>
          <p14:tracePt t="2582" x="1731963" y="1017588"/>
          <p14:tracePt t="2690" x="1751013" y="1027113"/>
          <p14:tracePt t="2698" x="1776413" y="1044575"/>
          <p14:tracePt t="2715" x="1830388" y="1089025"/>
          <p14:tracePt t="2732" x="1866900" y="1125538"/>
          <p14:tracePt t="2748" x="1901825" y="1143000"/>
          <p14:tracePt t="2764" x="1928813" y="1160463"/>
          <p14:tracePt t="2782" x="1946275" y="1179513"/>
          <p14:tracePt t="2797" x="1965325" y="1196975"/>
          <p14:tracePt t="2814" x="1990725" y="1214438"/>
          <p14:tracePt t="2832" x="2009775" y="1231900"/>
          <p14:tracePt t="2955" x="2017713" y="1250950"/>
          <p14:tracePt t="2962" x="2036763" y="1268413"/>
          <p14:tracePt t="2981" x="2089150" y="1322388"/>
          <p14:tracePt t="2998" x="2152650" y="1374775"/>
          <p14:tracePt t="3014" x="2205038" y="1401763"/>
          <p14:tracePt t="3031" x="2259013" y="1428750"/>
          <p14:tracePt t="3034" x="2268538" y="1428750"/>
          <p14:tracePt t="3050" x="2276475" y="1438275"/>
          <p14:tracePt t="3394" x="2295525" y="1465263"/>
          <p14:tracePt t="3403" x="2303463" y="1473200"/>
          <p14:tracePt t="3414" x="2322513" y="1490663"/>
          <p14:tracePt t="3432" x="2339975" y="1509713"/>
          <p14:tracePt t="3538" x="2357438" y="1527175"/>
          <p14:tracePt t="3546" x="2374900" y="1544638"/>
          <p14:tracePt t="3566" x="2384425" y="1554163"/>
          <p14:tracePt t="3583" x="2393950" y="1562100"/>
          <p14:tracePt t="3643" x="2401888" y="1581150"/>
          <p14:tracePt t="3651" x="2411413" y="1598613"/>
          <p14:tracePt t="3665" x="2428875" y="1616075"/>
          <p14:tracePt t="3683" x="2446338" y="1633538"/>
          <p14:tracePt t="3915" x="2465388" y="1652588"/>
          <p14:tracePt t="3923" x="2473325" y="1679575"/>
          <p14:tracePt t="3933" x="2490788" y="1679575"/>
          <p14:tracePt t="3950" x="2509838" y="1697038"/>
          <p14:tracePt t="3964" x="2527300" y="1714500"/>
          <p14:tracePt t="4083" x="2554288" y="1731963"/>
          <p14:tracePt t="4091" x="2571750" y="1758950"/>
          <p14:tracePt t="4100" x="2589213" y="1768475"/>
          <p14:tracePt t="4219" x="2616200" y="1795463"/>
          <p14:tracePt t="4227" x="2625725" y="1812925"/>
          <p14:tracePt t="4235" x="2643188" y="1822450"/>
          <p14:tracePt t="4247" x="2679700" y="1866900"/>
          <p14:tracePt t="4265" x="2687638" y="1866900"/>
          <p14:tracePt t="4443" x="2705100" y="1884363"/>
          <p14:tracePt t="4451" x="2724150" y="1911350"/>
          <p14:tracePt t="4464" x="2795588" y="1955800"/>
          <p14:tracePt t="4483" x="3027363" y="2133600"/>
          <p14:tracePt t="4499" x="3143250" y="2152650"/>
          <p14:tracePt t="4587" x="3160713" y="2152650"/>
          <p14:tracePt t="4595" x="3187700" y="2152650"/>
          <p14:tracePt t="4615" x="3276600" y="2152650"/>
          <p14:tracePt t="4633" x="3330575" y="2152650"/>
          <p14:tracePt t="4648" x="3340100" y="2152650"/>
          <p14:tracePt t="5420" x="3295650" y="2143125"/>
          <p14:tracePt t="5428" x="3259138" y="2133600"/>
          <p14:tracePt t="5436" x="3251200" y="2133600"/>
          <p14:tracePt t="5580" x="3224213" y="2133600"/>
          <p14:tracePt t="5588" x="3179763" y="2133600"/>
          <p14:tracePt t="5599" x="3143250" y="2133600"/>
          <p14:tracePt t="5615" x="3133725" y="2170113"/>
          <p14:tracePt t="5692" x="3098800" y="2179638"/>
          <p14:tracePt t="5700" x="3054350" y="2179638"/>
          <p14:tracePt t="5715" x="3036888" y="2179638"/>
          <p14:tracePt t="5852" x="3027363" y="2179638"/>
          <p14:tracePt t="6717" x="3009900" y="2179638"/>
          <p14:tracePt t="6725" x="2990850" y="2179638"/>
          <p14:tracePt t="6735" x="2982913" y="2179638"/>
          <p14:tracePt t="6853" x="2973388" y="2179638"/>
          <p14:tracePt t="6864" x="2965450" y="2179638"/>
          <p14:tracePt t="6893" x="2955925" y="2179638"/>
          <p14:tracePt t="6973" x="2946400" y="2170113"/>
          <p14:tracePt t="6989" x="2946400" y="2160588"/>
          <p14:tracePt t="7000" x="2938463" y="2160588"/>
          <p14:tracePt t="7101" x="2928938" y="2152650"/>
          <p14:tracePt t="7109" x="2919413" y="2152650"/>
          <p14:tracePt t="7118" x="2911475" y="2152650"/>
          <p14:tracePt t="7133" x="2894013" y="2152650"/>
          <p14:tracePt t="7286" x="2884488" y="2152650"/>
          <p14:tracePt t="7397" x="2874963" y="2143125"/>
          <p14:tracePt t="7405" x="2857500" y="2133600"/>
          <p14:tracePt t="7416" x="2847975" y="2133600"/>
          <p14:tracePt t="7432" x="2830513" y="2133600"/>
          <p14:tracePt t="7509" x="2822575" y="2133600"/>
          <p14:tracePt t="7525" x="2813050" y="2133600"/>
          <p14:tracePt t="7558" x="2803525" y="2133600"/>
          <p14:tracePt t="7862" x="2803525" y="2152650"/>
          <p14:tracePt t="7870" x="2803525" y="2160588"/>
          <p14:tracePt t="7950" x="2803525" y="2170113"/>
          <p14:tracePt t="8206" x="2803525" y="2179638"/>
          <p14:tracePt t="8310" x="2813050" y="2179638"/>
          <p14:tracePt t="8334" x="2822575" y="2179638"/>
          <p14:tracePt t="8342" x="2830513" y="2179638"/>
          <p14:tracePt t="8471" x="2840038" y="2179638"/>
          <p14:tracePt t="8478" x="2867025" y="2179638"/>
          <p14:tracePt t="8486" x="2901950" y="2179638"/>
          <p14:tracePt t="8499" x="2919413" y="2187575"/>
          <p14:tracePt t="8566" x="2901950" y="2187575"/>
          <p14:tracePt t="8574" x="2894013" y="2187575"/>
          <p14:tracePt t="8584" x="2884488" y="2187575"/>
          <p14:tracePt t="8600" x="2867025" y="2197100"/>
          <p14:tracePt t="8617" x="2867025" y="2205038"/>
          <p14:tracePt t="8633" x="2867025" y="2214563"/>
          <p14:tracePt t="8649" x="2894013" y="2214563"/>
          <p14:tracePt t="8927" x="2928938" y="2224088"/>
          <p14:tracePt t="8934" x="2965450" y="2241550"/>
          <p14:tracePt t="9079" x="2973388" y="2259013"/>
          <p14:tracePt t="9087" x="3071813" y="2312988"/>
          <p14:tracePt t="9099" x="3143250" y="2339975"/>
          <p14:tracePt t="9116" x="3224213" y="2347913"/>
          <p14:tracePt t="9118" x="3241675" y="2347913"/>
          <p14:tracePt t="9167" x="3205163" y="2312988"/>
          <p14:tracePt t="9175" x="3143250" y="2295525"/>
          <p14:tracePt t="9184" x="3081338" y="2286000"/>
          <p14:tracePt t="9199" x="3054350" y="2276475"/>
          <p14:tracePt t="9239" x="3071813" y="2276475"/>
          <p14:tracePt t="9247" x="3214688" y="2330450"/>
          <p14:tracePt t="9255" x="3357563" y="2357438"/>
          <p14:tracePt t="9267" x="3438525" y="2357438"/>
          <p14:tracePt t="9282" x="3455988" y="2357438"/>
          <p14:tracePt t="9327" x="3438525" y="2330450"/>
          <p14:tracePt t="9335" x="3340100" y="2303463"/>
          <p14:tracePt t="9349" x="3187700" y="2295525"/>
          <p14:tracePt t="9351" x="3143250" y="2295525"/>
          <p14:tracePt t="11192" x="3152775" y="2295525"/>
          <p14:tracePt t="11280" x="3160713" y="2295525"/>
          <p14:tracePt t="11328" x="3179763" y="2303463"/>
          <p14:tracePt t="11344" x="3179763" y="2312988"/>
          <p14:tracePt t="11352" x="3179763" y="2322513"/>
          <p14:tracePt t="11368" x="3187700" y="2330450"/>
          <p14:tracePt t="11480" x="3197225" y="2339975"/>
          <p14:tracePt t="11488" x="3205163" y="2347913"/>
          <p14:tracePt t="11513" x="3205163" y="2357438"/>
          <p14:tracePt t="11537" x="3205163" y="2366963"/>
          <p14:tracePt t="12305" x="3205163" y="2384425"/>
          <p14:tracePt t="12385" x="3205163" y="2393950"/>
          <p14:tracePt t="12409" x="3197225" y="2393950"/>
          <p14:tracePt t="12433" x="3187700" y="2393950"/>
          <p14:tracePt t="12609" x="3179763" y="2384425"/>
          <p14:tracePt t="12625" x="3160713" y="2374900"/>
          <p14:tracePt t="12650" x="3143250" y="2357438"/>
          <p14:tracePt t="12666" x="3125788" y="2339975"/>
          <p14:tracePt t="12674" x="3125788" y="2330450"/>
          <p14:tracePt t="12689" x="3108325" y="2312988"/>
          <p14:tracePt t="12701" x="3108325" y="2303463"/>
          <p14:tracePt t="12717" x="3071813" y="2276475"/>
          <p14:tracePt t="12733" x="3054350" y="2251075"/>
          <p14:tracePt t="12750" x="3036888" y="2224088"/>
          <p14:tracePt t="12769" x="3027363" y="2224088"/>
          <p14:tracePt t="12783" x="3017838" y="2214563"/>
          <p14:tracePt t="12802" x="3009900" y="2197100"/>
          <p14:tracePt t="12817" x="3000375" y="2197100"/>
          <p14:tracePt t="12834" x="2982913" y="2179638"/>
          <p14:tracePt t="12850" x="2982913" y="2170113"/>
          <p14:tracePt t="12868" x="2965450" y="2143125"/>
          <p14:tracePt t="12884" x="2955925" y="2133600"/>
          <p14:tracePt t="12900" x="2938463" y="2125663"/>
          <p14:tracePt t="12917" x="2928938" y="2125663"/>
          <p14:tracePt t="13018" x="2919413" y="2116138"/>
          <p14:tracePt t="13034" x="2911475" y="2108200"/>
          <p14:tracePt t="13138" x="2901950" y="2108200"/>
          <p14:tracePt t="13178" x="2894013" y="2098675"/>
          <p14:tracePt t="13426" x="2894013" y="2089150"/>
          <p14:tracePt t="13602" x="2884488" y="2089150"/>
          <p14:tracePt t="14083" x="2874963" y="2089150"/>
          <p14:tracePt t="14090" x="2867025" y="2089150"/>
          <p14:tracePt t="14101" x="2857500" y="2089150"/>
          <p14:tracePt t="14122" x="2847975" y="2089150"/>
          <p14:tracePt t="14235" x="2830513" y="2071688"/>
          <p14:tracePt t="14243" x="2822575" y="2062163"/>
          <p14:tracePt t="14259" x="2813050" y="2054225"/>
          <p14:tracePt t="14275" x="2813050" y="2044700"/>
          <p14:tracePt t="14291" x="2795588" y="2044700"/>
          <p14:tracePt t="14307" x="2786063" y="2036763"/>
          <p14:tracePt t="14319" x="2776538" y="2027238"/>
          <p14:tracePt t="14333" x="2768600" y="2027238"/>
          <p14:tracePt t="14351" x="2741613" y="2009775"/>
          <p14:tracePt t="14366" x="2714625" y="1990725"/>
          <p14:tracePt t="14383" x="2697163" y="1973263"/>
          <p14:tracePt t="14400" x="2633663" y="1955800"/>
          <p14:tracePt t="14402" x="2625725" y="1955800"/>
          <p14:tracePt t="14418" x="2589213" y="1938338"/>
          <p14:tracePt t="14434" x="2562225" y="1928813"/>
          <p14:tracePt t="14452" x="2544763" y="1919288"/>
          <p14:tracePt t="14483" x="2536825" y="1911350"/>
          <p14:tracePt t="14515" x="2509838" y="1893888"/>
          <p14:tracePt t="14531" x="2500313" y="1893888"/>
          <p14:tracePt t="14539" x="2490788" y="1874838"/>
          <p14:tracePt t="14551" x="2482850" y="1874838"/>
          <p14:tracePt t="14567" x="2473325" y="1866900"/>
          <p14:tracePt t="14584" x="2455863" y="1847850"/>
          <p14:tracePt t="14600" x="2438400" y="1830388"/>
          <p14:tracePt t="14603" x="2428875" y="1822450"/>
          <p14:tracePt t="14616" x="2419350" y="1812925"/>
          <p14:tracePt t="14633" x="2384425" y="1795463"/>
          <p14:tracePt t="14652" x="2374900" y="1785938"/>
          <p14:tracePt t="14668" x="2366963" y="1776413"/>
          <p14:tracePt t="14684" x="2357438" y="1758950"/>
          <p14:tracePt t="14701" x="2347913" y="1751013"/>
          <p14:tracePt t="14719" x="2347913" y="1741488"/>
          <p14:tracePt t="14733" x="2339975" y="1731963"/>
          <p14:tracePt t="14751" x="2322513" y="1724025"/>
          <p14:tracePt t="14769" x="2312988" y="1714500"/>
          <p14:tracePt t="14783" x="2303463" y="1704975"/>
          <p14:tracePt t="14803" x="2295525" y="1697038"/>
          <p14:tracePt t="14819" x="2276475" y="1687513"/>
          <p14:tracePt t="14833" x="2268538" y="1679575"/>
          <p14:tracePt t="14852" x="2241550" y="1670050"/>
          <p14:tracePt t="14867" x="2232025" y="1660525"/>
          <p14:tracePt t="14884" x="2224088" y="1652588"/>
          <p14:tracePt t="14901" x="2214563" y="1652588"/>
          <p14:tracePt t="14956" x="2214563" y="1643063"/>
          <p14:tracePt t="15324" x="2205038" y="1643063"/>
          <p14:tracePt t="15340" x="2205038" y="1660525"/>
          <p14:tracePt t="15355" x="2214563" y="1670050"/>
          <p14:tracePt t="15363" x="2214563" y="1679575"/>
          <p14:tracePt t="15371" x="2214563" y="1697038"/>
          <p14:tracePt t="15383" x="2214563" y="1704975"/>
          <p14:tracePt t="15400" x="2232025" y="1731963"/>
          <p14:tracePt t="15417" x="2232025" y="1751013"/>
          <p14:tracePt t="15433" x="2251075" y="1785938"/>
          <p14:tracePt t="15435" x="2251075" y="1803400"/>
          <p14:tracePt t="15452" x="2268538" y="1830388"/>
          <p14:tracePt t="15467" x="2276475" y="1866900"/>
          <p14:tracePt t="15484" x="2295525" y="1901825"/>
          <p14:tracePt t="15501" x="2312988" y="1946275"/>
          <p14:tracePt t="15517" x="2322513" y="1982788"/>
          <p14:tracePt t="15534" x="2330450" y="2036763"/>
          <p14:tracePt t="15550" x="2347913" y="2081213"/>
          <p14:tracePt t="15567" x="2357438" y="2116138"/>
          <p14:tracePt t="15584" x="2357438" y="2152650"/>
          <p14:tracePt t="15601" x="2374900" y="2179638"/>
          <p14:tracePt t="15617" x="2393950" y="2224088"/>
          <p14:tracePt t="15619" x="2393950" y="2232025"/>
          <p14:tracePt t="15633" x="2393950" y="2259013"/>
          <p14:tracePt t="15652" x="2419350" y="2322513"/>
          <p14:tracePt t="15668" x="2428875" y="2366963"/>
          <p14:tracePt t="15684" x="2438400" y="2411413"/>
          <p14:tracePt t="15702" x="2438400" y="2455863"/>
          <p14:tracePt t="15718" x="2455863" y="2509838"/>
          <p14:tracePt t="15734" x="2473325" y="2554288"/>
          <p14:tracePt t="15751" x="2482850" y="2571750"/>
          <p14:tracePt t="15767" x="2500313" y="2616200"/>
          <p14:tracePt t="15783" x="2509838" y="2633663"/>
          <p14:tracePt t="15801" x="2517775" y="2652713"/>
          <p14:tracePt t="15817" x="2517775" y="2660650"/>
          <p14:tracePt t="15833" x="2517775" y="2687638"/>
          <p14:tracePt t="15836" x="2527300" y="2697163"/>
          <p14:tracePt t="15852" x="2544763" y="2741613"/>
          <p14:tracePt t="15868" x="2554288" y="2751138"/>
          <p14:tracePt t="15884" x="2571750" y="2776538"/>
          <p14:tracePt t="15902" x="2581275" y="2803525"/>
          <p14:tracePt t="15918" x="2589213" y="2822575"/>
          <p14:tracePt t="15934" x="2608263" y="2840038"/>
          <p14:tracePt t="15951" x="2616200" y="2867025"/>
          <p14:tracePt t="15969" x="2633663" y="2884488"/>
          <p14:tracePt t="15971" x="2643188" y="2901950"/>
          <p14:tracePt t="15984" x="2643188" y="2911475"/>
          <p14:tracePt t="16001" x="2660650" y="2928938"/>
          <p14:tracePt t="16016" x="2679700" y="2965450"/>
          <p14:tracePt t="16019" x="2697163" y="2973388"/>
          <p14:tracePt t="16034" x="2697163" y="2990850"/>
          <p14:tracePt t="16052" x="2732088" y="3036888"/>
          <p14:tracePt t="16068" x="2759075" y="3071813"/>
          <p14:tracePt t="16084" x="2776538" y="3098800"/>
          <p14:tracePt t="16102" x="2813050" y="3152775"/>
          <p14:tracePt t="16118" x="2830513" y="3197225"/>
          <p14:tracePt t="16134" x="2857500" y="3251200"/>
          <p14:tracePt t="16151" x="2874963" y="3276600"/>
          <p14:tracePt t="16167" x="2901950" y="3295650"/>
          <p14:tracePt t="16184" x="2901950" y="3303588"/>
          <p14:tracePt t="16268" x="2911475" y="3303588"/>
          <p14:tracePt t="16284" x="2919413" y="3303588"/>
          <p14:tracePt t="16292" x="2928938" y="3313113"/>
          <p14:tracePt t="16308" x="2946400" y="3330575"/>
          <p14:tracePt t="16341" x="2955925" y="3340100"/>
          <p14:tracePt t="16372" x="2965450" y="3348038"/>
          <p14:tracePt t="16382" x="2973388" y="3348038"/>
          <p14:tracePt t="16388" x="2982913" y="3348038"/>
          <p14:tracePt t="16420" x="2990850" y="3367088"/>
          <p14:tracePt t="16444" x="3000375" y="3367088"/>
          <p14:tracePt t="16452" x="3009900" y="3375025"/>
          <p14:tracePt t="16468" x="3044825" y="3402013"/>
          <p14:tracePt t="16485" x="3089275" y="3438525"/>
          <p14:tracePt t="16501" x="3170238" y="3473450"/>
          <p14:tracePt t="16518" x="3268663" y="3509963"/>
          <p14:tracePt t="16534" x="3313113" y="3536950"/>
          <p14:tracePt t="16551" x="3357563" y="3562350"/>
          <p14:tracePt t="16567" x="3384550" y="3581400"/>
          <p14:tracePt t="16584" x="3429000" y="3598863"/>
          <p14:tracePt t="16601" x="3446463" y="3616325"/>
          <p14:tracePt t="16617" x="3455988" y="3625850"/>
          <p14:tracePt t="16653" x="3465513" y="3633788"/>
          <p14:tracePt t="16669" x="3482975" y="3643313"/>
          <p14:tracePt t="16676" x="3500438" y="3660775"/>
          <p14:tracePt t="16685" x="3509963" y="3670300"/>
          <p14:tracePt t="16702" x="3536950" y="3687763"/>
          <p14:tracePt t="16718" x="3581400" y="3697288"/>
          <p14:tracePt t="16734" x="3598863" y="3705225"/>
          <p14:tracePt t="16751" x="3608388" y="3714750"/>
          <p14:tracePt t="16797" x="3625850" y="3724275"/>
          <p14:tracePt t="16821" x="3643313" y="3732213"/>
          <p14:tracePt t="16925" x="3652838" y="3732213"/>
          <p14:tracePt t="16933" x="3660775" y="3741738"/>
          <p14:tracePt t="16967" x="3670300" y="3741738"/>
          <p14:tracePt t="16983" x="3679825" y="3741738"/>
          <p14:tracePt t="17093" x="3687763" y="3741738"/>
          <p14:tracePt t="17181" x="3697288" y="3741738"/>
          <p14:tracePt t="17198" x="3705225" y="3741738"/>
          <p14:tracePt t="17301" x="3714750" y="3741738"/>
          <p14:tracePt t="17453" x="3724275" y="3741738"/>
          <p14:tracePt t="17573" x="3741738" y="3741738"/>
          <p14:tracePt t="17583" x="3751263" y="3741738"/>
          <p14:tracePt t="17589" x="3759200" y="3741738"/>
          <p14:tracePt t="17601" x="3759200" y="3751263"/>
          <p14:tracePt t="17617" x="3768725" y="3751263"/>
          <p14:tracePt t="17702" x="3786188" y="3751263"/>
          <p14:tracePt t="17717" x="3795713" y="3751263"/>
          <p14:tracePt t="17725" x="3803650" y="3751263"/>
          <p14:tracePt t="17735" x="3813175" y="3751263"/>
          <p14:tracePt t="17751" x="3822700" y="3751263"/>
          <p14:tracePt t="17767" x="3830638" y="3751263"/>
          <p14:tracePt t="17853" x="3848100" y="3751263"/>
          <p14:tracePt t="17861" x="3867150" y="3768725"/>
          <p14:tracePt t="17902" x="3875088" y="3768725"/>
          <p14:tracePt t="17909" x="3884613" y="3768725"/>
          <p14:tracePt t="18110" x="3894138" y="3768725"/>
          <p14:tracePt t="18125" x="3902075" y="3759200"/>
          <p14:tracePt t="18262" x="3911600" y="3741738"/>
          <p14:tracePt t="18278" x="3919538" y="3741738"/>
          <p14:tracePt t="18286" x="3919538" y="3732213"/>
          <p14:tracePt t="18302" x="3919538" y="3705225"/>
          <p14:tracePt t="18318" x="3919538" y="3697288"/>
          <p14:tracePt t="18358" x="3911600" y="3697288"/>
          <p14:tracePt t="18366" x="3902075" y="3697288"/>
          <p14:tracePt t="18384" x="3884613" y="3697288"/>
          <p14:tracePt t="23726" x="3875088" y="3687763"/>
          <p14:tracePt t="23737" x="3875088" y="3670300"/>
          <p14:tracePt t="23752" x="3875088" y="3652838"/>
          <p14:tracePt t="23786" x="3875088" y="3643313"/>
          <p14:tracePt t="23842" x="3867150" y="3643313"/>
          <p14:tracePt t="23858" x="3867150" y="3633788"/>
          <p14:tracePt t="23883" x="3867150" y="3625850"/>
          <p14:tracePt t="23906" x="3857625" y="3608388"/>
          <p14:tracePt t="23922" x="3857625" y="3581400"/>
          <p14:tracePt t="23930" x="3857625" y="3562350"/>
          <p14:tracePt t="23938" x="3857625" y="3544888"/>
          <p14:tracePt t="23952" x="3857625" y="3527425"/>
          <p14:tracePt t="23968" x="3857625" y="3509963"/>
          <p14:tracePt t="24034" x="3857625" y="3490913"/>
          <p14:tracePt t="24042" x="3857625" y="3482975"/>
          <p14:tracePt t="24052" x="3857625" y="3455988"/>
          <p14:tracePt t="24069" x="3857625" y="3446463"/>
          <p14:tracePt t="25131" x="3857625" y="3438525"/>
          <p14:tracePt t="25387" x="3875088" y="3438525"/>
          <p14:tracePt t="25403" x="3894138" y="3465513"/>
          <p14:tracePt t="25411" x="3902075" y="3473450"/>
          <p14:tracePt t="25421" x="3911600" y="3482975"/>
          <p14:tracePt t="25436" x="3929063" y="3500438"/>
          <p14:tracePt t="25539" x="3946525" y="3517900"/>
          <p14:tracePt t="25547" x="3956050" y="3517900"/>
          <p14:tracePt t="25555" x="3956050" y="3527425"/>
          <p14:tracePt t="25571" x="3965575" y="3536950"/>
          <p14:tracePt t="25595" x="3973513" y="3544888"/>
          <p14:tracePt t="25604" x="3983038" y="3544888"/>
          <p14:tracePt t="25621" x="3990975" y="3554413"/>
          <p14:tracePt t="25638" x="4010025" y="3562350"/>
          <p14:tracePt t="25653" x="4017963" y="3571875"/>
          <p14:tracePt t="25676" x="4027488" y="3581400"/>
          <p14:tracePt t="25691" x="4037013" y="3589338"/>
          <p14:tracePt t="25718" x="4044950" y="3589338"/>
          <p14:tracePt t="25724" x="4054475" y="3608388"/>
          <p14:tracePt t="25736" x="4062413" y="3608388"/>
          <p14:tracePt t="25752" x="4071938" y="3608388"/>
          <p14:tracePt t="25787" x="4089400" y="3608388"/>
          <p14:tracePt t="25803" x="4098925" y="3616325"/>
          <p14:tracePt t="25812" x="4108450" y="3625850"/>
          <p14:tracePt t="25827" x="4125913" y="3643313"/>
          <p14:tracePt t="25838" x="4143375" y="3643313"/>
          <p14:tracePt t="25853" x="4170363" y="3660775"/>
          <p14:tracePt t="25870" x="4197350" y="3670300"/>
          <p14:tracePt t="25948" x="4205288" y="3679825"/>
          <p14:tracePt t="25972" x="4224338" y="3697288"/>
          <p14:tracePt t="25996" x="4232275" y="3697288"/>
          <p14:tracePt t="26004" x="4241800" y="3705225"/>
          <p14:tracePt t="26020" x="4259263" y="3705225"/>
          <p14:tracePt t="26038" x="4259263" y="3714750"/>
          <p14:tracePt t="26053" x="4268788" y="3714750"/>
          <p14:tracePt t="26069" x="4276725" y="3724275"/>
          <p14:tracePt t="26164" x="4286250" y="3732213"/>
          <p14:tracePt t="26179" x="4286250" y="3751263"/>
          <p14:tracePt t="26188" x="4303713" y="3759200"/>
          <p14:tracePt t="26203" x="4303713" y="3776663"/>
          <p14:tracePt t="26221" x="4303713" y="3786188"/>
          <p14:tracePt t="26238" x="4313238" y="3795713"/>
          <p14:tracePt t="26252" x="4313238" y="3803650"/>
          <p14:tracePt t="26516" x="4322763" y="3803650"/>
          <p14:tracePt t="26564" x="4322763" y="3813175"/>
          <p14:tracePt t="26572" x="4322763" y="3822700"/>
          <p14:tracePt t="26586" x="4322763" y="3840163"/>
          <p14:tracePt t="26588" x="4303713" y="3857625"/>
          <p14:tracePt t="26604" x="4276725" y="3894138"/>
          <p14:tracePt t="26620" x="4259263" y="3911600"/>
          <p14:tracePt t="26732" x="4251325" y="3911600"/>
          <p14:tracePt t="26740" x="4224338" y="3929063"/>
          <p14:tracePt t="26752" x="4214813" y="3929063"/>
          <p14:tracePt t="26770" x="4152900" y="3946525"/>
          <p14:tracePt t="26772" x="4125913" y="3956050"/>
          <p14:tracePt t="26786" x="4116388" y="3965575"/>
          <p14:tracePt t="26803" x="4108450" y="3973513"/>
          <p14:tracePt t="26821" x="4098925" y="3983038"/>
          <p14:tracePt t="26837" x="4089400" y="3990975"/>
          <p14:tracePt t="26854" x="4062413" y="4017963"/>
          <p14:tracePt t="26870" x="4017963" y="4044950"/>
          <p14:tracePt t="26886" x="4000500" y="4054475"/>
          <p14:tracePt t="26902" x="3973513" y="4071938"/>
          <p14:tracePt t="26920" x="3946525" y="4081463"/>
          <p14:tracePt t="26935" x="3894138" y="4098925"/>
          <p14:tracePt t="26952" x="3803650" y="4143375"/>
          <p14:tracePt t="26970" x="3679825" y="4179888"/>
          <p14:tracePt t="26972" x="3598863" y="4197350"/>
          <p14:tracePt t="26986" x="3536950" y="4224338"/>
          <p14:tracePt t="27004" x="3465513" y="4232275"/>
          <p14:tracePt t="27020" x="3446463" y="4232275"/>
          <p14:tracePt t="27108" x="3429000" y="4232275"/>
          <p14:tracePt t="27118" x="3411538" y="4232275"/>
          <p14:tracePt t="27124" x="3394075" y="4251325"/>
          <p14:tracePt t="27136" x="3375025" y="4251325"/>
          <p14:tracePt t="27152" x="3357563" y="4251325"/>
          <p14:tracePt t="27170" x="3340100" y="4268788"/>
          <p14:tracePt t="27260" x="3322638" y="4268788"/>
          <p14:tracePt t="27268" x="3303588" y="4268788"/>
          <p14:tracePt t="27286" x="3295650" y="4268788"/>
          <p14:tracePt t="27581" x="3330575" y="4268788"/>
          <p14:tracePt t="27589" x="3357563" y="4268788"/>
          <p14:tracePt t="27602" x="3394075" y="4268788"/>
          <p14:tracePt t="27621" x="3455988" y="4268788"/>
          <p14:tracePt t="27639" x="3465513" y="4268788"/>
          <p14:tracePt t="27653" x="3490913" y="4268788"/>
          <p14:tracePt t="27670" x="3509963" y="4268788"/>
          <p14:tracePt t="27686" x="3536950" y="4268788"/>
          <p14:tracePt t="27703" x="3581400" y="4268788"/>
          <p14:tracePt t="27720" x="3616325" y="4268788"/>
          <p14:tracePt t="27736" x="3660775" y="4268788"/>
          <p14:tracePt t="27752" x="3705225" y="4268788"/>
          <p14:tracePt t="27770" x="3786188" y="4268788"/>
          <p14:tracePt t="27772" x="3857625" y="4268788"/>
          <p14:tracePt t="27786" x="3919538" y="4268788"/>
          <p14:tracePt t="27803" x="4017963" y="4268788"/>
          <p14:tracePt t="27805" x="4081463" y="4268788"/>
          <p14:tracePt t="27822" x="4179888" y="4232275"/>
          <p14:tracePt t="27837" x="4224338" y="4224338"/>
          <p14:tracePt t="28157" x="4251325" y="4224338"/>
          <p14:tracePt t="28165" x="4276725" y="4224338"/>
          <p14:tracePt t="28173" x="4286250" y="4224338"/>
          <p14:tracePt t="28186" x="4295775" y="4224338"/>
          <p14:tracePt t="28202" x="4303713" y="4224338"/>
          <p14:tracePt t="28221" x="4313238" y="4224338"/>
          <p14:tracePt t="28237" x="4322763" y="4224338"/>
          <p14:tracePt t="28365" x="4330700" y="4224338"/>
          <p14:tracePt t="28429" x="4348163" y="4224338"/>
          <p14:tracePt t="28606" x="4357688" y="4224338"/>
          <p14:tracePt t="28773" x="4367213" y="4224338"/>
          <p14:tracePt t="28790" x="4375150" y="4214813"/>
          <p14:tracePt t="28870" x="4384675" y="4214813"/>
          <p14:tracePt t="28998" x="4384675" y="4205288"/>
          <p14:tracePt t="29070" x="4384675" y="4197350"/>
          <p14:tracePt t="29078" x="4384675" y="4187825"/>
          <p14:tracePt t="29087" x="4384675" y="4179888"/>
          <p14:tracePt t="29110" x="4384675" y="4160838"/>
          <p14:tracePt t="29134" x="4384675" y="4152900"/>
          <p14:tracePt t="51687" x="4402138" y="4143375"/>
          <p14:tracePt t="51695" x="4411663" y="4143375"/>
          <p14:tracePt t="51708" x="4419600" y="4143375"/>
          <p14:tracePt t="51723" x="4429125" y="4143375"/>
          <p14:tracePt t="52047" x="4446588" y="4143375"/>
          <p14:tracePt t="52119" x="4456113" y="41338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Somites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5181600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dirty="0"/>
              <a:t>Paraxial mesoderm differentiates and begins to divide into </a:t>
            </a:r>
            <a:r>
              <a:rPr lang="en-US" dirty="0" err="1"/>
              <a:t>cuboidal</a:t>
            </a:r>
            <a:r>
              <a:rPr lang="en-US" dirty="0"/>
              <a:t> bodies called </a:t>
            </a:r>
            <a:r>
              <a:rPr lang="en-US" dirty="0" err="1"/>
              <a:t>somites</a:t>
            </a:r>
            <a:r>
              <a:rPr lang="en-US" dirty="0"/>
              <a:t> by the end of 3</a:t>
            </a:r>
            <a:r>
              <a:rPr lang="en-US" baseline="30000" dirty="0"/>
              <a:t>rd</a:t>
            </a:r>
            <a:r>
              <a:rPr lang="en-US" dirty="0"/>
              <a:t> week</a:t>
            </a:r>
          </a:p>
          <a:p>
            <a:pPr algn="l" rtl="0">
              <a:lnSpc>
                <a:spcPct val="90000"/>
              </a:lnSpc>
            </a:pPr>
            <a:endParaRPr lang="en-US" dirty="0"/>
          </a:p>
          <a:p>
            <a:pPr algn="l" rtl="0">
              <a:lnSpc>
                <a:spcPct val="90000"/>
              </a:lnSpc>
            </a:pPr>
            <a:r>
              <a:rPr lang="en-US" dirty="0"/>
              <a:t>These blocks of mesoderm are located on each side of developing neural tube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  <a:p>
            <a:pPr algn="l" rtl="0">
              <a:lnSpc>
                <a:spcPct val="90000"/>
              </a:lnSpc>
            </a:pPr>
            <a:r>
              <a:rPr lang="en-US" dirty="0"/>
              <a:t>About </a:t>
            </a:r>
            <a:r>
              <a:rPr lang="en-US" dirty="0" smtClean="0"/>
              <a:t>35 </a:t>
            </a:r>
            <a:r>
              <a:rPr lang="en-US" dirty="0"/>
              <a:t>pairs of </a:t>
            </a:r>
            <a:r>
              <a:rPr lang="en-US" dirty="0" err="1"/>
              <a:t>somites</a:t>
            </a:r>
            <a:r>
              <a:rPr lang="en-US" dirty="0"/>
              <a:t> form during the </a:t>
            </a:r>
            <a:r>
              <a:rPr lang="en-US" dirty="0" err="1"/>
              <a:t>somite</a:t>
            </a:r>
            <a:r>
              <a:rPr lang="en-US" dirty="0"/>
              <a:t> period of human development (20-30 days)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60"/>
    </mc:Choice>
    <mc:Fallback>
      <p:transition spd="slow" advTm="11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5" x="4518025" y="4116388"/>
          <p14:tracePt t="2114" x="4759325" y="4062413"/>
          <p14:tracePt t="2120" x="5170488" y="3946525"/>
          <p14:tracePt t="2133" x="5340350" y="3894138"/>
          <p14:tracePt t="2149" x="5473700" y="3875088"/>
          <p14:tracePt t="2165" x="5483225" y="3875088"/>
          <p14:tracePt t="2184" x="5500688" y="3867150"/>
          <p14:tracePt t="2200" x="5527675" y="3857625"/>
          <p14:tracePt t="2264" x="5537200" y="3857625"/>
          <p14:tracePt t="2273" x="5554663" y="3857625"/>
          <p14:tracePt t="2288" x="5572125" y="3848100"/>
          <p14:tracePt t="2345" x="5581650" y="3848100"/>
          <p14:tracePt t="2377" x="5589588" y="3848100"/>
          <p14:tracePt t="2425" x="5608638" y="3848100"/>
          <p14:tracePt t="2433" x="5634038" y="3840163"/>
          <p14:tracePt t="2450" x="5670550" y="3830638"/>
          <p14:tracePt t="2466" x="5697538" y="3822700"/>
          <p14:tracePt t="2484" x="5732463" y="3803650"/>
          <p14:tracePt t="2561" x="5741988" y="3795713"/>
          <p14:tracePt t="2569" x="5768975" y="3795713"/>
          <p14:tracePt t="2585" x="5768975" y="3786188"/>
          <p14:tracePt t="2599" x="5786438" y="3776663"/>
          <p14:tracePt t="2615" x="5786438" y="3751263"/>
          <p14:tracePt t="2665" x="5786438" y="3741738"/>
          <p14:tracePt t="2833" x="5786438" y="3732213"/>
          <p14:tracePt t="2841" x="5776913" y="3714750"/>
          <p14:tracePt t="2850" x="5776913" y="3705225"/>
          <p14:tracePt t="2866" x="5768975" y="3660775"/>
          <p14:tracePt t="2884" x="5768975" y="3652838"/>
          <p14:tracePt t="2899" x="5751513" y="3625850"/>
          <p14:tracePt t="2916" x="5741988" y="3598863"/>
          <p14:tracePt t="2933" x="5715000" y="3581400"/>
          <p14:tracePt t="3065" x="5715000" y="3571875"/>
          <p14:tracePt t="3073" x="5697538" y="3536950"/>
          <p14:tracePt t="3085" x="5688013" y="3527425"/>
          <p14:tracePt t="3099" x="5670550" y="3490913"/>
          <p14:tracePt t="3121" x="5653088" y="3473450"/>
          <p14:tracePt t="3134" x="5653088" y="3465513"/>
          <p14:tracePt t="3149" x="5634038" y="3438525"/>
          <p14:tracePt t="3166" x="5616575" y="3384550"/>
          <p14:tracePt t="3183" x="5599113" y="3340100"/>
          <p14:tracePt t="3186" x="5572125" y="3295650"/>
          <p14:tracePt t="3199" x="5554663" y="3259138"/>
          <p14:tracePt t="3215" x="5537200" y="3241675"/>
          <p14:tracePt t="3218" x="5518150" y="3224213"/>
          <p14:tracePt t="3234" x="5500688" y="3205163"/>
          <p14:tracePt t="3253" x="5491163" y="3205163"/>
          <p14:tracePt t="3394" x="5483225" y="3205163"/>
          <p14:tracePt t="3586" x="5465763" y="3205163"/>
          <p14:tracePt t="3594" x="5446713" y="3187700"/>
          <p14:tracePt t="3601" x="5429250" y="3170238"/>
          <p14:tracePt t="3615" x="5419725" y="3160713"/>
          <p14:tracePt t="3634" x="5402263" y="3143250"/>
          <p14:tracePt t="3914" x="5394325" y="3125788"/>
          <p14:tracePt t="3930" x="5367338" y="3125788"/>
          <p14:tracePt t="3937" x="5357813" y="3116263"/>
          <p14:tracePt t="4298" x="5340350" y="3116263"/>
          <p14:tracePt t="4306" x="5313363" y="3108325"/>
          <p14:tracePt t="4317" x="5295900" y="3089275"/>
          <p14:tracePt t="4333" x="5251450" y="3071813"/>
          <p14:tracePt t="4349" x="5232400" y="3062288"/>
          <p14:tracePt t="4366" x="5224463" y="3054350"/>
          <p14:tracePt t="4514" x="5205413" y="3054350"/>
          <p14:tracePt t="5403" x="5197475" y="3044825"/>
          <p14:tracePt t="5475" x="5170488" y="3017838"/>
          <p14:tracePt t="5491" x="5153025" y="3017838"/>
          <p14:tracePt t="5500" x="5133975" y="3017838"/>
          <p14:tracePt t="5517" x="5126038" y="3017838"/>
          <p14:tracePt t="5534" x="5116513" y="3009900"/>
          <p14:tracePt t="5643" x="5116513" y="3000375"/>
          <p14:tracePt t="5651" x="5116513" y="2990850"/>
          <p14:tracePt t="5675" x="5116513" y="2982913"/>
          <p14:tracePt t="5685" x="5116513" y="2973388"/>
          <p14:tracePt t="5707" x="5116513" y="2965450"/>
          <p14:tracePt t="5717" x="5116513" y="2955925"/>
          <p14:tracePt t="5733" x="5099050" y="2946400"/>
          <p14:tracePt t="5750" x="5027613" y="2867025"/>
          <p14:tracePt t="5767" x="4991100" y="2847975"/>
          <p14:tracePt t="5783" x="4938713" y="2822575"/>
          <p14:tracePt t="5800" x="4894263" y="2795588"/>
          <p14:tracePt t="5817" x="4884738" y="2776538"/>
          <p14:tracePt t="5987" x="4867275" y="2768600"/>
          <p14:tracePt t="6020" x="4867275" y="2759075"/>
          <p14:tracePt t="6067" x="4857750" y="2759075"/>
          <p14:tracePt t="6091" x="4857750" y="2751138"/>
          <p14:tracePt t="6099" x="4848225" y="2751138"/>
          <p14:tracePt t="6564" x="4840288" y="2741613"/>
          <p14:tracePt t="7132" x="4840288" y="2724150"/>
          <p14:tracePt t="7140" x="4822825" y="2714625"/>
          <p14:tracePt t="7156" x="4803775" y="2697163"/>
          <p14:tracePt t="7168" x="4776788" y="2697163"/>
          <p14:tracePt t="7183" x="4741863" y="2679700"/>
          <p14:tracePt t="7199" x="4732338" y="2670175"/>
          <p14:tracePt t="7217" x="4724400" y="2660650"/>
          <p14:tracePt t="7501" x="4705350" y="2652713"/>
          <p14:tracePt t="7517" x="4687888" y="2643188"/>
          <p14:tracePt t="7533" x="4679950" y="2633663"/>
          <p14:tracePt t="7541" x="4670425" y="2633663"/>
          <p14:tracePt t="7557" x="4652963" y="2633663"/>
          <p14:tracePt t="7568" x="4643438" y="2625725"/>
          <p14:tracePt t="7598" x="4633913" y="2625725"/>
          <p14:tracePt t="8085" x="4633913" y="2616200"/>
          <p14:tracePt t="8189" x="4625975" y="2616200"/>
          <p14:tracePt t="8198" x="4616450" y="2616200"/>
          <p14:tracePt t="8237" x="4608513" y="2616200"/>
          <p14:tracePt t="11231" x="4608513" y="2608263"/>
          <p14:tracePt t="11240" x="4608513" y="2598738"/>
          <p14:tracePt t="11255" x="4608513" y="2589213"/>
          <p14:tracePt t="11279" x="4608513" y="2571750"/>
          <p14:tracePt t="11311" x="4598988" y="2562225"/>
          <p14:tracePt t="11319" x="4589463" y="2554288"/>
          <p14:tracePt t="11336" x="4581525" y="2544763"/>
          <p14:tracePt t="11352" x="4562475" y="2544763"/>
          <p14:tracePt t="11376" x="4562475" y="2536825"/>
          <p14:tracePt t="11385" x="4554538" y="2536825"/>
          <p14:tracePt t="11407" x="4545013" y="2536825"/>
          <p14:tracePt t="11656" x="4562475" y="2536825"/>
          <p14:tracePt t="11672" x="4581525" y="2536825"/>
          <p14:tracePt t="11679" x="4598988" y="2536825"/>
          <p14:tracePt t="11687" x="4625975" y="2536825"/>
          <p14:tracePt t="11701" x="4643438" y="2536825"/>
          <p14:tracePt t="11717" x="4724400" y="2562225"/>
          <p14:tracePt t="11719" x="4751388" y="2562225"/>
          <p14:tracePt t="11734" x="4768850" y="2562225"/>
          <p14:tracePt t="11752" x="4929188" y="2581275"/>
          <p14:tracePt t="11769" x="5072063" y="2581275"/>
          <p14:tracePt t="11784" x="5286375" y="2589213"/>
          <p14:tracePt t="11802" x="5429250" y="2616200"/>
          <p14:tracePt t="11818" x="5491163" y="2616200"/>
          <p14:tracePt t="11834" x="5510213" y="2625725"/>
          <p14:tracePt t="11852" x="5518150" y="2633663"/>
          <p14:tracePt t="11868" x="5527675" y="2633663"/>
          <p14:tracePt t="11884" x="5537200" y="2633663"/>
          <p14:tracePt t="11920" x="5545138" y="2633663"/>
          <p14:tracePt t="11928" x="5572125" y="2643188"/>
          <p14:tracePt t="11936" x="5581650" y="2643188"/>
          <p14:tracePt t="11952" x="5697538" y="2670175"/>
          <p14:tracePt t="11969" x="5830888" y="2679700"/>
          <p14:tracePt t="11985" x="5965825" y="2679700"/>
          <p14:tracePt t="12002" x="6037263" y="2679700"/>
          <p14:tracePt t="12018" x="6081713" y="2679700"/>
          <p14:tracePt t="12034" x="6089650" y="2679700"/>
          <p14:tracePt t="12052" x="6099175" y="2679700"/>
          <p14:tracePt t="12068" x="6116638" y="2670175"/>
          <p14:tracePt t="12084" x="6170613" y="2633663"/>
          <p14:tracePt t="12101" x="6232525" y="2616200"/>
          <p14:tracePt t="12103" x="6259513" y="2598738"/>
          <p14:tracePt t="12117" x="6296025" y="2589213"/>
          <p14:tracePt t="12134" x="6348413" y="2581275"/>
          <p14:tracePt t="12136" x="6357938" y="2581275"/>
          <p14:tracePt t="12152" x="6384925" y="2581275"/>
          <p14:tracePt t="12170" x="6394450" y="2581275"/>
          <p14:tracePt t="12185" x="6402388" y="2581275"/>
          <p14:tracePt t="12202" x="6411913" y="2581275"/>
          <p14:tracePt t="12218" x="6465888" y="2581275"/>
          <p14:tracePt t="12234" x="6599238" y="2581275"/>
          <p14:tracePt t="12252" x="6732588" y="2581275"/>
          <p14:tracePt t="12267" x="6911975" y="2554288"/>
          <p14:tracePt t="12284" x="6991350" y="2544763"/>
          <p14:tracePt t="12301" x="7010400" y="2544763"/>
          <p14:tracePt t="12320" x="7018338" y="2544763"/>
          <p14:tracePt t="12392" x="7018338" y="2536825"/>
          <p14:tracePt t="12929" x="7010400" y="2536825"/>
          <p14:tracePt t="12936" x="7000875" y="2536825"/>
          <p14:tracePt t="12953" x="6991350" y="2536825"/>
          <p14:tracePt t="12968" x="6983413" y="2536825"/>
          <p14:tracePt t="13033" x="6973888" y="2536825"/>
          <p14:tracePt t="13041" x="6965950" y="2536825"/>
          <p14:tracePt t="13057" x="6956425" y="2536825"/>
          <p14:tracePt t="13067" x="6946900" y="2544763"/>
          <p14:tracePt t="13084" x="6938963" y="2562225"/>
          <p14:tracePt t="13102" x="6902450" y="2581275"/>
          <p14:tracePt t="13117" x="6894513" y="2581275"/>
          <p14:tracePt t="13134" x="6884988" y="2598738"/>
          <p14:tracePt t="13152" x="6867525" y="2598738"/>
          <p14:tracePt t="13168" x="6858000" y="2608263"/>
          <p14:tracePt t="13185" x="6831013" y="2616200"/>
          <p14:tracePt t="13202" x="6796088" y="2633663"/>
          <p14:tracePt t="13219" x="6759575" y="2643188"/>
          <p14:tracePt t="13234" x="6724650" y="2660650"/>
          <p14:tracePt t="13251" x="6715125" y="2670175"/>
          <p14:tracePt t="13268" x="6705600" y="2679700"/>
          <p14:tracePt t="13284" x="6697663" y="2687638"/>
          <p14:tracePt t="13321" x="6688138" y="2697163"/>
          <p14:tracePt t="13329" x="6688138" y="2705100"/>
          <p14:tracePt t="13337" x="6670675" y="2714625"/>
          <p14:tracePt t="13354" x="6661150" y="2724150"/>
          <p14:tracePt t="13369" x="6616700" y="2751138"/>
          <p14:tracePt t="13385" x="6572250" y="2795588"/>
          <p14:tracePt t="13404" x="6554788" y="2813050"/>
          <p14:tracePt t="13418" x="6545263" y="2822575"/>
          <p14:tracePt t="13473" x="6537325" y="2830513"/>
          <p14:tracePt t="13481" x="6527800" y="2830513"/>
          <p14:tracePt t="13489" x="6500813" y="2830513"/>
          <p14:tracePt t="13502" x="6465888" y="2830513"/>
          <p14:tracePt t="13518" x="6411913" y="2830513"/>
          <p14:tracePt t="13534" x="6340475" y="2830513"/>
          <p14:tracePt t="13537" x="6303963" y="2830513"/>
          <p14:tracePt t="13553" x="6242050" y="2830513"/>
          <p14:tracePt t="13569" x="6188075" y="2830513"/>
          <p14:tracePt t="13585" x="6180138" y="2830513"/>
          <p14:tracePt t="13603" x="6153150" y="2830513"/>
          <p14:tracePt t="13618" x="6116638" y="2822575"/>
          <p14:tracePt t="13635" x="6081713" y="2813050"/>
          <p14:tracePt t="13652" x="6037263" y="2813050"/>
          <p14:tracePt t="13668" x="6018213" y="2813050"/>
          <p14:tracePt t="13685" x="6010275" y="2803525"/>
          <p14:tracePt t="13817" x="6000750" y="2803525"/>
          <p14:tracePt t="13834" x="5991225" y="2803525"/>
          <p14:tracePt t="13890" x="5983288" y="2803525"/>
          <p14:tracePt t="13897" x="5965825" y="2803525"/>
          <p14:tracePt t="13905" x="5938838" y="2803525"/>
          <p14:tracePt t="13917" x="5919788" y="2803525"/>
          <p14:tracePt t="13934" x="5911850" y="2803525"/>
          <p14:tracePt t="13953" x="5884863" y="2803525"/>
          <p14:tracePt t="13985" x="5875338" y="2803525"/>
          <p14:tracePt t="13994" x="5867400" y="2803525"/>
          <p14:tracePt t="14004" x="5857875" y="2803525"/>
          <p14:tracePt t="14018" x="5830888" y="2822575"/>
          <p14:tracePt t="14035" x="5822950" y="2822575"/>
          <p14:tracePt t="14052" x="5803900" y="2830513"/>
          <p14:tracePt t="14068" x="5776913" y="2840038"/>
          <p14:tracePt t="14084" x="5741988" y="2847975"/>
          <p14:tracePt t="14102" x="5724525" y="2857500"/>
          <p14:tracePt t="14118" x="5715000" y="2857500"/>
          <p14:tracePt t="14134" x="5705475" y="2857500"/>
          <p14:tracePt t="14154" x="5670550" y="2857500"/>
          <p14:tracePt t="14168" x="5653088" y="2857500"/>
          <p14:tracePt t="14185" x="5562600" y="2857500"/>
          <p14:tracePt t="14204" x="5527675" y="2867025"/>
          <p14:tracePt t="14219" x="5491163" y="2867025"/>
          <p14:tracePt t="14235" x="5473700" y="2867025"/>
          <p14:tracePt t="14253" x="5465763" y="2867025"/>
          <p14:tracePt t="14298" x="5456238" y="2867025"/>
          <p14:tracePt t="14306" x="5446713" y="2867025"/>
          <p14:tracePt t="14317" x="5419725" y="2874963"/>
          <p14:tracePt t="14334" x="5384800" y="2884488"/>
          <p14:tracePt t="14353" x="5330825" y="2901950"/>
          <p14:tracePt t="14368" x="5313363" y="2911475"/>
          <p14:tracePt t="14394" x="5303838" y="2911475"/>
          <p14:tracePt t="14404" x="5295900" y="2911475"/>
          <p14:tracePt t="14419" x="5268913" y="2911475"/>
          <p14:tracePt t="14435" x="5241925" y="2928938"/>
          <p14:tracePt t="14452" x="5187950" y="2928938"/>
          <p14:tracePt t="14468" x="5133975" y="2946400"/>
          <p14:tracePt t="14485" x="5072063" y="2965450"/>
          <p14:tracePt t="14502" x="5037138" y="2973388"/>
          <p14:tracePt t="14578" x="5027613" y="2973388"/>
          <p14:tracePt t="14586" x="5018088" y="2973388"/>
          <p14:tracePt t="14602" x="5000625" y="2973388"/>
          <p14:tracePt t="14618" x="4991100" y="2973388"/>
          <p14:tracePt t="14635" x="4983163" y="2973388"/>
          <p14:tracePt t="14714" x="4973638" y="2973388"/>
          <p14:tracePt t="14722" x="4956175" y="2990850"/>
          <p14:tracePt t="14738" x="4938713" y="3000375"/>
          <p14:tracePt t="14752" x="4938713" y="3009900"/>
          <p14:tracePt t="14768" x="4929188" y="3009900"/>
          <p14:tracePt t="14802" x="4929188" y="3017838"/>
          <p14:tracePt t="14818" x="4919663" y="3017838"/>
          <p14:tracePt t="14882" x="4919663" y="3027363"/>
          <p14:tracePt t="14906" x="4911725" y="3027363"/>
          <p14:tracePt t="15026" x="4902200" y="3036888"/>
          <p14:tracePt t="15034" x="4894263" y="3054350"/>
          <p14:tracePt t="15052" x="4884738" y="3071813"/>
          <p14:tracePt t="15098" x="4884738" y="3081338"/>
          <p14:tracePt t="15106" x="4884738" y="3089275"/>
          <p14:tracePt t="15118" x="4875213" y="3098800"/>
          <p14:tracePt t="15346" x="4867275" y="3116263"/>
          <p14:tracePt t="15354" x="4857750" y="3125788"/>
          <p14:tracePt t="15368" x="4857750" y="3133725"/>
          <p14:tracePt t="15386" x="4848225" y="3143250"/>
          <p14:tracePt t="15427" x="4848225" y="3152775"/>
          <p14:tracePt t="15435" x="4840288" y="3160713"/>
          <p14:tracePt t="15499" x="4840288" y="3170238"/>
          <p14:tracePt t="15506" x="4840288" y="3179763"/>
          <p14:tracePt t="15794" x="4840288" y="3187700"/>
          <p14:tracePt t="15803" x="4840288" y="3205163"/>
          <p14:tracePt t="15835" x="4840288" y="3214688"/>
          <p14:tracePt t="16459" x="4840288" y="3224213"/>
          <p14:tracePt t="16467" x="4830763" y="3241675"/>
          <p14:tracePt t="16486" x="4803775" y="3268663"/>
          <p14:tracePt t="16502" x="4786313" y="3295650"/>
          <p14:tracePt t="16518" x="4759325" y="3340100"/>
          <p14:tracePt t="16535" x="4751388" y="3357563"/>
          <p14:tracePt t="16552" x="4751388" y="3375025"/>
          <p14:tracePt t="16568" x="4741863" y="3384550"/>
          <p14:tracePt t="16585" x="4741863" y="3394075"/>
          <p14:tracePt t="16603" x="4741863" y="3411538"/>
          <p14:tracePt t="16619" x="4741863" y="3438525"/>
          <p14:tracePt t="16636" x="4724400" y="3482975"/>
          <p14:tracePt t="16655" x="4714875" y="3500438"/>
          <p14:tracePt t="16669" x="4714875" y="3509963"/>
          <p14:tracePt t="16700" x="4714875" y="3517900"/>
          <p14:tracePt t="16716" x="4714875" y="3527425"/>
          <p14:tracePt t="16747" x="4714875" y="3536950"/>
          <p14:tracePt t="16764" x="4714875" y="3544888"/>
          <p14:tracePt t="16788" x="4714875" y="3554413"/>
          <p14:tracePt t="16796" x="4714875" y="3562350"/>
          <p14:tracePt t="16811" x="4714875" y="3571875"/>
          <p14:tracePt t="16820" x="4714875" y="3581400"/>
          <p14:tracePt t="16837" x="4714875" y="3598863"/>
          <p14:tracePt t="16884" x="4714875" y="3608388"/>
          <p14:tracePt t="16891" x="4714875" y="3616325"/>
          <p14:tracePt t="16902" x="4714875" y="3625850"/>
          <p14:tracePt t="16924" x="4714875" y="3643313"/>
          <p14:tracePt t="16956" x="4714875" y="3652838"/>
          <p14:tracePt t="17044" x="4714875" y="3670300"/>
          <p14:tracePt t="17051" x="4732338" y="3687763"/>
          <p14:tracePt t="17069" x="4732338" y="3714750"/>
          <p14:tracePt t="17086" x="4732338" y="3724275"/>
          <p14:tracePt t="17103" x="4751388" y="3741738"/>
          <p14:tracePt t="17212" x="4751388" y="3751263"/>
          <p14:tracePt t="17219" x="4751388" y="3768725"/>
          <p14:tracePt t="17236" x="4768850" y="3795713"/>
          <p14:tracePt t="17252" x="4768850" y="3803650"/>
          <p14:tracePt t="17269" x="4786313" y="3822700"/>
          <p14:tracePt t="17286" x="4786313" y="3830638"/>
          <p14:tracePt t="17580" x="4803775" y="3848100"/>
          <p14:tracePt t="17588" x="4803775" y="3867150"/>
          <p14:tracePt t="17756" x="4813300" y="3884613"/>
          <p14:tracePt t="18501" x="4813300" y="3875088"/>
          <p14:tracePt t="18789" x="4813300" y="3867150"/>
          <p14:tracePt t="18797" x="4813300" y="3857625"/>
          <p14:tracePt t="18805" x="4813300" y="3830638"/>
          <p14:tracePt t="18819" x="4822825" y="3813175"/>
          <p14:tracePt t="18836" x="4840288" y="3795713"/>
          <p14:tracePt t="18854" x="4857750" y="3776663"/>
          <p14:tracePt t="19093" x="4857750" y="3768725"/>
          <p14:tracePt t="19101" x="4857750" y="3741738"/>
          <p14:tracePt t="19119" x="4857750" y="3697288"/>
          <p14:tracePt t="19137" x="4857750" y="3679825"/>
          <p14:tracePt t="19206" x="4875213" y="3670300"/>
          <p14:tracePt t="19213" x="4875213" y="3660775"/>
          <p14:tracePt t="23072" x="4867275" y="3660775"/>
          <p14:tracePt t="23080" x="4857750" y="3660775"/>
          <p14:tracePt t="23088" x="4848225" y="3660775"/>
          <p14:tracePt t="28556" x="4902200" y="3660775"/>
          <p14:tracePt t="28564" x="4973638" y="3714750"/>
          <p14:tracePt t="28573" x="5037138" y="3768725"/>
          <p14:tracePt t="28588" x="5089525" y="3813175"/>
          <p14:tracePt t="28621" x="5089525" y="3822700"/>
          <p14:tracePt t="28845" x="5099050" y="3830638"/>
          <p14:tracePt t="28870" x="5099050" y="3840163"/>
          <p14:tracePt t="28885" x="5099050" y="3848100"/>
          <p14:tracePt t="28893" x="5099050" y="3857625"/>
          <p14:tracePt t="28904" x="5099050" y="3867150"/>
          <p14:tracePt t="28921" x="5099050" y="3884613"/>
          <p14:tracePt t="28937" x="5099050" y="3919538"/>
          <p14:tracePt t="28954" x="5099050" y="3946525"/>
          <p14:tracePt t="28972" x="5108575" y="3983038"/>
          <p14:tracePt t="28989" x="5116513" y="3990975"/>
          <p14:tracePt t="29005" x="5116513" y="4017963"/>
          <p14:tracePt t="29022" x="5116513" y="4054475"/>
          <p14:tracePt t="29038" x="5126038" y="4098925"/>
          <p14:tracePt t="29055" x="5143500" y="4125913"/>
          <p14:tracePt t="29101" x="5143500" y="4133850"/>
          <p14:tracePt t="29109" x="5143500" y="4143375"/>
          <p14:tracePt t="29557" x="5143500" y="4152900"/>
          <p14:tracePt t="29565" x="5126038" y="4152900"/>
          <p14:tracePt t="29574" x="5108575" y="4143375"/>
          <p14:tracePt t="29597" x="5099050" y="4143375"/>
          <p14:tracePt t="64335" x="5089525" y="4143375"/>
          <p14:tracePt t="64720" x="5089525" y="4152900"/>
          <p14:tracePt t="64912" x="5089525" y="4160838"/>
          <p14:tracePt t="64936" x="5099050" y="4160838"/>
          <p14:tracePt t="64944" x="5108575" y="4160838"/>
          <p14:tracePt t="64962" x="5170488" y="4160838"/>
          <p14:tracePt t="64978" x="5197475" y="4160838"/>
          <p14:tracePt t="65136" x="5205413" y="4160838"/>
          <p14:tracePt t="65280" x="5214938" y="4160838"/>
          <p14:tracePt t="65304" x="5205413" y="4160838"/>
          <p14:tracePt t="65312" x="5197475" y="4160838"/>
          <p14:tracePt t="65329" x="5187950" y="4170363"/>
          <p14:tracePt t="65345" x="5160963" y="4187825"/>
          <p14:tracePt t="65362" x="5143500" y="4197350"/>
          <p14:tracePt t="65379" x="5126038" y="4214813"/>
          <p14:tracePt t="65432" x="5108575" y="4224338"/>
          <p14:tracePt t="65444" x="5089525" y="4251325"/>
          <p14:tracePt t="65450" x="5072063" y="4251325"/>
          <p14:tracePt t="65461" x="5045075" y="4276725"/>
          <p14:tracePt t="65480" x="4956175" y="4313238"/>
          <p14:tracePt t="65496" x="4894263" y="4340225"/>
          <p14:tracePt t="65513" x="4875213" y="4357688"/>
          <p14:tracePt t="65529" x="4830763" y="4384675"/>
          <p14:tracePt t="65545" x="4776788" y="4419600"/>
          <p14:tracePt t="65562" x="4751388" y="4419600"/>
          <p14:tracePt t="65578" x="4633913" y="4473575"/>
          <p14:tracePt t="65595" x="4483100" y="4554538"/>
          <p14:tracePt t="65612" x="3517900" y="4643438"/>
          <p14:tracePt t="65628" x="2598738" y="4660900"/>
          <p14:tracePt t="65644" x="2232025" y="4705350"/>
          <p14:tracePt t="65662" x="1911350" y="4705350"/>
          <p14:tracePt t="65664" x="1830388" y="4705350"/>
          <p14:tracePt t="65678" x="1776413" y="4705350"/>
          <p14:tracePt t="65694" x="1751013" y="4679950"/>
          <p14:tracePt t="65721" x="1751013" y="4670425"/>
          <p14:tracePt t="65808" x="1751013" y="4679950"/>
          <p14:tracePt t="65865" x="1758950" y="4679950"/>
          <p14:tracePt t="65872" x="1768475" y="4679950"/>
          <p14:tracePt t="65881" x="1768475" y="4687888"/>
          <p14:tracePt t="65894" x="1776413" y="4687888"/>
          <p14:tracePt t="65913" x="1776413" y="4795838"/>
          <p14:tracePt t="65930" x="1776413" y="4857750"/>
          <p14:tracePt t="65945" x="1751013" y="4894263"/>
          <p14:tracePt t="65962" x="1751013" y="4902200"/>
          <p14:tracePt t="66008" x="1751013" y="4911725"/>
          <p14:tracePt t="66016" x="1751013" y="4946650"/>
          <p14:tracePt t="66028" x="1731963" y="5018088"/>
          <p14:tracePt t="66044" x="1704975" y="5153025"/>
          <p14:tracePt t="66061" x="1679575" y="5384800"/>
          <p14:tracePt t="66064" x="1679575" y="5429250"/>
          <p14:tracePt t="66078" x="1670050" y="5500688"/>
          <p14:tracePt t="66094" x="1670050" y="5562600"/>
          <p14:tracePt t="66096" x="1670050" y="5581650"/>
          <p14:tracePt t="66113" x="1670050" y="5643563"/>
          <p14:tracePt t="66129" x="1697038" y="5643563"/>
          <p14:tracePt t="66145" x="1714500" y="5670550"/>
          <p14:tracePt t="66163" x="1741488" y="5705475"/>
          <p14:tracePt t="66178" x="1803400" y="5724525"/>
          <p14:tracePt t="66195" x="1847850" y="5741988"/>
          <p14:tracePt t="66212" x="1901825" y="5751513"/>
          <p14:tracePt t="66228" x="1911350" y="5759450"/>
          <p14:tracePt t="66245" x="1946275" y="5776913"/>
          <p14:tracePt t="66262" x="1955800" y="5776913"/>
          <p14:tracePt t="66281" x="1965325" y="5776913"/>
          <p14:tracePt t="66305" x="1982788" y="5776913"/>
          <p14:tracePt t="66313" x="2000250" y="5776913"/>
          <p14:tracePt t="66330" x="2081213" y="5776913"/>
          <p14:tracePt t="66346" x="2152650" y="5776913"/>
          <p14:tracePt t="66363" x="2241550" y="5776913"/>
          <p14:tracePt t="66379" x="2286000" y="5759450"/>
          <p14:tracePt t="66395" x="2295525" y="5741988"/>
          <p14:tracePt t="66443" x="2295525" y="5732463"/>
          <p14:tracePt t="66449" x="2295525" y="5724525"/>
          <p14:tracePt t="66461" x="2312988" y="5705475"/>
          <p14:tracePt t="66478" x="2322513" y="5705475"/>
          <p14:tracePt t="66495" x="2339975" y="5705475"/>
          <p14:tracePt t="66497" x="2347913" y="5705475"/>
          <p14:tracePt t="66553" x="2357438" y="5705475"/>
          <p14:tracePt t="66569" x="2384425" y="5688013"/>
          <p14:tracePt t="66585" x="2393950" y="5688013"/>
          <p14:tracePt t="66729" x="2401888" y="5680075"/>
          <p14:tracePt t="66745" x="2401888" y="5670550"/>
          <p14:tracePt t="66753" x="2401888" y="5661025"/>
          <p14:tracePt t="66769" x="2401888" y="5643563"/>
          <p14:tracePt t="66785" x="2401888" y="5626100"/>
          <p14:tracePt t="66801" x="2401888" y="5616575"/>
          <p14:tracePt t="66812" x="2401888" y="5608638"/>
          <p14:tracePt t="66828" x="2401888" y="5589588"/>
          <p14:tracePt t="66844" x="2401888" y="5572125"/>
          <p14:tracePt t="66862" x="2401888" y="5562600"/>
          <p14:tracePt t="66878" x="2401888" y="5545138"/>
          <p14:tracePt t="66897" x="2401888" y="5527675"/>
          <p14:tracePt t="66913" x="2401888" y="5510213"/>
          <p14:tracePt t="66931" x="2401888" y="5491163"/>
          <p14:tracePt t="66945" x="2401888" y="5483225"/>
          <p14:tracePt t="66963" x="2401888" y="5456238"/>
          <p14:tracePt t="66979" x="2401888" y="5438775"/>
          <p14:tracePt t="66995" x="2401888" y="5419725"/>
          <p14:tracePt t="67012" x="2401888" y="5402263"/>
          <p14:tracePt t="67028" x="2401888" y="5375275"/>
          <p14:tracePt t="67044" x="2401888" y="5367338"/>
          <p14:tracePt t="67062" x="2401888" y="5357813"/>
          <p14:tracePt t="67078" x="2401888" y="5348288"/>
          <p14:tracePt t="67094" x="2401888" y="5313363"/>
          <p14:tracePt t="67097" x="2401888" y="5303838"/>
          <p14:tracePt t="67113" x="2401888" y="5268913"/>
          <p14:tracePt t="67129" x="2411413" y="5251450"/>
          <p14:tracePt t="67146" x="2411413" y="5241925"/>
          <p14:tracePt t="67186" x="2411413" y="5232400"/>
          <p14:tracePt t="67290" x="2411413" y="5224463"/>
          <p14:tracePt t="67297" x="2401888" y="5214938"/>
          <p14:tracePt t="67314" x="2393950" y="5197475"/>
          <p14:tracePt t="67329" x="2384425" y="5180013"/>
          <p14:tracePt t="67346" x="2384425" y="5160963"/>
          <p14:tracePt t="67363" x="2366963" y="5153025"/>
          <p14:tracePt t="67378" x="2366963" y="5143500"/>
          <p14:tracePt t="67395" x="2357438" y="5133975"/>
          <p14:tracePt t="67412" x="2339975" y="5116513"/>
          <p14:tracePt t="67428" x="2322513" y="5099050"/>
          <p14:tracePt t="67449" x="2303463" y="5081588"/>
          <p14:tracePt t="67698" x="2295525" y="5081588"/>
          <p14:tracePt t="67722" x="2286000" y="5081588"/>
          <p14:tracePt t="67778" x="2276475" y="5089525"/>
          <p14:tracePt t="67794" x="2268538" y="5089525"/>
          <p14:tracePt t="67802" x="2259013" y="5089525"/>
          <p14:tracePt t="67818" x="2241550" y="5089525"/>
          <p14:tracePt t="67866" x="2241550" y="5099050"/>
          <p14:tracePt t="67898" x="2232025" y="5099050"/>
          <p14:tracePt t="67906" x="2224088" y="5099050"/>
          <p14:tracePt t="67914" x="2205038" y="5116513"/>
          <p14:tracePt t="67930" x="2187575" y="5116513"/>
          <p14:tracePt t="67945" x="2170113" y="5133975"/>
          <p14:tracePt t="67970" x="2160588" y="5133975"/>
          <p14:tracePt t="67979" x="2160588" y="5143500"/>
          <p14:tracePt t="67995" x="2152650" y="5153025"/>
          <p14:tracePt t="68014" x="2143125" y="5160963"/>
          <p14:tracePt t="68066" x="2133600" y="5160963"/>
          <p14:tracePt t="68074" x="2116138" y="5160963"/>
          <p14:tracePt t="68091" x="2108200" y="5170488"/>
          <p14:tracePt t="68179" x="2089150" y="5180013"/>
          <p14:tracePt t="68242" x="2081213" y="5180013"/>
          <p14:tracePt t="68250" x="2062163" y="5187950"/>
          <p14:tracePt t="68354" x="2054225" y="5197475"/>
          <p14:tracePt t="68371" x="2044700" y="5205413"/>
          <p14:tracePt t="68380" x="2017713" y="5232400"/>
          <p14:tracePt t="68396" x="1982788" y="5268913"/>
          <p14:tracePt t="68413" x="1946275" y="5303838"/>
          <p14:tracePt t="68429" x="1928813" y="5322888"/>
          <p14:tracePt t="68447" x="1911350" y="5340350"/>
          <p14:tracePt t="68462" x="1901825" y="5348288"/>
          <p14:tracePt t="68771" x="1901825" y="5357813"/>
          <p14:tracePt t="68786" x="1911350" y="5357813"/>
          <p14:tracePt t="68803" x="1928813" y="5348288"/>
          <p14:tracePt t="68813" x="1946275" y="5340350"/>
          <p14:tracePt t="68828" x="1955800" y="5340350"/>
          <p14:tracePt t="68845" x="1973263" y="5340350"/>
          <p14:tracePt t="68862" x="1990725" y="5340350"/>
          <p14:tracePt t="68878" x="2000250" y="5340350"/>
          <p14:tracePt t="68971" x="2000250" y="5348288"/>
          <p14:tracePt t="68979" x="2000250" y="5357813"/>
          <p14:tracePt t="68995" x="2000250" y="5367338"/>
          <p14:tracePt t="69019" x="2000250" y="5375275"/>
          <p14:tracePt t="69059" x="1990725" y="5375275"/>
          <p14:tracePt t="69067" x="1990725" y="5384800"/>
          <p14:tracePt t="69079" x="1982788" y="5394325"/>
          <p14:tracePt t="88129" x="1982788" y="5402263"/>
          <p14:tracePt t="88137" x="1973263" y="5402263"/>
          <p14:tracePt t="88150" x="1965325" y="5419725"/>
          <p14:tracePt t="88166" x="1830388" y="5491163"/>
          <p14:tracePt t="88169" x="1751013" y="5518150"/>
          <p14:tracePt t="88182" x="1704975" y="5545138"/>
          <p14:tracePt t="88199" x="1679575" y="5562600"/>
          <p14:tracePt t="88201" x="1670050" y="5562600"/>
          <p14:tracePt t="107760" x="1633538" y="5562600"/>
          <p14:tracePt t="107768" x="1616075" y="55546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Somites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953000"/>
          </a:xfrm>
        </p:spPr>
        <p:txBody>
          <a:bodyPr/>
          <a:lstStyle/>
          <a:p>
            <a:pPr algn="l" rtl="0"/>
            <a:r>
              <a:rPr lang="en-US" sz="2800" dirty="0"/>
              <a:t>About 42-44 pairs of </a:t>
            </a:r>
            <a:r>
              <a:rPr lang="en-US" sz="2800" dirty="0" err="1"/>
              <a:t>somites</a:t>
            </a:r>
            <a:r>
              <a:rPr lang="en-US" sz="2800" dirty="0"/>
              <a:t> are present by the end of 5</a:t>
            </a:r>
            <a:r>
              <a:rPr lang="en-US" sz="2800" baseline="30000" dirty="0"/>
              <a:t>th</a:t>
            </a:r>
            <a:r>
              <a:rPr lang="en-US" sz="2800" dirty="0"/>
              <a:t> week</a:t>
            </a:r>
          </a:p>
          <a:p>
            <a:pPr algn="l" rtl="0"/>
            <a:endParaRPr lang="en-US" sz="2800" dirty="0"/>
          </a:p>
          <a:p>
            <a:pPr algn="l" rtl="0"/>
            <a:r>
              <a:rPr lang="en-US" sz="2800" dirty="0"/>
              <a:t>Are triangular in transverse section</a:t>
            </a:r>
          </a:p>
          <a:p>
            <a:pPr algn="l" rtl="0"/>
            <a:endParaRPr lang="en-US" sz="2800" dirty="0"/>
          </a:p>
          <a:p>
            <a:pPr algn="l" rtl="0"/>
            <a:r>
              <a:rPr lang="en-US" sz="2800" dirty="0"/>
              <a:t>Form distinct surface elevations on the embryo</a:t>
            </a:r>
          </a:p>
          <a:p>
            <a:pPr algn="l" rtl="0"/>
            <a:endParaRPr lang="en-US" sz="2800" dirty="0"/>
          </a:p>
          <a:p>
            <a:pPr algn="l" rtl="0"/>
            <a:r>
              <a:rPr lang="en-US" sz="2800" dirty="0"/>
              <a:t>Are used as one of the criteria to know the age of the embryo at this stage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22"/>
    </mc:Choice>
    <mc:Fallback>
      <p:transition spd="slow" advTm="92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8" x="1633538" y="5527675"/>
          <p14:tracePt t="1746" x="1687513" y="5491163"/>
          <p14:tracePt t="1759" x="1751013" y="5446713"/>
          <p14:tracePt t="1776" x="1758950" y="5438775"/>
          <p14:tracePt t="1914" x="1785938" y="5438775"/>
          <p14:tracePt t="1987" x="1785938" y="5473700"/>
          <p14:tracePt t="1994" x="1785938" y="5510213"/>
          <p14:tracePt t="2010" x="1768475" y="5554663"/>
          <p14:tracePt t="2107" x="1768475" y="5537200"/>
          <p14:tracePt t="2194" x="1768475" y="5527675"/>
          <p14:tracePt t="2202" x="1768475" y="5510213"/>
          <p14:tracePt t="2211" x="1768475" y="5500688"/>
          <p14:tracePt t="2227" x="1768475" y="5473700"/>
          <p14:tracePt t="2245" x="1751013" y="5402263"/>
          <p14:tracePt t="2260" x="1741488" y="5357813"/>
          <p14:tracePt t="2276" x="1741488" y="5330825"/>
          <p14:tracePt t="2294" x="1724025" y="5286375"/>
          <p14:tracePt t="2309" x="1724025" y="5241925"/>
          <p14:tracePt t="2326" x="1724025" y="5170488"/>
          <p14:tracePt t="2343" x="1731963" y="5099050"/>
          <p14:tracePt t="2359" x="1751013" y="5000625"/>
          <p14:tracePt t="2377" x="1758950" y="4884738"/>
          <p14:tracePt t="2394" x="1768475" y="4803775"/>
          <p14:tracePt t="2411" x="1785938" y="4697413"/>
          <p14:tracePt t="2427" x="1812925" y="4500563"/>
          <p14:tracePt t="2444" x="1812925" y="4367213"/>
          <p14:tracePt t="2460" x="1812925" y="4322763"/>
          <p14:tracePt t="2476" x="1812925" y="4276725"/>
          <p14:tracePt t="2494" x="1822450" y="4205288"/>
          <p14:tracePt t="2509" x="1847850" y="4116388"/>
          <p14:tracePt t="2526" x="1884363" y="3990975"/>
          <p14:tracePt t="2543" x="1901825" y="3803650"/>
          <p14:tracePt t="2560" x="1901825" y="3679825"/>
          <p14:tracePt t="2562" x="1901825" y="3616325"/>
          <p14:tracePt t="2576" x="1893888" y="3544888"/>
          <p14:tracePt t="2594" x="1893888" y="3375025"/>
          <p14:tracePt t="2611" x="1911350" y="3322638"/>
          <p14:tracePt t="2627" x="1919288" y="3303588"/>
          <p14:tracePt t="2644" x="1928813" y="3286125"/>
          <p14:tracePt t="2660" x="1938338" y="3276600"/>
          <p14:tracePt t="2691" x="1946275" y="3276600"/>
          <p14:tracePt t="2707" x="1965325" y="3276600"/>
          <p14:tracePt t="2715" x="1990725" y="3268663"/>
          <p14:tracePt t="2727" x="2009775" y="3241675"/>
          <p14:tracePt t="2743" x="2044700" y="3187700"/>
          <p14:tracePt t="2760" x="2081213" y="3108325"/>
          <p14:tracePt t="2776" x="2116138" y="3027363"/>
          <p14:tracePt t="2778" x="2133600" y="2982913"/>
          <p14:tracePt t="2794" x="2160588" y="2911475"/>
          <p14:tracePt t="2811" x="2187575" y="2857500"/>
          <p14:tracePt t="2828" x="2197100" y="2813050"/>
          <p14:tracePt t="2844" x="2214563" y="2751138"/>
          <p14:tracePt t="2860" x="2214563" y="2687638"/>
          <p14:tracePt t="2877" x="2232025" y="2633663"/>
          <p14:tracePt t="2894" x="2241550" y="2581275"/>
          <p14:tracePt t="2910" x="2251075" y="2536825"/>
          <p14:tracePt t="2927" x="2251075" y="2527300"/>
          <p14:tracePt t="2943" x="2251075" y="2509838"/>
          <p14:tracePt t="2987" x="2251075" y="2500313"/>
          <p14:tracePt t="2995" x="2251075" y="2482850"/>
          <p14:tracePt t="3011" x="2251075" y="2455863"/>
          <p14:tracePt t="3027" x="2259013" y="2438400"/>
          <p14:tracePt t="3045" x="2259013" y="2419350"/>
          <p14:tracePt t="3060" x="2268538" y="2393950"/>
          <p14:tracePt t="3077" x="2276475" y="2366963"/>
          <p14:tracePt t="3291" x="2276475" y="2357438"/>
          <p14:tracePt t="3324" x="2286000" y="2357438"/>
          <p14:tracePt t="3331" x="2322513" y="2357438"/>
          <p14:tracePt t="3343" x="2330450" y="2357438"/>
          <p14:tracePt t="3359" x="2347913" y="2357438"/>
          <p14:tracePt t="3376" x="2366963" y="2357438"/>
          <p14:tracePt t="3395" x="2384425" y="2347913"/>
          <p14:tracePt t="3411" x="2384425" y="2339975"/>
          <p14:tracePt t="3435" x="2393950" y="2339975"/>
          <p14:tracePt t="3445" x="2393950" y="2330450"/>
          <p14:tracePt t="3500" x="2401888" y="2330450"/>
          <p14:tracePt t="3508" x="2411413" y="2312988"/>
          <p14:tracePt t="3529" x="2419350" y="2312988"/>
          <p14:tracePt t="3563" x="2428875" y="2312988"/>
          <p14:tracePt t="3635" x="2438400" y="2303463"/>
          <p14:tracePt t="4348" x="2446338" y="2303463"/>
          <p14:tracePt t="4396" x="2455863" y="2312988"/>
          <p14:tracePt t="46292" x="2465388" y="2312988"/>
          <p14:tracePt t="46301" x="2500313" y="2330450"/>
          <p14:tracePt t="46319" x="2581275" y="2330450"/>
          <p14:tracePt t="46335" x="2919413" y="2330450"/>
          <p14:tracePt t="46351" x="3455988" y="2286000"/>
          <p14:tracePt t="46368" x="3714750" y="2241550"/>
          <p14:tracePt t="46385" x="3840163" y="2224088"/>
          <p14:tracePt t="46387" x="3857625" y="2224088"/>
          <p14:tracePt t="46428" x="3867150" y="2224088"/>
          <p14:tracePt t="46436" x="3884613" y="2224088"/>
          <p14:tracePt t="46452" x="3938588" y="2295525"/>
          <p14:tracePt t="46469" x="3983038" y="2330450"/>
          <p14:tracePt t="46487" x="4027488" y="2374900"/>
          <p14:tracePt t="46501" x="4044950" y="2393950"/>
          <p14:tracePt t="46519" x="4054475" y="2401888"/>
          <p14:tracePt t="46852" x="4054475" y="2419350"/>
          <p14:tracePt t="46860" x="4054475" y="2428875"/>
          <p14:tracePt t="47172" x="4054475" y="2438400"/>
          <p14:tracePt t="47180" x="4054475" y="2465388"/>
          <p14:tracePt t="47188" x="4054475" y="2490788"/>
          <p14:tracePt t="47201" x="4054475" y="2509838"/>
          <p14:tracePt t="47244" x="4054475" y="2517775"/>
          <p14:tracePt t="47252" x="4054475" y="2554288"/>
          <p14:tracePt t="47269" x="4054475" y="2581275"/>
          <p14:tracePt t="47286" x="4037013" y="2608263"/>
          <p14:tracePt t="47303" x="4037013" y="2616200"/>
          <p14:tracePt t="47492" x="4037013" y="2633663"/>
          <p14:tracePt t="47500" x="4037013" y="2660650"/>
          <p14:tracePt t="47520" x="4037013" y="2705100"/>
          <p14:tracePt t="47535" x="4037013" y="2751138"/>
          <p14:tracePt t="47551" x="4037013" y="2776538"/>
          <p14:tracePt t="47621" x="4037013" y="2786063"/>
          <p14:tracePt t="47629" x="4037013" y="2803525"/>
          <p14:tracePt t="47636" x="4037013" y="2830513"/>
          <p14:tracePt t="47652" x="4037013" y="2867025"/>
          <p14:tracePt t="47669" x="4037013" y="2901950"/>
          <p14:tracePt t="47701" x="4037013" y="2919413"/>
          <p14:tracePt t="47901" x="4037013" y="2965450"/>
          <p14:tracePt t="47909" x="4037013" y="2982913"/>
          <p14:tracePt t="47920" x="4044950" y="2990850"/>
          <p14:tracePt t="47935" x="4054475" y="3009900"/>
          <p14:tracePt t="47952" x="4054475" y="3036888"/>
          <p14:tracePt t="47969" x="4062413" y="3054350"/>
          <p14:tracePt t="47985" x="4062413" y="3071813"/>
          <p14:tracePt t="48002" x="4062413" y="3089275"/>
          <p14:tracePt t="48020" x="4071938" y="3098800"/>
          <p14:tracePt t="48037" x="4071938" y="3108325"/>
          <p14:tracePt t="48053" x="4071938" y="3143250"/>
          <p14:tracePt t="48070" x="4071938" y="3179763"/>
          <p14:tracePt t="48087" x="4071938" y="3187700"/>
          <p14:tracePt t="48102" x="4071938" y="3205163"/>
          <p14:tracePt t="48120" x="4071938" y="3214688"/>
          <p14:tracePt t="48135" x="4071938" y="3241675"/>
          <p14:tracePt t="48152" x="4071938" y="3268663"/>
          <p14:tracePt t="48169" x="4071938" y="3322638"/>
          <p14:tracePt t="48185" x="4089400" y="3375025"/>
          <p14:tracePt t="48202" x="4089400" y="3384550"/>
          <p14:tracePt t="48219" x="4089400" y="3402013"/>
          <p14:tracePt t="48437" x="4089400" y="3411538"/>
          <p14:tracePt t="48445" x="4089400" y="3429000"/>
          <p14:tracePt t="48453" x="4089400" y="3446463"/>
          <p14:tracePt t="48470" x="4089400" y="3473450"/>
          <p14:tracePt t="48488" x="4089400" y="3482975"/>
          <p14:tracePt t="48502" x="4089400" y="3490913"/>
          <p14:tracePt t="48520" x="4089400" y="3509963"/>
          <p14:tracePt t="48539" x="4081463" y="3509963"/>
          <p14:tracePt t="70246" x="4081463" y="3527425"/>
          <p14:tracePt t="70261" x="4089400" y="3527425"/>
          <p14:tracePt t="70270" x="4098925" y="3527425"/>
          <p14:tracePt t="70278" x="4108450" y="3544888"/>
          <p14:tracePt t="70304" x="4116388" y="3544888"/>
          <p14:tracePt t="70342" x="4133850" y="3554413"/>
          <p14:tracePt t="70486" x="4143375" y="3571875"/>
          <p14:tracePt t="70494" x="4152900" y="3581400"/>
          <p14:tracePt t="70507" x="4152900" y="3589338"/>
          <p14:tracePt t="70523" x="4160838" y="3598863"/>
          <p14:tracePt t="70525" x="4160838" y="3608388"/>
          <p14:tracePt t="70539" x="4160838" y="3616325"/>
          <p14:tracePt t="70557" x="4179888" y="3625850"/>
          <p14:tracePt t="70573" x="4179888" y="3633788"/>
          <p14:tracePt t="88251" x="4187825" y="3571875"/>
          <p14:tracePt t="88259" x="4187825" y="3446463"/>
          <p14:tracePt t="88279" x="4187825" y="3251200"/>
          <p14:tracePt t="88293" x="4214813" y="3160713"/>
          <p14:tracePt t="88310" x="4224338" y="3143250"/>
          <p14:tracePt t="88467" x="4232275" y="31337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meso0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24"/>
    </mc:Choice>
    <mc:Fallback>
      <p:transition spd="slow" advTm="10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9" x="4232275" y="3098800"/>
          <p14:tracePt t="1127" x="4214813" y="3081338"/>
          <p14:tracePt t="1138" x="4214813" y="3062288"/>
          <p14:tracePt t="1154" x="4214813" y="3054350"/>
          <p14:tracePt t="1424" x="4205288" y="3054350"/>
          <p14:tracePt t="1431" x="4098925" y="3071813"/>
          <p14:tracePt t="1439" x="3938588" y="3116263"/>
          <p14:tracePt t="1453" x="3732213" y="3152775"/>
          <p14:tracePt t="1471" x="3438525" y="3179763"/>
          <p14:tracePt t="1487" x="3429000" y="3160713"/>
          <p14:tracePt t="1559" x="3419475" y="3160713"/>
          <p14:tracePt t="1576" x="3402013" y="3160713"/>
          <p14:tracePt t="1696" x="3419475" y="3160713"/>
          <p14:tracePt t="1703" x="3490913" y="3133725"/>
          <p14:tracePt t="1721" x="3616325" y="3081338"/>
          <p14:tracePt t="1738" x="3724275" y="3054350"/>
          <p14:tracePt t="1753" x="3768725" y="3036888"/>
          <p14:tracePt t="1770" x="3776663" y="3036888"/>
          <p14:tracePt t="1856" x="3786188" y="3027363"/>
          <p14:tracePt t="1872" x="3803650" y="3017838"/>
          <p14:tracePt t="1880" x="3822700" y="3009900"/>
          <p14:tracePt t="1889" x="3848100" y="3000375"/>
          <p14:tracePt t="1904" x="3902075" y="2982913"/>
          <p14:tracePt t="1921" x="3990975" y="2955925"/>
          <p14:tracePt t="1938" x="4143375" y="2894013"/>
          <p14:tracePt t="1953" x="4286250" y="2847975"/>
          <p14:tracePt t="1970" x="4518025" y="2776538"/>
          <p14:tracePt t="1987" x="4589463" y="2759075"/>
          <p14:tracePt t="2003" x="4616450" y="2741613"/>
          <p14:tracePt t="2020" x="4652963" y="2732088"/>
          <p14:tracePt t="2037" x="4705350" y="2714625"/>
          <p14:tracePt t="2039" x="4751388" y="2714625"/>
          <p14:tracePt t="2053" x="4813300" y="2714625"/>
          <p14:tracePt t="2071" x="5027613" y="2714625"/>
          <p14:tracePt t="2088" x="5197475" y="2714625"/>
          <p14:tracePt t="2105" x="5286375" y="2705100"/>
          <p14:tracePt t="2121" x="5348288" y="2697163"/>
          <p14:tracePt t="2138" x="5367338" y="2687638"/>
          <p14:tracePt t="2154" x="5394325" y="2679700"/>
          <p14:tracePt t="2170" x="5419725" y="2652713"/>
          <p14:tracePt t="2188" x="5438775" y="2633663"/>
          <p14:tracePt t="2203" x="5446713" y="2625725"/>
          <p14:tracePt t="2220" x="5465763" y="2608263"/>
          <p14:tracePt t="2237" x="5518150" y="2581275"/>
          <p14:tracePt t="2240" x="5562600" y="2554288"/>
          <p14:tracePt t="2253" x="5581650" y="2536825"/>
          <p14:tracePt t="2272" x="5616575" y="2500313"/>
          <p14:tracePt t="2288" x="5643563" y="2473325"/>
          <p14:tracePt t="2305" x="5670550" y="2428875"/>
          <p14:tracePt t="2321" x="5705475" y="2384425"/>
          <p14:tracePt t="2339" x="5751513" y="2330450"/>
          <p14:tracePt t="2354" x="5813425" y="2268538"/>
          <p14:tracePt t="2371" x="5867400" y="2214563"/>
          <p14:tracePt t="2387" x="5875338" y="2205038"/>
          <p14:tracePt t="2418" x="5875338" y="2197100"/>
          <p14:tracePt t="2464" x="5884863" y="2187575"/>
          <p14:tracePt t="2480" x="5894388" y="2179638"/>
          <p14:tracePt t="2489" x="5902325" y="2170113"/>
          <p14:tracePt t="2504" x="5919788" y="2152650"/>
          <p14:tracePt t="2521" x="5956300" y="2125663"/>
          <p14:tracePt t="2538" x="5973763" y="2116138"/>
          <p14:tracePt t="2555" x="5983288" y="2108200"/>
          <p14:tracePt t="2576" x="5991225" y="2098675"/>
          <p14:tracePt t="2592" x="6000750" y="2071688"/>
          <p14:tracePt t="2604" x="6010275" y="2062163"/>
          <p14:tracePt t="2620" x="6027738" y="2027238"/>
          <p14:tracePt t="2637" x="6054725" y="1982788"/>
          <p14:tracePt t="2640" x="6072188" y="1965325"/>
          <p14:tracePt t="2654" x="6089650" y="1919288"/>
          <p14:tracePt t="2657" x="6099175" y="1893888"/>
          <p14:tracePt t="2670" x="6116638" y="1874838"/>
          <p14:tracePt t="2688" x="6134100" y="1812925"/>
          <p14:tracePt t="2705" x="6153150" y="1758950"/>
          <p14:tracePt t="2721" x="6153150" y="1714500"/>
          <p14:tracePt t="2738" x="6170613" y="1697038"/>
          <p14:tracePt t="2754" x="6197600" y="1652588"/>
          <p14:tracePt t="2771" x="6205538" y="1608138"/>
          <p14:tracePt t="2788" x="6224588" y="1581150"/>
          <p14:tracePt t="2803" x="6251575" y="1536700"/>
          <p14:tracePt t="2820" x="6269038" y="1500188"/>
          <p14:tracePt t="2838" x="6296025" y="1455738"/>
          <p14:tracePt t="2853" x="6313488" y="1438275"/>
          <p14:tracePt t="2856" x="6323013" y="1419225"/>
          <p14:tracePt t="2871" x="6330950" y="1393825"/>
          <p14:tracePt t="2887" x="6340475" y="1374775"/>
          <p14:tracePt t="2903" x="6340475" y="1366838"/>
          <p14:tracePt t="2922" x="6340475" y="1357313"/>
          <p14:tracePt t="2939" x="6348413" y="1347788"/>
          <p14:tracePt t="2954" x="6384925" y="1322388"/>
          <p14:tracePt t="2971" x="6402388" y="1285875"/>
          <p14:tracePt t="2988" x="6429375" y="1250950"/>
          <p14:tracePt t="3004" x="6438900" y="1231900"/>
          <p14:tracePt t="3020" x="6446838" y="1179513"/>
          <p14:tracePt t="3037" x="6456363" y="1133475"/>
          <p14:tracePt t="3054" x="6456363" y="1116013"/>
          <p14:tracePt t="3070" x="6456363" y="1108075"/>
          <p14:tracePt t="3170" x="6456363" y="1098550"/>
          <p14:tracePt t="3209" x="6456363" y="1081088"/>
          <p14:tracePt t="3225" x="6456363" y="1062038"/>
          <p14:tracePt t="3233" x="6456363" y="1054100"/>
          <p14:tracePt t="3241" x="6456363" y="1027113"/>
          <p14:tracePt t="3257" x="6456363" y="1017588"/>
          <p14:tracePt t="3272" x="6456363" y="990600"/>
          <p14:tracePt t="3288" x="6446838" y="946150"/>
          <p14:tracePt t="3305" x="6446838" y="919163"/>
          <p14:tracePt t="3321" x="6446838" y="893763"/>
          <p14:tracePt t="3339" x="6446838" y="847725"/>
          <p14:tracePt t="3354" x="6446838" y="803275"/>
          <p14:tracePt t="3371" x="6446838" y="758825"/>
          <p14:tracePt t="3388" x="6446838" y="731838"/>
          <p14:tracePt t="3403" x="6438900" y="704850"/>
          <p14:tracePt t="3421" x="6429375" y="669925"/>
          <p14:tracePt t="3437" x="6419850" y="652463"/>
          <p14:tracePt t="3454" x="6419850" y="642938"/>
          <p14:tracePt t="3471" x="6419850" y="633413"/>
          <p14:tracePt t="3553" x="6411913" y="625475"/>
          <p14:tracePt t="3561" x="6411913" y="615950"/>
          <p14:tracePt t="3571" x="6411913" y="608013"/>
          <p14:tracePt t="3588" x="6411913" y="588963"/>
          <p14:tracePt t="3604" x="6411913" y="571500"/>
          <p14:tracePt t="3621" x="6402388" y="561975"/>
          <p14:tracePt t="3834" x="6402388" y="554038"/>
          <p14:tracePt t="3849" x="6394450" y="554038"/>
          <p14:tracePt t="3857" x="6384925" y="544513"/>
          <p14:tracePt t="3874" x="6375400" y="544513"/>
          <p14:tracePt t="3897" x="6367463" y="536575"/>
          <p14:tracePt t="3977" x="6357938" y="536575"/>
          <p14:tracePt t="3986" x="6348413" y="527050"/>
          <p14:tracePt t="4002" x="6340475" y="527050"/>
          <p14:tracePt t="4009" x="6340475" y="517525"/>
          <p14:tracePt t="4021" x="6330950" y="517525"/>
          <p14:tracePt t="4037" x="6313488" y="509588"/>
          <p14:tracePt t="4054" x="6296025" y="500063"/>
          <p14:tracePt t="4071" x="6286500" y="490538"/>
          <p14:tracePt t="4073" x="6276975" y="490538"/>
          <p14:tracePt t="4153" x="6269038" y="490538"/>
          <p14:tracePt t="4202" x="6259513" y="490538"/>
          <p14:tracePt t="4402" x="6251575" y="490538"/>
          <p14:tracePt t="4570" x="6251575" y="509588"/>
          <p14:tracePt t="4587" x="6259513" y="517525"/>
          <p14:tracePt t="4594" x="6269038" y="517525"/>
          <p14:tracePt t="4605" x="6286500" y="527050"/>
          <p14:tracePt t="4626" x="6303963" y="527050"/>
          <p14:tracePt t="4642" x="6313488" y="536575"/>
          <p14:tracePt t="4654" x="6323013" y="536575"/>
          <p14:tracePt t="4671" x="6330950" y="536575"/>
          <p14:tracePt t="4688" x="6340475" y="536575"/>
          <p14:tracePt t="4706" x="6357938" y="536575"/>
          <p14:tracePt t="4722" x="6375400" y="536575"/>
          <p14:tracePt t="4738" x="6402388" y="544513"/>
          <p14:tracePt t="4755" x="6438900" y="561975"/>
          <p14:tracePt t="4771" x="6446838" y="571500"/>
          <p14:tracePt t="4788" x="6483350" y="588963"/>
          <p14:tracePt t="4804" x="6500813" y="608013"/>
          <p14:tracePt t="4822" x="6527800" y="625475"/>
          <p14:tracePt t="4838" x="6537325" y="625475"/>
          <p14:tracePt t="4854" x="6554788" y="633413"/>
          <p14:tracePt t="4871" x="6581775" y="642938"/>
          <p14:tracePt t="4873" x="6599238" y="652463"/>
          <p14:tracePt t="4887" x="6616700" y="660400"/>
          <p14:tracePt t="4904" x="6653213" y="660400"/>
          <p14:tracePt t="4906" x="6661150" y="660400"/>
          <p14:tracePt t="4922" x="6680200" y="660400"/>
          <p14:tracePt t="4939" x="6688138" y="679450"/>
          <p14:tracePt t="4955" x="6697663" y="679450"/>
          <p14:tracePt t="4972" x="6759575" y="714375"/>
          <p14:tracePt t="4988" x="6823075" y="723900"/>
          <p14:tracePt t="5004" x="6858000" y="741363"/>
          <p14:tracePt t="5021" x="6875463" y="758825"/>
          <p14:tracePt t="5037" x="6884988" y="758825"/>
          <p14:tracePt t="5054" x="6902450" y="768350"/>
          <p14:tracePt t="5071" x="6911975" y="776288"/>
          <p14:tracePt t="5087" x="6929438" y="795338"/>
          <p14:tracePt t="5090" x="6946900" y="803275"/>
          <p14:tracePt t="5104" x="6965950" y="812800"/>
          <p14:tracePt t="5106" x="6983413" y="830263"/>
          <p14:tracePt t="5122" x="7018338" y="839788"/>
          <p14:tracePt t="5139" x="7037388" y="847725"/>
          <p14:tracePt t="5156" x="7062788" y="866775"/>
          <p14:tracePt t="5172" x="7099300" y="874713"/>
          <p14:tracePt t="5190" x="7134225" y="901700"/>
          <p14:tracePt t="5195" x="7143750" y="911225"/>
          <p14:tracePt t="5206" x="7180263" y="928688"/>
          <p14:tracePt t="5222" x="7259638" y="973138"/>
          <p14:tracePt t="5238" x="7367588" y="1017588"/>
          <p14:tracePt t="5254" x="7466013" y="1054100"/>
          <p14:tracePt t="5271" x="7537450" y="1081088"/>
          <p14:tracePt t="5287" x="7572375" y="1089025"/>
          <p14:tracePt t="5289" x="7572375" y="1098550"/>
          <p14:tracePt t="5322" x="7581900" y="1108075"/>
          <p14:tracePt t="5395" x="7589838" y="1116013"/>
          <p14:tracePt t="5443" x="7589838" y="1125538"/>
          <p14:tracePt t="5483" x="7589838" y="1133475"/>
          <p14:tracePt t="5499" x="7589838" y="1143000"/>
          <p14:tracePt t="5507" x="7589838" y="1152525"/>
          <p14:tracePt t="5531" x="7589838" y="1160463"/>
          <p14:tracePt t="5539" x="7589838" y="1169988"/>
          <p14:tracePt t="5556" x="7599363" y="1179513"/>
          <p14:tracePt t="5572" x="7608888" y="1187450"/>
          <p14:tracePt t="5589" x="7608888" y="1196975"/>
          <p14:tracePt t="5605" x="7616825" y="1214438"/>
          <p14:tracePt t="5622" x="7616825" y="1231900"/>
          <p14:tracePt t="5659" x="7616825" y="1250950"/>
          <p14:tracePt t="5667" x="7616825" y="1258888"/>
          <p14:tracePt t="5675" x="7616825" y="1268413"/>
          <p14:tracePt t="5687" x="7616825" y="1276350"/>
          <p14:tracePt t="5704" x="7626350" y="1295400"/>
          <p14:tracePt t="5707" x="7626350" y="1303338"/>
          <p14:tracePt t="5723" x="7626350" y="1312863"/>
          <p14:tracePt t="5739" x="7634288" y="1330325"/>
          <p14:tracePt t="5755" x="7634288" y="1347788"/>
          <p14:tracePt t="5772" x="7634288" y="1366838"/>
          <p14:tracePt t="5795" x="7634288" y="1374775"/>
          <p14:tracePt t="5811" x="7634288" y="1384300"/>
          <p14:tracePt t="5827" x="7634288" y="1393825"/>
          <p14:tracePt t="5838" x="7643813" y="1393825"/>
          <p14:tracePt t="5915" x="7643813" y="1411288"/>
          <p14:tracePt t="5931" x="7643813" y="1419225"/>
          <p14:tracePt t="5939" x="7643813" y="1428750"/>
          <p14:tracePt t="5955" x="7643813" y="1446213"/>
          <p14:tracePt t="5973" x="7643813" y="1482725"/>
          <p14:tracePt t="5989" x="7661275" y="1517650"/>
          <p14:tracePt t="6005" x="7680325" y="1544638"/>
          <p14:tracePt t="6022" x="7680325" y="1554163"/>
          <p14:tracePt t="6099" x="7680325" y="1562100"/>
          <p14:tracePt t="6131" x="7680325" y="1571625"/>
          <p14:tracePt t="6139" x="7680325" y="1581150"/>
          <p14:tracePt t="6155" x="7680325" y="1598613"/>
          <p14:tracePt t="6173" x="7680325" y="1616075"/>
          <p14:tracePt t="6195" x="7680325" y="1633538"/>
          <p14:tracePt t="6211" x="7680325" y="1643063"/>
          <p14:tracePt t="6244" x="7680325" y="1652588"/>
          <p14:tracePt t="6299" x="7688263" y="1652588"/>
          <p14:tracePt t="6307" x="7688263" y="1660525"/>
          <p14:tracePt t="6331" x="7688263" y="1670050"/>
          <p14:tracePt t="6339" x="7688263" y="1679575"/>
          <p14:tracePt t="6354" x="7697788" y="1679575"/>
          <p14:tracePt t="6373" x="7705725" y="1714500"/>
          <p14:tracePt t="6389" x="7705725" y="1724025"/>
          <p14:tracePt t="6405" x="7715250" y="1751013"/>
          <p14:tracePt t="6422" x="7724775" y="1785938"/>
          <p14:tracePt t="6438" x="7732713" y="1803400"/>
          <p14:tracePt t="6454" x="7742238" y="1830388"/>
          <p14:tracePt t="6472" x="7742238" y="1839913"/>
          <p14:tracePt t="6488" x="7742238" y="1857375"/>
          <p14:tracePt t="6504" x="7751763" y="1866900"/>
          <p14:tracePt t="6506" x="7751763" y="1874838"/>
          <p14:tracePt t="6521" x="7751763" y="1884363"/>
          <p14:tracePt t="6540" x="7751763" y="1893888"/>
          <p14:tracePt t="6554" x="7751763" y="1901825"/>
          <p14:tracePt t="6573" x="7751763" y="1911350"/>
          <p14:tracePt t="6588" x="7751763" y="1919288"/>
          <p14:tracePt t="6605" x="7759700" y="1928813"/>
          <p14:tracePt t="6623" x="7759700" y="1946275"/>
          <p14:tracePt t="6638" x="7769225" y="1946275"/>
          <p14:tracePt t="6654" x="7777163" y="1973263"/>
          <p14:tracePt t="6672" x="7777163" y="1982788"/>
          <p14:tracePt t="6688" x="7786688" y="2009775"/>
          <p14:tracePt t="6704" x="7796213" y="2017713"/>
          <p14:tracePt t="6724" x="7796213" y="2036763"/>
          <p14:tracePt t="6819" x="7796213" y="2044700"/>
          <p14:tracePt t="6836" x="7804150" y="2062163"/>
          <p14:tracePt t="6853" x="7804150" y="2071688"/>
          <p14:tracePt t="6861" x="7813675" y="2081213"/>
          <p14:tracePt t="6876" x="7813675" y="2089150"/>
          <p14:tracePt t="6888" x="7813675" y="2098675"/>
          <p14:tracePt t="6905" x="7813675" y="2116138"/>
          <p14:tracePt t="6906" x="7813675" y="2125663"/>
          <p14:tracePt t="6924" x="7813675" y="2133600"/>
          <p14:tracePt t="6937" x="7813675" y="2143125"/>
          <p14:tracePt t="6955" x="7823200" y="2170113"/>
          <p14:tracePt t="6972" x="7823200" y="2197100"/>
          <p14:tracePt t="6988" x="7823200" y="2241550"/>
          <p14:tracePt t="7005" x="7823200" y="2276475"/>
          <p14:tracePt t="7022" x="7831138" y="2295525"/>
          <p14:tracePt t="7038" x="7831138" y="2330450"/>
          <p14:tracePt t="7054" x="7848600" y="2366963"/>
          <p14:tracePt t="7071" x="7848600" y="2419350"/>
          <p14:tracePt t="7088" x="7848600" y="2465388"/>
          <p14:tracePt t="7104" x="7867650" y="2500313"/>
          <p14:tracePt t="7123" x="7885113" y="2571750"/>
          <p14:tracePt t="7140" x="7885113" y="2589213"/>
          <p14:tracePt t="7155" x="7894638" y="2616200"/>
          <p14:tracePt t="7212" x="7894638" y="2625725"/>
          <p14:tracePt t="7228" x="7894638" y="2633663"/>
          <p14:tracePt t="7238" x="7894638" y="2643188"/>
          <p14:tracePt t="7254" x="7894638" y="2652713"/>
          <p14:tracePt t="7272" x="7894638" y="2670175"/>
          <p14:tracePt t="7288" x="7894638" y="2679700"/>
          <p14:tracePt t="7304" x="7894638" y="2724150"/>
          <p14:tracePt t="7322" x="7894638" y="2751138"/>
          <p14:tracePt t="7324" x="7894638" y="2759075"/>
          <p14:tracePt t="7338" x="7894638" y="2776538"/>
          <p14:tracePt t="7340" x="7894638" y="2795588"/>
          <p14:tracePt t="7355" x="7894638" y="2822575"/>
          <p14:tracePt t="7372" x="7894638" y="2840038"/>
          <p14:tracePt t="7388" x="7894638" y="2857500"/>
          <p14:tracePt t="7405" x="7894638" y="2867025"/>
          <p14:tracePt t="7423" x="7894638" y="2884488"/>
          <p14:tracePt t="7444" x="7894638" y="2894013"/>
          <p14:tracePt t="7469" x="7894638" y="2911475"/>
          <p14:tracePt t="7484" x="7894638" y="2919413"/>
          <p14:tracePt t="7492" x="7894638" y="2938463"/>
          <p14:tracePt t="7504" x="7894638" y="2946400"/>
          <p14:tracePt t="7522" x="7894638" y="2965450"/>
          <p14:tracePt t="7524" x="7894638" y="2982913"/>
          <p14:tracePt t="7538" x="7894638" y="2990850"/>
          <p14:tracePt t="7555" x="7894638" y="3017838"/>
          <p14:tracePt t="7572" x="7894638" y="3027363"/>
          <p14:tracePt t="7589" x="7894638" y="3062288"/>
          <p14:tracePt t="7612" x="7894638" y="3071813"/>
          <p14:tracePt t="7637" x="7894638" y="3081338"/>
          <p14:tracePt t="7654" x="7894638" y="3089275"/>
          <p14:tracePt t="7669" x="7894638" y="3098800"/>
          <p14:tracePt t="7676" x="7894638" y="3116263"/>
          <p14:tracePt t="7687" x="7894638" y="3125788"/>
          <p14:tracePt t="7704" x="7894638" y="3143250"/>
          <p14:tracePt t="7724" x="7894638" y="3179763"/>
          <p14:tracePt t="7738" x="7894638" y="3197225"/>
          <p14:tracePt t="7755" x="7894638" y="3232150"/>
          <p14:tracePt t="7773" x="7894638" y="3251200"/>
          <p14:tracePt t="7789" x="7894638" y="3276600"/>
          <p14:tracePt t="7805" x="7894638" y="3303588"/>
          <p14:tracePt t="7822" x="7894638" y="3322638"/>
          <p14:tracePt t="7838" x="7894638" y="3348038"/>
          <p14:tracePt t="7855" x="7894638" y="3367088"/>
          <p14:tracePt t="7884" x="7894638" y="3375025"/>
          <p14:tracePt t="7902" x="7894638" y="3384550"/>
          <p14:tracePt t="7917" x="7894638" y="3394075"/>
          <p14:tracePt t="7933" x="7894638" y="3402013"/>
          <p14:tracePt t="7940" x="7894638" y="3411538"/>
          <p14:tracePt t="7965" x="7894638" y="3429000"/>
          <p14:tracePt t="7988" x="7894638" y="3438525"/>
          <p14:tracePt t="7996" x="7894638" y="3446463"/>
          <p14:tracePt t="8012" x="7894638" y="3465513"/>
          <p14:tracePt t="8023" x="7894638" y="3473450"/>
          <p14:tracePt t="8038" x="7894638" y="3482975"/>
          <p14:tracePt t="8055" x="7894638" y="3500438"/>
          <p14:tracePt t="8072" x="7894638" y="3509963"/>
          <p14:tracePt t="8087" x="7894638" y="3527425"/>
          <p14:tracePt t="8105" x="7894638" y="3544888"/>
          <p14:tracePt t="8124" x="7894638" y="3554413"/>
          <p14:tracePt t="8165" x="7894638" y="3562350"/>
          <p14:tracePt t="8181" x="7894638" y="3571875"/>
          <p14:tracePt t="8189" x="7894638" y="3581400"/>
          <p14:tracePt t="8205" x="7902575" y="3598863"/>
          <p14:tracePt t="8224" x="7912100" y="3608388"/>
          <p14:tracePt t="8277" x="7912100" y="3616325"/>
          <p14:tracePt t="8285" x="7912100" y="3625850"/>
          <p14:tracePt t="8293" x="7912100" y="3633788"/>
          <p14:tracePt t="8304" x="7912100" y="3643313"/>
          <p14:tracePt t="8322" x="7920038" y="3652838"/>
          <p14:tracePt t="8349" x="7920038" y="3660775"/>
          <p14:tracePt t="8389" x="7929563" y="3660775"/>
          <p14:tracePt t="8397" x="7939088" y="3670300"/>
          <p14:tracePt t="8437" x="7939088" y="3679825"/>
          <p14:tracePt t="8445" x="7939088" y="3687763"/>
          <p14:tracePt t="8485" x="7939088" y="3697288"/>
          <p14:tracePt t="8493" x="7939088" y="3705225"/>
          <p14:tracePt t="8509" x="7947025" y="3724275"/>
          <p14:tracePt t="8549" x="7956550" y="3724275"/>
          <p14:tracePt t="8557" x="7956550" y="3732213"/>
          <p14:tracePt t="8574" x="7966075" y="3741738"/>
          <p14:tracePt t="8590" x="7966075" y="3751263"/>
          <p14:tracePt t="8645" x="7966075" y="3768725"/>
          <p14:tracePt t="8685" x="7966075" y="3776663"/>
          <p14:tracePt t="8693" x="7966075" y="3786188"/>
          <p14:tracePt t="8705" x="7966075" y="3795713"/>
          <p14:tracePt t="8724" x="7966075" y="3822700"/>
          <p14:tracePt t="8738" x="7966075" y="3830638"/>
          <p14:tracePt t="8755" x="7966075" y="3848100"/>
          <p14:tracePt t="8773" x="7966075" y="3857625"/>
          <p14:tracePt t="8790" x="7966075" y="3867150"/>
          <p14:tracePt t="8807" x="7966075" y="3875088"/>
          <p14:tracePt t="8822" x="7966075" y="3884613"/>
          <p14:tracePt t="8861" x="7966075" y="3894138"/>
          <p14:tracePt t="8885" x="7966075" y="3911600"/>
          <p14:tracePt t="8925" x="7966075" y="3929063"/>
          <p14:tracePt t="8949" x="7966075" y="3938588"/>
          <p14:tracePt t="8965" x="7966075" y="3946525"/>
          <p14:tracePt t="8989" x="7966075" y="3956050"/>
          <p14:tracePt t="8997" x="7966075" y="3965575"/>
          <p14:tracePt t="9013" x="7966075" y="3973513"/>
          <p14:tracePt t="9023" x="7966075" y="4000500"/>
          <p14:tracePt t="9039" x="7966075" y="4010025"/>
          <p14:tracePt t="9055" x="7966075" y="4017963"/>
          <p14:tracePt t="9072" x="7966075" y="4037013"/>
          <p14:tracePt t="9088" x="7966075" y="4044950"/>
          <p14:tracePt t="9105" x="7966075" y="4054475"/>
          <p14:tracePt t="9122" x="7966075" y="4062413"/>
          <p14:tracePt t="9149" x="7966075" y="4071938"/>
          <p14:tracePt t="9181" x="7966075" y="4081463"/>
          <p14:tracePt t="9189" x="7966075" y="4089400"/>
          <p14:tracePt t="9206" x="7966075" y="4125913"/>
          <p14:tracePt t="9224" x="7966075" y="4133850"/>
          <p14:tracePt t="9239" x="7956550" y="4152900"/>
          <p14:tracePt t="9256" x="7956550" y="4160838"/>
          <p14:tracePt t="9273" x="7956550" y="4170363"/>
          <p14:tracePt t="9304" x="7956550" y="4179888"/>
          <p14:tracePt t="9350" x="7956550" y="4187825"/>
          <p14:tracePt t="9357" x="7939088" y="4205288"/>
          <p14:tracePt t="9374" x="7939088" y="4224338"/>
          <p14:tracePt t="9389" x="7939088" y="4259263"/>
          <p14:tracePt t="9406" x="7920038" y="4295775"/>
          <p14:tracePt t="9423" x="7920038" y="4322763"/>
          <p14:tracePt t="9439" x="7920038" y="4330700"/>
          <p14:tracePt t="9456" x="7902575" y="4348163"/>
          <p14:tracePt t="9472" x="7902575" y="4367213"/>
          <p14:tracePt t="9488" x="7902575" y="4375150"/>
          <p14:tracePt t="9505" x="7902575" y="4402138"/>
          <p14:tracePt t="9522" x="7875588" y="4419600"/>
          <p14:tracePt t="9538" x="7867650" y="4456113"/>
          <p14:tracePt t="9555" x="7858125" y="4483100"/>
          <p14:tracePt t="9557" x="7848600" y="4483100"/>
          <p14:tracePt t="9573" x="7840663" y="4500563"/>
          <p14:tracePt t="9590" x="7831138" y="4510088"/>
          <p14:tracePt t="9605" x="7831138" y="4518025"/>
          <p14:tracePt t="9622" x="7831138" y="4527550"/>
          <p14:tracePt t="9639" x="7813675" y="4554538"/>
          <p14:tracePt t="9662" x="7813675" y="4562475"/>
          <p14:tracePt t="9673" x="7813675" y="4572000"/>
          <p14:tracePt t="9688" x="7796213" y="4589463"/>
          <p14:tracePt t="9734" x="7796213" y="4608513"/>
          <p14:tracePt t="9758" x="7796213" y="4616450"/>
          <p14:tracePt t="9765" x="7796213" y="4625975"/>
          <p14:tracePt t="9775" x="7777163" y="4643438"/>
          <p14:tracePt t="9790" x="7769225" y="4679950"/>
          <p14:tracePt t="9806" x="7759700" y="4687888"/>
          <p14:tracePt t="9823" x="7742238" y="4724400"/>
          <p14:tracePt t="9839" x="7732713" y="4751388"/>
          <p14:tracePt t="9856" x="7732713" y="4759325"/>
          <p14:tracePt t="9873" x="7724775" y="4776788"/>
          <p14:tracePt t="9889" x="7724775" y="4795838"/>
          <p14:tracePt t="9906" x="7715250" y="4822825"/>
          <p14:tracePt t="9922" x="7705725" y="4830763"/>
          <p14:tracePt t="9942" x="7705725" y="4848225"/>
          <p14:tracePt t="9958" x="7705725" y="4857750"/>
          <p14:tracePt t="9973" x="7705725" y="4867275"/>
          <p14:tracePt t="9989" x="7688263" y="4875213"/>
          <p14:tracePt t="9990" x="7688263" y="4884738"/>
          <p14:tracePt t="10134" x="7688263" y="4894263"/>
          <p14:tracePt t="10342" x="7680325" y="4902200"/>
          <p14:tracePt t="10462" x="7661275" y="4902200"/>
          <p14:tracePt t="10479" x="7643813" y="4902200"/>
          <p14:tracePt t="10519" x="7626350" y="4902200"/>
          <p14:tracePt t="10551" x="7616825" y="4902200"/>
          <p14:tracePt t="10582" x="7608888" y="4894263"/>
          <p14:tracePt t="10630" x="7608888" y="4884738"/>
          <p14:tracePt t="10647" x="7599363" y="4875213"/>
          <p14:tracePt t="10662" x="7589838" y="4875213"/>
          <p14:tracePt t="10674" x="7589838" y="4857750"/>
          <p14:tracePt t="10688" x="7589838" y="4848225"/>
          <p14:tracePt t="10705" x="7572375" y="4840288"/>
          <p14:tracePt t="10722" x="7572375" y="4822825"/>
          <p14:tracePt t="10738" x="7554913" y="4803775"/>
          <p14:tracePt t="10756" x="7554913" y="4776788"/>
          <p14:tracePt t="10774" x="7554913" y="4751388"/>
          <p14:tracePt t="10788" x="7554913" y="4741863"/>
          <p14:tracePt t="10807" x="7554913" y="4697413"/>
          <p14:tracePt t="10824" x="7545388" y="4687888"/>
          <p14:tracePt t="10839" x="7537450" y="4670425"/>
          <p14:tracePt t="10857" x="7537450" y="4660900"/>
          <p14:tracePt t="10872" x="7537450" y="4652963"/>
          <p14:tracePt t="10889" x="7537450" y="4633913"/>
          <p14:tracePt t="10906" x="7537450" y="4625975"/>
          <p14:tracePt t="10922" x="7537450" y="4608513"/>
          <p14:tracePt t="10939" x="7537450" y="4589463"/>
          <p14:tracePt t="10956" x="7537450" y="4572000"/>
          <p14:tracePt t="10958" x="7537450" y="4562475"/>
          <p14:tracePt t="10972" x="7537450" y="4554538"/>
          <p14:tracePt t="10988" x="7537450" y="4537075"/>
          <p14:tracePt t="11007" x="7537450" y="4527550"/>
          <p14:tracePt t="11023" x="7537450" y="4500563"/>
          <p14:tracePt t="11039" x="7537450" y="4483100"/>
          <p14:tracePt t="11056" x="7537450" y="4456113"/>
          <p14:tracePt t="11073" x="7537450" y="4438650"/>
          <p14:tracePt t="11088" x="7537450" y="4394200"/>
          <p14:tracePt t="11106" x="7537450" y="4348163"/>
          <p14:tracePt t="11122" x="7537450" y="4286250"/>
          <p14:tracePt t="11138" x="7537450" y="4224338"/>
          <p14:tracePt t="11156" x="7537450" y="4160838"/>
          <p14:tracePt t="11172" x="7537450" y="4108450"/>
          <p14:tracePt t="11174" x="7537450" y="4089400"/>
          <p14:tracePt t="11188" x="7537450" y="4062413"/>
          <p14:tracePt t="11206" x="7537450" y="4037013"/>
          <p14:tracePt t="11263" x="7537450" y="4017963"/>
          <p14:tracePt t="11270" x="7537450" y="3990975"/>
          <p14:tracePt t="11289" x="7500938" y="3919538"/>
          <p14:tracePt t="11306" x="7456488" y="3857625"/>
          <p14:tracePt t="11322" x="7419975" y="3795713"/>
          <p14:tracePt t="11338" x="7394575" y="3732213"/>
          <p14:tracePt t="11356" x="7358063" y="3660775"/>
          <p14:tracePt t="11358" x="7348538" y="3643313"/>
          <p14:tracePt t="11372" x="7340600" y="3608388"/>
          <p14:tracePt t="11388" x="7331075" y="3554413"/>
          <p14:tracePt t="11391" x="7331075" y="3527425"/>
          <p14:tracePt t="11407" x="7313613" y="3500438"/>
          <p14:tracePt t="11423" x="7313613" y="3473450"/>
          <p14:tracePt t="11438" x="7313613" y="3465513"/>
          <p14:tracePt t="11458" x="7313613" y="3446463"/>
          <p14:tracePt t="11473" x="7340600" y="3384550"/>
          <p14:tracePt t="11489" x="7358063" y="3348038"/>
          <p14:tracePt t="11506" x="7375525" y="3295650"/>
          <p14:tracePt t="11522" x="7375525" y="3259138"/>
          <p14:tracePt t="11575" x="7367588" y="3232150"/>
          <p14:tracePt t="11583" x="7367588" y="3224213"/>
          <p14:tracePt t="11936" x="7358063" y="3214688"/>
          <p14:tracePt t="11943" x="7358063" y="3205163"/>
          <p14:tracePt t="11959" x="7348538" y="3197225"/>
          <p14:tracePt t="11975" x="7340600" y="3187700"/>
          <p14:tracePt t="12136" x="7331075" y="3170238"/>
          <p14:tracePt t="12143" x="7331075" y="3152775"/>
          <p14:tracePt t="12156" x="7323138" y="3152775"/>
          <p14:tracePt t="12172" x="7313613" y="3108325"/>
          <p14:tracePt t="12174" x="7304088" y="3089275"/>
          <p14:tracePt t="12189" x="7286625" y="3062288"/>
          <p14:tracePt t="12207" x="7242175" y="2982913"/>
          <p14:tracePt t="12223" x="7205663" y="2938463"/>
          <p14:tracePt t="12240" x="7188200" y="2919413"/>
          <p14:tracePt t="12257" x="7161213" y="2911475"/>
          <p14:tracePt t="12304" x="7161213" y="2901950"/>
          <p14:tracePt t="12328" x="7153275" y="2901950"/>
          <p14:tracePt t="12368" x="7153275" y="2894013"/>
          <p14:tracePt t="12384" x="7153275" y="2884488"/>
          <p14:tracePt t="12400" x="7153275" y="2874963"/>
          <p14:tracePt t="12416" x="7153275" y="2867025"/>
          <p14:tracePt t="12424" x="7153275" y="2847975"/>
          <p14:tracePt t="12440" x="7153275" y="2830513"/>
          <p14:tracePt t="12457" x="7153275" y="2803525"/>
          <p14:tracePt t="12474" x="7153275" y="2786063"/>
          <p14:tracePt t="12489" x="7153275" y="2759075"/>
          <p14:tracePt t="12507" x="7153275" y="2741613"/>
          <p14:tracePt t="12537" x="7153275" y="2732088"/>
          <p14:tracePt t="12552" x="7153275" y="2724150"/>
          <p14:tracePt t="12560" x="7153275" y="2714625"/>
          <p14:tracePt t="12572" x="7153275" y="2705100"/>
          <p14:tracePt t="12589" x="7153275" y="2679700"/>
          <p14:tracePt t="12606" x="7153275" y="2670175"/>
          <p14:tracePt t="12623" x="7153275" y="2643188"/>
          <p14:tracePt t="12640" x="7143750" y="2643188"/>
          <p14:tracePt t="12800" x="7134225" y="2643188"/>
          <p14:tracePt t="13080" x="7126288" y="2625725"/>
          <p14:tracePt t="13088" x="7116763" y="2625725"/>
          <p14:tracePt t="13107" x="7099300" y="2598738"/>
          <p14:tracePt t="13122" x="7072313" y="2589213"/>
          <p14:tracePt t="13209" x="7054850" y="2571750"/>
          <p14:tracePt t="13218" x="7027863" y="2536825"/>
          <p14:tracePt t="13239" x="6983413" y="2455863"/>
          <p14:tracePt t="13241" x="6965950" y="2411413"/>
          <p14:tracePt t="13257" x="6919913" y="2339975"/>
          <p14:tracePt t="13273" x="6875463" y="2295525"/>
          <p14:tracePt t="13290" x="6831013" y="2268538"/>
          <p14:tracePt t="13857" x="6831013" y="2259013"/>
          <p14:tracePt t="13865" x="6831013" y="2251075"/>
          <p14:tracePt t="13874" x="6840538" y="2205038"/>
          <p14:tracePt t="13890" x="6840538" y="2160588"/>
          <p14:tracePt t="13907" x="6858000" y="2098675"/>
          <p14:tracePt t="13923" x="6858000" y="2071688"/>
          <p14:tracePt t="13939" x="6858000" y="2054225"/>
          <p14:tracePt t="14009" x="6858000" y="2036763"/>
          <p14:tracePt t="14041" x="6858000" y="2027238"/>
          <p14:tracePt t="14049" x="6858000" y="2017713"/>
          <p14:tracePt t="14058" x="6875463" y="1982788"/>
          <p14:tracePt t="14073" x="6875463" y="1911350"/>
          <p14:tracePt t="14090" x="6875463" y="1803400"/>
          <p14:tracePt t="14107" x="6858000" y="1633538"/>
          <p14:tracePt t="14123" x="6831013" y="1536700"/>
          <p14:tracePt t="14139" x="6796088" y="1455738"/>
          <p14:tracePt t="14157" x="6759575" y="1401763"/>
          <p14:tracePt t="14173" x="6732588" y="1347788"/>
          <p14:tracePt t="14189" x="6732588" y="1339850"/>
          <p14:tracePt t="14206" x="6732588" y="1322388"/>
          <p14:tracePt t="14273" x="6732588" y="1312863"/>
          <p14:tracePt t="14353" x="6732588" y="1303338"/>
          <p14:tracePt t="14361" x="6732588" y="1285875"/>
          <p14:tracePt t="14372" x="6732588" y="1276350"/>
          <p14:tracePt t="14389" x="6732588" y="1250950"/>
          <p14:tracePt t="14406" x="6732588" y="1214438"/>
          <p14:tracePt t="14409" x="6732588" y="1204913"/>
          <p14:tracePt t="14422" x="6732588" y="1187450"/>
          <p14:tracePt t="14439" x="6732588" y="1160463"/>
          <p14:tracePt t="14441" x="6732588" y="1152525"/>
          <p14:tracePt t="14458" x="6732588" y="1133475"/>
          <p14:tracePt t="14474" x="6732588" y="1116013"/>
          <p14:tracePt t="14569" x="6732588" y="1098550"/>
          <p14:tracePt t="14588" x="6732588" y="1081088"/>
          <p14:tracePt t="14594" x="6732588" y="1062038"/>
          <p14:tracePt t="14606" x="6732588" y="1044575"/>
          <p14:tracePt t="14622" x="6732588" y="990600"/>
          <p14:tracePt t="14639" x="6732588" y="982663"/>
          <p14:tracePt t="14657" x="6732588" y="955675"/>
          <p14:tracePt t="14802" x="6732588" y="946150"/>
          <p14:tracePt t="14810" x="6732588" y="928688"/>
          <p14:tracePt t="14823" x="6732588" y="911225"/>
          <p14:tracePt t="14839" x="6732588" y="893763"/>
          <p14:tracePt t="14841" x="6724650" y="884238"/>
          <p14:tracePt t="14874" x="6715125" y="866775"/>
          <p14:tracePt t="14898" x="6715125" y="857250"/>
          <p14:tracePt t="15122" x="6705600" y="830263"/>
          <p14:tracePt t="15129" x="6697663" y="785813"/>
          <p14:tracePt t="15140" x="6697663" y="768350"/>
          <p14:tracePt t="15157" x="6680200" y="750888"/>
          <p14:tracePt t="15173" x="6680200" y="731838"/>
          <p14:tracePt t="15202" x="6680200" y="723900"/>
          <p14:tracePt t="15210" x="6670675" y="723900"/>
          <p14:tracePt t="15227" x="6670675" y="714375"/>
          <p14:tracePt t="15239" x="6670675" y="704850"/>
          <p14:tracePt t="15257" x="6670675" y="679450"/>
          <p14:tracePt t="15274" x="6670675" y="660400"/>
          <p14:tracePt t="15291" x="6661150" y="633413"/>
          <p14:tracePt t="15308" x="6661150" y="608013"/>
          <p14:tracePt t="15324" x="6653213" y="588963"/>
          <p14:tracePt t="15340" x="6653213" y="561975"/>
          <p14:tracePt t="15357" x="6643688" y="544513"/>
          <p14:tracePt t="15378" x="6643688" y="536575"/>
          <p14:tracePt t="16203" x="6634163" y="527050"/>
          <p14:tracePt t="16210" x="6616700" y="527050"/>
          <p14:tracePt t="16223" x="6589713" y="517525"/>
          <p14:tracePt t="16240" x="6554788" y="517525"/>
          <p14:tracePt t="16242" x="6545263" y="509588"/>
          <p14:tracePt t="16256" x="6537325" y="509588"/>
          <p14:tracePt t="16273" x="6510338" y="509588"/>
          <p14:tracePt t="16275" x="6500813" y="509588"/>
          <p14:tracePt t="16299" x="6491288" y="509588"/>
          <p14:tracePt t="16523" x="6483350" y="509588"/>
          <p14:tracePt t="16531" x="6473825" y="509588"/>
          <p14:tracePt t="16541" x="6465888" y="509588"/>
          <p14:tracePt t="16651" x="6456363" y="509588"/>
          <p14:tracePt t="16723" x="6438900" y="509588"/>
          <p14:tracePt t="16731" x="6429375" y="509588"/>
          <p14:tracePt t="16741" x="6419850" y="509588"/>
          <p14:tracePt t="16757" x="6411913" y="509588"/>
          <p14:tracePt t="16779" x="6402388" y="509588"/>
          <p14:tracePt t="17147" x="6394450" y="490538"/>
          <p14:tracePt t="17163" x="6394450" y="482600"/>
          <p14:tracePt t="17179" x="6394450" y="473075"/>
          <p14:tracePt t="17195" x="6394450" y="465138"/>
          <p14:tracePt t="17211" x="6384925" y="465138"/>
          <p14:tracePt t="17339" x="6375400" y="455613"/>
          <p14:tracePt t="17347" x="6357938" y="438150"/>
          <p14:tracePt t="17357" x="6348413" y="428625"/>
          <p14:tracePt t="17373" x="6323013" y="411163"/>
          <p14:tracePt t="17391" x="6286500" y="384175"/>
          <p14:tracePt t="17406" x="6269038" y="374650"/>
          <p14:tracePt t="17444" x="6251575" y="374650"/>
          <p14:tracePt t="17572" x="6242050" y="374650"/>
          <p14:tracePt t="17589" x="6232525" y="374650"/>
          <p14:tracePt t="17604" x="6224588" y="374650"/>
          <p14:tracePt t="17612" x="6215063" y="374650"/>
          <p14:tracePt t="17623" x="6205538" y="374650"/>
          <p14:tracePt t="17644" x="6188075" y="374650"/>
          <p14:tracePt t="17656" x="6170613" y="374650"/>
          <p14:tracePt t="17673" x="6161088" y="374650"/>
          <p14:tracePt t="17748" x="6161088" y="384175"/>
          <p14:tracePt t="17772" x="6153150" y="384175"/>
          <p14:tracePt t="17780" x="6153150" y="393700"/>
          <p14:tracePt t="17791" x="6143625" y="401638"/>
          <p14:tracePt t="17932" x="6134100" y="401638"/>
          <p14:tracePt t="18076" x="6134100" y="411163"/>
          <p14:tracePt t="18204" x="6134100" y="428625"/>
          <p14:tracePt t="18772" x="6134100" y="438150"/>
          <p14:tracePt t="18781" x="6126163" y="446088"/>
          <p14:tracePt t="18821" x="6108700" y="465138"/>
          <p14:tracePt t="18837" x="6099175" y="482600"/>
          <p14:tracePt t="18845" x="6089650" y="490538"/>
          <p14:tracePt t="18860" x="6089650" y="500063"/>
          <p14:tracePt t="20190" x="6108700" y="500063"/>
          <p14:tracePt t="20246" x="6116638" y="500063"/>
          <p14:tracePt t="20254" x="6126163" y="500063"/>
          <p14:tracePt t="20286" x="6134100" y="500063"/>
          <p14:tracePt t="20374" x="6143625" y="500063"/>
          <p14:tracePt t="20382" x="6153150" y="500063"/>
          <p14:tracePt t="20407" x="6170613" y="500063"/>
          <p14:tracePt t="20423" x="6188075" y="500063"/>
          <p14:tracePt t="20526" x="6197600" y="517525"/>
          <p14:tracePt t="20534" x="6205538" y="517525"/>
          <p14:tracePt t="20542" x="6224588" y="517525"/>
          <p14:tracePt t="20559" x="6232525" y="517525"/>
          <p14:tracePt t="20575" x="6242050" y="517525"/>
          <p14:tracePt t="20638" x="6251575" y="517525"/>
          <p14:tracePt t="20646" x="6259513" y="517525"/>
          <p14:tracePt t="20657" x="6276975" y="536575"/>
          <p14:tracePt t="20674" x="6303963" y="536575"/>
          <p14:tracePt t="20691" x="6323013" y="554038"/>
          <p14:tracePt t="20707" x="6340475" y="554038"/>
          <p14:tracePt t="20725" x="6367463" y="571500"/>
          <p14:tracePt t="20758" x="6375400" y="571500"/>
          <p14:tracePt t="20766" x="6384925" y="571500"/>
          <p14:tracePt t="20775" x="6411913" y="588963"/>
          <p14:tracePt t="20792" x="6446838" y="608013"/>
          <p14:tracePt t="20808" x="6491288" y="625475"/>
          <p14:tracePt t="20825" x="6572250" y="633413"/>
          <p14:tracePt t="20841" x="6626225" y="652463"/>
          <p14:tracePt t="20857" x="6643688" y="652463"/>
          <p14:tracePt t="20874" x="6653213" y="652463"/>
          <p14:tracePt t="20891" x="6661150" y="660400"/>
          <p14:tracePt t="20907" x="6680200" y="660400"/>
          <p14:tracePt t="20924" x="6697663" y="669925"/>
          <p14:tracePt t="20942" x="6732588" y="687388"/>
          <p14:tracePt t="20959" x="6786563" y="696913"/>
          <p14:tracePt t="20975" x="6840538" y="704850"/>
          <p14:tracePt t="20992" x="6875463" y="714375"/>
          <p14:tracePt t="21008" x="6894513" y="714375"/>
          <p14:tracePt t="21024" x="6902450" y="714375"/>
          <p14:tracePt t="21041" x="6911975" y="714375"/>
          <p14:tracePt t="21057" x="6938963" y="741363"/>
          <p14:tracePt t="21074" x="6965950" y="768350"/>
          <p14:tracePt t="21091" x="6983413" y="776288"/>
          <p14:tracePt t="21107" x="6991350" y="785813"/>
          <p14:tracePt t="21124" x="7010400" y="785813"/>
          <p14:tracePt t="21719" x="7018338" y="795338"/>
          <p14:tracePt t="21735" x="7027863" y="803275"/>
          <p14:tracePt t="21751" x="7037388" y="812800"/>
          <p14:tracePt t="21759" x="7045325" y="812800"/>
          <p14:tracePt t="21775" x="7054850" y="830263"/>
          <p14:tracePt t="21793" x="7062788" y="830263"/>
          <p14:tracePt t="21895" x="7062788" y="839788"/>
          <p14:tracePt t="21903" x="7072313" y="847725"/>
          <p14:tracePt t="21911" x="7081838" y="857250"/>
          <p14:tracePt t="21927" x="7089775" y="857250"/>
          <p14:tracePt t="21941" x="7089775" y="866775"/>
          <p14:tracePt t="22047" x="7099300" y="866775"/>
          <p14:tracePt t="22055" x="7116763" y="874713"/>
          <p14:tracePt t="22075" x="7116763" y="884238"/>
          <p14:tracePt t="22091" x="7126288" y="884238"/>
          <p14:tracePt t="22107" x="7134225" y="893763"/>
          <p14:tracePt t="22125" x="7143750" y="893763"/>
          <p14:tracePt t="22143" x="7153275" y="901700"/>
          <p14:tracePt t="22175" x="7161213" y="919163"/>
          <p14:tracePt t="22183" x="7180263" y="928688"/>
          <p14:tracePt t="22193" x="7180263" y="946150"/>
          <p14:tracePt t="22209" x="7188200" y="965200"/>
          <p14:tracePt t="22225" x="7205663" y="982663"/>
          <p14:tracePt t="22247" x="7224713" y="990600"/>
          <p14:tracePt t="22257" x="7224713" y="1000125"/>
          <p14:tracePt t="22279" x="7224713" y="1009650"/>
          <p14:tracePt t="22291" x="7232650" y="1009650"/>
          <p14:tracePt t="22307" x="7232650" y="1017588"/>
          <p14:tracePt t="22325" x="7242175" y="1044575"/>
          <p14:tracePt t="22327" x="7242175" y="1054100"/>
          <p14:tracePt t="22341" x="7242175" y="1062038"/>
          <p14:tracePt t="22357" x="7251700" y="1081088"/>
          <p14:tracePt t="22360" x="7259638" y="1089025"/>
          <p14:tracePt t="22376" x="7259638" y="1098550"/>
          <p14:tracePt t="22392" x="7269163" y="1125538"/>
          <p14:tracePt t="22408" x="7277100" y="1143000"/>
          <p14:tracePt t="22426" x="7286625" y="1160463"/>
          <p14:tracePt t="22441" x="7296150" y="1187450"/>
          <p14:tracePt t="22458" x="7313613" y="1223963"/>
          <p14:tracePt t="22477" x="7323138" y="1258888"/>
          <p14:tracePt t="22479" x="7331075" y="1268413"/>
          <p14:tracePt t="22491" x="7340600" y="1276350"/>
          <p14:tracePt t="22508" x="7340600" y="1295400"/>
          <p14:tracePt t="22524" x="7358063" y="1312863"/>
          <p14:tracePt t="22541" x="7358063" y="1330325"/>
          <p14:tracePt t="22558" x="7375525" y="1366838"/>
          <p14:tracePt t="22575" x="7385050" y="1411288"/>
          <p14:tracePt t="22592" x="7394575" y="1419225"/>
          <p14:tracePt t="22609" x="7394575" y="1438275"/>
          <p14:tracePt t="22625" x="7412038" y="1455738"/>
          <p14:tracePt t="22641" x="7412038" y="1473200"/>
          <p14:tracePt t="22657" x="7412038" y="1482725"/>
          <p14:tracePt t="22675" x="7446963" y="1509713"/>
          <p14:tracePt t="22691" x="7456488" y="1536700"/>
          <p14:tracePt t="22708" x="7466013" y="1571625"/>
          <p14:tracePt t="22725" x="7473950" y="1581150"/>
          <p14:tracePt t="22741" x="7483475" y="1598613"/>
          <p14:tracePt t="22760" x="7491413" y="1608138"/>
          <p14:tracePt t="22784" x="7491413" y="1616075"/>
          <p14:tracePt t="22793" x="7500938" y="1625600"/>
          <p14:tracePt t="22808" x="7500938" y="1643063"/>
          <p14:tracePt t="22825" x="7510463" y="1660525"/>
          <p14:tracePt t="22843" x="7518400" y="1697038"/>
          <p14:tracePt t="22858" x="7537450" y="1724025"/>
          <p14:tracePt t="22875" x="7554913" y="1758950"/>
          <p14:tracePt t="22891" x="7554913" y="1768475"/>
          <p14:tracePt t="22907" x="7562850" y="1776413"/>
          <p14:tracePt t="22925" x="7562850" y="1795463"/>
          <p14:tracePt t="22944" x="7572375" y="1795463"/>
          <p14:tracePt t="22958" x="7572375" y="1803400"/>
          <p14:tracePt t="23072" x="7572375" y="1812925"/>
          <p14:tracePt t="23079" x="7572375" y="1822450"/>
          <p14:tracePt t="23120" x="7572375" y="1830388"/>
          <p14:tracePt t="23576" x="7581900" y="1847850"/>
          <p14:tracePt t="23584" x="7581900" y="1857375"/>
          <p14:tracePt t="23592" x="7581900" y="1866900"/>
          <p14:tracePt t="23640" x="7581900" y="1874838"/>
          <p14:tracePt t="23648" x="7589838" y="1874838"/>
          <p14:tracePt t="23658" x="7589838" y="1884363"/>
          <p14:tracePt t="23689" x="7589838" y="1901825"/>
          <p14:tracePt t="23760" x="7589838" y="1911350"/>
          <p14:tracePt t="23776" x="7589838" y="1919288"/>
          <p14:tracePt t="23824" x="7589838" y="1928813"/>
          <p14:tracePt t="23833" x="7599363" y="1938338"/>
          <p14:tracePt t="23842" x="7608888" y="1938338"/>
          <p14:tracePt t="23864" x="7608888" y="1946275"/>
          <p14:tracePt t="23880" x="7608888" y="1955800"/>
          <p14:tracePt t="23905" x="7608888" y="1965325"/>
          <p14:tracePt t="23920" x="7608888" y="1973263"/>
          <p14:tracePt t="23928" x="7608888" y="1982788"/>
          <p14:tracePt t="23941" x="7608888" y="1990725"/>
          <p14:tracePt t="23958" x="7616825" y="2000250"/>
          <p14:tracePt t="23960" x="7616825" y="2009775"/>
          <p14:tracePt t="23977" x="7626350" y="2027238"/>
          <p14:tracePt t="23994" x="7634288" y="2044700"/>
          <p14:tracePt t="24008" x="7643813" y="2054225"/>
          <p14:tracePt t="24026" x="7643813" y="2071688"/>
          <p14:tracePt t="24042" x="7653338" y="2081213"/>
          <p14:tracePt t="24058" x="7661275" y="2089150"/>
          <p14:tracePt t="24075" x="7661275" y="2098675"/>
          <p14:tracePt t="24091" x="7661275" y="2108200"/>
          <p14:tracePt t="24108" x="7670800" y="2116138"/>
          <p14:tracePt t="24125" x="7670800" y="2125663"/>
          <p14:tracePt t="24145" x="7670800" y="2133600"/>
          <p14:tracePt t="24158" x="7680325" y="2152650"/>
          <p14:tracePt t="24175" x="7688263" y="2170113"/>
          <p14:tracePt t="24177" x="7688263" y="2179638"/>
          <p14:tracePt t="24192" x="7715250" y="2224088"/>
          <p14:tracePt t="24209" x="7724775" y="2251075"/>
          <p14:tracePt t="24226" x="7742238" y="2295525"/>
          <p14:tracePt t="24242" x="7751763" y="2312988"/>
          <p14:tracePt t="24258" x="7751763" y="2347913"/>
          <p14:tracePt t="24276" x="7769225" y="2374900"/>
          <p14:tracePt t="24291" x="7769225" y="2411413"/>
          <p14:tracePt t="24307" x="7786688" y="2428875"/>
          <p14:tracePt t="24326" x="7786688" y="2446338"/>
          <p14:tracePt t="24341" x="7786688" y="2455863"/>
          <p14:tracePt t="24358" x="7786688" y="2473325"/>
          <p14:tracePt t="24375" x="7786688" y="2509838"/>
          <p14:tracePt t="24377" x="7804150" y="2527300"/>
          <p14:tracePt t="24392" x="7813675" y="2562225"/>
          <p14:tracePt t="24409" x="7831138" y="2616200"/>
          <p14:tracePt t="24426" x="7848600" y="2679700"/>
          <p14:tracePt t="24442" x="7848600" y="2741613"/>
          <p14:tracePt t="24459" x="7867650" y="2803525"/>
          <p14:tracePt t="24477" x="7875588" y="2874963"/>
          <p14:tracePt t="24491" x="7885113" y="2946400"/>
          <p14:tracePt t="24508" x="7912100" y="3017838"/>
          <p14:tracePt t="24525" x="7912100" y="3044825"/>
          <p14:tracePt t="24541" x="7912100" y="3071813"/>
          <p14:tracePt t="24593" x="7920038" y="3081338"/>
          <p14:tracePt t="24617" x="7929563" y="3089275"/>
          <p14:tracePt t="24625" x="7929563" y="3116263"/>
          <p14:tracePt t="24642" x="7929563" y="3160713"/>
          <p14:tracePt t="24658" x="7939088" y="3224213"/>
          <p14:tracePt t="24676" x="7947025" y="3286125"/>
          <p14:tracePt t="24691" x="7956550" y="3375025"/>
          <p14:tracePt t="24708" x="7974013" y="3429000"/>
          <p14:tracePt t="24727" x="7974013" y="3455988"/>
          <p14:tracePt t="24729" x="7974013" y="3465513"/>
          <p14:tracePt t="24745" x="7974013" y="3473450"/>
          <p14:tracePt t="24849" x="7974013" y="3490913"/>
          <p14:tracePt t="24889" x="7974013" y="3509963"/>
          <p14:tracePt t="24906" x="7974013" y="3517900"/>
          <p14:tracePt t="24929" x="7974013" y="3527425"/>
          <p14:tracePt t="25314" x="7974013" y="3536950"/>
          <p14:tracePt t="25321" x="7991475" y="3562350"/>
          <p14:tracePt t="25329" x="7991475" y="3581400"/>
          <p14:tracePt t="25345" x="7991475" y="3589338"/>
          <p14:tracePt t="25358" x="7991475" y="3598863"/>
          <p14:tracePt t="25375" x="8001000" y="3608388"/>
          <p14:tracePt t="25391" x="8001000" y="3616325"/>
          <p14:tracePt t="25417" x="8001000" y="3633788"/>
          <p14:tracePt t="25434" x="8001000" y="3643313"/>
          <p14:tracePt t="25450" x="8001000" y="3652838"/>
          <p14:tracePt t="25459" x="8001000" y="3660775"/>
          <p14:tracePt t="25482" x="8001000" y="3679825"/>
          <p14:tracePt t="25507" x="8001000" y="3687763"/>
          <p14:tracePt t="25513" x="8001000" y="3697288"/>
          <p14:tracePt t="25525" x="8001000" y="3705225"/>
          <p14:tracePt t="25542" x="8001000" y="3714750"/>
          <p14:tracePt t="25558" x="8001000" y="3732213"/>
          <p14:tracePt t="25575" x="8001000" y="3751263"/>
          <p14:tracePt t="25591" x="8001000" y="3768725"/>
          <p14:tracePt t="25593" x="8001000" y="3776663"/>
          <p14:tracePt t="25609" x="7991475" y="3803650"/>
          <p14:tracePt t="25626" x="7991475" y="3813175"/>
          <p14:tracePt t="25641" x="7983538" y="3830638"/>
          <p14:tracePt t="25659" x="7974013" y="3867150"/>
          <p14:tracePt t="25676" x="7966075" y="3894138"/>
          <p14:tracePt t="25692" x="7947025" y="3919538"/>
          <p14:tracePt t="25708" x="7947025" y="3946525"/>
          <p14:tracePt t="25725" x="7939088" y="3973513"/>
          <p14:tracePt t="25741" x="7929563" y="4010025"/>
          <p14:tracePt t="25758" x="7920038" y="4054475"/>
          <p14:tracePt t="25778" x="7920038" y="4108450"/>
          <p14:tracePt t="25791" x="7902575" y="4125913"/>
          <p14:tracePt t="25810" x="7875588" y="4197350"/>
          <p14:tracePt t="25826" x="7867650" y="4232275"/>
          <p14:tracePt t="25842" x="7848600" y="4268788"/>
          <p14:tracePt t="25858" x="7848600" y="4276725"/>
          <p14:tracePt t="25978" x="7848600" y="4295775"/>
          <p14:tracePt t="25986" x="7831138" y="4322763"/>
          <p14:tracePt t="25994" x="7823200" y="4340225"/>
          <p14:tracePt t="26010" x="7804150" y="4384675"/>
          <p14:tracePt t="26026" x="7796213" y="4429125"/>
          <p14:tracePt t="26042" x="7796213" y="4491038"/>
          <p14:tracePt t="26060" x="7796213" y="4545013"/>
          <p14:tracePt t="26076" x="7786688" y="4616450"/>
          <p14:tracePt t="26091" x="7769225" y="4643438"/>
          <p14:tracePt t="26109" x="7759700" y="4687888"/>
          <p14:tracePt t="26125" x="7742238" y="4714875"/>
          <p14:tracePt t="26141" x="7724775" y="4759325"/>
          <p14:tracePt t="26158" x="7715250" y="4813300"/>
          <p14:tracePt t="26175" x="7705725" y="4848225"/>
          <p14:tracePt t="26177" x="7697788" y="4875213"/>
          <p14:tracePt t="26191" x="7688263" y="4894263"/>
          <p14:tracePt t="26208" x="7680325" y="4911725"/>
          <p14:tracePt t="26226" x="7670800" y="4938713"/>
          <p14:tracePt t="26339" x="7661275" y="4956175"/>
          <p14:tracePt t="26346" x="7661275" y="4965700"/>
          <p14:tracePt t="26358" x="7653338" y="4983163"/>
          <p14:tracePt t="26377" x="7643813" y="5018088"/>
          <p14:tracePt t="26391" x="7643813" y="5037138"/>
          <p14:tracePt t="26634" x="7634288" y="5045075"/>
          <p14:tracePt t="26651" x="7626350" y="5045075"/>
          <p14:tracePt t="26699" x="7616825" y="5062538"/>
          <p14:tracePt t="26730" x="7599363" y="5081588"/>
          <p14:tracePt t="26755" x="7589838" y="5081588"/>
          <p14:tracePt t="26803" x="7589838" y="5089525"/>
          <p14:tracePt t="27019" x="7581900" y="5099050"/>
          <p14:tracePt t="27291" x="7581900" y="5108575"/>
          <p14:tracePt t="27315" x="7581900" y="5116513"/>
          <p14:tracePt t="27323" x="7572375" y="5116513"/>
          <p14:tracePt t="27340" x="7562850" y="5126038"/>
          <p14:tracePt t="27363" x="7554913" y="5143500"/>
          <p14:tracePt t="27371" x="7545388" y="5143500"/>
          <p14:tracePt t="27387" x="7537450" y="5143500"/>
          <p14:tracePt t="27403" x="7518400" y="5143500"/>
          <p14:tracePt t="27411" x="7510463" y="5153025"/>
          <p14:tracePt t="27427" x="7500938" y="5160963"/>
          <p14:tracePt t="27443" x="7473950" y="5187950"/>
          <p14:tracePt t="27460" x="7466013" y="5187950"/>
          <p14:tracePt t="27479" x="7446963" y="5197475"/>
          <p14:tracePt t="27493" x="7439025" y="5197475"/>
          <p14:tracePt t="27510" x="7429500" y="5214938"/>
          <p14:tracePt t="27526" x="7412038" y="5224463"/>
          <p14:tracePt t="27542" x="7358063" y="5259388"/>
          <p14:tracePt t="27559" x="7340600" y="5268913"/>
          <p14:tracePt t="27575" x="7313613" y="5286375"/>
          <p14:tracePt t="27592" x="7269163" y="5303838"/>
          <p14:tracePt t="27595" x="7242175" y="5330825"/>
          <p14:tracePt t="27609" x="7215188" y="5340350"/>
          <p14:tracePt t="27626" x="7188200" y="5357813"/>
          <p14:tracePt t="27644" x="7180263" y="5367338"/>
          <p14:tracePt t="27659" x="7153275" y="5375275"/>
          <p14:tracePt t="27677" x="7134225" y="5384800"/>
          <p14:tracePt t="27692" x="7108825" y="5402263"/>
          <p14:tracePt t="27709" x="7045325" y="5446713"/>
          <p14:tracePt t="27726" x="7000875" y="5483225"/>
          <p14:tracePt t="27742" x="6956425" y="5510213"/>
          <p14:tracePt t="27759" x="6894513" y="5537200"/>
          <p14:tracePt t="27777" x="6858000" y="5562600"/>
          <p14:tracePt t="27779" x="6848475" y="5572125"/>
          <p14:tracePt t="27792" x="6831013" y="5599113"/>
          <p14:tracePt t="27875" x="6823075" y="5599113"/>
          <p14:tracePt t="27892" x="6813550" y="5599113"/>
          <p14:tracePt t="27915" x="6804025" y="5599113"/>
          <p14:tracePt t="27924" x="6796088" y="5608638"/>
          <p14:tracePt t="27931" x="6786563" y="5608638"/>
          <p14:tracePt t="27942" x="6769100" y="5626100"/>
          <p14:tracePt t="27959" x="6759575" y="5653088"/>
          <p14:tracePt t="27975" x="6742113" y="5680075"/>
          <p14:tracePt t="27992" x="6732588" y="5688013"/>
          <p14:tracePt t="28009" x="6715125" y="5705475"/>
          <p14:tracePt t="28025" x="6705600" y="5724525"/>
          <p14:tracePt t="28042" x="6697663" y="5741988"/>
          <p14:tracePt t="28060" x="6688138" y="5751513"/>
          <p14:tracePt t="28076" x="6670675" y="5768975"/>
          <p14:tracePt t="28093" x="6626225" y="5813425"/>
          <p14:tracePt t="28110" x="6608763" y="5830888"/>
          <p14:tracePt t="28126" x="6599238" y="5848350"/>
          <p14:tracePt t="28142" x="6581775" y="5867400"/>
          <p14:tracePt t="28159" x="6562725" y="5875338"/>
          <p14:tracePt t="28175" x="6545263" y="5911850"/>
          <p14:tracePt t="28191" x="6527800" y="5938838"/>
          <p14:tracePt t="28209" x="6510338" y="5956300"/>
          <p14:tracePt t="28211" x="6500813" y="5965825"/>
          <p14:tracePt t="28225" x="6491288" y="5973763"/>
          <p14:tracePt t="28244" x="6465888" y="6000750"/>
          <p14:tracePt t="28260" x="6438900" y="6027738"/>
          <p14:tracePt t="28278" x="6402388" y="6062663"/>
          <p14:tracePt t="28293" x="6375400" y="6099175"/>
          <p14:tracePt t="28310" x="6348413" y="6126163"/>
          <p14:tracePt t="28326" x="6313488" y="6153150"/>
          <p14:tracePt t="28342" x="6286500" y="6180138"/>
          <p14:tracePt t="28359" x="6276975" y="6188075"/>
          <p14:tracePt t="28376" x="6269038" y="6197600"/>
          <p14:tracePt t="28392" x="6259513" y="6205538"/>
          <p14:tracePt t="28409" x="6251575" y="6215063"/>
          <p14:tracePt t="28425" x="6232525" y="6224588"/>
          <p14:tracePt t="28442" x="6224588" y="6224588"/>
          <p14:tracePt t="28596" x="6215063" y="6224588"/>
          <p14:tracePt t="28604" x="6197600" y="6224588"/>
          <p14:tracePt t="28612" x="6180138" y="6224588"/>
          <p14:tracePt t="28628" x="6170613" y="6215063"/>
          <p14:tracePt t="28732" x="6161088" y="6215063"/>
          <p14:tracePt t="28748" x="6153150" y="6215063"/>
          <p14:tracePt t="28759" x="6134100" y="6205538"/>
          <p14:tracePt t="28764" x="6116638" y="6197600"/>
          <p14:tracePt t="28776" x="6108700" y="6197600"/>
          <p14:tracePt t="28844" x="6099175" y="6197600"/>
          <p14:tracePt t="28852" x="6089650" y="6197600"/>
          <p14:tracePt t="28884" x="6081713" y="6197600"/>
          <p14:tracePt t="28900" x="6072188" y="6197600"/>
          <p14:tracePt t="28910" x="6062663" y="6197600"/>
          <p14:tracePt t="28941" x="6054725" y="6197600"/>
          <p14:tracePt t="28948" x="6045200" y="6197600"/>
          <p14:tracePt t="28973" x="6037263" y="6197600"/>
          <p14:tracePt t="28988" x="6027738" y="6205538"/>
          <p14:tracePt t="28996" x="6010275" y="6205538"/>
          <p14:tracePt t="29009" x="5983288" y="6215063"/>
          <p14:tracePt t="29025" x="5929313" y="6224588"/>
          <p14:tracePt t="29028" x="5911850" y="6224588"/>
          <p14:tracePt t="29042" x="5894388" y="6224588"/>
          <p14:tracePt t="29061" x="5857875" y="6224588"/>
          <p14:tracePt t="29084" x="5848350" y="6224588"/>
          <p14:tracePt t="29124" x="5830888" y="6224588"/>
          <p14:tracePt t="29141" x="5813425" y="6224588"/>
          <p14:tracePt t="29148" x="5786438" y="6224588"/>
          <p14:tracePt t="29160" x="5768975" y="6224588"/>
          <p14:tracePt t="29175" x="5724525" y="6224588"/>
          <p14:tracePt t="29192" x="5715000" y="6224588"/>
          <p14:tracePt t="29209" x="5680075" y="6224588"/>
          <p14:tracePt t="29225" x="5634038" y="6224588"/>
          <p14:tracePt t="29227" x="5589588" y="6224588"/>
          <p14:tracePt t="29242" x="5554663" y="6224588"/>
          <p14:tracePt t="29260" x="5473700" y="6188075"/>
          <p14:tracePt t="29278" x="5394325" y="6153150"/>
          <p14:tracePt t="29293" x="5357813" y="6134100"/>
          <p14:tracePt t="29310" x="5330825" y="6116638"/>
          <p14:tracePt t="29326" x="5295900" y="6099175"/>
          <p14:tracePt t="29342" x="5276850" y="6072188"/>
          <p14:tracePt t="29360" x="5268913" y="6062663"/>
          <p14:tracePt t="29375" x="5259388" y="6054725"/>
          <p14:tracePt t="29397" x="5259388" y="6037263"/>
          <p14:tracePt t="29412" x="5251450" y="6037263"/>
          <p14:tracePt t="29428" x="5251450" y="6027738"/>
          <p14:tracePt t="29442" x="5251450" y="6010275"/>
          <p14:tracePt t="29460" x="5232400" y="5983288"/>
          <p14:tracePt t="29478" x="5214938" y="5929313"/>
          <p14:tracePt t="29493" x="5187950" y="5840413"/>
          <p14:tracePt t="29510" x="5143500" y="5724525"/>
          <p14:tracePt t="29526" x="5133975" y="5661025"/>
          <p14:tracePt t="29542" x="5108575" y="5599113"/>
          <p14:tracePt t="29560" x="5099050" y="5545138"/>
          <p14:tracePt t="29575" x="5099050" y="5483225"/>
          <p14:tracePt t="29592" x="5099050" y="5446713"/>
          <p14:tracePt t="29610" x="5099050" y="5438775"/>
          <p14:tracePt t="29625" x="5099050" y="5419725"/>
          <p14:tracePt t="29628" x="5099050" y="5402263"/>
          <p14:tracePt t="29642" x="5099050" y="5394325"/>
          <p14:tracePt t="29660" x="5099050" y="5348288"/>
          <p14:tracePt t="29677" x="5099050" y="5303838"/>
          <p14:tracePt t="29693" x="5099050" y="5268913"/>
          <p14:tracePt t="29710" x="5099050" y="5251450"/>
          <p14:tracePt t="29726" x="5116513" y="5214938"/>
          <p14:tracePt t="29743" x="5116513" y="5160963"/>
          <p14:tracePt t="29760" x="5143500" y="5126038"/>
          <p14:tracePt t="29776" x="5160963" y="5081588"/>
          <p14:tracePt t="29792" x="5180013" y="5037138"/>
          <p14:tracePt t="29809" x="5197475" y="5000625"/>
          <p14:tracePt t="29828" x="5251450" y="4946650"/>
          <p14:tracePt t="29842" x="5276850" y="4919663"/>
          <p14:tracePt t="29861" x="5348288" y="4867275"/>
          <p14:tracePt t="29878" x="5375275" y="4840288"/>
          <p14:tracePt t="29893" x="5402263" y="4803775"/>
          <p14:tracePt t="29910" x="5402263" y="4768850"/>
          <p14:tracePt t="29926" x="5429250" y="4732338"/>
          <p14:tracePt t="29943" x="5429250" y="4705350"/>
          <p14:tracePt t="29960" x="5456238" y="4687888"/>
          <p14:tracePt t="29975" x="5473700" y="4670425"/>
          <p14:tracePt t="29992" x="5491163" y="4652963"/>
          <p14:tracePt t="30009" x="5500688" y="4652963"/>
          <p14:tracePt t="30026" x="5510213" y="4643438"/>
          <p14:tracePt t="30042" x="5518150" y="4633913"/>
          <p14:tracePt t="30062" x="5527675" y="4625975"/>
          <p14:tracePt t="30101" x="5537200" y="4616450"/>
          <p14:tracePt t="30125" x="5545138" y="4616450"/>
          <p14:tracePt t="30142" x="5554663" y="4598988"/>
          <p14:tracePt t="30159" x="5554663" y="4589463"/>
          <p14:tracePt t="30165" x="5562600" y="4581525"/>
          <p14:tracePt t="30181" x="5562600" y="4572000"/>
          <p14:tracePt t="30197" x="5562600" y="4562475"/>
          <p14:tracePt t="30209" x="5572125" y="4554538"/>
          <p14:tracePt t="30854" x="5581650" y="4545013"/>
          <p14:tracePt t="30870" x="5581650" y="4527550"/>
          <p14:tracePt t="30878" x="5581650" y="4500563"/>
          <p14:tracePt t="30893" x="5581650" y="4456113"/>
          <p14:tracePt t="30910" x="5581650" y="4394200"/>
          <p14:tracePt t="30928" x="5581650" y="4313238"/>
          <p14:tracePt t="30943" x="5581650" y="4224338"/>
          <p14:tracePt t="30961" x="5581650" y="4187825"/>
          <p14:tracePt t="30976" x="5581650" y="4170363"/>
          <p14:tracePt t="31030" x="5581650" y="4160838"/>
          <p14:tracePt t="31046" x="5589588" y="4160838"/>
          <p14:tracePt t="31062" x="5599113" y="4160838"/>
          <p14:tracePt t="31070" x="5608638" y="4160838"/>
          <p14:tracePt t="31078" x="5643563" y="4179888"/>
          <p14:tracePt t="31094" x="5653088" y="4179888"/>
          <p14:tracePt t="31118" x="5661025" y="4179888"/>
          <p14:tracePt t="31134" x="5670550" y="4179888"/>
          <p14:tracePt t="31144" x="5680075" y="4179888"/>
          <p14:tracePt t="31160" x="5697538" y="4170363"/>
          <p14:tracePt t="31198" x="5705475" y="4160838"/>
          <p14:tracePt t="31207" x="5715000" y="4143375"/>
          <p14:tracePt t="31214" x="5732463" y="4143375"/>
          <p14:tracePt t="31226" x="5751513" y="4125913"/>
          <p14:tracePt t="31242" x="5786438" y="4116388"/>
          <p14:tracePt t="31245" x="5822950" y="4116388"/>
          <p14:tracePt t="31260" x="5848350" y="4116388"/>
          <p14:tracePt t="31277" x="6010275" y="4116388"/>
          <p14:tracePt t="31293" x="6089650" y="4116388"/>
          <p14:tracePt t="32471" x="6062663" y="4125913"/>
          <p14:tracePt t="32480" x="6054725" y="4133850"/>
          <p14:tracePt t="32493" x="6045200" y="4133850"/>
          <p14:tracePt t="32511" x="6010275" y="4152900"/>
          <p14:tracePt t="32527" x="5991225" y="4160838"/>
          <p14:tracePt t="32543" x="5973763" y="4160838"/>
          <p14:tracePt t="32959" x="5973763" y="4170363"/>
          <p14:tracePt t="32967" x="5956300" y="4197350"/>
          <p14:tracePt t="32977" x="5929313" y="4197350"/>
          <p14:tracePt t="33063" x="5919788" y="4197350"/>
          <p14:tracePt t="33071" x="5902325" y="4197350"/>
          <p14:tracePt t="33079" x="5875338" y="4197350"/>
          <p14:tracePt t="33093" x="5867400" y="4197350"/>
          <p14:tracePt t="33111" x="5840413" y="4197350"/>
          <p14:tracePt t="33126" x="5822950" y="4214813"/>
          <p14:tracePt t="33391" x="5813425" y="4214813"/>
          <p14:tracePt t="33408" x="5795963" y="4224338"/>
          <p14:tracePt t="33720" x="5786438" y="4224338"/>
          <p14:tracePt t="33728" x="5759450" y="4224338"/>
          <p14:tracePt t="33744" x="5653088" y="4224338"/>
          <p14:tracePt t="33761" x="5394325" y="4197350"/>
          <p14:tracePt t="33777" x="5295900" y="4098925"/>
          <p14:tracePt t="33794" x="5276850" y="4054475"/>
          <p14:tracePt t="33811" x="5251450" y="4037013"/>
          <p14:tracePt t="33827" x="5187950" y="4000500"/>
          <p14:tracePt t="33844" x="5099050" y="3983038"/>
          <p14:tracePt t="33860" x="5062538" y="3983038"/>
          <p14:tracePt t="34040" x="5072063" y="3983038"/>
          <p14:tracePt t="34048" x="5089525" y="3983038"/>
          <p14:tracePt t="34060" x="5108575" y="3983038"/>
          <p14:tracePt t="34080" x="5214938" y="3946525"/>
          <p14:tracePt t="34094" x="5322888" y="3902075"/>
          <p14:tracePt t="34110" x="5537200" y="3795713"/>
          <p14:tracePt t="34112" x="5634038" y="3741738"/>
          <p14:tracePt t="34128" x="5786438" y="3652838"/>
          <p14:tracePt t="34145" x="5902325" y="3562350"/>
          <p14:tracePt t="34161" x="5929313" y="3536950"/>
          <p14:tracePt t="34177" x="5938838" y="3500438"/>
          <p14:tracePt t="34194" x="5938838" y="3394075"/>
          <p14:tracePt t="34210" x="5965825" y="3313113"/>
          <p14:tracePt t="34226" x="5983288" y="3276600"/>
          <p14:tracePt t="34244" x="6037263" y="3232150"/>
          <p14:tracePt t="34260" x="6161088" y="3152775"/>
          <p14:tracePt t="34276" x="6867525" y="2990850"/>
          <p14:tracePt t="34294" x="7143750" y="2982913"/>
          <p14:tracePt t="34296" x="7242175" y="2965450"/>
          <p14:tracePt t="34310" x="7375525" y="2938463"/>
          <p14:tracePt t="34328" x="7608888" y="2867025"/>
          <p14:tracePt t="34344" x="7634288" y="2847975"/>
          <p14:tracePt t="34361" x="7653338" y="2822575"/>
          <p14:tracePt t="34377" x="7634288" y="2724150"/>
          <p14:tracePt t="34394" x="7545388" y="2643188"/>
          <p14:tracePt t="34410" x="7466013" y="2544763"/>
          <p14:tracePt t="34427" x="7394575" y="2446338"/>
          <p14:tracePt t="34444" x="7375525" y="2384425"/>
          <p14:tracePt t="34460" x="7367588" y="2295525"/>
          <p14:tracePt t="34476" x="7340600" y="2205038"/>
          <p14:tracePt t="34494" x="7340600" y="2098675"/>
          <p14:tracePt t="34496" x="7340600" y="2027238"/>
          <p14:tracePt t="34510" x="7340600" y="1973263"/>
          <p14:tracePt t="34526" x="7340600" y="1911350"/>
          <p14:tracePt t="34529" x="7331075" y="1884363"/>
          <p14:tracePt t="34545" x="7323138" y="1822450"/>
          <p14:tracePt t="34561" x="7269163" y="1714500"/>
          <p14:tracePt t="34577" x="7224713" y="1625600"/>
          <p14:tracePt t="34594" x="7153275" y="1500188"/>
          <p14:tracePt t="34611" x="7062788" y="1374775"/>
          <p14:tracePt t="34626" x="6929438" y="1133475"/>
          <p14:tracePt t="34644" x="6848475" y="990600"/>
          <p14:tracePt t="34660" x="6796088" y="901700"/>
          <p14:tracePt t="34676" x="6742113" y="839788"/>
          <p14:tracePt t="34694" x="6697663" y="768350"/>
          <p14:tracePt t="34697" x="6697663" y="741363"/>
          <p14:tracePt t="34712" x="6697663" y="687388"/>
          <p14:tracePt t="34726" x="6697663" y="660400"/>
          <p14:tracePt t="34744" x="6697663" y="615950"/>
          <p14:tracePt t="34761" x="6697663" y="571500"/>
          <p14:tracePt t="34778" x="6697663" y="561975"/>
          <p14:tracePt t="34794" x="6697663" y="544513"/>
          <p14:tracePt t="34817" x="6697663" y="536575"/>
          <p14:tracePt t="34828" x="6697663" y="527050"/>
          <p14:tracePt t="34844" x="6697663" y="517525"/>
          <p14:tracePt t="34873" x="6697663" y="509588"/>
          <p14:tracePt t="34897" x="6697663" y="500063"/>
          <p14:tracePt t="34905" x="6697663" y="490538"/>
          <p14:tracePt t="34913" x="6697663" y="482600"/>
          <p14:tracePt t="34937" x="6688138" y="465138"/>
          <p14:tracePt t="34945" x="6680200" y="465138"/>
          <p14:tracePt t="34977" x="6680200" y="455613"/>
          <p14:tracePt t="34985" x="6680200" y="446088"/>
          <p14:tracePt t="35089" x="6670675" y="446088"/>
          <p14:tracePt t="35105" x="6653213" y="446088"/>
          <p14:tracePt t="35113" x="6634163" y="455613"/>
          <p14:tracePt t="35126" x="6626225" y="465138"/>
          <p14:tracePt t="35145" x="6545263" y="554038"/>
          <p14:tracePt t="35160" x="6527800" y="571500"/>
          <p14:tracePt t="35178" x="6510338" y="571500"/>
          <p14:tracePt t="35195" x="6500813" y="581025"/>
          <p14:tracePt t="35211" x="6465888" y="588963"/>
          <p14:tracePt t="35227" x="6438900" y="588963"/>
          <p14:tracePt t="35245" x="6411913" y="588963"/>
          <p14:tracePt t="35260" x="6367463" y="588963"/>
          <p14:tracePt t="35276" x="6357938" y="588963"/>
          <p14:tracePt t="35321" x="6340475" y="588963"/>
          <p14:tracePt t="35337" x="6303963" y="588963"/>
          <p14:tracePt t="35346" x="6286500" y="588963"/>
          <p14:tracePt t="35361" x="6259513" y="588963"/>
          <p14:tracePt t="35377" x="6251575" y="588963"/>
          <p14:tracePt t="35730" x="6269038" y="608013"/>
          <p14:tracePt t="35737" x="6276975" y="608013"/>
          <p14:tracePt t="35747" x="6303963" y="608013"/>
          <p14:tracePt t="35761" x="6384925" y="633413"/>
          <p14:tracePt t="35778" x="6438900" y="652463"/>
          <p14:tracePt t="35795" x="6491288" y="660400"/>
          <p14:tracePt t="35812" x="6527800" y="660400"/>
          <p14:tracePt t="35890" x="6537325" y="660400"/>
          <p14:tracePt t="35897" x="6554788" y="660400"/>
          <p14:tracePt t="35910" x="6581775" y="660400"/>
          <p14:tracePt t="35927" x="6626225" y="660400"/>
          <p14:tracePt t="35930" x="6643688" y="660400"/>
          <p14:tracePt t="35944" x="6661150" y="660400"/>
          <p14:tracePt t="35961" x="6724650" y="679450"/>
          <p14:tracePt t="35977" x="6759575" y="679450"/>
          <p14:tracePt t="35994" x="6796088" y="696913"/>
          <p14:tracePt t="36011" x="6831013" y="696913"/>
          <p14:tracePt t="36027" x="6848475" y="696913"/>
          <p14:tracePt t="36113" x="6867525" y="696913"/>
          <p14:tracePt t="36122" x="6902450" y="714375"/>
          <p14:tracePt t="36130" x="6929438" y="714375"/>
          <p14:tracePt t="36145" x="6991350" y="723900"/>
          <p14:tracePt t="36161" x="7037388" y="723900"/>
          <p14:tracePt t="36176" x="7045325" y="723900"/>
          <p14:tracePt t="36242" x="7062788" y="723900"/>
          <p14:tracePt t="36362" x="7062788" y="731838"/>
          <p14:tracePt t="36370" x="7062788" y="741363"/>
          <p14:tracePt t="36386" x="7062788" y="750888"/>
          <p14:tracePt t="36442" x="7062788" y="758825"/>
          <p14:tracePt t="36466" x="7045325" y="758825"/>
          <p14:tracePt t="36490" x="7037388" y="758825"/>
          <p14:tracePt t="36506" x="7027863" y="758825"/>
          <p14:tracePt t="36610" x="7018338" y="758825"/>
          <p14:tracePt t="36618" x="7010400" y="758825"/>
          <p14:tracePt t="36650" x="7000875" y="758825"/>
          <p14:tracePt t="36779" x="6983413" y="758825"/>
          <p14:tracePt t="37378" x="6973888" y="768350"/>
          <p14:tracePt t="37515" x="6965950" y="768350"/>
          <p14:tracePt t="37539" x="6956425" y="785813"/>
          <p14:tracePt t="37555" x="6946900" y="785813"/>
          <p14:tracePt t="37643" x="6946900" y="795338"/>
          <p14:tracePt t="37651" x="6946900" y="812800"/>
          <p14:tracePt t="37661" x="6929438" y="839788"/>
          <p14:tracePt t="37677" x="6919913" y="857250"/>
          <p14:tracePt t="37696" x="6919913" y="866775"/>
          <p14:tracePt t="37995" x="6919913" y="874713"/>
          <p14:tracePt t="38003" x="6884988" y="857250"/>
          <p14:tracePt t="38012" x="6884988" y="839788"/>
          <p14:tracePt t="38028" x="6840538" y="768350"/>
          <p14:tracePt t="38045" x="6823075" y="723900"/>
          <p14:tracePt t="38061" x="6804025" y="714375"/>
          <p14:tracePt t="38078" x="6796088" y="714375"/>
          <p14:tracePt t="38099" x="6786563" y="714375"/>
          <p14:tracePt t="38126" x="6786563" y="731838"/>
          <p14:tracePt t="38195" x="6769100" y="723900"/>
          <p14:tracePt t="38211" x="6759575" y="723900"/>
          <p14:tracePt t="38219" x="6742113" y="704850"/>
          <p14:tracePt t="38308" x="6724650" y="704850"/>
          <p14:tracePt t="38315" x="6705600" y="704850"/>
          <p14:tracePt t="38327" x="6670675" y="704850"/>
          <p14:tracePt t="38344" x="6599238" y="704850"/>
          <p14:tracePt t="38347" x="6581775" y="704850"/>
          <p14:tracePt t="38360" x="6545263" y="704850"/>
          <p14:tracePt t="38377" x="6510338" y="704850"/>
          <p14:tracePt t="38460" x="6491288" y="704850"/>
          <p14:tracePt t="38468" x="6483350" y="704850"/>
          <p14:tracePt t="38478" x="6465888" y="714375"/>
          <p14:tracePt t="38494" x="6446838" y="714375"/>
          <p14:tracePt t="38510" x="6438900" y="714375"/>
          <p14:tracePt t="38563" x="6429375" y="714375"/>
          <p14:tracePt t="38572" x="6419850" y="714375"/>
          <p14:tracePt t="38580" x="6394450" y="714375"/>
          <p14:tracePt t="38595" x="6348413" y="704850"/>
          <p14:tracePt t="38611" x="6313488" y="696913"/>
          <p14:tracePt t="38628" x="6286500" y="679450"/>
          <p14:tracePt t="38644" x="6276975" y="679450"/>
          <p14:tracePt t="38780" x="6276975" y="669925"/>
          <p14:tracePt t="38787" x="6276975" y="660400"/>
          <p14:tracePt t="38796" x="6269038" y="652463"/>
          <p14:tracePt t="38812" x="6251575" y="625475"/>
          <p14:tracePt t="38829" x="6251575" y="608013"/>
          <p14:tracePt t="38845" x="6251575" y="598488"/>
          <p14:tracePt t="38865" x="6251575" y="588963"/>
          <p14:tracePt t="38948" x="6251575" y="571500"/>
          <p14:tracePt t="38956" x="6251575" y="554038"/>
          <p14:tracePt t="38964" x="6251575" y="536575"/>
          <p14:tracePt t="38977" x="6251575" y="517525"/>
          <p14:tracePt t="38996" x="6215063" y="465138"/>
          <p14:tracePt t="39012" x="6205538" y="465138"/>
          <p14:tracePt t="39108" x="6205538" y="455613"/>
          <p14:tracePt t="39116" x="6197600" y="446088"/>
          <p14:tracePt t="39128" x="6161088" y="428625"/>
          <p14:tracePt t="39147" x="6153150" y="419100"/>
          <p14:tracePt t="39164" x="6143625" y="419100"/>
          <p14:tracePt t="39244" x="6134100" y="411163"/>
          <p14:tracePt t="39252" x="6126163" y="411163"/>
          <p14:tracePt t="39261" x="6116638" y="401638"/>
          <p14:tracePt t="39348" x="6108700" y="401638"/>
          <p14:tracePt t="39356" x="6099175" y="401638"/>
          <p14:tracePt t="39364" x="6081713" y="401638"/>
          <p14:tracePt t="39378" x="6072188" y="393700"/>
          <p14:tracePt t="39394" x="6062663" y="393700"/>
          <p14:tracePt t="39411" x="6054725" y="393700"/>
          <p14:tracePt t="39540" x="6045200" y="393700"/>
          <p14:tracePt t="39556" x="6037263" y="411163"/>
          <p14:tracePt t="39564" x="6027738" y="419100"/>
          <p14:tracePt t="39578" x="6027738" y="428625"/>
          <p14:tracePt t="39597" x="6027738" y="465138"/>
          <p14:tracePt t="39612" x="6027738" y="490538"/>
          <p14:tracePt t="39628" x="6027738" y="509588"/>
          <p14:tracePt t="39647" x="6045200" y="544513"/>
          <p14:tracePt t="39662" x="6062663" y="561975"/>
          <p14:tracePt t="39678" x="6081713" y="598488"/>
          <p14:tracePt t="39695" x="6099175" y="615950"/>
          <p14:tracePt t="39711" x="6116638" y="642938"/>
          <p14:tracePt t="39728" x="6126163" y="660400"/>
          <p14:tracePt t="39744" x="6134100" y="669925"/>
          <p14:tracePt t="39885" x="6143625" y="669925"/>
          <p14:tracePt t="39901" x="6161088" y="669925"/>
          <p14:tracePt t="39916" x="6170613" y="669925"/>
          <p14:tracePt t="40004" x="6180138" y="669925"/>
          <p14:tracePt t="40012" x="6197600" y="652463"/>
          <p14:tracePt t="40030" x="6205538" y="633413"/>
          <p14:tracePt t="40046" x="6215063" y="598488"/>
          <p14:tracePt t="40133" x="6224588" y="588963"/>
          <p14:tracePt t="40157" x="6232525" y="581025"/>
          <p14:tracePt t="40165" x="6232525" y="571500"/>
          <p14:tracePt t="40178" x="6232525" y="561975"/>
          <p14:tracePt t="40194" x="6232525" y="544513"/>
          <p14:tracePt t="40220" x="6232525" y="536575"/>
          <p14:tracePt t="40333" x="6232525" y="517525"/>
          <p14:tracePt t="40349" x="6224588" y="500063"/>
          <p14:tracePt t="40373" x="6215063" y="500063"/>
          <p14:tracePt t="40461" x="6215063" y="482600"/>
          <p14:tracePt t="40469" x="6197600" y="473075"/>
          <p14:tracePt t="40479" x="6197600" y="465138"/>
          <p14:tracePt t="40495" x="6188075" y="455613"/>
          <p14:tracePt t="40512" x="6188075" y="446088"/>
          <p14:tracePt t="40542" x="6180138" y="446088"/>
          <p14:tracePt t="40805" x="6180138" y="438150"/>
          <p14:tracePt t="40909" x="6180138" y="428625"/>
          <p14:tracePt t="40917" x="6170613" y="419100"/>
          <p14:tracePt t="40933" x="6161088" y="411163"/>
          <p14:tracePt t="40965" x="6153150" y="401638"/>
          <p14:tracePt t="41326" x="6153150" y="393700"/>
          <p14:tracePt t="41343" x="6134100" y="393700"/>
          <p14:tracePt t="41349" x="6134100" y="401638"/>
          <p14:tracePt t="41361" x="6126163" y="411163"/>
          <p14:tracePt t="41378" x="6116638" y="419100"/>
          <p14:tracePt t="41394" x="6116638" y="446088"/>
          <p14:tracePt t="41396" x="6116638" y="465138"/>
          <p14:tracePt t="41411" x="6108700" y="473075"/>
          <p14:tracePt t="41428" x="6108700" y="490538"/>
          <p14:tracePt t="41444" x="6108700" y="500063"/>
          <p14:tracePt t="41638" x="6108700" y="509588"/>
          <p14:tracePt t="42142" x="6108700" y="527050"/>
          <p14:tracePt t="42151" x="6126163" y="536575"/>
          <p14:tracePt t="42161" x="6134100" y="554038"/>
          <p14:tracePt t="42179" x="6153150" y="561975"/>
          <p14:tracePt t="42182" x="6161088" y="581025"/>
          <p14:tracePt t="42489" x="6188075" y="588963"/>
          <p14:tracePt t="42495" x="6215063" y="598488"/>
          <p14:tracePt t="42511" x="6232525" y="608013"/>
          <p14:tracePt t="42529" x="6259513" y="615950"/>
          <p14:tracePt t="42545" x="6276975" y="625475"/>
          <p14:tracePt t="42561" x="6313488" y="652463"/>
          <p14:tracePt t="42579" x="6340475" y="679450"/>
          <p14:tracePt t="42595" x="6348413" y="687388"/>
          <p14:tracePt t="42611" x="6357938" y="687388"/>
          <p14:tracePt t="42751" x="6375400" y="704850"/>
          <p14:tracePt t="42760" x="6384925" y="704850"/>
          <p14:tracePt t="42767" x="6402388" y="714375"/>
          <p14:tracePt t="42779" x="6419850" y="714375"/>
          <p14:tracePt t="42795" x="6446838" y="723900"/>
          <p14:tracePt t="42811" x="6456363" y="723900"/>
          <p14:tracePt t="42831" x="6491288" y="731838"/>
          <p14:tracePt t="42845" x="6510338" y="750888"/>
          <p14:tracePt t="43079" x="6527800" y="758825"/>
          <p14:tracePt t="43087" x="6545263" y="776288"/>
          <p14:tracePt t="43097" x="6572250" y="795338"/>
          <p14:tracePt t="43112" x="6634163" y="866775"/>
          <p14:tracePt t="43129" x="6742113" y="928688"/>
          <p14:tracePt t="43145" x="6804025" y="965200"/>
          <p14:tracePt t="43161" x="6831013" y="973138"/>
          <p14:tracePt t="43179" x="6858000" y="982663"/>
          <p14:tracePt t="43195" x="6884988" y="982663"/>
          <p14:tracePt t="43211" x="6911975" y="965200"/>
          <p14:tracePt t="43229" x="6938963" y="928688"/>
          <p14:tracePt t="43231" x="6938963" y="911225"/>
          <p14:tracePt t="43247" x="6946900" y="901700"/>
          <p14:tracePt t="43263" x="6973888" y="901700"/>
          <p14:tracePt t="43279" x="7010400" y="901700"/>
          <p14:tracePt t="43296" x="7045325" y="901700"/>
          <p14:tracePt t="43312" x="7099300" y="901700"/>
          <p14:tracePt t="43330" x="7143750" y="884238"/>
          <p14:tracePt t="43345" x="7170738" y="866775"/>
          <p14:tracePt t="43367" x="7180263" y="866775"/>
          <p14:tracePt t="43383" x="7197725" y="866775"/>
          <p14:tracePt t="43395" x="7215188" y="866775"/>
          <p14:tracePt t="43412" x="7277100" y="866775"/>
          <p14:tracePt t="43429" x="7331075" y="866775"/>
          <p14:tracePt t="43431" x="7358063" y="866775"/>
          <p14:tracePt t="43445" x="7375525" y="866775"/>
          <p14:tracePt t="43461" x="7394575" y="866775"/>
          <p14:tracePt t="43639" x="7412038" y="874713"/>
          <p14:tracePt t="43647" x="7419975" y="901700"/>
          <p14:tracePt t="43663" x="7439025" y="938213"/>
          <p14:tracePt t="43680" x="7446963" y="965200"/>
          <p14:tracePt t="43695" x="7456488" y="973138"/>
          <p14:tracePt t="43712" x="7473950" y="1009650"/>
          <p14:tracePt t="43731" x="7483475" y="1027113"/>
          <p14:tracePt t="43745" x="7491413" y="1044575"/>
          <p14:tracePt t="43762" x="7510463" y="1071563"/>
          <p14:tracePt t="43780" x="7527925" y="1116013"/>
          <p14:tracePt t="43783" x="7527925" y="1125538"/>
          <p14:tracePt t="43795" x="7545388" y="1143000"/>
          <p14:tracePt t="43811" x="7554913" y="1179513"/>
          <p14:tracePt t="43829" x="7562850" y="1187450"/>
          <p14:tracePt t="43831" x="7562850" y="1196975"/>
          <p14:tracePt t="43845" x="7572375" y="1204913"/>
          <p14:tracePt t="43863" x="7581900" y="1241425"/>
          <p14:tracePt t="43880" x="7589838" y="1258888"/>
          <p14:tracePt t="43896" x="7599363" y="1295400"/>
          <p14:tracePt t="43913" x="7616825" y="1330325"/>
          <p14:tracePt t="43929" x="7626350" y="1347788"/>
          <p14:tracePt t="43945" x="7634288" y="1374775"/>
          <p14:tracePt t="43976" x="7634288" y="1384300"/>
          <p14:tracePt t="44024" x="7634288" y="1401763"/>
          <p14:tracePt t="44039" x="7634288" y="1411288"/>
          <p14:tracePt t="44047" x="7634288" y="1419225"/>
          <p14:tracePt t="44061" x="7643813" y="1428750"/>
          <p14:tracePt t="44080" x="7661275" y="1482725"/>
          <p14:tracePt t="44096" x="7661275" y="1509713"/>
          <p14:tracePt t="44112" x="7661275" y="1536700"/>
          <p14:tracePt t="44129" x="7661275" y="1571625"/>
          <p14:tracePt t="44146" x="7680325" y="1608138"/>
          <p14:tracePt t="44162" x="7688263" y="1643063"/>
          <p14:tracePt t="44179" x="7697788" y="1679575"/>
          <p14:tracePt t="44195" x="7724775" y="1714500"/>
          <p14:tracePt t="44211" x="7732713" y="1741488"/>
          <p14:tracePt t="44229" x="7742238" y="1768475"/>
          <p14:tracePt t="44231" x="7759700" y="1785938"/>
          <p14:tracePt t="44245" x="7769225" y="1803400"/>
          <p14:tracePt t="44262" x="7786688" y="1839913"/>
          <p14:tracePt t="44264" x="7796213" y="1866900"/>
          <p14:tracePt t="44280" x="7813675" y="1901825"/>
          <p14:tracePt t="44296" x="7813675" y="1919288"/>
          <p14:tracePt t="44313" x="7813675" y="1938338"/>
          <p14:tracePt t="44329" x="7823200" y="1946275"/>
          <p14:tracePt t="44352" x="7823200" y="1955800"/>
          <p14:tracePt t="44363" x="7823200" y="1965325"/>
          <p14:tracePt t="44379" x="7823200" y="1973263"/>
          <p14:tracePt t="44395" x="7823200" y="1990725"/>
          <p14:tracePt t="44412" x="7823200" y="2000250"/>
          <p14:tracePt t="44429" x="7823200" y="2009775"/>
          <p14:tracePt t="44552" x="7823200" y="2017713"/>
          <p14:tracePt t="44561" x="7823200" y="2027238"/>
          <p14:tracePt t="44568" x="7823200" y="2036763"/>
          <p14:tracePt t="44600" x="7823200" y="2044700"/>
          <p14:tracePt t="44664" x="7823200" y="2054225"/>
          <p14:tracePt t="44680" x="7823200" y="2062163"/>
          <p14:tracePt t="45881" x="7823200" y="2071688"/>
          <p14:tracePt t="45889" x="7823200" y="2081213"/>
          <p14:tracePt t="45897" x="7823200" y="2089150"/>
          <p14:tracePt t="46650" x="7813675" y="2089150"/>
          <p14:tracePt t="46722" x="7796213" y="2089150"/>
          <p14:tracePt t="47138" x="7786688" y="2089150"/>
          <p14:tracePt t="47154" x="7777163" y="2089150"/>
          <p14:tracePt t="47482" x="7769225" y="2089150"/>
          <p14:tracePt t="47493" x="7759700" y="2098675"/>
          <p14:tracePt t="47499" x="7751763" y="2108200"/>
          <p14:tracePt t="47515" x="7742238" y="2108200"/>
          <p14:tracePt t="47531" x="7742238" y="2116138"/>
          <p14:tracePt t="47610" x="7742238" y="2133600"/>
          <p14:tracePt t="47627" x="7742238" y="2143125"/>
          <p14:tracePt t="47634" x="7742238" y="2170113"/>
          <p14:tracePt t="47646" x="7742238" y="2187575"/>
          <p14:tracePt t="47663" x="7759700" y="2224088"/>
          <p14:tracePt t="47682" x="7777163" y="2286000"/>
          <p14:tracePt t="47695" x="7777163" y="2303463"/>
          <p14:tracePt t="47714" x="7786688" y="2339975"/>
          <p14:tracePt t="47771" x="7786688" y="2347913"/>
          <p14:tracePt t="47778" x="7786688" y="2357438"/>
          <p14:tracePt t="47796" x="7786688" y="2393950"/>
          <p14:tracePt t="47814" x="7796213" y="2428875"/>
          <p14:tracePt t="47829" x="7804150" y="2473325"/>
          <p14:tracePt t="47846" x="7813675" y="2490788"/>
          <p14:tracePt t="47863" x="7823200" y="2509838"/>
          <p14:tracePt t="47879" x="7823200" y="2517775"/>
          <p14:tracePt t="47979" x="7831138" y="2517775"/>
          <p14:tracePt t="48739" x="7831138" y="2527300"/>
          <p14:tracePt t="48900" x="7823200" y="2517775"/>
          <p14:tracePt t="48907" x="7823200" y="2500313"/>
          <p14:tracePt t="48916" x="7823200" y="2473325"/>
          <p14:tracePt t="48931" x="7813675" y="2455863"/>
          <p14:tracePt t="49083" x="7813675" y="2446338"/>
          <p14:tracePt t="49092" x="7813675" y="2419350"/>
          <p14:tracePt t="49275" x="7813675" y="2401888"/>
          <p14:tracePt t="49284" x="7813675" y="2374900"/>
          <p14:tracePt t="49296" x="7813675" y="2339975"/>
          <p14:tracePt t="49313" x="7813675" y="2312988"/>
          <p14:tracePt t="49315" x="7813675" y="2303463"/>
          <p14:tracePt t="49748" x="7813675" y="2295525"/>
          <p14:tracePt t="49756" x="7813675" y="2268538"/>
          <p14:tracePt t="49765" x="7813675" y="2259013"/>
          <p14:tracePt t="50148" x="7813675" y="2251075"/>
          <p14:tracePt t="50156" x="7796213" y="2214563"/>
          <p14:tracePt t="50165" x="7759700" y="2152650"/>
          <p14:tracePt t="50181" x="7705725" y="2081213"/>
          <p14:tracePt t="50197" x="7670800" y="2027238"/>
          <p14:tracePt t="50213" x="7670800" y="2017713"/>
          <p14:tracePt t="56665" x="7661275" y="2009775"/>
          <p14:tracePt t="56769" x="7653338" y="2009775"/>
          <p14:tracePt t="56865" x="7653338" y="2036763"/>
          <p14:tracePt t="56873" x="7653338" y="2044700"/>
          <p14:tracePt t="56883" x="7653338" y="2062163"/>
          <p14:tracePt t="56899" x="7653338" y="2071688"/>
          <p14:tracePt t="60812" x="7653338" y="2081213"/>
          <p14:tracePt t="60949" x="7661275" y="2081213"/>
          <p14:tracePt t="60956" x="7680325" y="2081213"/>
          <p14:tracePt t="60982" x="7697788" y="2081213"/>
          <p14:tracePt t="60988" x="7705725" y="2081213"/>
          <p14:tracePt t="60998" x="7724775" y="2098675"/>
          <p14:tracePt t="61477" x="7715250" y="2098675"/>
          <p14:tracePt t="61484" x="7705725" y="2081213"/>
          <p14:tracePt t="61501" x="7697788" y="2081213"/>
          <p14:tracePt t="61517" x="7688263" y="2062163"/>
          <p14:tracePt t="61541" x="7670800" y="2044700"/>
          <p14:tracePt t="61573" x="7670800" y="2036763"/>
          <p14:tracePt t="61581" x="7661275" y="2036763"/>
          <p14:tracePt t="61589" x="7661275" y="2027238"/>
          <p14:tracePt t="61599" x="7653338" y="2027238"/>
          <p14:tracePt t="61615" x="7643813" y="2009775"/>
          <p14:tracePt t="61632" x="7626350" y="1982788"/>
          <p14:tracePt t="61648" x="7616825" y="1965325"/>
          <p14:tracePt t="61665" x="7616825" y="1946275"/>
          <p14:tracePt t="61682" x="7599363" y="1919288"/>
          <p14:tracePt t="61684" x="7599363" y="1911350"/>
          <p14:tracePt t="61698" x="7599363" y="1901825"/>
          <p14:tracePt t="61715" x="7599363" y="1884363"/>
          <p14:tracePt t="61717" x="7589838" y="1874838"/>
          <p14:tracePt t="61733" x="7581900" y="1857375"/>
          <p14:tracePt t="61750" x="7572375" y="1839913"/>
          <p14:tracePt t="61766" x="7562850" y="1830388"/>
          <p14:tracePt t="61783" x="7562850" y="1822450"/>
          <p14:tracePt t="61799" x="7554913" y="1803400"/>
          <p14:tracePt t="61815" x="7545388" y="1803400"/>
          <p14:tracePt t="61832" x="7545388" y="1785938"/>
          <p14:tracePt t="61863" x="7545388" y="1776413"/>
          <p14:tracePt t="61917" x="7545388" y="1768475"/>
          <p14:tracePt t="61926" x="7537450" y="1768475"/>
          <p14:tracePt t="61933" x="7537450" y="1758950"/>
          <p14:tracePt t="61950" x="7537450" y="1741488"/>
          <p14:tracePt t="61973" x="7537450" y="1724025"/>
          <p14:tracePt t="61984" x="7537450" y="1704975"/>
          <p14:tracePt t="61999" x="7537450" y="1697038"/>
          <p14:tracePt t="62016" x="7537450" y="1687513"/>
          <p14:tracePt t="62033" x="7537450" y="1670050"/>
          <p14:tracePt t="62048" x="7537450" y="1643063"/>
          <p14:tracePt t="62101" x="7537450" y="1633538"/>
          <p14:tracePt t="62141" x="7537450" y="1625600"/>
          <p14:tracePt t="62173" x="7537450" y="1608138"/>
          <p14:tracePt t="62189" x="7537450" y="1589088"/>
          <p14:tracePt t="62199" x="7537450" y="1581150"/>
          <p14:tracePt t="62215" x="7537450" y="1562100"/>
          <p14:tracePt t="62233" x="7537450" y="1544638"/>
          <p14:tracePt t="64936" x="7537450" y="1536700"/>
          <p14:tracePt t="64943" x="7545388" y="1536700"/>
          <p14:tracePt t="65200" x="7554913" y="1500188"/>
          <p14:tracePt t="65416" x="7554913" y="1473200"/>
          <p14:tracePt t="65424" x="7572375" y="1446213"/>
          <p14:tracePt t="65434" x="7572375" y="1438275"/>
          <p14:tracePt t="65456" x="7572375" y="1428750"/>
          <p14:tracePt t="66256" x="7572375" y="1411288"/>
          <p14:tracePt t="66272" x="7572375" y="1401763"/>
          <p14:tracePt t="70755" x="7572375" y="1393825"/>
          <p14:tracePt t="70764" x="7527925" y="1393825"/>
          <p14:tracePt t="70783" x="7456488" y="1411288"/>
          <p14:tracePt t="70801" x="7385050" y="1438275"/>
          <p14:tracePt t="70817" x="7304088" y="1473200"/>
          <p14:tracePt t="70819" x="7232650" y="1500188"/>
          <p14:tracePt t="70834" x="7188200" y="1517650"/>
          <p14:tracePt t="70836" x="7170738" y="1517650"/>
          <p14:tracePt t="71708" x="7170738" y="1527175"/>
          <p14:tracePt t="71716" x="7170738" y="1554163"/>
          <p14:tracePt t="71734" x="7170738" y="1571625"/>
          <p14:tracePt t="71752" x="7197725" y="1589088"/>
          <p14:tracePt t="71767" x="7232650" y="1598613"/>
          <p14:tracePt t="71784" x="7259638" y="1608138"/>
          <p14:tracePt t="71801" x="7277100" y="1616075"/>
          <p14:tracePt t="71817" x="7296150" y="1625600"/>
          <p14:tracePt t="71833" x="7323138" y="1643063"/>
          <p14:tracePt t="71836" x="7331075" y="1652588"/>
          <p14:tracePt t="71853" x="7367588" y="1660525"/>
          <p14:tracePt t="71868" x="7394575" y="1660525"/>
          <p14:tracePt t="71884" x="7429500" y="1687513"/>
          <p14:tracePt t="71902" x="7446963" y="1687513"/>
          <p14:tracePt t="71989" x="7466013" y="1687513"/>
          <p14:tracePt t="71998" x="7483475" y="1687513"/>
          <p14:tracePt t="72013" x="7500938" y="1687513"/>
          <p14:tracePt t="72045" x="7510463" y="1687513"/>
          <p14:tracePt t="72269" x="7518400" y="1679575"/>
          <p14:tracePt t="72277" x="7527925" y="1660525"/>
          <p14:tracePt t="72381" x="7527925" y="1633538"/>
          <p14:tracePt t="72389" x="7537450" y="1625600"/>
          <p14:tracePt t="72402" x="7537450" y="1608138"/>
          <p14:tracePt t="72485" x="7537450" y="1589088"/>
          <p14:tracePt t="72493" x="7545388" y="1554163"/>
          <p14:tracePt t="72502" x="7545388" y="1544638"/>
          <p14:tracePt t="72518" x="7545388" y="1509713"/>
          <p14:tracePt t="72535" x="7545388" y="1473200"/>
          <p14:tracePt t="72552" x="7545388" y="1438275"/>
          <p14:tracePt t="72568" x="7545388" y="1419225"/>
          <p14:tracePt t="72584" x="7545388" y="1401763"/>
          <p14:tracePt t="72601" x="7545388" y="1393825"/>
          <p14:tracePt t="72669" x="7537450" y="1384300"/>
          <p14:tracePt t="72677" x="7527925" y="1366838"/>
          <p14:tracePt t="72685" x="7510463" y="1357313"/>
          <p14:tracePt t="72702" x="7500938" y="1330325"/>
          <p14:tracePt t="72718" x="7483475" y="1276350"/>
          <p14:tracePt t="72734" x="7473950" y="1231900"/>
          <p14:tracePt t="72752" x="7466013" y="1204913"/>
          <p14:tracePt t="72767" x="7466013" y="1196975"/>
          <p14:tracePt t="72783" x="7456488" y="1196975"/>
          <p14:tracePt t="73334" x="7456488" y="1204913"/>
          <p14:tracePt t="73341" x="7456488" y="1223963"/>
          <p14:tracePt t="73357" x="7456488" y="1231900"/>
          <p14:tracePt t="73383" x="7456488" y="1250950"/>
          <p14:tracePt t="73454" x="7466013" y="1258888"/>
          <p14:tracePt t="73462" x="7466013" y="1268413"/>
          <p14:tracePt t="73470" x="7473950" y="1295400"/>
          <p14:tracePt t="73486" x="7491413" y="1322388"/>
          <p14:tracePt t="73502" x="7500938" y="1347788"/>
          <p14:tracePt t="73518" x="7510463" y="1374775"/>
          <p14:tracePt t="73535" x="7518400" y="1393825"/>
          <p14:tracePt t="73552" x="7527925" y="1419225"/>
          <p14:tracePt t="73568" x="7537450" y="1428750"/>
          <p14:tracePt t="73584" x="7537450" y="1438275"/>
          <p14:tracePt t="73601" x="7554913" y="1446213"/>
          <p14:tracePt t="73617" x="7554913" y="1465263"/>
          <p14:tracePt t="73634" x="7554913" y="1473200"/>
          <p14:tracePt t="73670" x="7572375" y="1482725"/>
          <p14:tracePt t="73718" x="7572375" y="1500188"/>
          <p14:tracePt t="73734" x="7581900" y="1509713"/>
          <p14:tracePt t="73742" x="7589838" y="1536700"/>
          <p14:tracePt t="73758" x="7599363" y="1554163"/>
          <p14:tracePt t="73768" x="7608888" y="1571625"/>
          <p14:tracePt t="73784" x="7626350" y="1598613"/>
          <p14:tracePt t="73802" x="7626350" y="1608138"/>
          <p14:tracePt t="74046" x="7626350" y="1616075"/>
          <p14:tracePt t="74054" x="7626350" y="1625600"/>
          <p14:tracePt t="74068" x="7626350" y="1633538"/>
          <p14:tracePt t="74084" x="7626350" y="1643063"/>
          <p14:tracePt t="74214" x="7626350" y="1652588"/>
          <p14:tracePt t="74222" x="7626350" y="1660525"/>
          <p14:tracePt t="74234" x="7626350" y="1670050"/>
          <p14:tracePt t="74251" x="7626350" y="1687513"/>
          <p14:tracePt t="74267" x="7626350" y="1704975"/>
          <p14:tracePt t="74284" x="7626350" y="1714500"/>
          <p14:tracePt t="74342" x="7634288" y="1724025"/>
          <p14:tracePt t="74727" x="7634288" y="1731963"/>
          <p14:tracePt t="74758" x="7634288" y="1741488"/>
          <p14:tracePt t="74887" x="7634288" y="1758950"/>
          <p14:tracePt t="74903" x="7634288" y="1776413"/>
          <p14:tracePt t="74911" x="7643813" y="1776413"/>
          <p14:tracePt t="75896" x="7653338" y="1785938"/>
          <p14:tracePt t="75903" x="7661275" y="1785938"/>
          <p14:tracePt t="75920" x="7661275" y="1803400"/>
          <p14:tracePt t="76008" x="7670800" y="1803400"/>
          <p14:tracePt t="76039" x="7680325" y="1803400"/>
          <p14:tracePt t="76104" x="7688263" y="1822450"/>
          <p14:tracePt t="77001" x="7697788" y="1822450"/>
          <p14:tracePt t="77008" x="7705725" y="1822450"/>
          <p14:tracePt t="77035" x="7715250" y="1822450"/>
          <p14:tracePt t="77081" x="7724775" y="1822450"/>
          <p14:tracePt t="77088" x="7732713" y="1822450"/>
          <p14:tracePt t="77104" x="7769225" y="1812925"/>
          <p14:tracePt t="77264" x="7786688" y="1812925"/>
          <p14:tracePt t="79675" x="7786688" y="1803400"/>
          <p14:tracePt t="79683" x="7786688" y="1795463"/>
          <p14:tracePt t="79690" x="7786688" y="1768475"/>
          <p14:tracePt t="79702" x="7769225" y="1758950"/>
          <p14:tracePt t="79719" x="7759700" y="1751013"/>
          <p14:tracePt t="79736" x="7742238" y="1741488"/>
          <p14:tracePt t="80003" x="7742238" y="1731963"/>
          <p14:tracePt t="80019" x="7732713" y="1724025"/>
          <p14:tracePt t="80075" x="7724775" y="1724025"/>
          <p14:tracePt t="80083" x="7715250" y="1724025"/>
          <p14:tracePt t="80099" x="7705725" y="1714500"/>
          <p14:tracePt t="80283" x="7697788" y="1714500"/>
          <p14:tracePt t="80300" x="7688263" y="1714500"/>
          <p14:tracePt t="80317" x="7680325" y="1714500"/>
          <p14:tracePt t="80331" x="7670800" y="1714500"/>
          <p14:tracePt t="80339" x="7670800" y="1731963"/>
          <p14:tracePt t="80352" x="7653338" y="1741488"/>
          <p14:tracePt t="80369" x="7634288" y="1776413"/>
          <p14:tracePt t="80371" x="7616825" y="1795463"/>
          <p14:tracePt t="80387" x="7599363" y="1822450"/>
          <p14:tracePt t="80403" x="7589838" y="1839913"/>
          <p14:tracePt t="80491" x="7581900" y="1857375"/>
          <p14:tracePt t="80500" x="7581900" y="1866900"/>
          <p14:tracePt t="80507" x="7581900" y="1874838"/>
          <p14:tracePt t="80523" x="7581900" y="1884363"/>
          <p14:tracePt t="80539" x="7581900" y="1893888"/>
          <p14:tracePt t="80552" x="7581900" y="1901825"/>
          <p14:tracePt t="80569" x="7581900" y="1919288"/>
          <p14:tracePt t="80588" x="7581900" y="1938338"/>
          <p14:tracePt t="80659" x="7581900" y="1946275"/>
          <p14:tracePt t="81388" x="7581900" y="1928813"/>
          <p14:tracePt t="81396" x="7581900" y="1919288"/>
          <p14:tracePt t="81404" x="7581900" y="1911350"/>
          <p14:tracePt t="81420" x="7581900" y="1901825"/>
          <p14:tracePt t="81436" x="7581900" y="1893888"/>
          <p14:tracePt t="81452" x="7581900" y="1884363"/>
          <p14:tracePt t="81470" x="7581900" y="1866900"/>
          <p14:tracePt t="81492" x="7589838" y="1857375"/>
          <p14:tracePt t="81524" x="7599363" y="1857375"/>
          <p14:tracePt t="81532" x="7599363" y="1847850"/>
          <p14:tracePt t="81540" x="7599363" y="1839913"/>
          <p14:tracePt t="81684" x="7599363" y="1830388"/>
          <p14:tracePt t="81692" x="7599363" y="1803400"/>
          <p14:tracePt t="81703" x="7599363" y="1741488"/>
          <p14:tracePt t="81720" x="7599363" y="1643063"/>
          <p14:tracePt t="81736" x="7599363" y="1536700"/>
          <p14:tracePt t="81752" x="7599363" y="1490663"/>
          <p14:tracePt t="81769" x="7599363" y="1473200"/>
          <p14:tracePt t="81844" x="7599363" y="1465263"/>
          <p14:tracePt t="81852" x="7599363" y="1438275"/>
          <p14:tracePt t="81870" x="7581900" y="1393825"/>
          <p14:tracePt t="81888" x="7554913" y="1330325"/>
          <p14:tracePt t="81902" x="7510463" y="1268413"/>
          <p14:tracePt t="81920" x="7456488" y="1214438"/>
          <p14:tracePt t="81936" x="7394575" y="1152525"/>
          <p14:tracePt t="81952" x="7358063" y="1098550"/>
          <p14:tracePt t="81970" x="7348538" y="1054100"/>
          <p14:tracePt t="81972" x="7331075" y="1044575"/>
          <p14:tracePt t="81986" x="7331075" y="1027113"/>
          <p14:tracePt t="82002" x="7304088" y="973138"/>
          <p14:tracePt t="82004" x="7296150" y="973138"/>
          <p14:tracePt t="82021" x="7277100" y="955675"/>
          <p14:tracePt t="82037" x="7269163" y="946150"/>
          <p14:tracePt t="82052" x="7269163" y="938213"/>
          <p14:tracePt t="82070" x="7251700" y="919163"/>
          <p14:tracePt t="82087" x="7170738" y="874713"/>
          <p14:tracePt t="82102" x="7072313" y="750888"/>
          <p14:tracePt t="82120" x="6973888" y="652463"/>
          <p14:tracePt t="82136" x="6884988" y="588963"/>
          <p14:tracePt t="82152" x="6858000" y="561975"/>
          <p14:tracePt t="82236" x="6848475" y="561975"/>
          <p14:tracePt t="82252" x="6840538" y="561975"/>
          <p14:tracePt t="82260" x="6831013" y="561975"/>
          <p14:tracePt t="82270" x="6813550" y="554038"/>
          <p14:tracePt t="82287" x="6769100" y="500063"/>
          <p14:tracePt t="82302" x="6769100" y="482600"/>
          <p14:tracePt t="82320" x="6769100" y="465138"/>
          <p14:tracePt t="82373" x="6759575" y="465138"/>
          <p14:tracePt t="82388" x="6751638" y="465138"/>
          <p14:tracePt t="82405" x="6732588" y="465138"/>
          <p14:tracePt t="82428" x="6724650" y="465138"/>
          <p14:tracePt t="82445" x="6715125" y="465138"/>
          <p14:tracePt t="82470" x="6705600" y="465138"/>
          <p14:tracePt t="82493" x="6697663" y="465138"/>
          <p14:tracePt t="82501" x="6680200" y="465138"/>
          <p14:tracePt t="82509" x="6661150" y="465138"/>
          <p14:tracePt t="82522" x="6634163" y="465138"/>
          <p14:tracePt t="82536" x="6599238" y="465138"/>
          <p14:tracePt t="82552" x="6589713" y="465138"/>
          <p14:tracePt t="82570" x="6581775" y="465138"/>
          <p14:tracePt t="82586" x="6572250" y="465138"/>
          <p14:tracePt t="82602" x="6562725" y="465138"/>
          <p14:tracePt t="82620" x="6537325" y="455613"/>
          <p14:tracePt t="82637" x="6518275" y="455613"/>
          <p14:tracePt t="82655" x="6500813" y="455613"/>
          <p14:tracePt t="82670" x="6473825" y="455613"/>
          <p14:tracePt t="82686" x="6465888" y="455613"/>
          <p14:tracePt t="82703" x="6456363" y="446088"/>
          <p14:tracePt t="82821" x="6446838" y="446088"/>
          <p14:tracePt t="82829" x="6438900" y="446088"/>
          <p14:tracePt t="82838" x="6429375" y="446088"/>
          <p14:tracePt t="82852" x="6419850" y="455613"/>
          <p14:tracePt t="83221" x="6438900" y="455613"/>
          <p14:tracePt t="83229" x="6456363" y="455613"/>
          <p14:tracePt t="83238" x="6465888" y="455613"/>
          <p14:tracePt t="83253" x="6491288" y="455613"/>
          <p14:tracePt t="83270" x="6510338" y="473075"/>
          <p14:tracePt t="83290" x="6527800" y="473075"/>
          <p14:tracePt t="83303" x="6545263" y="473075"/>
          <p14:tracePt t="83321" x="6572250" y="473075"/>
          <p14:tracePt t="83336" x="6608763" y="490538"/>
          <p14:tracePt t="83352" x="6616700" y="490538"/>
          <p14:tracePt t="83370" x="6634163" y="509588"/>
          <p14:tracePt t="83386" x="6680200" y="517525"/>
          <p14:tracePt t="83388" x="6697663" y="536575"/>
          <p14:tracePt t="83402" x="6724650" y="536575"/>
          <p14:tracePt t="83421" x="6759575" y="554038"/>
          <p14:tracePt t="83436" x="6769100" y="561975"/>
          <p14:tracePt t="83718" x="6759575" y="561975"/>
          <p14:tracePt t="83725" x="6751638" y="561975"/>
          <p14:tracePt t="83737" x="6724650" y="561975"/>
          <p14:tracePt t="83753" x="6697663" y="561975"/>
          <p14:tracePt t="83770" x="6653213" y="536575"/>
          <p14:tracePt t="83786" x="6634163" y="509588"/>
          <p14:tracePt t="83803" x="6616700" y="490538"/>
          <p14:tracePt t="83822" x="6599238" y="490538"/>
          <p14:tracePt t="83838" x="6589713" y="490538"/>
          <p14:tracePt t="83854" x="6562725" y="490538"/>
          <p14:tracePt t="83871" x="6518275" y="473075"/>
          <p14:tracePt t="83887" x="6456363" y="473075"/>
          <p14:tracePt t="83903" x="6402388" y="473075"/>
          <p14:tracePt t="83921" x="6367463" y="473075"/>
          <p14:tracePt t="83937" x="6340475" y="455613"/>
          <p14:tracePt t="83953" x="6330950" y="455613"/>
          <p14:tracePt t="84014" x="6303963" y="455613"/>
          <p14:tracePt t="84023" x="6286500" y="455613"/>
          <p14:tracePt t="84037" x="6276975" y="455613"/>
          <p14:tracePt t="84053" x="6251575" y="455613"/>
          <p14:tracePt t="84071" x="6242050" y="455613"/>
          <p14:tracePt t="84318" x="6242050" y="465138"/>
          <p14:tracePt t="84334" x="6242050" y="473075"/>
          <p14:tracePt t="84342" x="6251575" y="482600"/>
          <p14:tracePt t="84353" x="6259513" y="482600"/>
          <p14:tracePt t="84370" x="6296025" y="500063"/>
          <p14:tracePt t="84386" x="6313488" y="500063"/>
          <p14:tracePt t="84403" x="6330950" y="500063"/>
          <p14:tracePt t="84420" x="6375400" y="517525"/>
          <p14:tracePt t="84422" x="6394450" y="517525"/>
          <p14:tracePt t="84437" x="6419850" y="517525"/>
          <p14:tracePt t="84438" x="6438900" y="527050"/>
          <p14:tracePt t="84454" x="6456363" y="527050"/>
          <p14:tracePt t="84471" x="6491288" y="536575"/>
          <p14:tracePt t="84487" x="6518275" y="544513"/>
          <p14:tracePt t="84503" x="6554788" y="561975"/>
          <p14:tracePt t="84523" x="6589713" y="571500"/>
          <p14:tracePt t="84526" x="6616700" y="571500"/>
          <p14:tracePt t="84537" x="6661150" y="598488"/>
          <p14:tracePt t="84553" x="6742113" y="660400"/>
          <p14:tracePt t="84571" x="6831013" y="714375"/>
          <p14:tracePt t="84586" x="6946900" y="776288"/>
          <p14:tracePt t="84603" x="7045325" y="812800"/>
          <p14:tracePt t="84605" x="7099300" y="830263"/>
          <p14:tracePt t="84620" x="7126288" y="839788"/>
          <p14:tracePt t="84622" x="7161213" y="847725"/>
          <p14:tracePt t="84670" x="7161213" y="857250"/>
          <p14:tracePt t="84678" x="7161213" y="866775"/>
          <p14:tracePt t="84688" x="7161213" y="874713"/>
          <p14:tracePt t="84704" x="7170738" y="874713"/>
          <p14:tracePt t="84721" x="7170738" y="893763"/>
          <p14:tracePt t="84739" x="7188200" y="919163"/>
          <p14:tracePt t="84753" x="7205663" y="928688"/>
          <p14:tracePt t="84770" x="7232650" y="946150"/>
          <p14:tracePt t="84786" x="7242175" y="946150"/>
          <p14:tracePt t="84803" x="7259638" y="965200"/>
          <p14:tracePt t="84820" x="7269163" y="965200"/>
          <p14:tracePt t="84837" x="7286625" y="973138"/>
          <p14:tracePt t="84926" x="7296150" y="973138"/>
          <p14:tracePt t="84934" x="7304088" y="973138"/>
          <p14:tracePt t="84953" x="7331075" y="973138"/>
          <p14:tracePt t="84970" x="7358063" y="990600"/>
          <p14:tracePt t="84986" x="7412038" y="1009650"/>
          <p14:tracePt t="85003" x="7456488" y="1036638"/>
          <p14:tracePt t="85023" x="7500938" y="1054100"/>
          <p14:tracePt t="85036" x="7510463" y="1054100"/>
          <p14:tracePt t="85053" x="7518400" y="1062038"/>
          <p14:tracePt t="85073" x="7527925" y="1071563"/>
          <p14:tracePt t="85110" x="7545388" y="1081088"/>
          <p14:tracePt t="85479" x="7562850" y="1089025"/>
          <p14:tracePt t="85487" x="7581900" y="1108075"/>
          <p14:tracePt t="85504" x="7589838" y="1125538"/>
          <p14:tracePt t="85523" x="7599363" y="1143000"/>
          <p14:tracePt t="85527" x="7608888" y="1152525"/>
          <p14:tracePt t="85559" x="7616825" y="1160463"/>
          <p14:tracePt t="85575" x="7616825" y="1169988"/>
          <p14:tracePt t="85583" x="7616825" y="1187450"/>
          <p14:tracePt t="85591" x="7616825" y="1196975"/>
          <p14:tracePt t="85603" x="7616825" y="1214438"/>
          <p14:tracePt t="85620" x="7634288" y="1241425"/>
          <p14:tracePt t="85622" x="7643813" y="1258888"/>
          <p14:tracePt t="85636" x="7643813" y="1268413"/>
          <p14:tracePt t="85655" x="7661275" y="1339850"/>
          <p14:tracePt t="85671" x="7670800" y="1374775"/>
          <p14:tracePt t="85687" x="7670800" y="1428750"/>
          <p14:tracePt t="85704" x="7680325" y="1482725"/>
          <p14:tracePt t="85721" x="7697788" y="1536700"/>
          <p14:tracePt t="85737" x="7697788" y="1562100"/>
          <p14:tracePt t="85754" x="7705725" y="1598613"/>
          <p14:tracePt t="85771" x="7705725" y="1616075"/>
          <p14:tracePt t="85787" x="7705725" y="1625600"/>
          <p14:tracePt t="85847" x="7705725" y="1633538"/>
          <p14:tracePt t="85855" x="7715250" y="1643063"/>
          <p14:tracePt t="85871" x="7715250" y="1687513"/>
          <p14:tracePt t="85887" x="7724775" y="1697038"/>
          <p14:tracePt t="85903" x="7724775" y="1714500"/>
          <p14:tracePt t="85921" x="7732713" y="1731963"/>
          <p14:tracePt t="85937" x="7732713" y="1751013"/>
          <p14:tracePt t="85954" x="7742238" y="1776413"/>
          <p14:tracePt t="85971" x="7751763" y="1795463"/>
          <p14:tracePt t="85987" x="7751763" y="1812925"/>
          <p14:tracePt t="86003" x="7751763" y="1822450"/>
          <p14:tracePt t="86021" x="7769225" y="1830388"/>
          <p14:tracePt t="86071" x="7769225" y="1847850"/>
          <p14:tracePt t="86079" x="7769225" y="1857375"/>
          <p14:tracePt t="86096" x="7769225" y="1866900"/>
          <p14:tracePt t="86111" x="7769225" y="1874838"/>
          <p14:tracePt t="86122" x="7769225" y="1893888"/>
          <p14:tracePt t="86137" x="7769225" y="1919288"/>
          <p14:tracePt t="86154" x="7769225" y="1955800"/>
          <p14:tracePt t="86171" x="7769225" y="1982788"/>
          <p14:tracePt t="86186" x="7769225" y="2000250"/>
          <p14:tracePt t="86203" x="7769225" y="2017713"/>
          <p14:tracePt t="86231" x="7769225" y="2027238"/>
          <p14:tracePt t="86344" x="7769225" y="2044700"/>
          <p14:tracePt t="86352" x="7769225" y="2062163"/>
          <p14:tracePt t="86368" x="7769225" y="2071688"/>
          <p14:tracePt t="86400" x="7769225" y="2081213"/>
          <p14:tracePt t="86944" x="7769225" y="2089150"/>
          <p14:tracePt t="87049" x="7769225" y="2098675"/>
          <p14:tracePt t="87056" x="7769225" y="2116138"/>
          <p14:tracePt t="87073" x="7769225" y="2143125"/>
          <p14:tracePt t="87088" x="7769225" y="2160588"/>
          <p14:tracePt t="87112" x="7769225" y="2179638"/>
          <p14:tracePt t="87136" x="7777163" y="2179638"/>
          <p14:tracePt t="87256" x="7777163" y="2187575"/>
          <p14:tracePt t="87312" x="7796213" y="2205038"/>
          <p14:tracePt t="87320" x="7804150" y="2214563"/>
          <p14:tracePt t="87338" x="7813675" y="2232025"/>
          <p14:tracePt t="87354" x="7823200" y="2241550"/>
          <p14:tracePt t="87370" x="7831138" y="2259013"/>
          <p14:tracePt t="87456" x="7840663" y="2286000"/>
          <p14:tracePt t="87464" x="7840663" y="2295525"/>
          <p14:tracePt t="87472" x="7848600" y="2312988"/>
          <p14:tracePt t="87488" x="7867650" y="2339975"/>
          <p14:tracePt t="87505" x="7875588" y="2357438"/>
          <p14:tracePt t="87523" x="7885113" y="2366963"/>
          <p14:tracePt t="87538" x="7894638" y="2374900"/>
          <p14:tracePt t="87555" x="7894638" y="2393950"/>
          <p14:tracePt t="87571" x="7902575" y="2446338"/>
          <p14:tracePt t="87587" x="7912100" y="2500313"/>
          <p14:tracePt t="87604" x="7912100" y="2536825"/>
          <p14:tracePt t="87620" x="7929563" y="2581275"/>
          <p14:tracePt t="87636" x="7929563" y="2608263"/>
          <p14:tracePt t="87654" x="7929563" y="2616200"/>
          <p14:tracePt t="87670" x="7929563" y="2633663"/>
          <p14:tracePt t="87672" x="7947025" y="2652713"/>
          <p14:tracePt t="87690" x="7947025" y="2660650"/>
          <p14:tracePt t="87705" x="7956550" y="2679700"/>
          <p14:tracePt t="87722" x="7956550" y="2687638"/>
          <p14:tracePt t="87738" x="7956550" y="2705100"/>
          <p14:tracePt t="87754" x="7956550" y="2714625"/>
          <p14:tracePt t="87770" x="7956550" y="2724150"/>
          <p14:tracePt t="87788" x="7966075" y="2732088"/>
          <p14:tracePt t="87804" x="7966075" y="2751138"/>
          <p14:tracePt t="87820" x="7966075" y="2776538"/>
          <p14:tracePt t="87837" x="7966075" y="2786063"/>
          <p14:tracePt t="87854" x="7966075" y="2803525"/>
          <p14:tracePt t="87873" x="7966075" y="2813050"/>
          <p14:tracePt t="87905" x="7966075" y="2822575"/>
          <p14:tracePt t="87913" x="7966075" y="2830513"/>
          <p14:tracePt t="87922" x="7966075" y="2840038"/>
          <p14:tracePt t="87937" x="7966075" y="2867025"/>
          <p14:tracePt t="87954" x="7966075" y="2884488"/>
          <p14:tracePt t="87971" x="7966075" y="2901950"/>
          <p14:tracePt t="87987" x="7966075" y="2919413"/>
          <p14:tracePt t="88009" x="7966075" y="2928938"/>
          <p14:tracePt t="88025" x="7966075" y="2938463"/>
          <p14:tracePt t="88041" x="7966075" y="2946400"/>
          <p14:tracePt t="88056" x="7966075" y="2955925"/>
          <p14:tracePt t="88070" x="7966075" y="2965450"/>
          <p14:tracePt t="88089" x="7966075" y="2982913"/>
          <p14:tracePt t="88106" x="7966075" y="2990850"/>
          <p14:tracePt t="88120" x="7966075" y="3000375"/>
          <p14:tracePt t="88145" x="7966075" y="3009900"/>
          <p14:tracePt t="88161" x="7966075" y="3017838"/>
          <p14:tracePt t="88172" x="7966075" y="3027363"/>
          <p14:tracePt t="88187" x="7966075" y="3062288"/>
          <p14:tracePt t="88204" x="7966075" y="3098800"/>
          <p14:tracePt t="88220" x="7966075" y="3152775"/>
          <p14:tracePt t="88237" x="7966075" y="3179763"/>
          <p14:tracePt t="88254" x="7966075" y="3197225"/>
          <p14:tracePt t="88361" x="7966075" y="3214688"/>
          <p14:tracePt t="88377" x="7966075" y="3224213"/>
          <p14:tracePt t="88388" x="7966075" y="3232150"/>
          <p14:tracePt t="88473" x="7966075" y="3251200"/>
          <p14:tracePt t="88481" x="7966075" y="3268663"/>
          <p14:tracePt t="88489" x="7966075" y="3286125"/>
          <p14:tracePt t="88506" x="7966075" y="3295650"/>
          <p14:tracePt t="88524" x="7966075" y="3313113"/>
          <p14:tracePt t="88649" x="7966075" y="3330575"/>
          <p14:tracePt t="88657" x="7966075" y="3340100"/>
          <p14:tracePt t="88817" x="7966075" y="3357563"/>
          <p14:tracePt t="88825" x="7966075" y="3367088"/>
          <p14:tracePt t="88945" x="7966075" y="3375025"/>
          <p14:tracePt t="88953" x="7966075" y="3394075"/>
          <p14:tracePt t="88971" x="7966075" y="3419475"/>
          <p14:tracePt t="88987" x="7966075" y="3429000"/>
          <p14:tracePt t="89129" x="7956550" y="3438525"/>
          <p14:tracePt t="89145" x="7956550" y="3455988"/>
          <p14:tracePt t="89666" x="7956550" y="3465513"/>
          <p14:tracePt t="89674" x="7956550" y="3473450"/>
          <p14:tracePt t="89818" x="7956550" y="3482975"/>
          <p14:tracePt t="89826" x="7947025" y="3509963"/>
          <p14:tracePt t="89837" x="7947025" y="3527425"/>
          <p14:tracePt t="89854" x="7947025" y="3536950"/>
          <p14:tracePt t="90811" x="7947025" y="3544888"/>
          <p14:tracePt t="90820" x="7939088" y="3581400"/>
          <p14:tracePt t="90963" x="7939088" y="3589338"/>
          <p14:tracePt t="90971" x="7929563" y="3616325"/>
          <p14:tracePt t="90988" x="7912100" y="3705225"/>
          <p14:tracePt t="91006" x="7912100" y="3724275"/>
          <p14:tracePt t="91021" x="7912100" y="3732213"/>
          <p14:tracePt t="91107" x="7912100" y="3751263"/>
          <p14:tracePt t="91115" x="7912100" y="3768725"/>
          <p14:tracePt t="91123" x="7912100" y="3803650"/>
          <p14:tracePt t="91139" x="7912100" y="3840163"/>
          <p14:tracePt t="91155" x="7912100" y="3884613"/>
          <p14:tracePt t="91172" x="7912100" y="3919538"/>
          <p14:tracePt t="91188" x="7912100" y="3929063"/>
          <p14:tracePt t="91204" x="7912100" y="3938588"/>
          <p14:tracePt t="91221" x="7894638" y="3956050"/>
          <p14:tracePt t="91237" x="7894638" y="3990975"/>
          <p14:tracePt t="91255" x="7894638" y="4010025"/>
          <p14:tracePt t="91270" x="7894638" y="4027488"/>
          <p14:tracePt t="91355" x="7894638" y="4037013"/>
          <p14:tracePt t="91363" x="7894638" y="4054475"/>
          <p14:tracePt t="91372" x="7894638" y="4071938"/>
          <p14:tracePt t="91389" x="7885113" y="4098925"/>
          <p14:tracePt t="91405" x="7875588" y="4098925"/>
          <p14:tracePt t="92004" x="7875588" y="4108450"/>
          <p14:tracePt t="92108" x="7875588" y="4116388"/>
          <p14:tracePt t="92116" x="7875588" y="4125913"/>
          <p14:tracePt t="92124" x="7875588" y="4143375"/>
          <p14:tracePt t="92148" x="7875588" y="4152900"/>
          <p14:tracePt t="92260" x="7875588" y="4160838"/>
          <p14:tracePt t="92269" x="7875588" y="4179888"/>
          <p14:tracePt t="92276" x="7875588" y="4197350"/>
          <p14:tracePt t="92308" x="7875588" y="4205288"/>
          <p14:tracePt t="92372" x="7875588" y="4214813"/>
          <p14:tracePt t="92380" x="7875588" y="4241800"/>
          <p14:tracePt t="92389" x="7875588" y="4259263"/>
          <p14:tracePt t="92406" x="7875588" y="4303713"/>
          <p14:tracePt t="92422" x="7875588" y="4340225"/>
          <p14:tracePt t="92438" x="7875588" y="4367213"/>
          <p14:tracePt t="92455" x="7875588" y="4384675"/>
          <p14:tracePt t="92471" x="7875588" y="4394200"/>
          <p14:tracePt t="92488" x="7875588" y="4402138"/>
          <p14:tracePt t="92505" x="7875588" y="4411663"/>
          <p14:tracePt t="92521" x="7875588" y="4429125"/>
          <p14:tracePt t="92525" x="7875588" y="4438650"/>
          <p14:tracePt t="92538" x="7875588" y="4446588"/>
          <p14:tracePt t="92556" x="7875588" y="4473575"/>
          <p14:tracePt t="92572" x="7867650" y="4510088"/>
          <p14:tracePt t="92589" x="7858125" y="4537075"/>
          <p14:tracePt t="92606" x="7848600" y="4545013"/>
          <p14:tracePt t="92622" x="7848600" y="4572000"/>
          <p14:tracePt t="92638" x="7840663" y="4608513"/>
          <p14:tracePt t="92655" x="7831138" y="4633913"/>
          <p14:tracePt t="92671" x="7823200" y="4660900"/>
          <p14:tracePt t="92688" x="7813675" y="4679950"/>
          <p14:tracePt t="92705" x="7804150" y="4705350"/>
          <p14:tracePt t="92721" x="7804150" y="4724400"/>
          <p14:tracePt t="92738" x="7786688" y="4732338"/>
          <p14:tracePt t="92740" x="7777163" y="4741863"/>
          <p14:tracePt t="92757" x="7769225" y="4751388"/>
          <p14:tracePt t="92772" x="7759700" y="4759325"/>
          <p14:tracePt t="92789" x="7732713" y="4795838"/>
          <p14:tracePt t="92806" x="7715250" y="4822825"/>
          <p14:tracePt t="92822" x="7705725" y="4857750"/>
          <p14:tracePt t="92839" x="7688263" y="4894263"/>
          <p14:tracePt t="92855" x="7670800" y="4929188"/>
          <p14:tracePt t="92871" x="7670800" y="4946650"/>
          <p14:tracePt t="92888" x="7653338" y="4956175"/>
          <p14:tracePt t="92905" x="7653338" y="4973638"/>
          <p14:tracePt t="92921" x="7634288" y="4991100"/>
          <p14:tracePt t="92938" x="7634288" y="5000625"/>
          <p14:tracePt t="93565" x="7634288" y="5010150"/>
          <p14:tracePt t="93573" x="7634288" y="5037138"/>
          <p14:tracePt t="93589" x="7608888" y="5054600"/>
          <p14:tracePt t="93606" x="7599363" y="5062538"/>
          <p14:tracePt t="93622" x="7581900" y="5081588"/>
          <p14:tracePt t="93639" x="7581900" y="5089525"/>
          <p14:tracePt t="93655" x="7581900" y="5099050"/>
          <p14:tracePt t="93688" x="7572375" y="5116513"/>
          <p14:tracePt t="93701" x="7562850" y="5133975"/>
          <p14:tracePt t="93709" x="7562850" y="5153025"/>
          <p14:tracePt t="93721" x="7554913" y="5180013"/>
          <p14:tracePt t="93738" x="7545388" y="5205413"/>
          <p14:tracePt t="93741" x="7545388" y="5224463"/>
          <p14:tracePt t="93755" x="7527925" y="5251450"/>
          <p14:tracePt t="93772" x="7527925" y="5268913"/>
          <p14:tracePt t="93773" x="7527925" y="5276850"/>
          <p14:tracePt t="93790" x="7510463" y="5295900"/>
          <p14:tracePt t="93806" x="7510463" y="5322888"/>
          <p14:tracePt t="93822" x="7491413" y="5357813"/>
          <p14:tracePt t="93839" x="7473950" y="5384800"/>
          <p14:tracePt t="93855" x="7446963" y="5419725"/>
          <p14:tracePt t="93871" x="7429500" y="5438775"/>
          <p14:tracePt t="93889" x="7412038" y="5473700"/>
          <p14:tracePt t="93905" x="7394575" y="5510213"/>
          <p14:tracePt t="93921" x="7375525" y="5554663"/>
          <p14:tracePt t="93939" x="7348538" y="5599113"/>
          <p14:tracePt t="93941" x="7340600" y="5608638"/>
          <p14:tracePt t="93955" x="7331075" y="5626100"/>
          <p14:tracePt t="93973" x="7296150" y="5670550"/>
          <p14:tracePt t="93989" x="7251700" y="5732463"/>
          <p14:tracePt t="94006" x="7197725" y="5803900"/>
          <p14:tracePt t="94022" x="7180263" y="5830888"/>
          <p14:tracePt t="94039" x="7161213" y="5867400"/>
          <p14:tracePt t="94056" x="7134225" y="5902325"/>
          <p14:tracePt t="94072" x="7108825" y="5938838"/>
          <p14:tracePt t="94089" x="7081838" y="5973763"/>
          <p14:tracePt t="94105" x="7062788" y="5983288"/>
          <p14:tracePt t="94121" x="7062788" y="5991225"/>
          <p14:tracePt t="94139" x="7045325" y="6010275"/>
          <p14:tracePt t="94141" x="7037388" y="6018213"/>
          <p14:tracePt t="94155" x="7027863" y="6018213"/>
          <p14:tracePt t="94171" x="7000875" y="6045200"/>
          <p14:tracePt t="94173" x="6991350" y="6054725"/>
          <p14:tracePt t="94189" x="6973888" y="6072188"/>
          <p14:tracePt t="94206" x="6965950" y="6089650"/>
          <p14:tracePt t="94223" x="6938963" y="6116638"/>
          <p14:tracePt t="94239" x="6902450" y="6153150"/>
          <p14:tracePt t="94255" x="6884988" y="6170613"/>
          <p14:tracePt t="94271" x="6867525" y="6180138"/>
          <p14:tracePt t="94289" x="6858000" y="6180138"/>
          <p14:tracePt t="94305" x="6858000" y="6188075"/>
          <p14:tracePt t="94321" x="6831013" y="6197600"/>
          <p14:tracePt t="94339" x="6804025" y="6205538"/>
          <p14:tracePt t="94355" x="6786563" y="6215063"/>
          <p14:tracePt t="94371" x="6769100" y="6215063"/>
          <p14:tracePt t="94390" x="6732588" y="6215063"/>
          <p14:tracePt t="94406" x="6688138" y="6224588"/>
          <p14:tracePt t="94422" x="6653213" y="6232525"/>
          <p14:tracePt t="94440" x="6634163" y="6242050"/>
          <p14:tracePt t="94456" x="6616700" y="6251575"/>
          <p14:tracePt t="94471" x="6608763" y="6259513"/>
          <p14:tracePt t="94488" x="6599238" y="6259513"/>
          <p14:tracePt t="94534" x="6589713" y="6269038"/>
          <p14:tracePt t="94542" x="6572250" y="6269038"/>
          <p14:tracePt t="94555" x="6554788" y="6269038"/>
          <p14:tracePt t="94573" x="6500813" y="6269038"/>
          <p14:tracePt t="94589" x="6465888" y="6269038"/>
          <p14:tracePt t="94606" x="6438900" y="6269038"/>
          <p14:tracePt t="94623" x="6419850" y="6269038"/>
          <p14:tracePt t="94766" x="6411913" y="6269038"/>
          <p14:tracePt t="94774" x="6402388" y="6269038"/>
          <p14:tracePt t="94790" x="6394450" y="6269038"/>
          <p14:tracePt t="94902" x="6384925" y="6269038"/>
          <p14:tracePt t="94918" x="6367463" y="6269038"/>
          <p14:tracePt t="94926" x="6357938" y="6269038"/>
          <p14:tracePt t="94939" x="6348413" y="6269038"/>
          <p14:tracePt t="94955" x="6330950" y="6259513"/>
          <p14:tracePt t="94957" x="6323013" y="6251575"/>
          <p14:tracePt t="94971" x="6313488" y="6251575"/>
          <p14:tracePt t="95030" x="6303963" y="6251575"/>
          <p14:tracePt t="95078" x="6296025" y="6242050"/>
          <p14:tracePt t="95094" x="6269038" y="6224588"/>
          <p14:tracePt t="95103" x="6251575" y="6215063"/>
          <p14:tracePt t="95118" x="6242050" y="6215063"/>
          <p14:tracePt t="95150" x="6232525" y="6215063"/>
          <p14:tracePt t="95158" x="6224588" y="6215063"/>
          <p14:tracePt t="95172" x="6205538" y="6215063"/>
          <p14:tracePt t="95190" x="6188075" y="6215063"/>
          <p14:tracePt t="95206" x="6180138" y="6215063"/>
          <p14:tracePt t="95223" x="6170613" y="6224588"/>
          <p14:tracePt t="95239" x="6153150" y="6232525"/>
          <p14:tracePt t="95256" x="6143625" y="6232525"/>
          <p14:tracePt t="95272" x="6126163" y="6232525"/>
          <p14:tracePt t="95290" x="6108700" y="6232525"/>
          <p14:tracePt t="95305" x="6089650" y="6232525"/>
          <p14:tracePt t="95322" x="6054725" y="6232525"/>
          <p14:tracePt t="95340" x="6037263" y="6232525"/>
          <p14:tracePt t="95342" x="6027738" y="6232525"/>
          <p14:tracePt t="95358" x="6010275" y="6232525"/>
          <p14:tracePt t="95371" x="6000750" y="6224588"/>
          <p14:tracePt t="95390" x="5991225" y="6215063"/>
          <p14:tracePt t="95407" x="5973763" y="6215063"/>
          <p14:tracePt t="95422" x="5956300" y="6205538"/>
          <p14:tracePt t="95440" x="5938838" y="6188075"/>
          <p14:tracePt t="95456" x="5911850" y="6170613"/>
          <p14:tracePt t="95472" x="5875338" y="6153150"/>
          <p14:tracePt t="95489" x="5848350" y="6143625"/>
          <p14:tracePt t="95505" x="5822950" y="6116638"/>
          <p14:tracePt t="95522" x="5813425" y="6108700"/>
          <p14:tracePt t="95539" x="5795963" y="6089650"/>
          <p14:tracePt t="95566" x="5786438" y="6089650"/>
          <p14:tracePt t="95582" x="5776913" y="6072188"/>
          <p14:tracePt t="95591" x="5759450" y="6054725"/>
          <p14:tracePt t="95607" x="5751513" y="6037263"/>
          <p14:tracePt t="95623" x="5715000" y="5991225"/>
          <p14:tracePt t="95639" x="5697538" y="5956300"/>
          <p14:tracePt t="95656" x="5670550" y="5911850"/>
          <p14:tracePt t="95672" x="5634038" y="5867400"/>
          <p14:tracePt t="95690" x="5616575" y="5822950"/>
          <p14:tracePt t="95705" x="5589588" y="5776913"/>
          <p14:tracePt t="95722" x="5554663" y="5715000"/>
          <p14:tracePt t="95739" x="5518150" y="5653088"/>
          <p14:tracePt t="95744" x="5510213" y="5634038"/>
          <p14:tracePt t="95755" x="5483225" y="5616575"/>
          <p14:tracePt t="95771" x="5465763" y="5572125"/>
          <p14:tracePt t="95790" x="5419725" y="5527675"/>
          <p14:tracePt t="95806" x="5411788" y="5510213"/>
          <p14:tracePt t="95823" x="5394325" y="5491163"/>
          <p14:tracePt t="95840" x="5375275" y="5483225"/>
          <p14:tracePt t="95855" x="5357813" y="5473700"/>
          <p14:tracePt t="95872" x="5330825" y="5456238"/>
          <p14:tracePt t="95890" x="5313363" y="5438775"/>
          <p14:tracePt t="95905" x="5286375" y="5419725"/>
          <p14:tracePt t="95922" x="5241925" y="5384800"/>
          <p14:tracePt t="95940" x="5205413" y="5367338"/>
          <p14:tracePt t="95942" x="5187950" y="5357813"/>
          <p14:tracePt t="95955" x="5180013" y="5348288"/>
          <p14:tracePt t="95972" x="5153025" y="5330825"/>
          <p14:tracePt t="95974" x="5143500" y="5330825"/>
          <p14:tracePt t="95989" x="5143500" y="5322888"/>
          <p14:tracePt t="96006" x="5126038" y="5268913"/>
          <p14:tracePt t="96022" x="5108575" y="5241925"/>
          <p14:tracePt t="96040" x="5089525" y="5214938"/>
          <p14:tracePt t="96055" x="5089525" y="5205413"/>
          <p14:tracePt t="96167" x="5081588" y="5197475"/>
          <p14:tracePt t="96175" x="5081588" y="5170488"/>
          <p14:tracePt t="96191" x="5081588" y="5133975"/>
          <p14:tracePt t="96208" x="5081588" y="5126038"/>
          <p14:tracePt t="96222" x="5081588" y="5116513"/>
          <p14:tracePt t="96239" x="5081588" y="5108575"/>
          <p14:tracePt t="96255" x="5081588" y="5081588"/>
          <p14:tracePt t="96272" x="5089525" y="5072063"/>
          <p14:tracePt t="96290" x="5099050" y="5062538"/>
          <p14:tracePt t="96305" x="5108575" y="5054600"/>
          <p14:tracePt t="96322" x="5126038" y="5037138"/>
          <p14:tracePt t="96340" x="5170488" y="5010150"/>
          <p14:tracePt t="96355" x="5187950" y="4991100"/>
          <p14:tracePt t="96372" x="5197475" y="4991100"/>
          <p14:tracePt t="96390" x="5214938" y="4973638"/>
          <p14:tracePt t="96405" x="5224463" y="4973638"/>
          <p14:tracePt t="96407" x="5241925" y="4965700"/>
          <p14:tracePt t="96423" x="5259388" y="4938713"/>
          <p14:tracePt t="96441" x="5286375" y="4911725"/>
          <p14:tracePt t="96456" x="5313363" y="4875213"/>
          <p14:tracePt t="96472" x="5313363" y="4867275"/>
          <p14:tracePt t="96489" x="5322888" y="4857750"/>
          <p14:tracePt t="96520" x="5330825" y="4848225"/>
          <p14:tracePt t="96551" x="5348288" y="4840288"/>
          <p14:tracePt t="96559" x="5348288" y="4830763"/>
          <p14:tracePt t="96572" x="5357813" y="4830763"/>
          <p14:tracePt t="96647" x="5367338" y="4830763"/>
          <p14:tracePt t="96655" x="5375275" y="4813300"/>
          <p14:tracePt t="96673" x="5394325" y="4803775"/>
          <p14:tracePt t="96719" x="5394325" y="4795838"/>
          <p14:tracePt t="96728" x="5402263" y="4786313"/>
          <p14:tracePt t="96739" x="5402263" y="4776788"/>
          <p14:tracePt t="96775" x="5402263" y="4768850"/>
          <p14:tracePt t="96807" x="5411788" y="4759325"/>
          <p14:tracePt t="96847" x="5419725" y="4741863"/>
          <p14:tracePt t="96864" x="5429250" y="4724400"/>
          <p14:tracePt t="96888" x="5429250" y="4714875"/>
          <p14:tracePt t="96895" x="5438775" y="4705350"/>
          <p14:tracePt t="96912" x="5438775" y="4697413"/>
          <p14:tracePt t="96927" x="5438775" y="4687888"/>
          <p14:tracePt t="96939" x="5446713" y="4679950"/>
          <p14:tracePt t="96968" x="5456238" y="4660900"/>
          <p14:tracePt t="96976" x="5465763" y="4652963"/>
          <p14:tracePt t="96989" x="5465763" y="4643438"/>
          <p14:tracePt t="97005" x="5483225" y="4625975"/>
          <p14:tracePt t="97007" x="5483225" y="4616450"/>
          <p14:tracePt t="97023" x="5500688" y="4598988"/>
          <p14:tracePt t="97040" x="5500688" y="4589463"/>
          <p14:tracePt t="97096" x="5518150" y="4581525"/>
          <p14:tracePt t="97104" x="5518150" y="4572000"/>
          <p14:tracePt t="97112" x="5527675" y="4572000"/>
          <p14:tracePt t="97127" x="5537200" y="4572000"/>
          <p14:tracePt t="97139" x="5554663" y="4554538"/>
          <p14:tracePt t="97169" x="5562600" y="4545013"/>
          <p14:tracePt t="97231" x="5572125" y="4545013"/>
          <p14:tracePt t="97448" x="5572125" y="4527550"/>
          <p14:tracePt t="97672" x="5572125" y="4518025"/>
          <p14:tracePt t="97680" x="5572125" y="4491038"/>
          <p14:tracePt t="97690" x="5572125" y="4473575"/>
          <p14:tracePt t="97706" x="5572125" y="4446588"/>
          <p14:tracePt t="97723" x="5572125" y="4419600"/>
          <p14:tracePt t="97739" x="5572125" y="4402138"/>
          <p14:tracePt t="97840" x="5572125" y="4384675"/>
          <p14:tracePt t="97856" x="5572125" y="4357688"/>
          <p14:tracePt t="97864" x="5572125" y="4340225"/>
          <p14:tracePt t="97873" x="5572125" y="4322763"/>
          <p14:tracePt t="97891" x="5572125" y="4268788"/>
          <p14:tracePt t="97906" x="5572125" y="4241800"/>
          <p14:tracePt t="98065" x="5562600" y="4241800"/>
          <p14:tracePt t="98072" x="5554663" y="4241800"/>
          <p14:tracePt t="98152" x="5554663" y="4232275"/>
          <p14:tracePt t="98208" x="5554663" y="4224338"/>
          <p14:tracePt t="98216" x="5554663" y="4214813"/>
          <p14:tracePt t="98224" x="5554663" y="4197350"/>
          <p14:tracePt t="98272" x="5554663" y="4187825"/>
          <p14:tracePt t="98305" x="5554663" y="4179888"/>
          <p14:tracePt t="98344" x="5554663" y="4170363"/>
          <p14:tracePt t="98353" x="5562600" y="4160838"/>
          <p14:tracePt t="98361" x="5581650" y="4143375"/>
          <p14:tracePt t="98385" x="5589588" y="4133850"/>
          <p14:tracePt t="98945" x="5599113" y="4133850"/>
          <p14:tracePt t="98954" x="5608638" y="4133850"/>
          <p14:tracePt t="98961" x="5616575" y="4133850"/>
          <p14:tracePt t="98973" x="5634038" y="4133850"/>
          <p14:tracePt t="98989" x="5643563" y="4143375"/>
          <p14:tracePt t="99005" x="5653088" y="4152900"/>
          <p14:tracePt t="99089" x="5670550" y="4170363"/>
          <p14:tracePt t="99097" x="5670550" y="4187825"/>
          <p14:tracePt t="99107" x="5670550" y="4214813"/>
          <p14:tracePt t="99123" x="5670550" y="4313238"/>
          <p14:tracePt t="99140" x="5670550" y="4375150"/>
          <p14:tracePt t="99156" x="5670550" y="4402138"/>
          <p14:tracePt t="99345" x="5670550" y="4411663"/>
          <p14:tracePt t="99625" x="5670550" y="4429125"/>
          <p14:tracePt t="99633" x="5661025" y="4438650"/>
          <p14:tracePt t="99641" x="5653088" y="4446588"/>
          <p14:tracePt t="99882" x="5653088" y="4456113"/>
          <p14:tracePt t="99890" x="5608638" y="4456113"/>
          <p14:tracePt t="99905" x="5581650" y="4456113"/>
          <p14:tracePt t="100138" x="5572125" y="4456113"/>
          <p14:tracePt t="100147" x="5562600" y="4456113"/>
          <p14:tracePt t="100186" x="5554663" y="4456113"/>
          <p14:tracePt t="100955" x="5554663" y="4446588"/>
          <p14:tracePt t="101106" x="5554663" y="4438650"/>
          <p14:tracePt t="102396" x="5554663" y="4429125"/>
          <p14:tracePt t="102499" x="5554663" y="4411663"/>
          <p14:tracePt t="102604" x="5545138" y="4402138"/>
          <p14:tracePt t="102621" x="5545138" y="4394200"/>
          <p14:tracePt t="102748" x="5554663" y="4375150"/>
          <p14:tracePt t="102756" x="5562600" y="4375150"/>
          <p14:tracePt t="102774" x="5562600" y="4367213"/>
          <p14:tracePt t="102790" x="5572125" y="4367213"/>
          <p14:tracePt t="102806" x="5572125" y="4357688"/>
          <p14:tracePt t="102876" x="5581650" y="4330700"/>
          <p14:tracePt t="102884" x="5589588" y="4313238"/>
          <p14:tracePt t="102900" x="5599113" y="4295775"/>
          <p14:tracePt t="102908" x="5599113" y="4286250"/>
          <p14:tracePt t="102924" x="5616575" y="4241800"/>
          <p14:tracePt t="102941" x="5616575" y="4214813"/>
          <p14:tracePt t="102956" x="5616575" y="4197350"/>
          <p14:tracePt t="102975" x="5616575" y="4179888"/>
          <p14:tracePt t="102991" x="5616575" y="4170363"/>
          <p14:tracePt t="103007" x="5616575" y="4152900"/>
          <p14:tracePt t="103024" x="5616575" y="4133850"/>
          <p14:tracePt t="103040" x="5634038" y="4116388"/>
          <p14:tracePt t="103172" x="5634038" y="4098925"/>
          <p14:tracePt t="103180" x="5661025" y="4081463"/>
          <p14:tracePt t="103190" x="5670550" y="4044950"/>
          <p14:tracePt t="103207" x="5680075" y="4037013"/>
          <p14:tracePt t="103224" x="5697538" y="4010025"/>
          <p14:tracePt t="103240" x="5724525" y="3973513"/>
          <p14:tracePt t="103421" x="5724525" y="3965575"/>
          <p14:tracePt t="103429" x="5732463" y="3946525"/>
          <p14:tracePt t="103440" x="5751513" y="3929063"/>
          <p14:tracePt t="103457" x="5768975" y="3894138"/>
          <p14:tracePt t="103474" x="5768975" y="3884613"/>
          <p14:tracePt t="103556" x="5786438" y="3875088"/>
          <p14:tracePt t="103564" x="5786438" y="3867150"/>
          <p14:tracePt t="103575" x="5786438" y="3857625"/>
          <p14:tracePt t="103590" x="5803900" y="3830638"/>
          <p14:tracePt t="103607" x="5803900" y="3813175"/>
          <p14:tracePt t="105165" x="5803900" y="3795713"/>
          <p14:tracePt t="105174" x="5786438" y="3776663"/>
          <p14:tracePt t="105191" x="5705475" y="3751263"/>
          <p14:tracePt t="105207" x="5589588" y="3724275"/>
          <p14:tracePt t="105226" x="5491163" y="3697288"/>
          <p14:tracePt t="105240" x="5394325" y="3670300"/>
          <p14:tracePt t="105257" x="5375275" y="3652838"/>
          <p14:tracePt t="105278" x="5367338" y="3652838"/>
          <p14:tracePt t="105390" x="5384800" y="3633788"/>
          <p14:tracePt t="105398" x="5384800" y="3625850"/>
          <p14:tracePt t="105408" x="5384800" y="3616325"/>
          <p14:tracePt t="105424" x="5384800" y="3608388"/>
          <p14:tracePt t="105550" x="5384800" y="3598863"/>
          <p14:tracePt t="105671" x="5384800" y="3589338"/>
          <p14:tracePt t="105678" x="5384800" y="3581400"/>
          <p14:tracePt t="105690" x="5384800" y="3571875"/>
          <p14:tracePt t="105707" x="5384800" y="3562350"/>
          <p14:tracePt t="105724" x="5384800" y="3554413"/>
          <p14:tracePt t="105742" x="5411788" y="3536950"/>
          <p14:tracePt t="105758" x="5411788" y="3527425"/>
          <p14:tracePt t="105774" x="5419725" y="3517900"/>
          <p14:tracePt t="105830" x="5438775" y="3509963"/>
          <p14:tracePt t="105839" x="5465763" y="3500438"/>
          <p14:tracePt t="105846" x="5483225" y="3490913"/>
          <p14:tracePt t="105858" x="5500688" y="3465513"/>
          <p14:tracePt t="105874" x="5554663" y="3402013"/>
          <p14:tracePt t="105890" x="5562600" y="3384550"/>
          <p14:tracePt t="105908" x="5562600" y="3375025"/>
          <p14:tracePt t="105927" x="5562600" y="3367088"/>
          <p14:tracePt t="106054" x="5562600" y="3357563"/>
          <p14:tracePt t="106063" x="5562600" y="3348038"/>
          <p14:tracePt t="106567" x="5562600" y="3340100"/>
          <p14:tracePt t="106582" x="5562600" y="3313113"/>
          <p14:tracePt t="106807" x="5562600" y="33035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Somites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5029200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sz="2800" dirty="0"/>
              <a:t>First appear in the future occipital region</a:t>
            </a:r>
          </a:p>
          <a:p>
            <a:pPr algn="l" rtl="0">
              <a:lnSpc>
                <a:spcPct val="90000"/>
              </a:lnSpc>
            </a:pPr>
            <a:endParaRPr lang="en-US" sz="2800" dirty="0"/>
          </a:p>
          <a:p>
            <a:pPr algn="l" rtl="0">
              <a:lnSpc>
                <a:spcPct val="90000"/>
              </a:lnSpc>
            </a:pPr>
            <a:r>
              <a:rPr lang="en-US" sz="2800" dirty="0"/>
              <a:t>Soon develop </a:t>
            </a:r>
            <a:r>
              <a:rPr lang="en-US" sz="2800" dirty="0" err="1"/>
              <a:t>craniocaudally</a:t>
            </a:r>
            <a:endParaRPr lang="en-US" sz="2800" dirty="0"/>
          </a:p>
          <a:p>
            <a:pPr algn="l" rtl="0">
              <a:lnSpc>
                <a:spcPct val="90000"/>
              </a:lnSpc>
            </a:pPr>
            <a:endParaRPr lang="en-US" sz="2800" dirty="0"/>
          </a:p>
          <a:p>
            <a:pPr algn="l" rtl="0">
              <a:lnSpc>
                <a:spcPct val="90000"/>
              </a:lnSpc>
            </a:pPr>
            <a:r>
              <a:rPr lang="en-US" sz="2800" dirty="0"/>
              <a:t>Gives rise to the axial skeleton and associated musculature</a:t>
            </a:r>
          </a:p>
          <a:p>
            <a:pPr algn="l" rtl="0">
              <a:lnSpc>
                <a:spcPct val="90000"/>
              </a:lnSpc>
            </a:pPr>
            <a:endParaRPr lang="en-US" sz="2800" dirty="0"/>
          </a:p>
          <a:p>
            <a:pPr algn="l" rtl="0">
              <a:lnSpc>
                <a:spcPct val="90000"/>
              </a:lnSpc>
            </a:pPr>
            <a:r>
              <a:rPr lang="en-US" sz="2800" dirty="0"/>
              <a:t>Also forms adjacent dermis of the skin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endParaRPr lang="en-US" sz="2800" dirty="0"/>
          </a:p>
          <a:p>
            <a:pPr algn="l" rtl="0">
              <a:lnSpc>
                <a:spcPct val="90000"/>
              </a:lnSpc>
            </a:pPr>
            <a:r>
              <a:rPr lang="en-US" sz="2800" dirty="0"/>
              <a:t>The first pair of </a:t>
            </a:r>
            <a:r>
              <a:rPr lang="en-US" sz="2800" dirty="0" err="1"/>
              <a:t>somites</a:t>
            </a:r>
            <a:r>
              <a:rPr lang="en-US" sz="2800" dirty="0"/>
              <a:t> appear at the end of 3</a:t>
            </a:r>
            <a:r>
              <a:rPr lang="en-US" sz="2800" baseline="30000" dirty="0"/>
              <a:t>rd</a:t>
            </a:r>
            <a:r>
              <a:rPr lang="en-US" sz="2800" dirty="0"/>
              <a:t> week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98"/>
    </mc:Choice>
    <mc:Fallback>
      <p:transition spd="slow" advTm="5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1" x="5562600" y="3295650"/>
          <p14:tracePt t="1859" x="5562600" y="3286125"/>
          <p14:tracePt t="1876" x="5545138" y="3268663"/>
          <p14:tracePt t="1923" x="5572125" y="3224213"/>
          <p14:tracePt t="1931" x="5581650" y="3214688"/>
          <p14:tracePt t="1950" x="5626100" y="3214688"/>
          <p14:tracePt t="1967" x="5634038" y="3214688"/>
          <p14:tracePt t="1997" x="5634038" y="3205163"/>
          <p14:tracePt t="2012" x="5643563" y="3205163"/>
          <p14:tracePt t="2019" x="5653088" y="3205163"/>
          <p14:tracePt t="2051" x="5670550" y="3205163"/>
          <p14:tracePt t="2068" x="5680075" y="3205163"/>
          <p14:tracePt t="2075" x="5705475" y="3205163"/>
          <p14:tracePt t="2084" x="5732463" y="3205163"/>
          <p14:tracePt t="2100" x="5759450" y="3205163"/>
          <p14:tracePt t="2116" x="5786438" y="3214688"/>
          <p14:tracePt t="2411" x="5803900" y="3214688"/>
          <p14:tracePt t="2420" x="5822950" y="3214688"/>
          <p14:tracePt t="2572" x="5830888" y="3214688"/>
          <p14:tracePt t="2620" x="5840413" y="3214688"/>
          <p14:tracePt t="2684" x="5840413" y="3205163"/>
          <p14:tracePt t="2692" x="5840413" y="3197225"/>
          <p14:tracePt t="2700" x="5848350" y="3187700"/>
          <p14:tracePt t="2724" x="5857875" y="3179763"/>
          <p14:tracePt t="2733" x="5867400" y="3170238"/>
          <p14:tracePt t="2749" x="5884863" y="3160713"/>
          <p14:tracePt t="3020" x="5884863" y="3152775"/>
          <p14:tracePt t="3036" x="5894388" y="3143250"/>
          <p14:tracePt t="3356" x="5902325" y="3143250"/>
          <p14:tracePt t="3364" x="5911850" y="3143250"/>
          <p14:tracePt t="3383" x="5919788" y="3143250"/>
          <p14:tracePt t="9777" x="5929313" y="3143250"/>
          <p14:tracePt t="9785" x="5973763" y="3143250"/>
          <p14:tracePt t="9802" x="6143625" y="3054350"/>
          <p14:tracePt t="9817" x="6180138" y="3000375"/>
          <p14:tracePt t="9834" x="6205538" y="2965450"/>
          <p14:tracePt t="9851" x="6215063" y="2938463"/>
          <p14:tracePt t="9867" x="6215063" y="2928938"/>
          <p14:tracePt t="9884" x="6224588" y="2911475"/>
          <p14:tracePt t="9902" x="6232525" y="2884488"/>
          <p14:tracePt t="9937" x="6251575" y="2874963"/>
          <p14:tracePt t="9954" x="6259513" y="2874963"/>
          <p14:tracePt t="9961" x="6269038" y="2867025"/>
          <p14:tracePt t="9969" x="6269038" y="2857500"/>
          <p14:tracePt t="9985" x="6296025" y="2830513"/>
          <p14:tracePt t="10002" x="6303963" y="2813050"/>
          <p14:tracePt t="10019" x="6323013" y="2795588"/>
          <p14:tracePt t="10035" x="6323013" y="2776538"/>
          <p14:tracePt t="10057" x="6323013" y="2768600"/>
          <p14:tracePt t="10067" x="6323013" y="2759075"/>
          <p14:tracePt t="10084" x="6323013" y="2732088"/>
          <p14:tracePt t="10100" x="6323013" y="2697163"/>
          <p14:tracePt t="10117" x="6323013" y="2660650"/>
          <p14:tracePt t="10134" x="6323013" y="2633663"/>
          <p14:tracePt t="10150" x="6323013" y="2598738"/>
          <p14:tracePt t="10152" x="6323013" y="2589213"/>
          <p14:tracePt t="10166" x="6323013" y="2581275"/>
          <p14:tracePt t="10185" x="6323013" y="2544763"/>
          <p14:tracePt t="10203" x="6313488" y="2517775"/>
          <p14:tracePt t="10217" x="6303963" y="2509838"/>
          <p14:tracePt t="10234" x="6296025" y="2509838"/>
          <p14:tracePt t="10253" x="6286500" y="2500313"/>
          <p14:tracePt t="10354" x="6276975" y="2482850"/>
          <p14:tracePt t="10362" x="6269038" y="2482850"/>
          <p14:tracePt t="10370" x="6215063" y="2465388"/>
          <p14:tracePt t="10385" x="6134100" y="2384425"/>
          <p14:tracePt t="10402" x="6045200" y="2312988"/>
          <p14:tracePt t="10418" x="6000750" y="2241550"/>
          <p14:tracePt t="10436" x="5956300" y="2187575"/>
          <p14:tracePt t="10452" x="5938838" y="2170113"/>
          <p14:tracePt t="10468" x="5902325" y="2133600"/>
          <p14:tracePt t="10484" x="5894388" y="2133600"/>
          <p14:tracePt t="10642" x="5884863" y="2133600"/>
          <p14:tracePt t="10754" x="5875338" y="2133600"/>
          <p14:tracePt t="10786" x="5867400" y="2133600"/>
          <p14:tracePt t="10794" x="5857875" y="2133600"/>
          <p14:tracePt t="10803" x="5848350" y="2116138"/>
          <p14:tracePt t="11290" x="5840413" y="2116138"/>
          <p14:tracePt t="11306" x="5830888" y="2108200"/>
          <p14:tracePt t="11317" x="5822950" y="2098675"/>
          <p14:tracePt t="11334" x="5813425" y="2089150"/>
          <p14:tracePt t="11350" x="5803900" y="2081213"/>
          <p14:tracePt t="11443" x="5786438" y="2081213"/>
          <p14:tracePt t="11459" x="5776913" y="2081213"/>
          <p14:tracePt t="11484" x="5776913" y="2071688"/>
          <p14:tracePt t="11603" x="5768975" y="2071688"/>
          <p14:tracePt t="11619" x="5751513" y="2071688"/>
          <p14:tracePt t="11626" x="5751513" y="2054225"/>
          <p14:tracePt t="11636" x="5751513" y="2044700"/>
          <p14:tracePt t="11652" x="5724525" y="2017713"/>
          <p14:tracePt t="11668" x="5715000" y="2009775"/>
          <p14:tracePt t="11684" x="5705475" y="2000250"/>
          <p14:tracePt t="11702" x="5697538" y="1990725"/>
          <p14:tracePt t="11843" x="5697538" y="1982788"/>
          <p14:tracePt t="11851" x="5688013" y="1965325"/>
          <p14:tracePt t="11868" x="5661025" y="1919288"/>
          <p14:tracePt t="11885" x="5661025" y="1911350"/>
          <p14:tracePt t="11901" x="5653088" y="1893888"/>
          <p14:tracePt t="11917" x="5653088" y="1884363"/>
          <p14:tracePt t="12251" x="5634038" y="1874838"/>
          <p14:tracePt t="12268" x="5608638" y="1847850"/>
          <p14:tracePt t="12275" x="5599113" y="1839913"/>
          <p14:tracePt t="12285" x="5589588" y="1830388"/>
          <p14:tracePt t="12301" x="5562600" y="1822450"/>
          <p14:tracePt t="12318" x="5545138" y="1812925"/>
          <p14:tracePt t="12339" x="5527675" y="1803400"/>
          <p14:tracePt t="12387" x="5527675" y="1795463"/>
          <p14:tracePt t="12395" x="5518150" y="1785938"/>
          <p14:tracePt t="12411" x="5510213" y="1776413"/>
          <p14:tracePt t="12419" x="5500688" y="1768475"/>
          <p14:tracePt t="12437" x="5473700" y="1758950"/>
          <p14:tracePt t="12453" x="5456238" y="1751013"/>
          <p14:tracePt t="12571" x="5446713" y="1751013"/>
          <p14:tracePt t="12587" x="5438775" y="1751013"/>
          <p14:tracePt t="12620" x="5429250" y="1751013"/>
          <p14:tracePt t="12684" x="5419725" y="1751013"/>
          <p14:tracePt t="12700" x="5419725" y="1758950"/>
          <p14:tracePt t="12707" x="5411788" y="1758950"/>
          <p14:tracePt t="12723" x="5394325" y="1758950"/>
          <p14:tracePt t="12740" x="5384800" y="1768475"/>
          <p14:tracePt t="12765" x="5375275" y="1768475"/>
          <p14:tracePt t="12811" x="5348288" y="1776413"/>
          <p14:tracePt t="12819" x="5340350" y="1776413"/>
          <p14:tracePt t="12835" x="5303838" y="1785938"/>
          <p14:tracePt t="12852" x="5295900" y="1785938"/>
          <p14:tracePt t="12868" x="5276850" y="1785938"/>
          <p14:tracePt t="12885" x="5259388" y="1785938"/>
          <p14:tracePt t="12902" x="5251450" y="1785938"/>
          <p14:tracePt t="12917" x="5241925" y="1785938"/>
          <p14:tracePt t="12935" x="5187950" y="1768475"/>
          <p14:tracePt t="12951" x="5108575" y="1731963"/>
          <p14:tracePt t="12967" x="5027613" y="1704975"/>
          <p14:tracePt t="12973" x="4965700" y="1687513"/>
          <p14:tracePt t="12985" x="4902200" y="1670050"/>
          <p14:tracePt t="13001" x="4670425" y="1633538"/>
          <p14:tracePt t="13003" x="4643438" y="1633538"/>
          <p14:tracePt t="13017" x="4625975" y="1625600"/>
          <p14:tracePt t="13034" x="4589463" y="1616075"/>
          <p14:tracePt t="13051" x="4572000" y="1608138"/>
          <p14:tracePt t="13308" x="4572000" y="1616075"/>
          <p14:tracePt t="13316" x="4572000" y="1633538"/>
          <p14:tracePt t="13335" x="4572000" y="1679575"/>
          <p14:tracePt t="13351" x="4572000" y="1741488"/>
          <p14:tracePt t="13367" x="4589463" y="1822450"/>
          <p14:tracePt t="13385" x="4616450" y="1874838"/>
          <p14:tracePt t="13401" x="4633913" y="1938338"/>
          <p14:tracePt t="13403" x="4633913" y="1965325"/>
          <p14:tracePt t="13417" x="4652963" y="1973263"/>
          <p14:tracePt t="13436" x="4652963" y="2017713"/>
          <p14:tracePt t="13452" x="4670425" y="2027238"/>
          <p14:tracePt t="13467" x="4670425" y="2036763"/>
          <p14:tracePt t="13486" x="4670425" y="2044700"/>
          <p14:tracePt t="13503" x="4670425" y="2054225"/>
          <p14:tracePt t="13518" x="4670425" y="2071688"/>
          <p14:tracePt t="13535" x="4687888" y="2108200"/>
          <p14:tracePt t="13551" x="4687888" y="2116138"/>
          <p14:tracePt t="13567" x="4687888" y="2133600"/>
          <p14:tracePt t="13585" x="4687888" y="2143125"/>
          <p14:tracePt t="13676" x="4687888" y="2152650"/>
          <p14:tracePt t="13684" x="4697413" y="2152650"/>
          <p14:tracePt t="13702" x="4705350" y="2160588"/>
          <p14:tracePt t="13718" x="4714875" y="2170113"/>
          <p14:tracePt t="13780" x="4724400" y="2179638"/>
          <p14:tracePt t="14717" x="4732338" y="2179638"/>
          <p14:tracePt t="14725" x="4732338" y="2187575"/>
          <p14:tracePt t="14736" x="4741863" y="2197100"/>
          <p14:tracePt t="14751" x="4759325" y="2205038"/>
          <p14:tracePt t="14769" x="4759325" y="2224088"/>
          <p14:tracePt t="14785" x="4741863" y="2232025"/>
          <p14:tracePt t="14813" x="4741863" y="2224088"/>
          <p14:tracePt t="14821" x="4751388" y="2214563"/>
          <p14:tracePt t="24172" x="4786313" y="2187575"/>
          <p14:tracePt t="24180" x="4884738" y="2125663"/>
          <p14:tracePt t="24188" x="5000625" y="2062163"/>
          <p14:tracePt t="24205" x="5062538" y="2017713"/>
          <p14:tracePt t="24252" x="5072063" y="2009775"/>
          <p14:tracePt t="24260" x="5081588" y="1990725"/>
          <p14:tracePt t="24270" x="5099050" y="1973263"/>
          <p14:tracePt t="24286" x="5143500" y="1938338"/>
          <p14:tracePt t="24304" x="5153025" y="1919288"/>
          <p14:tracePt t="24320" x="5160963" y="1919288"/>
          <p14:tracePt t="24336" x="5160963" y="1901825"/>
          <p14:tracePt t="24353" x="5160963" y="1884363"/>
          <p14:tracePt t="24388" x="5160963" y="1874838"/>
          <p14:tracePt t="24604" x="5170488" y="1874838"/>
          <p14:tracePt t="24717" x="5170488" y="1884363"/>
          <p14:tracePt t="24725" x="5170488" y="1893888"/>
          <p14:tracePt t="24741" x="5170488" y="1901825"/>
          <p14:tracePt t="24753" x="5170488" y="1911350"/>
          <p14:tracePt t="24769" x="5160963" y="1919288"/>
          <p14:tracePt t="24786" x="5153025" y="1928813"/>
          <p14:tracePt t="24861" x="5153025" y="1946275"/>
          <p14:tracePt t="24868" x="5153025" y="1955800"/>
          <p14:tracePt t="24886" x="5153025" y="1982788"/>
          <p14:tracePt t="24904" x="5153025" y="2017713"/>
          <p14:tracePt t="24920" x="5153025" y="2044700"/>
          <p14:tracePt t="24936" x="5153025" y="2054225"/>
          <p14:tracePt t="24953" x="5153025" y="2071688"/>
          <p14:tracePt t="24970" x="5153025" y="2081213"/>
          <p14:tracePt t="24986" x="5153025" y="2098675"/>
          <p14:tracePt t="25004" x="5153025" y="2116138"/>
          <p14:tracePt t="25019" x="5153025" y="2125663"/>
          <p14:tracePt t="25037" x="5153025" y="2143125"/>
          <p14:tracePt t="25055" x="5153025" y="2160588"/>
          <p14:tracePt t="25070" x="5153025" y="2187575"/>
          <p14:tracePt t="25086" x="5160963" y="2214563"/>
          <p14:tracePt t="25105" x="5160963" y="2224088"/>
          <p14:tracePt t="25237" x="5160963" y="2232025"/>
          <p14:tracePt t="25245" x="5170488" y="2232025"/>
          <p14:tracePt t="25255" x="5170488" y="2241550"/>
          <p14:tracePt t="25270" x="5180013" y="2251075"/>
          <p14:tracePt t="25469" x="5187950" y="2251075"/>
          <p14:tracePt t="25477" x="5205413" y="2251075"/>
          <p14:tracePt t="25487" x="5232400" y="2251075"/>
          <p14:tracePt t="25504" x="5259388" y="2259013"/>
          <p14:tracePt t="25557" x="5268913" y="2259013"/>
          <p14:tracePt t="27206" x="5268913" y="2268538"/>
          <p14:tracePt t="27215" x="5286375" y="2286000"/>
          <p14:tracePt t="27222" x="5286375" y="2295525"/>
          <p14:tracePt t="27239" x="5286375" y="2303463"/>
          <p14:tracePt t="27943" x="5286375" y="2312988"/>
          <p14:tracePt t="27952" x="5286375" y="2339975"/>
          <p14:tracePt t="27959" x="5286375" y="2347913"/>
          <p14:tracePt t="27970" x="5286375" y="2374900"/>
          <p14:tracePt t="27987" x="5286375" y="2393950"/>
          <p14:tracePt t="28003" x="5286375" y="2411413"/>
          <p14:tracePt t="28006" x="5286375" y="2419350"/>
          <p14:tracePt t="28020" x="5286375" y="2428875"/>
          <p14:tracePt t="28039" x="5286375" y="2438400"/>
          <p14:tracePt t="28054" x="5286375" y="2455863"/>
          <p14:tracePt t="28087" x="5286375" y="2482850"/>
          <p14:tracePt t="28095" x="5286375" y="2490788"/>
          <p14:tracePt t="28106" x="5286375" y="2509838"/>
          <p14:tracePt t="28121" x="5286375" y="2554288"/>
          <p14:tracePt t="28138" x="5268913" y="2589213"/>
          <p14:tracePt t="28155" x="5268913" y="2608263"/>
          <p14:tracePt t="28215" x="5268913" y="2616200"/>
          <p14:tracePt t="28231" x="5259388" y="2633663"/>
          <p14:tracePt t="28239" x="5251450" y="2633663"/>
          <p14:tracePt t="28255" x="5251450" y="2660650"/>
          <p14:tracePt t="28271" x="5251450" y="2697163"/>
          <p14:tracePt t="28288" x="5251450" y="2732088"/>
          <p14:tracePt t="28304" x="5241925" y="2732088"/>
          <p14:tracePt t="28440" x="5241925" y="2751138"/>
          <p14:tracePt t="28447" x="5241925" y="2786063"/>
          <p14:tracePt t="28456" x="5241925" y="2795588"/>
          <p14:tracePt t="28471" x="5241925" y="2822575"/>
          <p14:tracePt t="28536" x="5232400" y="2822575"/>
          <p14:tracePt t="28552" x="5224463" y="2822575"/>
          <p14:tracePt t="29120" x="5224463" y="2830513"/>
          <p14:tracePt t="31426" x="5224463" y="2847975"/>
          <p14:tracePt t="31438" x="5224463" y="2894013"/>
          <p14:tracePt t="31443" x="5214938" y="2928938"/>
          <p14:tracePt t="31454" x="5205413" y="2938463"/>
          <p14:tracePt t="31471" x="5205413" y="2946400"/>
          <p14:tracePt t="31488" x="5197475" y="2946400"/>
          <p14:tracePt t="31602" x="5197475" y="2955925"/>
          <p14:tracePt t="31609" x="5187950" y="2973388"/>
          <p14:tracePt t="31621" x="5180013" y="2982913"/>
          <p14:tracePt t="31706" x="5180013" y="2990850"/>
          <p14:tracePt t="31713" x="5153025" y="3000375"/>
          <p14:tracePt t="31723" x="5153025" y="3009900"/>
          <p14:tracePt t="31739" x="5099050" y="3036888"/>
          <p14:tracePt t="31754" x="5081588" y="3044825"/>
          <p14:tracePt t="31771" x="5081588" y="3054350"/>
          <p14:tracePt t="31818" x="5072063" y="3054350"/>
          <p14:tracePt t="31826" x="5045075" y="3054350"/>
          <p14:tracePt t="31838" x="5018088" y="3071813"/>
          <p14:tracePt t="31854" x="5010150" y="3081338"/>
          <p14:tracePt t="31962" x="5010150" y="3098800"/>
          <p14:tracePt t="32218" x="5010150" y="3108325"/>
          <p14:tracePt t="32242" x="5010150" y="3125788"/>
          <p14:tracePt t="32250" x="5018088" y="3143250"/>
          <p14:tracePt t="32258" x="5018088" y="3152775"/>
          <p14:tracePt t="32442" x="5018088" y="3160713"/>
          <p14:tracePt t="32451" x="5018088" y="3179763"/>
          <p14:tracePt t="32458" x="5027613" y="3179763"/>
          <p14:tracePt t="32627" x="5027613" y="3170238"/>
          <p14:tracePt t="32635" x="5027613" y="3160713"/>
          <p14:tracePt t="32642" x="5018088" y="3152775"/>
          <p14:tracePt t="32655" x="5000625" y="3143250"/>
          <p14:tracePt t="32671" x="4991100" y="3125788"/>
          <p14:tracePt t="32688" x="4983163" y="3125788"/>
          <p14:tracePt t="32810" x="4983163" y="3133725"/>
          <p14:tracePt t="32820" x="4983163" y="3143250"/>
          <p14:tracePt t="32827" x="4973638" y="3152775"/>
          <p14:tracePt t="32931" x="4965700" y="3160713"/>
          <p14:tracePt t="32939" x="4965700" y="3170238"/>
          <p14:tracePt t="32955" x="4919663" y="3214688"/>
          <p14:tracePt t="32972" x="4902200" y="3241675"/>
          <p14:tracePt t="32989" x="4884738" y="3276600"/>
          <p14:tracePt t="33005" x="4884738" y="3295650"/>
          <p14:tracePt t="33022" x="4867275" y="3322638"/>
          <p14:tracePt t="33038" x="4867275" y="3348038"/>
          <p14:tracePt t="33059" x="4867275" y="3357563"/>
          <p14:tracePt t="33074" x="4867275" y="3367088"/>
          <p14:tracePt t="33099" x="4867275" y="3375025"/>
          <p14:tracePt t="33131" x="4848225" y="3375025"/>
          <p14:tracePt t="33139" x="4848225" y="3384550"/>
          <p14:tracePt t="33156" x="4830763" y="3402013"/>
          <p14:tracePt t="33172" x="4813300" y="3419475"/>
          <p14:tracePt t="33191" x="4803775" y="3429000"/>
          <p14:tracePt t="33259" x="4803775" y="3446463"/>
          <p14:tracePt t="33275" x="4795838" y="3465513"/>
          <p14:tracePt t="33291" x="4776788" y="3482975"/>
          <p14:tracePt t="33307" x="4776788" y="3509963"/>
          <p14:tracePt t="33315" x="4776788" y="3517900"/>
          <p14:tracePt t="33324" x="4759325" y="3536950"/>
          <p14:tracePt t="33340" x="4759325" y="3554413"/>
          <p14:tracePt t="33356" x="4759325" y="3581400"/>
          <p14:tracePt t="33372" x="4741863" y="3616325"/>
          <p14:tracePt t="33389" x="4732338" y="3625850"/>
          <p14:tracePt t="33405" x="4724400" y="3643313"/>
          <p14:tracePt t="33438" x="4705350" y="3652838"/>
          <p14:tracePt t="33459" x="4705350" y="3660775"/>
          <p14:tracePt t="33470" x="4705350" y="3670300"/>
          <p14:tracePt t="33476" x="4697413" y="3679825"/>
          <p14:tracePt t="33488" x="4697413" y="3687763"/>
          <p14:tracePt t="33505" x="4697413" y="3697288"/>
          <p14:tracePt t="33595" x="4697413" y="3714750"/>
          <p14:tracePt t="33603" x="4697413" y="3741738"/>
          <p14:tracePt t="33622" x="4652963" y="3803650"/>
          <p14:tracePt t="33640" x="4633913" y="3848100"/>
          <p14:tracePt t="33642" x="4625975" y="3867150"/>
          <p14:tracePt t="33654" x="4616450" y="3884613"/>
          <p14:tracePt t="33672" x="4598988" y="3911600"/>
          <p14:tracePt t="33690" x="4598988" y="3919538"/>
          <p14:tracePt t="33851" x="4581525" y="3946525"/>
          <p14:tracePt t="33859" x="4562475" y="3946525"/>
          <p14:tracePt t="33872" x="4545013" y="3965575"/>
          <p14:tracePt t="33891" x="4527550" y="3983038"/>
          <p14:tracePt t="33955" x="4510088" y="3983038"/>
          <p14:tracePt t="33963" x="4456113" y="3983038"/>
          <p14:tracePt t="33973" x="4394200" y="3965575"/>
          <p14:tracePt t="33989" x="4340225" y="3938588"/>
          <p14:tracePt t="34005" x="4286250" y="3929063"/>
          <p14:tracePt t="34022" x="4259263" y="3919538"/>
          <p14:tracePt t="34123" x="4251325" y="3946525"/>
          <p14:tracePt t="34131" x="4251325" y="3956050"/>
          <p14:tracePt t="34140" x="4251325" y="3990975"/>
          <p14:tracePt t="34156" x="4251325" y="4054475"/>
          <p14:tracePt t="34173" x="4251325" y="4125913"/>
          <p14:tracePt t="34189" x="4268788" y="4170363"/>
          <p14:tracePt t="34205" x="4286250" y="4187825"/>
          <p14:tracePt t="34222" x="4295775" y="4197350"/>
          <p14:tracePt t="34284" x="4303713" y="4205288"/>
          <p14:tracePt t="34292" x="4340225" y="4205288"/>
          <p14:tracePt t="34304" x="4384675" y="4205288"/>
          <p14:tracePt t="34323" x="4500563" y="4205288"/>
          <p14:tracePt t="34339" x="4589463" y="4205288"/>
          <p14:tracePt t="34356" x="4625975" y="4205288"/>
          <p14:tracePt t="34380" x="4643438" y="4205288"/>
          <p14:tracePt t="34390" x="4652963" y="4205288"/>
          <p14:tracePt t="34405" x="4660900" y="4224338"/>
          <p14:tracePt t="34423" x="4687888" y="4232275"/>
          <p14:tracePt t="34441" x="4697413" y="4232275"/>
          <p14:tracePt t="34455" x="4714875" y="4232275"/>
          <p14:tracePt t="34472" x="4724400" y="4232275"/>
          <p14:tracePt t="34488" x="4732338" y="4232275"/>
          <p14:tracePt t="34506" x="4741863" y="4232275"/>
          <p14:tracePt t="34772" x="4751388" y="4232275"/>
          <p14:tracePt t="34796" x="4751388" y="4241800"/>
          <p14:tracePt t="34804" x="4751388" y="4251325"/>
          <p14:tracePt t="34822" x="4751388" y="4268788"/>
          <p14:tracePt t="34839" x="4751388" y="4286250"/>
          <p14:tracePt t="34892" x="4751388" y="4295775"/>
          <p14:tracePt t="34900" x="4751388" y="4313238"/>
          <p14:tracePt t="34908" x="4751388" y="4330700"/>
          <p14:tracePt t="34922" x="4751388" y="4340225"/>
          <p14:tracePt t="34938" x="4751388" y="4367213"/>
          <p14:tracePt t="34957" x="4751388" y="4384675"/>
          <p14:tracePt t="34973" x="4751388" y="4394200"/>
          <p14:tracePt t="34989" x="4751388" y="4419600"/>
          <p14:tracePt t="35029" x="4751388" y="4429125"/>
          <p14:tracePt t="35037" x="4751388" y="4438650"/>
          <p14:tracePt t="35052" x="4732338" y="4456113"/>
          <p14:tracePt t="35060" x="4705350" y="4473575"/>
          <p14:tracePt t="35072" x="4687888" y="4500563"/>
          <p14:tracePt t="35088" x="4652963" y="4554538"/>
          <p14:tracePt t="35105" x="4643438" y="4608513"/>
          <p14:tracePt t="35122" x="4625975" y="4643438"/>
          <p14:tracePt t="35124" x="4608513" y="4670425"/>
          <p14:tracePt t="35139" x="4598988" y="4687888"/>
          <p14:tracePt t="35156" x="4589463" y="4705350"/>
          <p14:tracePt t="35236" x="4572000" y="4724400"/>
          <p14:tracePt t="35244" x="4554538" y="4741863"/>
          <p14:tracePt t="35255" x="4545013" y="4768850"/>
          <p14:tracePt t="35272" x="4527550" y="4786313"/>
          <p14:tracePt t="35288" x="4510088" y="4795838"/>
          <p14:tracePt t="35316" x="4510088" y="4803775"/>
          <p14:tracePt t="35325" x="4510088" y="4813300"/>
          <p14:tracePt t="35339" x="4500563" y="4822825"/>
          <p14:tracePt t="35341" x="4500563" y="4840288"/>
          <p14:tracePt t="35356" x="4483100" y="4884738"/>
          <p14:tracePt t="35374" x="4473575" y="4911725"/>
          <p14:tracePt t="35389" x="4456113" y="4919663"/>
          <p14:tracePt t="35406" x="4438650" y="4946650"/>
          <p14:tracePt t="35423" x="4419600" y="4973638"/>
          <p14:tracePt t="35441" x="4411663" y="4991100"/>
          <p14:tracePt t="35461" x="4411663" y="5000625"/>
          <p14:tracePt t="35477" x="4402138" y="5010150"/>
          <p14:tracePt t="35501" x="4402138" y="5018088"/>
          <p14:tracePt t="35508" x="4402138" y="5027613"/>
          <p14:tracePt t="35524" x="4384675" y="5045075"/>
          <p14:tracePt t="35548" x="4375150" y="5054600"/>
          <p14:tracePt t="35581" x="4375150" y="5062538"/>
          <p14:tracePt t="35596" x="4375150" y="5081588"/>
          <p14:tracePt t="35613" x="4375150" y="5099050"/>
          <p14:tracePt t="35629" x="4375150" y="5108575"/>
          <p14:tracePt t="35693" x="4384675" y="5116513"/>
          <p14:tracePt t="35701" x="4384675" y="5126038"/>
          <p14:tracePt t="35709" x="4384675" y="5143500"/>
          <p14:tracePt t="35722" x="4384675" y="5180013"/>
          <p14:tracePt t="35738" x="4384675" y="5205413"/>
          <p14:tracePt t="36197" x="4375150" y="5205413"/>
          <p14:tracePt t="36222" x="4367213" y="5197475"/>
          <p14:tracePt t="36229" x="4367213" y="5180013"/>
          <p14:tracePt t="36240" x="4367213" y="5160963"/>
          <p14:tracePt t="36255" x="4348163" y="5116513"/>
          <p14:tracePt t="36273" x="4322763" y="5045075"/>
          <p14:tracePt t="36288" x="4276725" y="4983163"/>
          <p14:tracePt t="36305" x="4241800" y="4911725"/>
          <p14:tracePt t="36322" x="4187825" y="4813300"/>
          <p14:tracePt t="36325" x="4160838" y="4786313"/>
          <p14:tracePt t="36338" x="4116388" y="4732338"/>
          <p14:tracePt t="36355" x="4071938" y="4679950"/>
          <p14:tracePt t="36357" x="4054475" y="4660900"/>
          <p14:tracePt t="36373" x="4017963" y="4616450"/>
          <p14:tracePt t="36390" x="4000500" y="4581525"/>
          <p14:tracePt t="36406" x="3983038" y="4545013"/>
          <p14:tracePt t="36423" x="3973513" y="4518025"/>
          <p14:tracePt t="36441" x="3965575" y="4500563"/>
          <p14:tracePt t="36456" x="3946525" y="4483100"/>
          <p14:tracePt t="36473" x="3919538" y="4456113"/>
          <p14:tracePt t="36488" x="3902075" y="4446588"/>
          <p14:tracePt t="36505" x="3894138" y="4438650"/>
          <p14:tracePt t="36522" x="3884613" y="4438650"/>
          <p14:tracePt t="36565" x="3875088" y="4429125"/>
          <p14:tracePt t="36573" x="3857625" y="4419600"/>
          <p14:tracePt t="36589" x="3840163" y="4384675"/>
          <p14:tracePt t="36606" x="3822700" y="4367213"/>
          <p14:tracePt t="36623" x="3795713" y="4340225"/>
          <p14:tracePt t="36640" x="3786188" y="4322763"/>
          <p14:tracePt t="36655" x="3768725" y="4313238"/>
          <p14:tracePt t="36673" x="3759200" y="4295775"/>
          <p14:tracePt t="36718" x="3759200" y="4286250"/>
          <p14:tracePt t="36782" x="3751263" y="4286250"/>
          <p14:tracePt t="36790" x="3741738" y="4276725"/>
          <p14:tracePt t="37246" x="3741738" y="4286250"/>
          <p14:tracePt t="37254" x="3741738" y="4313238"/>
          <p14:tracePt t="37273" x="3751263" y="4322763"/>
          <p14:tracePt t="37289" x="3751263" y="4330700"/>
          <p14:tracePt t="37550" x="3759200" y="4330700"/>
          <p14:tracePt t="37558" x="3768725" y="4330700"/>
          <p14:tracePt t="37606" x="3776663" y="4330700"/>
          <p14:tracePt t="37630" x="3786188" y="4330700"/>
          <p14:tracePt t="37655" x="3795713" y="4330700"/>
          <p14:tracePt t="37672" x="3803650" y="4330700"/>
          <p14:tracePt t="37678" x="3813175" y="4340225"/>
          <p14:tracePt t="37689" x="3822700" y="4348163"/>
          <p14:tracePt t="37951" x="3813175" y="4348163"/>
          <p14:tracePt t="37966" x="3803650" y="4348163"/>
          <p14:tracePt t="37975" x="3795713" y="4348163"/>
          <p14:tracePt t="37990" x="3786188" y="4348163"/>
          <p14:tracePt t="38007" x="3751263" y="4340225"/>
          <p14:tracePt t="38023" x="3714750" y="4322763"/>
          <p14:tracePt t="38040" x="3670300" y="4322763"/>
          <p14:tracePt t="38056" x="3625850" y="4322763"/>
          <p14:tracePt t="38073" x="3598863" y="4313238"/>
          <p14:tracePt t="38089" x="3562350" y="4303713"/>
          <p14:tracePt t="38106" x="3554413" y="4295775"/>
          <p14:tracePt t="38123" x="3544888" y="4295775"/>
          <p14:tracePt t="38139" x="3500438" y="4286250"/>
          <p14:tracePt t="38141" x="3482975" y="4286250"/>
          <p14:tracePt t="38155" x="3446463" y="4286250"/>
          <p14:tracePt t="38174" x="3357563" y="4276725"/>
          <p14:tracePt t="38190" x="3322638" y="4259263"/>
          <p14:tracePt t="38207" x="3313113" y="4259263"/>
          <p14:tracePt t="38224" x="3303588" y="4259263"/>
          <p14:tracePt t="38366" x="3286125" y="4259263"/>
          <p14:tracePt t="38375" x="3268663" y="4259263"/>
          <p14:tracePt t="38389" x="3241675" y="4259263"/>
          <p14:tracePt t="38406" x="3170238" y="4259263"/>
          <p14:tracePt t="38424" x="3143250" y="4259263"/>
          <p14:tracePt t="38441" x="3125788" y="4259263"/>
          <p14:tracePt t="38457" x="3116263" y="4259263"/>
          <p14:tracePt t="38473" x="3098800" y="4259263"/>
          <p14:tracePt t="38489" x="3089275" y="4268788"/>
          <p14:tracePt t="38927" x="3089275" y="4276725"/>
          <p14:tracePt t="38943" x="3116263" y="4286250"/>
          <p14:tracePt t="38954" x="3160713" y="4313238"/>
          <p14:tracePt t="38960" x="3197225" y="4330700"/>
          <p14:tracePt t="38973" x="3241675" y="4348163"/>
          <p14:tracePt t="38989" x="3303588" y="4367213"/>
          <p14:tracePt t="38991" x="3330575" y="4375150"/>
          <p14:tracePt t="39007" x="3357563" y="4384675"/>
          <p14:tracePt t="39079" x="3357563" y="4394200"/>
          <p14:tracePt t="39087" x="3367088" y="4394200"/>
          <p14:tracePt t="39106" x="3375025" y="4402138"/>
          <p14:tracePt t="39123" x="3384550" y="4402138"/>
          <p14:tracePt t="39139" x="3394075" y="4402138"/>
          <p14:tracePt t="39183" x="3394075" y="4411663"/>
          <p14:tracePt t="39191" x="3394075" y="4419600"/>
          <p14:tracePt t="39207" x="3419475" y="4473575"/>
          <p14:tracePt t="39224" x="3465513" y="4500563"/>
          <p14:tracePt t="39240" x="3482975" y="4510088"/>
          <p14:tracePt t="39304" x="3490913" y="4537075"/>
          <p14:tracePt t="39311" x="3500438" y="4562475"/>
          <p14:tracePt t="39323" x="3527425" y="4598988"/>
          <p14:tracePt t="39339" x="3598863" y="4670425"/>
          <p14:tracePt t="39356" x="3616325" y="4679950"/>
          <p14:tracePt t="39373" x="3643313" y="4697413"/>
          <p14:tracePt t="39375" x="3652838" y="4697413"/>
          <p14:tracePt t="39496" x="3652838" y="4705350"/>
          <p14:tracePt t="39584" x="3660775" y="4705350"/>
          <p14:tracePt t="39599" x="3679825" y="4714875"/>
          <p14:tracePt t="39608" x="3705225" y="4732338"/>
          <p14:tracePt t="39624" x="3741738" y="4776788"/>
          <p14:tracePt t="39640" x="3795713" y="4840288"/>
          <p14:tracePt t="39657" x="3848100" y="4894263"/>
          <p14:tracePt t="39674" x="3894138" y="4956175"/>
          <p14:tracePt t="39690" x="3929063" y="4991100"/>
          <p14:tracePt t="39707" x="3956050" y="5037138"/>
          <p14:tracePt t="39723" x="3973513" y="5045075"/>
          <p14:tracePt t="39739" x="3983038" y="5062538"/>
          <p14:tracePt t="40112" x="4000500" y="5062538"/>
          <p14:tracePt t="40121" x="4017963" y="5062538"/>
          <p14:tracePt t="40128" x="4027488" y="5072063"/>
          <p14:tracePt t="40139" x="4037013" y="5081588"/>
          <p14:tracePt t="40156" x="4044950" y="5081588"/>
          <p14:tracePt t="40173" x="4054475" y="5081588"/>
          <p14:tracePt t="40305" x="4071938" y="5081588"/>
          <p14:tracePt t="40312" x="4081463" y="5081588"/>
          <p14:tracePt t="40328" x="4098925" y="5081588"/>
          <p14:tracePt t="40376" x="4108450" y="5081588"/>
          <p14:tracePt t="40440" x="4116388" y="5089525"/>
          <p14:tracePt t="40448" x="4125913" y="5089525"/>
          <p14:tracePt t="40458" x="4133850" y="5089525"/>
          <p14:tracePt t="40633" x="4143375" y="5089525"/>
          <p14:tracePt t="40640" x="4152900" y="5089525"/>
          <p14:tracePt t="40776" x="4152900" y="5081588"/>
          <p14:tracePt t="40929" x="4160838" y="5072063"/>
          <p14:tracePt t="40945" x="4179888" y="5072063"/>
          <p14:tracePt t="41289" x="4187825" y="5062538"/>
          <p14:tracePt t="41297" x="4197350" y="5062538"/>
          <p14:tracePt t="41457" x="4205288" y="5045075"/>
          <p14:tracePt t="41633" x="4224338" y="5037138"/>
          <p14:tracePt t="41641" x="4241800" y="5010150"/>
          <p14:tracePt t="41810" x="4251325" y="5000625"/>
          <p14:tracePt t="41817" x="4268788" y="4983163"/>
          <p14:tracePt t="41977" x="4303713" y="4973638"/>
          <p14:tracePt t="41986" x="4322763" y="4956175"/>
          <p14:tracePt t="41993" x="4340225" y="4946650"/>
          <p14:tracePt t="42008" x="4348163" y="4938713"/>
          <p14:tracePt t="42023" x="4357688" y="4938713"/>
          <p14:tracePt t="42040" x="4357688" y="4929188"/>
          <p14:tracePt t="42138" x="4375150" y="4929188"/>
          <p14:tracePt t="42146" x="4419600" y="4911725"/>
          <p14:tracePt t="42157" x="4473575" y="4857750"/>
          <p14:tracePt t="42173" x="4518025" y="4813300"/>
          <p14:tracePt t="42190" x="4554538" y="4759325"/>
          <p14:tracePt t="42298" x="4554538" y="4751388"/>
          <p14:tracePt t="42306" x="4598988" y="4751388"/>
          <p14:tracePt t="42324" x="4751388" y="4660900"/>
          <p14:tracePt t="42340" x="4813300" y="4589463"/>
          <p14:tracePt t="42357" x="4857750" y="4527550"/>
          <p14:tracePt t="42373" x="4857750" y="4510088"/>
          <p14:tracePt t="42490" x="4875213" y="4491038"/>
          <p14:tracePt t="42498" x="4894263" y="4456113"/>
          <p14:tracePt t="42509" x="4894263" y="4429125"/>
          <p14:tracePt t="42524" x="4894263" y="4357688"/>
          <p14:tracePt t="42540" x="4894263" y="4340225"/>
          <p14:tracePt t="42558" x="4894263" y="4330700"/>
          <p14:tracePt t="42722" x="4894263" y="4322763"/>
          <p14:tracePt t="42810" x="4894263" y="4313238"/>
          <p14:tracePt t="42914" x="4884738" y="4295775"/>
          <p14:tracePt t="42930" x="4884738" y="4286250"/>
          <p14:tracePt t="43130" x="4867275" y="4313238"/>
          <p14:tracePt t="43139" x="4867275" y="4330700"/>
          <p14:tracePt t="43146" x="4867275" y="4348163"/>
          <p14:tracePt t="43162" x="4867275" y="4357688"/>
          <p14:tracePt t="43173" x="4867275" y="4367213"/>
          <p14:tracePt t="43190" x="4867275" y="4375150"/>
          <p14:tracePt t="43207" x="4867275" y="4394200"/>
          <p14:tracePt t="43223" x="4867275" y="4402138"/>
          <p14:tracePt t="43240" x="4867275" y="4411663"/>
          <p14:tracePt t="43258" x="4867275" y="4456113"/>
          <p14:tracePt t="43274" x="4867275" y="4483100"/>
          <p14:tracePt t="43291" x="4867275" y="4510088"/>
          <p14:tracePt t="43308" x="4867275" y="4554538"/>
          <p14:tracePt t="43324" x="4867275" y="4598988"/>
          <p14:tracePt t="43340" x="4867275" y="4633913"/>
          <p14:tracePt t="43358" x="4867275" y="4670425"/>
          <p14:tracePt t="43373" x="4840288" y="4741863"/>
          <p14:tracePt t="43390" x="4822825" y="4776788"/>
          <p14:tracePt t="43407" x="4822825" y="4795838"/>
          <p14:tracePt t="43423" x="4813300" y="4795838"/>
          <p14:tracePt t="43458" x="4813300" y="4813300"/>
          <p14:tracePt t="43467" x="4813300" y="4830763"/>
          <p14:tracePt t="43475" x="4822825" y="4857750"/>
          <p14:tracePt t="43491" x="4840288" y="4919663"/>
          <p14:tracePt t="43509" x="4840288" y="5000625"/>
          <p14:tracePt t="43524" x="4840288" y="5037138"/>
          <p14:tracePt t="43540" x="4840288" y="5062538"/>
          <p14:tracePt t="43659" x="4840288" y="5072063"/>
          <p14:tracePt t="43667" x="4840288" y="5081588"/>
          <p14:tracePt t="43675" x="4840288" y="5089525"/>
          <p14:tracePt t="43690" x="4840288" y="5099050"/>
          <p14:tracePt t="43763" x="4840288" y="5108575"/>
          <p14:tracePt t="43787" x="4848225" y="5116513"/>
          <p14:tracePt t="43795" x="4857750" y="5116513"/>
          <p14:tracePt t="43819" x="4857750" y="5126038"/>
          <p14:tracePt t="43827" x="4857750" y="5143500"/>
          <p14:tracePt t="43840" x="4857750" y="5153025"/>
          <p14:tracePt t="43857" x="4857750" y="5160963"/>
          <p14:tracePt t="43877" x="4857750" y="5180013"/>
          <p14:tracePt t="43891" x="4857750" y="5214938"/>
          <p14:tracePt t="43908" x="4884738" y="5276850"/>
          <p14:tracePt t="43924" x="4894263" y="5348288"/>
          <p14:tracePt t="43941" x="4894263" y="5384800"/>
          <p14:tracePt t="43958" x="4894263" y="5402263"/>
          <p14:tracePt t="43974" x="4894263" y="5438775"/>
          <p14:tracePt t="43990" x="4894263" y="5473700"/>
          <p14:tracePt t="44008" x="4894263" y="5518150"/>
          <p14:tracePt t="44010" x="4894263" y="5527675"/>
          <p14:tracePt t="44027" x="4894263" y="5545138"/>
          <p14:tracePt t="44043" x="4894263" y="5554663"/>
          <p14:tracePt t="44059" x="4894263" y="5562600"/>
          <p14:tracePt t="44179" x="4894263" y="5572125"/>
          <p14:tracePt t="44203" x="4894263" y="5581650"/>
          <p14:tracePt t="44339" x="4894263" y="5589588"/>
          <p14:tracePt t="44347" x="4894263" y="5616575"/>
          <p14:tracePt t="44358" x="4894263" y="5661025"/>
          <p14:tracePt t="44374" x="4894263" y="5697538"/>
          <p14:tracePt t="44390" x="4894263" y="5715000"/>
          <p14:tracePt t="44732" x="4902200" y="5732463"/>
          <p14:tracePt t="44739" x="4911725" y="5741988"/>
          <p14:tracePt t="44758" x="4946650" y="5751513"/>
          <p14:tracePt t="44774" x="4965700" y="5759450"/>
          <p14:tracePt t="44790" x="4973638" y="5759450"/>
          <p14:tracePt t="44827" x="4973638" y="5776913"/>
          <p14:tracePt t="44838" x="4973638" y="5803900"/>
          <p14:tracePt t="44844" x="4973638" y="5822950"/>
          <p14:tracePt t="44857" x="4973638" y="5848350"/>
          <p14:tracePt t="44874" x="4991100" y="5867400"/>
          <p14:tracePt t="44876" x="5000625" y="5875338"/>
          <p14:tracePt t="44891" x="5045075" y="5902325"/>
          <p14:tracePt t="44908" x="5108575" y="5929313"/>
          <p14:tracePt t="44924" x="5133975" y="5929313"/>
          <p14:tracePt t="44940" x="5143500" y="5929313"/>
          <p14:tracePt t="45028" x="5170488" y="5946775"/>
          <p14:tracePt t="45038" x="5180013" y="5956300"/>
          <p14:tracePt t="45044" x="5197475" y="5973763"/>
          <p14:tracePt t="45060" x="5214938" y="5983288"/>
          <p14:tracePt t="45073" x="5224463" y="5983288"/>
          <p14:tracePt t="45090" x="5241925" y="5991225"/>
          <p14:tracePt t="45140" x="5251450" y="6000750"/>
          <p14:tracePt t="45148" x="5251450" y="6010275"/>
          <p14:tracePt t="45158" x="5251450" y="6018213"/>
          <p14:tracePt t="45173" x="5259388" y="6018213"/>
          <p14:tracePt t="45212" x="5276850" y="6018213"/>
          <p14:tracePt t="45220" x="5303838" y="6018213"/>
          <p14:tracePt t="45228" x="5330825" y="6018213"/>
          <p14:tracePt t="45241" x="5340350" y="6018213"/>
          <p14:tracePt t="45257" x="5348288" y="6018213"/>
          <p14:tracePt t="45324" x="5357813" y="6037263"/>
          <p14:tracePt t="45332" x="5367338" y="6037263"/>
          <p14:tracePt t="45341" x="5375275" y="6054725"/>
          <p14:tracePt t="45359" x="5394325" y="6054725"/>
          <p14:tracePt t="45374" x="5419725" y="6072188"/>
          <p14:tracePt t="45391" x="5465763" y="6072188"/>
          <p14:tracePt t="45407" x="5483225" y="6072188"/>
          <p14:tracePt t="45492" x="5483225" y="6081713"/>
          <p14:tracePt t="45500" x="5483225" y="6099175"/>
          <p14:tracePt t="45509" x="5510213" y="6116638"/>
          <p14:tracePt t="45525" x="5545138" y="6161088"/>
          <p14:tracePt t="45541" x="5616575" y="6170613"/>
          <p14:tracePt t="45560" x="5705475" y="6170613"/>
          <p14:tracePt t="45574" x="5741988" y="6170613"/>
          <p14:tracePt t="45590" x="5751513" y="6170613"/>
          <p14:tracePt t="45725" x="5768975" y="6170613"/>
          <p14:tracePt t="45732" x="5795963" y="6170613"/>
          <p14:tracePt t="45742" x="5813425" y="6170613"/>
          <p14:tracePt t="45900" x="5857875" y="6161088"/>
          <p14:tracePt t="45908" x="5875338" y="6153150"/>
          <p14:tracePt t="45924" x="5894388" y="6134100"/>
          <p14:tracePt t="45941" x="5902325" y="6134100"/>
          <p14:tracePt t="45973" x="5902325" y="6126163"/>
          <p14:tracePt t="45980" x="5902325" y="6116638"/>
          <p14:tracePt t="45991" x="5894388" y="6116638"/>
          <p14:tracePt t="46009" x="5884863" y="6116638"/>
          <p14:tracePt t="46060" x="5894388" y="6116638"/>
          <p14:tracePt t="46068" x="5919788" y="6116638"/>
          <p14:tracePt t="46077" x="5938838" y="6116638"/>
          <p14:tracePt t="46092" x="5965825" y="6116638"/>
          <p14:tracePt t="46157" x="5956300" y="6108700"/>
          <p14:tracePt t="46164" x="5946775" y="6108700"/>
          <p14:tracePt t="46174" x="5919788" y="6108700"/>
          <p14:tracePt t="46191" x="5894388" y="6108700"/>
          <p14:tracePt t="46244" x="5884863" y="6108700"/>
          <p14:tracePt t="46253" x="5894388" y="6089650"/>
          <p14:tracePt t="46261" x="5911850" y="6081713"/>
          <p14:tracePt t="46274" x="5919788" y="6062663"/>
          <p14:tracePt t="46333" x="5919788" y="6054725"/>
          <p14:tracePt t="46349" x="5902325" y="6054725"/>
          <p14:tracePt t="46429" x="5919788" y="6054725"/>
          <p14:tracePt t="46440" x="5929313" y="6045200"/>
          <p14:tracePt t="46447" x="5946775" y="6027738"/>
          <p14:tracePt t="46493" x="5938838" y="6018213"/>
          <p14:tracePt t="46501" x="5919788" y="6018213"/>
          <p14:tracePt t="46510" x="5902325" y="6027738"/>
          <p14:tracePt t="46525" x="5875338" y="6054725"/>
          <p14:tracePt t="46541" x="5848350" y="6062663"/>
          <p14:tracePt t="46605" x="5857875" y="6062663"/>
          <p14:tracePt t="46622" x="5867400" y="6037263"/>
          <p14:tracePt t="46629" x="5867400" y="6027738"/>
          <p14:tracePt t="46669" x="5867400" y="6018213"/>
          <p14:tracePt t="46677" x="5857875" y="6018213"/>
          <p14:tracePt t="46691" x="5830888" y="6037263"/>
          <p14:tracePt t="46709" x="5795963" y="6062663"/>
          <p14:tracePt t="46765" x="5803900" y="6062663"/>
          <p14:tracePt t="46773" x="5848350" y="6054725"/>
          <p14:tracePt t="46792" x="5875338" y="6018213"/>
          <p14:tracePt t="46808" x="5875338" y="6010275"/>
          <p14:tracePt t="46861" x="5857875" y="6010275"/>
          <p14:tracePt t="46877" x="5840413" y="6018213"/>
          <p14:tracePt t="46941" x="5848350" y="6010275"/>
          <p14:tracePt t="46949" x="5867400" y="5991225"/>
          <p14:tracePt t="46959" x="5884863" y="5973763"/>
          <p14:tracePt t="46974" x="5884863" y="5956300"/>
          <p14:tracePt t="47029" x="5884863" y="5946775"/>
          <p14:tracePt t="47040" x="5867400" y="5956300"/>
          <p14:tracePt t="47046" x="5848350" y="5965825"/>
          <p14:tracePt t="47125" x="5848350" y="5938838"/>
          <p14:tracePt t="47133" x="5848350" y="5929313"/>
          <p14:tracePt t="47142" x="5848350" y="5919788"/>
          <p14:tracePt t="47157" x="5848350" y="5911850"/>
          <p14:tracePt t="47197" x="5840413" y="5911850"/>
          <p14:tracePt t="47206" x="5830888" y="5911850"/>
          <p14:tracePt t="47302" x="5795963" y="5875338"/>
          <p14:tracePt t="47310" x="5776913" y="5848350"/>
          <p14:tracePt t="47325" x="5724525" y="5803900"/>
          <p14:tracePt t="47342" x="5670550" y="5786438"/>
          <p14:tracePt t="47358" x="5608638" y="5776913"/>
          <p14:tracePt t="47422" x="5599113" y="5768975"/>
          <p14:tracePt t="47446" x="5599113" y="5759450"/>
          <p14:tracePt t="47486" x="5599113" y="5751513"/>
          <p14:tracePt t="47494" x="5599113" y="5705475"/>
          <p14:tracePt t="47507" x="5581650" y="5705475"/>
          <p14:tracePt t="47509" x="5572125" y="5705475"/>
          <p14:tracePt t="47534" x="5562600" y="5697538"/>
          <p14:tracePt t="47758" x="5562600" y="5680075"/>
          <p14:tracePt t="47766" x="5562600" y="5653088"/>
          <p14:tracePt t="47776" x="5562600" y="5626100"/>
          <p14:tracePt t="47792" x="5518150" y="5572125"/>
          <p14:tracePt t="47808" x="5500688" y="5562600"/>
          <p14:tracePt t="47825" x="5491163" y="5562600"/>
          <p14:tracePt t="47934" x="5483225" y="5562600"/>
          <p14:tracePt t="48046" x="5510213" y="5537200"/>
          <p14:tracePt t="48054" x="5545138" y="5510213"/>
          <p14:tracePt t="48062" x="5554663" y="5500688"/>
          <p14:tracePt t="48074" x="5562600" y="5491163"/>
          <p14:tracePt t="48230" x="5589588" y="5465763"/>
          <p14:tracePt t="48240" x="5616575" y="5419725"/>
          <p14:tracePt t="48246" x="5634038" y="5394325"/>
          <p14:tracePt t="48258" x="5634038" y="5367338"/>
          <p14:tracePt t="48399" x="5634038" y="5330825"/>
          <p14:tracePt t="48406" x="5634038" y="5313363"/>
          <p14:tracePt t="48455" x="5634038" y="5295900"/>
          <p14:tracePt t="48462" x="5626100" y="5295900"/>
          <p14:tracePt t="48502" x="5616575" y="5295900"/>
          <p14:tracePt t="48575" x="5616575" y="5268913"/>
          <p14:tracePt t="48582" x="5616575" y="5241925"/>
          <p14:tracePt t="48592" x="5616575" y="5214938"/>
          <p14:tracePt t="48608" x="5616575" y="5187950"/>
          <p14:tracePt t="48625" x="5616575" y="5160963"/>
          <p14:tracePt t="48671" x="5608638" y="5160963"/>
          <p14:tracePt t="48751" x="5608638" y="5153025"/>
          <p14:tracePt t="48759" x="5608638" y="5133975"/>
          <p14:tracePt t="48775" x="5608638" y="5116513"/>
          <p14:tracePt t="48792" x="5608638" y="5099050"/>
          <p14:tracePt t="48823" x="5599113" y="5089525"/>
          <p14:tracePt t="48911" x="5626100" y="5062538"/>
          <p14:tracePt t="48919" x="5653088" y="5045075"/>
          <p14:tracePt t="48927" x="5670550" y="5000625"/>
          <p14:tracePt t="48942" x="5670550" y="4946650"/>
          <p14:tracePt t="48958" x="5670550" y="4929188"/>
          <p14:tracePt t="48976" x="5661025" y="4919663"/>
          <p14:tracePt t="48992" x="5589588" y="4946650"/>
          <p14:tracePt t="49008" x="5562600" y="4965700"/>
          <p14:tracePt t="49024" x="5545138" y="4983163"/>
          <p14:tracePt t="49063" x="5554663" y="4983163"/>
          <p14:tracePt t="49072" x="5608638" y="4965700"/>
          <p14:tracePt t="49079" x="5634038" y="4938713"/>
          <p14:tracePt t="49091" x="5705475" y="4875213"/>
          <p14:tracePt t="49108" x="5786438" y="4768850"/>
          <p14:tracePt t="49110" x="5803900" y="4724400"/>
          <p14:tracePt t="49124" x="5803900" y="4697413"/>
          <p14:tracePt t="49142" x="5795963" y="4652963"/>
          <p14:tracePt t="49158" x="5741988" y="4660900"/>
          <p14:tracePt t="49175" x="5724525" y="4660900"/>
          <p14:tracePt t="49193" x="5715000" y="4670425"/>
          <p14:tracePt t="49279" x="5715000" y="4625975"/>
          <p14:tracePt t="49287" x="5715000" y="4598988"/>
          <p14:tracePt t="49295" x="5715000" y="4589463"/>
          <p14:tracePt t="49327" x="5697538" y="4581525"/>
          <p14:tracePt t="49335" x="5688013" y="4581525"/>
          <p14:tracePt t="49351" x="5680075" y="4581525"/>
          <p14:tracePt t="49439" x="5680075" y="4554538"/>
          <p14:tracePt t="49447" x="5680075" y="4545013"/>
          <p14:tracePt t="49458" x="5680075" y="4537075"/>
          <p14:tracePt t="49591" x="5680075" y="4500563"/>
          <p14:tracePt t="49599" x="5680075" y="4473575"/>
          <p14:tracePt t="49609" x="5680075" y="4446588"/>
          <p14:tracePt t="49624" x="5697538" y="4429125"/>
          <p14:tracePt t="49743" x="5697538" y="4411663"/>
          <p14:tracePt t="49752" x="5715000" y="4357688"/>
          <p14:tracePt t="49760" x="5715000" y="4322763"/>
          <p14:tracePt t="49776" x="5715000" y="4268788"/>
          <p14:tracePt t="49792" x="5715000" y="4251325"/>
          <p14:tracePt t="52249" x="5715000" y="4241800"/>
          <p14:tracePt t="52257" x="5715000" y="4232275"/>
          <p14:tracePt t="52513" x="5715000" y="4224338"/>
          <p14:tracePt t="52524" x="5715000" y="4214813"/>
          <p14:tracePt t="52698" x="5724525" y="4214813"/>
          <p14:tracePt t="52770" x="5724525" y="4197350"/>
          <p14:tracePt t="52777" x="5724525" y="4187825"/>
          <p14:tracePt t="52793" x="5741988" y="4160838"/>
          <p14:tracePt t="52818" x="5741988" y="4152900"/>
          <p14:tracePt t="52930" x="5759450" y="4143375"/>
          <p14:tracePt t="52954" x="5759450" y="4133850"/>
          <p14:tracePt t="53578" x="5768975" y="4133850"/>
          <p14:tracePt t="53594" x="5768975" y="4125913"/>
          <p14:tracePt t="53610" x="5776913" y="4125913"/>
          <p14:tracePt t="53771" x="5776913" y="4116388"/>
          <p14:tracePt t="53778" x="5776913" y="4108450"/>
          <p14:tracePt t="53792" x="5776913" y="4098925"/>
          <p14:tracePt t="53923" x="5776913" y="4071938"/>
          <p14:tracePt t="53930" x="5776913" y="4044950"/>
          <p14:tracePt t="53942" x="5776913" y="4037013"/>
          <p14:tracePt t="53959" x="5776913" y="4010025"/>
          <p14:tracePt t="54035" x="5776913" y="3983038"/>
          <p14:tracePt t="54043" x="5776913" y="3956050"/>
          <p14:tracePt t="54060" x="5776913" y="3911600"/>
          <p14:tracePt t="54076" x="5776913" y="3894138"/>
          <p14:tracePt t="54092" x="5776913" y="3884613"/>
          <p14:tracePt t="54125" x="5776913" y="3875088"/>
          <p14:tracePt t="54131" x="5786438" y="3857625"/>
          <p14:tracePt t="54142" x="5795963" y="3857625"/>
          <p14:tracePt t="54159" x="5803900" y="38401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Somites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 algn="l" rtl="0"/>
            <a:r>
              <a:rPr lang="en-US" dirty="0"/>
              <a:t>First appear at a short distance caudal to the cranial end of the notochord</a:t>
            </a:r>
          </a:p>
          <a:p>
            <a:pPr algn="l" rtl="0">
              <a:buFont typeface="Wingdings" pitchFamily="2" charset="2"/>
              <a:buNone/>
            </a:pPr>
            <a:endParaRPr lang="en-US" dirty="0"/>
          </a:p>
          <a:p>
            <a:pPr algn="l" rtl="0"/>
            <a:r>
              <a:rPr lang="en-US" dirty="0"/>
              <a:t>Subsequent pairs form in a </a:t>
            </a:r>
            <a:r>
              <a:rPr lang="en-US" dirty="0" err="1"/>
              <a:t>craniocaudal</a:t>
            </a:r>
            <a:r>
              <a:rPr lang="en-US" dirty="0"/>
              <a:t> sequence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59"/>
    </mc:Choice>
    <mc:Fallback>
      <p:transition spd="slow" advTm="62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1" x="5803900" y="3830638"/>
          <p14:tracePt t="1230" x="5795963" y="3830638"/>
          <p14:tracePt t="1246" x="5795963" y="3813175"/>
          <p14:tracePt t="1260" x="5795963" y="3803650"/>
          <p14:tracePt t="1278" x="5776913" y="3768725"/>
          <p14:tracePt t="1295" x="5759450" y="3751263"/>
          <p14:tracePt t="1311" x="5751513" y="3741738"/>
          <p14:tracePt t="1358" x="5741988" y="3732213"/>
          <p14:tracePt t="1365" x="5732463" y="3732213"/>
          <p14:tracePt t="1378" x="5732463" y="3714750"/>
          <p14:tracePt t="1393" x="5724525" y="3697288"/>
          <p14:tracePt t="1411" x="5724525" y="3679825"/>
          <p14:tracePt t="1413" x="5715000" y="3679825"/>
          <p14:tracePt t="2759" x="5724525" y="3670300"/>
          <p14:tracePt t="2767" x="5724525" y="3660775"/>
          <p14:tracePt t="2778" x="5724525" y="3643313"/>
          <p14:tracePt t="2794" x="5715000" y="3616325"/>
          <p14:tracePt t="2810" x="5715000" y="3608388"/>
          <p14:tracePt t="3055" x="5705475" y="3589338"/>
          <p14:tracePt t="3071" x="5705475" y="3571875"/>
          <p14:tracePt t="3135" x="5705475" y="3562350"/>
          <p14:tracePt t="3215" x="5705475" y="3554413"/>
          <p14:tracePt t="3351" x="5705475" y="3544888"/>
          <p14:tracePt t="3367" x="5705475" y="3536950"/>
          <p14:tracePt t="3487" x="5705475" y="3517900"/>
          <p14:tracePt t="3495" x="5715000" y="3490913"/>
          <p14:tracePt t="3512" x="5724525" y="3473450"/>
          <p14:tracePt t="3529" x="5741988" y="3455988"/>
          <p14:tracePt t="3591" x="5741988" y="3438525"/>
          <p14:tracePt t="3599" x="5741988" y="3419475"/>
          <p14:tracePt t="3615" x="5741988" y="3402013"/>
          <p14:tracePt t="3628" x="5741988" y="3394075"/>
          <p14:tracePt t="3644" x="5741988" y="3384550"/>
          <p14:tracePt t="3661" x="5741988" y="3375025"/>
          <p14:tracePt t="3880" x="5759450" y="3367088"/>
          <p14:tracePt t="3887" x="5776913" y="3322638"/>
          <p14:tracePt t="3896" x="5813425" y="3276600"/>
          <p14:tracePt t="3912" x="5884863" y="3224213"/>
          <p14:tracePt t="3929" x="5956300" y="3197225"/>
          <p14:tracePt t="3945" x="5983288" y="3197225"/>
          <p14:tracePt t="3984" x="5991225" y="3187700"/>
          <p14:tracePt t="3992" x="5991225" y="3170238"/>
          <p14:tracePt t="3999" x="5991225" y="3125788"/>
          <p14:tracePt t="4012" x="6010275" y="3081338"/>
          <p14:tracePt t="4028" x="6018213" y="2990850"/>
          <p14:tracePt t="4044" x="6018213" y="2938463"/>
          <p14:tracePt t="4061" x="6027738" y="2919413"/>
          <p14:tracePt t="4384" x="6037263" y="2901950"/>
          <p14:tracePt t="4392" x="6045200" y="2894013"/>
          <p14:tracePt t="4520" x="6054725" y="2894013"/>
          <p14:tracePt t="4528" x="6062663" y="2874963"/>
          <p14:tracePt t="4568" x="6062663" y="2867025"/>
          <p14:tracePt t="4577" x="6062663" y="2857500"/>
          <p14:tracePt t="4584" x="6062663" y="2847975"/>
          <p14:tracePt t="4703" x="6045200" y="2847975"/>
          <p14:tracePt t="4713" x="6037263" y="2847975"/>
          <p14:tracePt t="4729" x="6027738" y="2847975"/>
          <p14:tracePt t="4749" x="6018213" y="2847975"/>
          <p14:tracePt t="4817" x="6010275" y="2847975"/>
          <p14:tracePt t="4824" x="6010275" y="2867025"/>
          <p14:tracePt t="4864" x="6000750" y="2867025"/>
          <p14:tracePt t="4912" x="5991225" y="2857500"/>
          <p14:tracePt t="4920" x="5983288" y="2847975"/>
          <p14:tracePt t="5033" x="5973763" y="2830513"/>
          <p14:tracePt t="5040" x="5956300" y="2813050"/>
          <p14:tracePt t="5048" x="5946775" y="2795588"/>
          <p14:tracePt t="5064" x="5929313" y="2786063"/>
          <p14:tracePt t="5209" x="5919788" y="2786063"/>
          <p14:tracePt t="5216" x="5902325" y="2786063"/>
          <p14:tracePt t="5227" x="5894388" y="2786063"/>
          <p14:tracePt t="5245" x="5875338" y="2786063"/>
          <p14:tracePt t="5353" x="5867400" y="2786063"/>
          <p14:tracePt t="5368" x="5857875" y="2786063"/>
          <p14:tracePt t="5379" x="5848350" y="2786063"/>
          <p14:tracePt t="5465" x="5840413" y="2786063"/>
          <p14:tracePt t="5985" x="5840413" y="2795588"/>
          <p14:tracePt t="5993" x="5840413" y="2822575"/>
          <p14:tracePt t="6012" x="5830888" y="2867025"/>
          <p14:tracePt t="6028" x="5830888" y="2874963"/>
          <p14:tracePt t="6313" x="5830888" y="2894013"/>
          <p14:tracePt t="6322" x="5830888" y="2928938"/>
          <p14:tracePt t="6329" x="5857875" y="2955925"/>
          <p14:tracePt t="6345" x="5884863" y="2990850"/>
          <p14:tracePt t="6363" x="5902325" y="2990850"/>
          <p14:tracePt t="6379" x="5911850" y="2990850"/>
          <p14:tracePt t="6395" x="5929313" y="2982913"/>
          <p14:tracePt t="6413" x="5902325" y="2938463"/>
          <p14:tracePt t="6429" x="5840413" y="2894013"/>
          <p14:tracePt t="6444" x="5786438" y="2894013"/>
          <p14:tracePt t="6462" x="5768975" y="2894013"/>
          <p14:tracePt t="6478" x="5759450" y="2928938"/>
          <p14:tracePt t="6494" x="5840413" y="3071813"/>
          <p14:tracePt t="6513" x="6054725" y="3108325"/>
          <p14:tracePt t="6529" x="6153150" y="3081338"/>
          <p14:tracePt t="6545" x="6170613" y="3071813"/>
          <p14:tracePt t="6563" x="6170613" y="2982913"/>
          <p14:tracePt t="6579" x="6081713" y="2946400"/>
          <p14:tracePt t="6595" x="5919788" y="2894013"/>
          <p14:tracePt t="6612" x="5840413" y="2874963"/>
          <p14:tracePt t="6628" x="5830888" y="2874963"/>
          <p14:tracePt t="6649" x="5822950" y="2901950"/>
          <p14:tracePt t="6662" x="5875338" y="2928938"/>
          <p14:tracePt t="6678" x="5991225" y="2946400"/>
          <p14:tracePt t="6695" x="6027738" y="2946400"/>
          <p14:tracePt t="6754" x="5983288" y="2938463"/>
          <p14:tracePt t="6890" x="5956300" y="2938463"/>
          <p14:tracePt t="6898" x="5919788" y="2938463"/>
          <p14:tracePt t="6946" x="5919788" y="2946400"/>
          <p14:tracePt t="7034" x="5911850" y="2955925"/>
          <p14:tracePt t="7074" x="5911850" y="2982913"/>
          <p14:tracePt t="7082" x="5956300" y="3009900"/>
          <p14:tracePt t="7094" x="5973763" y="3027363"/>
          <p14:tracePt t="7112" x="5991225" y="3036888"/>
          <p14:tracePt t="7162" x="5965825" y="3036888"/>
          <p14:tracePt t="7170" x="5894388" y="3000375"/>
          <p14:tracePt t="7180" x="5830888" y="3000375"/>
          <p14:tracePt t="7196" x="5741988" y="3000375"/>
          <p14:tracePt t="7213" x="5715000" y="3000375"/>
          <p14:tracePt t="7228" x="5724525" y="3071813"/>
          <p14:tracePt t="7245" x="5848350" y="3160713"/>
          <p14:tracePt t="7262" x="5946775" y="3179763"/>
          <p14:tracePt t="7278" x="5956300" y="3179763"/>
          <p14:tracePt t="7298" x="5965825" y="3179763"/>
          <p14:tracePt t="7322" x="5894388" y="3160713"/>
          <p14:tracePt t="7331" x="5848350" y="3152775"/>
          <p14:tracePt t="7344" x="5840413" y="3152775"/>
          <p14:tracePt t="7364" x="5840413" y="3160713"/>
          <p14:tracePt t="7379" x="6188075" y="3482975"/>
          <p14:tracePt t="7396" x="6483350" y="3633788"/>
          <p14:tracePt t="7413" x="6554788" y="3643313"/>
          <p14:tracePt t="7475" x="6527800" y="3643313"/>
          <p14:tracePt t="7482" x="6446838" y="3643313"/>
          <p14:tracePt t="7495" x="6375400" y="3643313"/>
          <p14:tracePt t="7514" x="6367463" y="3670300"/>
          <p14:tracePt t="7528" x="6375400" y="3679825"/>
          <p14:tracePt t="7530" x="6411913" y="3697288"/>
          <p14:tracePt t="7546" x="6473825" y="3705225"/>
          <p14:tracePt t="7563" x="6500813" y="3705225"/>
          <p14:tracePt t="7635" x="6491288" y="3705225"/>
          <p14:tracePt t="21733" x="6554788" y="3660775"/>
          <p14:tracePt t="21741" x="6608763" y="3633788"/>
          <p14:tracePt t="21749" x="6626225" y="3633788"/>
          <p14:tracePt t="21764" x="6634163" y="3633788"/>
          <p14:tracePt t="21877" x="6634163" y="3643313"/>
          <p14:tracePt t="21917" x="6626225" y="3643313"/>
          <p14:tracePt t="22269" x="6626225" y="3633788"/>
          <p14:tracePt t="22301" x="6643688" y="3616325"/>
          <p14:tracePt t="22318" x="6653213" y="3598863"/>
          <p14:tracePt t="22325" x="6670675" y="3581400"/>
          <p14:tracePt t="22334" x="6680200" y="3581400"/>
          <p14:tracePt t="22350" x="6697663" y="3562350"/>
          <p14:tracePt t="22366" x="6705600" y="3544888"/>
          <p14:tracePt t="22383" x="6759575" y="3527425"/>
          <p14:tracePt t="22398" x="6823075" y="3490913"/>
          <p14:tracePt t="22415" x="6840538" y="3482975"/>
          <p14:tracePt t="22431" x="6848475" y="3482975"/>
          <p14:tracePt t="22494" x="6884988" y="3465513"/>
          <p14:tracePt t="22501" x="6929438" y="3438525"/>
          <p14:tracePt t="22515" x="6965950" y="3419475"/>
          <p14:tracePt t="22531" x="7027863" y="3394075"/>
          <p14:tracePt t="22534" x="7045325" y="3384550"/>
          <p14:tracePt t="22558" x="7062788" y="3375025"/>
          <p14:tracePt t="22614" x="7081838" y="3367088"/>
          <p14:tracePt t="22630" x="7089775" y="3357563"/>
          <p14:tracePt t="22646" x="7108825" y="3357563"/>
          <p14:tracePt t="22966" x="7116763" y="3348038"/>
          <p14:tracePt t="22974" x="7116763" y="3313113"/>
          <p14:tracePt t="22983" x="7116763" y="3268663"/>
          <p14:tracePt t="22998" x="7116763" y="3187700"/>
          <p14:tracePt t="23016" x="7108825" y="3143250"/>
          <p14:tracePt t="23032" x="7099300" y="3098800"/>
          <p14:tracePt t="23049" x="7089775" y="3071813"/>
          <p14:tracePt t="23065" x="7089775" y="3044825"/>
          <p14:tracePt t="23083" x="7089775" y="3036888"/>
          <p14:tracePt t="23142" x="7089775" y="3027363"/>
          <p14:tracePt t="23214" x="7089775" y="3017838"/>
          <p14:tracePt t="23286" x="7089775" y="3000375"/>
          <p14:tracePt t="23302" x="7089775" y="2990850"/>
          <p14:tracePt t="23318" x="7089775" y="2982913"/>
          <p14:tracePt t="23615" x="7081838" y="2973388"/>
          <p14:tracePt t="23622" x="7081838" y="2955925"/>
          <p14:tracePt t="23632" x="7081838" y="2946400"/>
          <p14:tracePt t="23648" x="7072313" y="2919413"/>
          <p14:tracePt t="23665" x="7072313" y="2911475"/>
          <p14:tracePt t="23681" x="7072313" y="2901950"/>
          <p14:tracePt t="23698" x="7072313" y="2894013"/>
          <p14:tracePt t="23715" x="7072313" y="2884488"/>
          <p14:tracePt t="23839" x="7072313" y="2867025"/>
          <p14:tracePt t="23895" x="7072313" y="2847975"/>
          <p14:tracePt t="23902" x="7072313" y="2830513"/>
          <p14:tracePt t="23915" x="7072313" y="2813050"/>
          <p14:tracePt t="23931" x="7072313" y="2795588"/>
          <p14:tracePt t="23948" x="7072313" y="2759075"/>
          <p14:tracePt t="23950" x="7072313" y="2741613"/>
          <p14:tracePt t="23965" x="7072313" y="2724150"/>
          <p14:tracePt t="23982" x="7081838" y="2687638"/>
          <p14:tracePt t="24103" x="7081838" y="2670175"/>
          <p14:tracePt t="24119" x="7081838" y="2660650"/>
          <p14:tracePt t="24159" x="7081838" y="2643188"/>
          <p14:tracePt t="24175" x="7099300" y="2633663"/>
          <p14:tracePt t="24271" x="7099300" y="2616200"/>
          <p14:tracePt t="24279" x="7099300" y="2598738"/>
          <p14:tracePt t="24295" x="7099300" y="2589213"/>
          <p14:tracePt t="24303" x="7108825" y="2589213"/>
          <p14:tracePt t="24335" x="7108825" y="2581275"/>
          <p14:tracePt t="24375" x="7108825" y="2571750"/>
          <p14:tracePt t="24383" x="7108825" y="2562225"/>
          <p14:tracePt t="24399" x="7108825" y="2554288"/>
          <p14:tracePt t="24416" x="7108825" y="2536825"/>
          <p14:tracePt t="24433" x="7099300" y="2500313"/>
          <p14:tracePt t="24448" x="7099300" y="2490788"/>
          <p14:tracePt t="24480" x="7099300" y="2482850"/>
          <p14:tracePt t="24487" x="7081838" y="2455863"/>
          <p14:tracePt t="24498" x="7072313" y="2455863"/>
          <p14:tracePt t="24527" x="7054850" y="2438400"/>
          <p14:tracePt t="24535" x="7037388" y="2438400"/>
          <p14:tracePt t="24548" x="7018338" y="2419350"/>
          <p14:tracePt t="24565" x="7000875" y="2419350"/>
          <p14:tracePt t="24583" x="7000875" y="2401888"/>
          <p14:tracePt t="24607" x="6983413" y="2401888"/>
          <p14:tracePt t="24616" x="6973888" y="2401888"/>
          <p14:tracePt t="24632" x="6938963" y="2401888"/>
          <p14:tracePt t="24649" x="6875463" y="2428875"/>
          <p14:tracePt t="24666" x="6840538" y="2455863"/>
          <p14:tracePt t="24682" x="6813550" y="2482850"/>
          <p14:tracePt t="24698" x="6796088" y="2500313"/>
          <p14:tracePt t="24715" x="6777038" y="2500313"/>
          <p14:tracePt t="24731" x="6759575" y="2517775"/>
          <p14:tracePt t="24748" x="6742113" y="2554288"/>
          <p14:tracePt t="24765" x="6715125" y="2589213"/>
          <p14:tracePt t="24767" x="6715125" y="2608263"/>
          <p14:tracePt t="24782" x="6705600" y="2633663"/>
          <p14:tracePt t="24807" x="6697663" y="2643188"/>
          <p14:tracePt t="24855" x="6697663" y="2660650"/>
          <p14:tracePt t="24863" x="6697663" y="2687638"/>
          <p14:tracePt t="24881" x="6697663" y="2724150"/>
          <p14:tracePt t="24898" x="6697663" y="2759075"/>
          <p14:tracePt t="24916" x="6697663" y="2795588"/>
          <p14:tracePt t="24931" x="6697663" y="2857500"/>
          <p14:tracePt t="24948" x="6715125" y="2874963"/>
          <p14:tracePt t="24965" x="6715125" y="2894013"/>
          <p14:tracePt t="25048" x="6715125" y="2911475"/>
          <p14:tracePt t="25056" x="6715125" y="2928938"/>
          <p14:tracePt t="25066" x="6715125" y="2946400"/>
          <p14:tracePt t="25084" x="6705600" y="3000375"/>
          <p14:tracePt t="25087" x="6697663" y="3009900"/>
          <p14:tracePt t="25099" x="6670675" y="3054350"/>
          <p14:tracePt t="25115" x="6634163" y="3098800"/>
          <p14:tracePt t="25131" x="6616700" y="3125788"/>
          <p14:tracePt t="25149" x="6616700" y="3133725"/>
          <p14:tracePt t="25216" x="6608763" y="3133725"/>
          <p14:tracePt t="25239" x="6599238" y="3133725"/>
          <p14:tracePt t="25312" x="6589713" y="3133725"/>
          <p14:tracePt t="25319" x="6581775" y="3133725"/>
          <p14:tracePt t="25332" x="6572250" y="3133725"/>
          <p14:tracePt t="25348" x="6554788" y="3133725"/>
          <p14:tracePt t="25365" x="6518275" y="3143250"/>
          <p14:tracePt t="25382" x="6510338" y="3152775"/>
          <p14:tracePt t="25384" x="6491288" y="3160713"/>
          <p14:tracePt t="25399" x="6465888" y="3179763"/>
          <p14:tracePt t="25416" x="6438900" y="3187700"/>
          <p14:tracePt t="25432" x="6429375" y="3197225"/>
          <p14:tracePt t="25488" x="6411913" y="3197225"/>
          <p14:tracePt t="25497" x="6394450" y="3197225"/>
          <p14:tracePt t="25504" x="6367463" y="3214688"/>
          <p14:tracePt t="25516" x="6303963" y="3224213"/>
          <p14:tracePt t="25531" x="6215063" y="3241675"/>
          <p14:tracePt t="25548" x="6180138" y="3241675"/>
          <p14:tracePt t="25566" x="6143625" y="3241675"/>
          <p14:tracePt t="25568" x="6126163" y="3241675"/>
          <p14:tracePt t="25584" x="6045200" y="3241675"/>
          <p14:tracePt t="25600" x="5884863" y="3224213"/>
          <p14:tracePt t="25616" x="5724525" y="3197225"/>
          <p14:tracePt t="25633" x="5572125" y="3187700"/>
          <p14:tracePt t="25649" x="5099050" y="3125788"/>
          <p14:tracePt t="25666" x="4867275" y="3125788"/>
          <p14:tracePt t="25682" x="4500563" y="3081338"/>
          <p14:tracePt t="25698" x="4187825" y="3062288"/>
          <p14:tracePt t="25716" x="4125913" y="3054350"/>
          <p14:tracePt t="25731" x="4044950" y="3044825"/>
          <p14:tracePt t="25748" x="4044950" y="3036888"/>
          <p14:tracePt t="25765" x="4044950" y="3027363"/>
          <p14:tracePt t="25808" x="4027488" y="3027363"/>
          <p14:tracePt t="25816" x="4000500" y="3027363"/>
          <p14:tracePt t="25833" x="3946525" y="3027363"/>
          <p14:tracePt t="25849" x="3813175" y="3027363"/>
          <p14:tracePt t="25866" x="3411538" y="3062288"/>
          <p14:tracePt t="25882" x="3224213" y="3081338"/>
          <p14:tracePt t="25898" x="2946400" y="3089275"/>
          <p14:tracePt t="25916" x="2598738" y="3152775"/>
          <p14:tracePt t="25931" x="2465388" y="3179763"/>
          <p14:tracePt t="25948" x="2438400" y="3179763"/>
          <p14:tracePt t="25992" x="2428875" y="3179763"/>
          <p14:tracePt t="26008" x="2411413" y="3187700"/>
          <p14:tracePt t="26017" x="2401888" y="3197225"/>
          <p14:tracePt t="26033" x="2384425" y="3214688"/>
          <p14:tracePt t="26049" x="2357438" y="3232150"/>
          <p14:tracePt t="26066" x="2347913" y="3232150"/>
          <p14:tracePt t="26084" x="2322513" y="3232150"/>
          <p14:tracePt t="26099" x="2268538" y="3241675"/>
          <p14:tracePt t="26116" x="2187575" y="3259138"/>
          <p14:tracePt t="26131" x="2133600" y="3276600"/>
          <p14:tracePt t="26149" x="2108200" y="3295650"/>
          <p14:tracePt t="26165" x="2089150" y="3303588"/>
          <p14:tracePt t="26168" x="2081213" y="3313113"/>
          <p14:tracePt t="26182" x="2071688" y="3313113"/>
          <p14:tracePt t="26198" x="2044700" y="3313113"/>
          <p14:tracePt t="26216" x="1982788" y="3322638"/>
          <p14:tracePt t="26233" x="1670050" y="3322638"/>
          <p14:tracePt t="26249" x="1384300" y="3313113"/>
          <p14:tracePt t="26266" x="1044575" y="3313113"/>
          <p14:tracePt t="26282" x="830263" y="3303588"/>
          <p14:tracePt t="26299" x="785813" y="3286125"/>
          <p14:tracePt t="26345" x="812800" y="3276600"/>
          <p14:tracePt t="26352" x="812800" y="3268663"/>
          <p14:tracePt t="26561" x="822325" y="3251200"/>
          <p14:tracePt t="26585" x="839788" y="3241675"/>
          <p14:tracePt t="26600" x="847725" y="3241675"/>
          <p14:tracePt t="26609" x="857250" y="3232150"/>
          <p14:tracePt t="26625" x="866775" y="3214688"/>
          <p14:tracePt t="26633" x="884238" y="3205163"/>
          <p14:tracePt t="26649" x="893763" y="3197225"/>
          <p14:tracePt t="26667" x="901700" y="3197225"/>
          <p14:tracePt t="26682" x="919163" y="3179763"/>
          <p14:tracePt t="26699" x="973138" y="3152775"/>
          <p14:tracePt t="26716" x="1000125" y="3143250"/>
          <p14:tracePt t="26732" x="1017588" y="3133725"/>
          <p14:tracePt t="26748" x="1027113" y="3133725"/>
          <p14:tracePt t="26765" x="1036638" y="3133725"/>
          <p14:tracePt t="26781" x="1054100" y="3133725"/>
          <p14:tracePt t="26798" x="1071563" y="3133725"/>
          <p14:tracePt t="26816" x="1098550" y="3125788"/>
          <p14:tracePt t="26849" x="1116013" y="3116263"/>
          <p14:tracePt t="26873" x="1116013" y="3108325"/>
          <p14:tracePt t="26889" x="1133475" y="3098800"/>
          <p14:tracePt t="26977" x="1152525" y="3089275"/>
          <p14:tracePt t="27065" x="1160463" y="3089275"/>
          <p14:tracePt t="27073" x="1187450" y="3089275"/>
          <p14:tracePt t="27085" x="1214438" y="3089275"/>
          <p14:tracePt t="27100" x="1231900" y="3089275"/>
          <p14:tracePt t="27116" x="1250950" y="3089275"/>
          <p14:tracePt t="27132" x="1258888" y="3089275"/>
          <p14:tracePt t="27149" x="1268413" y="3089275"/>
          <p14:tracePt t="27166" x="1295400" y="3089275"/>
          <p14:tracePt t="27169" x="1303338" y="3089275"/>
          <p14:tracePt t="27182" x="1322388" y="3089275"/>
          <p14:tracePt t="27198" x="1347788" y="3098800"/>
          <p14:tracePt t="27200" x="1357313" y="3098800"/>
          <p14:tracePt t="27217" x="1384300" y="3098800"/>
          <p14:tracePt t="27233" x="1401763" y="3116263"/>
          <p14:tracePt t="27250" x="1428750" y="3116263"/>
          <p14:tracePt t="27267" x="1473200" y="3152775"/>
          <p14:tracePt t="27283" x="1527175" y="3179763"/>
          <p14:tracePt t="27299" x="1589088" y="3205163"/>
          <p14:tracePt t="27316" x="1643063" y="3224213"/>
          <p14:tracePt t="27332" x="1741488" y="3268663"/>
          <p14:tracePt t="27349" x="1857375" y="3330575"/>
          <p14:tracePt t="27366" x="1955800" y="3384550"/>
          <p14:tracePt t="27382" x="2027238" y="3419475"/>
          <p14:tracePt t="27384" x="2054225" y="3438525"/>
          <p14:tracePt t="27398" x="2108200" y="3465513"/>
          <p14:tracePt t="27417" x="2205038" y="3527425"/>
          <p14:tracePt t="27433" x="2339975" y="3589338"/>
          <p14:tracePt t="27449" x="2490788" y="3633788"/>
          <p14:tracePt t="27467" x="2589213" y="3660775"/>
          <p14:tracePt t="27482" x="2643188" y="3679825"/>
          <p14:tracePt t="27499" x="2679700" y="3687763"/>
          <p14:tracePt t="27516" x="2751138" y="3705225"/>
          <p14:tracePt t="27532" x="3009900" y="3732213"/>
          <p14:tracePt t="27549" x="3384550" y="3759200"/>
          <p14:tracePt t="27566" x="3830638" y="3776663"/>
          <p14:tracePt t="27582" x="4214813" y="3776663"/>
          <p14:tracePt t="27600" x="4465638" y="3776663"/>
          <p14:tracePt t="27601" x="4545013" y="3776663"/>
          <p14:tracePt t="27617" x="4697413" y="3776663"/>
          <p14:tracePt t="27633" x="4848225" y="3776663"/>
          <p14:tracePt t="27649" x="4867275" y="3776663"/>
          <p14:tracePt t="27667" x="5027613" y="3751263"/>
          <p14:tracePt t="27683" x="5126038" y="3741738"/>
          <p14:tracePt t="27699" x="5384800" y="3652838"/>
          <p14:tracePt t="27716" x="5545138" y="3616325"/>
          <p14:tracePt t="27732" x="5599113" y="3598863"/>
          <p14:tracePt t="27749" x="5653088" y="3581400"/>
          <p14:tracePt t="27766" x="5661025" y="3581400"/>
          <p14:tracePt t="27817" x="5670550" y="3571875"/>
          <p14:tracePt t="27841" x="5670550" y="3562350"/>
          <p14:tracePt t="27874" x="5670550" y="3554413"/>
          <p14:tracePt t="27881" x="5670550" y="3544888"/>
          <p14:tracePt t="27899" x="5670550" y="3517900"/>
          <p14:tracePt t="27918" x="5661025" y="3465513"/>
          <p14:tracePt t="27932" x="5643563" y="3429000"/>
          <p14:tracePt t="27949" x="5634038" y="3394075"/>
          <p14:tracePt t="27970" x="5626100" y="3367088"/>
          <p14:tracePt t="31548" x="5616575" y="3367088"/>
          <p14:tracePt t="31556" x="5608638" y="3357563"/>
          <p14:tracePt t="31566" x="5599113" y="3348038"/>
          <p14:tracePt t="32133" x="5562600" y="3313113"/>
          <p14:tracePt t="32341" x="5554663" y="3303588"/>
          <p14:tracePt t="32349" x="5562600" y="3286125"/>
          <p14:tracePt t="32367" x="5608638" y="3241675"/>
          <p14:tracePt t="32384" x="5643563" y="3224213"/>
          <p14:tracePt t="32400" x="5705475" y="3187700"/>
          <p14:tracePt t="32417" x="5715000" y="3187700"/>
          <p14:tracePt t="32433" x="5732463" y="3170238"/>
          <p14:tracePt t="32453" x="5741988" y="3160713"/>
          <p14:tracePt t="32466" x="5751513" y="3152775"/>
          <p14:tracePt t="32483" x="5786438" y="3116263"/>
          <p14:tracePt t="32485" x="5813425" y="3098800"/>
          <p14:tracePt t="32501" x="5813425" y="3054350"/>
          <p14:tracePt t="32518" x="5830888" y="3044825"/>
          <p14:tracePt t="32533" x="5840413" y="3036888"/>
          <p14:tracePt t="32551" x="5857875" y="3027363"/>
          <p14:tracePt t="32567" x="5884863" y="3017838"/>
          <p14:tracePt t="32583" x="5919788" y="3017838"/>
          <p14:tracePt t="32600" x="5973763" y="3017838"/>
          <p14:tracePt t="32616" x="6018213" y="3000375"/>
          <p14:tracePt t="32633" x="6018213" y="2990850"/>
          <p14:tracePt t="32710" x="6027738" y="2990850"/>
          <p14:tracePt t="32717" x="6037263" y="2990850"/>
          <p14:tracePt t="32734" x="6062663" y="2982913"/>
          <p14:tracePt t="32752" x="6089650" y="2955925"/>
          <p14:tracePt t="32766" x="6099175" y="2955925"/>
          <p14:tracePt t="32885" x="6099175" y="2946400"/>
          <p14:tracePt t="32894" x="6089650" y="2928938"/>
          <p14:tracePt t="32902" x="6089650" y="2911475"/>
          <p14:tracePt t="32918" x="6089650" y="2884488"/>
          <p14:tracePt t="32933" x="6089650" y="2874963"/>
          <p14:tracePt t="32952" x="6099175" y="2867025"/>
          <p14:tracePt t="33013" x="6099175" y="2857500"/>
          <p14:tracePt t="33021" x="6116638" y="2840038"/>
          <p14:tracePt t="33033" x="6134100" y="2822575"/>
          <p14:tracePt t="33050" x="6161088" y="2768600"/>
          <p14:tracePt t="33053" x="6170613" y="2759075"/>
          <p14:tracePt t="33066" x="6180138" y="2751138"/>
          <p14:tracePt t="33083" x="6197600" y="2741613"/>
          <p14:tracePt t="33086" x="6197600" y="2732088"/>
          <p14:tracePt t="33270" x="6205538" y="2732088"/>
          <p14:tracePt t="33278" x="6224588" y="2732088"/>
          <p14:tracePt t="33286" x="6232525" y="2724150"/>
          <p14:tracePt t="33301" x="6259513" y="2714625"/>
          <p14:tracePt t="33318" x="6276975" y="2705100"/>
          <p14:tracePt t="33334" x="6323013" y="2697163"/>
          <p14:tracePt t="33351" x="6340475" y="2687638"/>
          <p14:tracePt t="33367" x="6357938" y="2687638"/>
          <p14:tracePt t="33383" x="6367463" y="2687638"/>
          <p14:tracePt t="33401" x="6367463" y="2679700"/>
          <p14:tracePt t="33417" x="6367463" y="2670175"/>
          <p14:tracePt t="33434" x="6367463" y="2660650"/>
          <p14:tracePt t="33450" x="6367463" y="2616200"/>
          <p14:tracePt t="33466" x="6394450" y="2581275"/>
          <p14:tracePt t="33483" x="6419850" y="2554288"/>
          <p14:tracePt t="33485" x="6446838" y="2544763"/>
          <p14:tracePt t="33501" x="6483350" y="2536825"/>
          <p14:tracePt t="33517" x="6483350" y="2527300"/>
          <p14:tracePt t="33534" x="6500813" y="2509838"/>
          <p14:tracePt t="33551" x="6527800" y="2482850"/>
          <p14:tracePt t="33567" x="6537325" y="2465388"/>
          <p14:tracePt t="33583" x="6545263" y="2446338"/>
          <p14:tracePt t="33600" x="6554788" y="2438400"/>
          <p14:tracePt t="33646" x="6562725" y="2438400"/>
          <p14:tracePt t="33654" x="6572250" y="2438400"/>
          <p14:tracePt t="33666" x="6581775" y="2438400"/>
          <p14:tracePt t="33683" x="6599238" y="2438400"/>
          <p14:tracePt t="33686" x="6608763" y="2438400"/>
          <p14:tracePt t="33703" x="6616700" y="2438400"/>
          <p14:tracePt t="33716" x="6626225" y="2438400"/>
          <p14:tracePt t="33734" x="6643688" y="2438400"/>
          <p14:tracePt t="33752" x="6653213" y="2455863"/>
          <p14:tracePt t="33767" x="6661150" y="2490788"/>
          <p14:tracePt t="33784" x="6661150" y="2509838"/>
          <p14:tracePt t="33801" x="6661150" y="2517775"/>
          <p14:tracePt t="33822" x="6661150" y="2527300"/>
          <p14:tracePt t="33838" x="6661150" y="2536825"/>
          <p14:tracePt t="33854" x="6661150" y="2544763"/>
          <p14:tracePt t="33910" x="6653213" y="2562225"/>
          <p14:tracePt t="33926" x="6643688" y="2562225"/>
          <p14:tracePt t="33935" x="6634163" y="2562225"/>
          <p14:tracePt t="33951" x="6599238" y="2581275"/>
          <p14:tracePt t="33968" x="6537325" y="2589213"/>
          <p14:tracePt t="33984" x="6438900" y="2608263"/>
          <p14:tracePt t="34001" x="6303963" y="2660650"/>
          <p14:tracePt t="34017" x="6054725" y="2697163"/>
          <p14:tracePt t="34034" x="5848350" y="2732088"/>
          <p14:tracePt t="34050" x="5786438" y="2732088"/>
          <p14:tracePt t="34067" x="5616575" y="2759075"/>
          <p14:tracePt t="34083" x="5491163" y="2759075"/>
          <p14:tracePt t="34086" x="5384800" y="2776538"/>
          <p14:tracePt t="34101" x="5357813" y="2776538"/>
          <p14:tracePt t="34103" x="5286375" y="2786063"/>
          <p14:tracePt t="34117" x="5153025" y="2786063"/>
          <p14:tracePt t="34134" x="5000625" y="2786063"/>
          <p14:tracePt t="34152" x="4795838" y="2813050"/>
          <p14:tracePt t="34167" x="4581525" y="2840038"/>
          <p14:tracePt t="34184" x="4527550" y="2857500"/>
          <p14:tracePt t="34202" x="4438650" y="2857500"/>
          <p14:tracePt t="34216" x="4303713" y="2867025"/>
          <p14:tracePt t="34234" x="4276725" y="2867025"/>
          <p14:tracePt t="34252" x="4241800" y="2867025"/>
          <p14:tracePt t="34254" x="4224338" y="2867025"/>
          <p14:tracePt t="34266" x="4197350" y="2867025"/>
          <p14:tracePt t="34283" x="4133850" y="2884488"/>
          <p14:tracePt t="34286" x="4125913" y="2884488"/>
          <p14:tracePt t="34300" x="4081463" y="2894013"/>
          <p14:tracePt t="34317" x="4027488" y="2911475"/>
          <p14:tracePt t="34319" x="4010025" y="2955925"/>
          <p14:tracePt t="34335" x="3965575" y="2973388"/>
          <p14:tracePt t="34351" x="3929063" y="2990850"/>
          <p14:tracePt t="34367" x="3894138" y="3017838"/>
          <p14:tracePt t="34384" x="3875088" y="3027363"/>
          <p14:tracePt t="34400" x="3857625" y="3036888"/>
          <p14:tracePt t="34447" x="3848100" y="3044825"/>
          <p14:tracePt t="34454" x="3840163" y="3081338"/>
          <p14:tracePt t="34467" x="3803650" y="3108325"/>
          <p14:tracePt t="34483" x="3768725" y="3152775"/>
          <p14:tracePt t="34500" x="3751263" y="3170238"/>
          <p14:tracePt t="34751" x="3751263" y="3187700"/>
          <p14:tracePt t="34759" x="3786188" y="3214688"/>
          <p14:tracePt t="34768" x="3803650" y="3232150"/>
          <p14:tracePt t="34784" x="3830638" y="3251200"/>
          <p14:tracePt t="34802" x="3867150" y="3251200"/>
          <p14:tracePt t="34817" x="3894138" y="3251200"/>
          <p14:tracePt t="34834" x="3902075" y="3251200"/>
          <p14:tracePt t="34850" x="3911600" y="3251200"/>
          <p14:tracePt t="38498" x="3938588" y="3251200"/>
          <p14:tracePt t="38506" x="3946525" y="3251200"/>
          <p14:tracePt t="38626" x="3956050" y="3251200"/>
          <p14:tracePt t="38633" x="3973513" y="3251200"/>
          <p14:tracePt t="38650" x="3983038" y="3251200"/>
          <p14:tracePt t="39554" x="3973513" y="3259138"/>
          <p14:tracePt t="39610" x="3965575" y="3268663"/>
          <p14:tracePt t="39618" x="3946525" y="3268663"/>
          <p14:tracePt t="39636" x="3911600" y="3268663"/>
          <p14:tracePt t="39652" x="3894138" y="3276600"/>
          <p14:tracePt t="42605" x="3938588" y="3276600"/>
          <p14:tracePt t="42612" x="4054475" y="3259138"/>
          <p14:tracePt t="42621" x="4241800" y="3224213"/>
          <p14:tracePt t="42636" x="4616450" y="3143250"/>
          <p14:tracePt t="42653" x="4857750" y="3108325"/>
          <p14:tracePt t="42670" x="4983163" y="3081338"/>
          <p14:tracePt t="42686" x="5010150" y="3081338"/>
          <p14:tracePt t="42702" x="5027613" y="3081338"/>
          <p14:tracePt t="42720" x="5037138" y="3081338"/>
          <p14:tracePt t="42735" x="5072063" y="3089275"/>
          <p14:tracePt t="42752" x="5116513" y="3098800"/>
          <p14:tracePt t="42769" x="5232400" y="3098800"/>
          <p14:tracePt t="42784" x="5581650" y="3098800"/>
          <p14:tracePt t="42802" x="5768975" y="3098800"/>
          <p14:tracePt t="42804" x="5803900" y="3098800"/>
          <p14:tracePt t="42818" x="5848350" y="3098800"/>
          <p14:tracePt t="42836" x="5894388" y="3081338"/>
          <p14:tracePt t="42853" x="5911850" y="3071813"/>
          <p14:tracePt t="42870" x="5919788" y="3062288"/>
          <p14:tracePt t="42886" x="5946775" y="3044825"/>
          <p14:tracePt t="42902" x="5973763" y="3009900"/>
          <p14:tracePt t="42920" x="5983288" y="2990850"/>
          <p14:tracePt t="42936" x="5991225" y="2982913"/>
          <p14:tracePt t="42952" x="6010275" y="2955925"/>
          <p14:tracePt t="42969" x="6045200" y="2928938"/>
          <p14:tracePt t="42985" x="6081713" y="2911475"/>
          <p14:tracePt t="43002" x="6116638" y="2894013"/>
          <p14:tracePt t="43029" x="6126163" y="2894013"/>
          <p14:tracePt t="43045" x="6143625" y="2874963"/>
          <p14:tracePt t="43053" x="6161088" y="2874963"/>
          <p14:tracePt t="43069" x="6205538" y="2874963"/>
          <p14:tracePt t="43086" x="6215063" y="2867025"/>
          <p14:tracePt t="43119" x="6224588" y="2857500"/>
          <p14:tracePt t="43125" x="6224588" y="2847975"/>
          <p14:tracePt t="43136" x="6224588" y="2840038"/>
          <p14:tracePt t="43152" x="6224588" y="2813050"/>
          <p14:tracePt t="43169" x="6232525" y="2803525"/>
          <p14:tracePt t="43185" x="6232525" y="2795588"/>
          <p14:tracePt t="43221" x="6242050" y="2786063"/>
          <p14:tracePt t="43237" x="6242050" y="2776538"/>
          <p14:tracePt t="43269" x="6232525" y="2768600"/>
          <p14:tracePt t="43277" x="6232525" y="2759075"/>
          <p14:tracePt t="43287" x="6215063" y="2751138"/>
          <p14:tracePt t="43304" x="6197600" y="2732088"/>
          <p14:tracePt t="43320" x="6153150" y="2705100"/>
          <p14:tracePt t="43335" x="6143625" y="2705100"/>
          <p14:tracePt t="43352" x="6134100" y="2705100"/>
          <p14:tracePt t="43369" x="6126163" y="2705100"/>
          <p14:tracePt t="43385" x="6108700" y="2705100"/>
          <p14:tracePt t="43402" x="6072188" y="2705100"/>
          <p14:tracePt t="43408" x="6054725" y="2705100"/>
          <p14:tracePt t="43419" x="6037263" y="2705100"/>
          <p14:tracePt t="43436" x="5991225" y="2705100"/>
          <p14:tracePt t="43451" x="5983288" y="2705100"/>
          <p14:tracePt t="43477" x="5973763" y="2705100"/>
          <p14:tracePt t="43489" x="5965825" y="2714625"/>
          <p14:tracePt t="43502" x="5902325" y="2724150"/>
          <p14:tracePt t="43520" x="5776913" y="2768600"/>
          <p14:tracePt t="43536" x="5661025" y="2776538"/>
          <p14:tracePt t="43551" x="5510213" y="2795588"/>
          <p14:tracePt t="43569" x="5394325" y="2813050"/>
          <p14:tracePt t="43585" x="5313363" y="2830513"/>
          <p14:tracePt t="43601" x="5276850" y="2847975"/>
          <p14:tracePt t="43619" x="5241925" y="2874963"/>
          <p14:tracePt t="43621" x="5224463" y="2894013"/>
          <p14:tracePt t="43635" x="5205413" y="2911475"/>
          <p14:tracePt t="43637" x="5197475" y="2919413"/>
          <p14:tracePt t="43652" x="5187950" y="2919413"/>
          <p14:tracePt t="43686" x="5170488" y="2928938"/>
          <p14:tracePt t="43821" x="5153025" y="2928938"/>
          <p14:tracePt t="43838" x="5143500" y="2928938"/>
          <p14:tracePt t="43845" x="5133975" y="2928938"/>
          <p14:tracePt t="43854" x="5116513" y="2928938"/>
          <p14:tracePt t="43878" x="5116513" y="2938463"/>
          <p14:tracePt t="43893" x="5108575" y="2938463"/>
          <p14:tracePt t="43903" x="5089525" y="2938463"/>
          <p14:tracePt t="43920" x="5072063" y="2938463"/>
          <p14:tracePt t="43936" x="5037138" y="2946400"/>
          <p14:tracePt t="43952" x="5018088" y="2955925"/>
          <p14:tracePt t="43969" x="5000625" y="2965450"/>
          <p14:tracePt t="43985" x="4973638" y="2982913"/>
          <p14:tracePt t="44002" x="4946650" y="3000375"/>
          <p14:tracePt t="44019" x="4919663" y="3017838"/>
          <p14:tracePt t="44021" x="4911725" y="3036888"/>
          <p14:tracePt t="44036" x="4894263" y="3044825"/>
          <p14:tracePt t="44038" x="4867275" y="3054350"/>
          <p14:tracePt t="44053" x="4848225" y="3062288"/>
          <p14:tracePt t="44070" x="4813300" y="3071813"/>
          <p14:tracePt t="44086" x="4795838" y="3081338"/>
          <p14:tracePt t="44102" x="4776788" y="3081338"/>
          <p14:tracePt t="44120" x="4759325" y="3089275"/>
          <p14:tracePt t="44136" x="4732338" y="3098800"/>
          <p14:tracePt t="44152" x="4724400" y="3116263"/>
          <p14:tracePt t="44169" x="4705350" y="3116263"/>
          <p14:tracePt t="44185" x="4679950" y="3116263"/>
          <p14:tracePt t="44202" x="4633913" y="3116263"/>
          <p14:tracePt t="44219" x="4581525" y="3116263"/>
          <p14:tracePt t="44221" x="4545013" y="3116263"/>
          <p14:tracePt t="44235" x="4510088" y="3116263"/>
          <p14:tracePt t="44252" x="4446588" y="3116263"/>
          <p14:tracePt t="44254" x="4419600" y="3116263"/>
          <p14:tracePt t="44270" x="4367213" y="3116263"/>
          <p14:tracePt t="44286" x="4330700" y="3116263"/>
          <p14:tracePt t="44302" x="4295775" y="3116263"/>
          <p14:tracePt t="44320" x="4251325" y="3125788"/>
          <p14:tracePt t="44336" x="4205288" y="3125788"/>
          <p14:tracePt t="44352" x="4133850" y="3133725"/>
          <p14:tracePt t="44369" x="4071938" y="3152775"/>
          <p14:tracePt t="44385" x="4017963" y="3160713"/>
          <p14:tracePt t="44402" x="3983038" y="3160713"/>
          <p14:tracePt t="44419" x="3973513" y="3160713"/>
          <p14:tracePt t="44435" x="3929063" y="3160713"/>
          <p14:tracePt t="44438" x="3902075" y="3160713"/>
          <p14:tracePt t="44452" x="3867150" y="3160713"/>
          <p14:tracePt t="44470" x="3776663" y="3160713"/>
          <p14:tracePt t="44486" x="3724275" y="3160713"/>
          <p14:tracePt t="44503" x="3679825" y="3160713"/>
          <p14:tracePt t="44520" x="3660775" y="3160713"/>
          <p14:tracePt t="44536" x="3625850" y="3160713"/>
          <p14:tracePt t="44552" x="3608388" y="3160713"/>
          <p14:tracePt t="44570" x="3562350" y="3160713"/>
          <p14:tracePt t="44585" x="3500438" y="3160713"/>
          <p14:tracePt t="44602" x="3438525" y="3160713"/>
          <p14:tracePt t="44619" x="3375025" y="3160713"/>
          <p14:tracePt t="44621" x="3340100" y="3160713"/>
          <p14:tracePt t="44635" x="3322638" y="3160713"/>
          <p14:tracePt t="44652" x="3276600" y="3160713"/>
          <p14:tracePt t="44654" x="3268663" y="3160713"/>
          <p14:tracePt t="44670" x="3241675" y="3160713"/>
          <p14:tracePt t="44686" x="3214688" y="3160713"/>
          <p14:tracePt t="44704" x="3187700" y="3170238"/>
          <p14:tracePt t="44720" x="3133725" y="3179763"/>
          <p14:tracePt t="44736" x="3017838" y="3205163"/>
          <p14:tracePt t="44752" x="2911475" y="3232150"/>
          <p14:tracePt t="44770" x="2830513" y="3251200"/>
          <p14:tracePt t="44785" x="2776538" y="3276600"/>
          <p14:tracePt t="44802" x="2714625" y="3295650"/>
          <p14:tracePt t="44819" x="2697163" y="3313113"/>
          <p14:tracePt t="44878" x="2679700" y="3313113"/>
          <p14:tracePt t="44886" x="2643188" y="3330575"/>
          <p14:tracePt t="44903" x="2616200" y="3330575"/>
          <p14:tracePt t="44920" x="2562225" y="3340100"/>
          <p14:tracePt t="44936" x="2527300" y="3340100"/>
          <p14:tracePt t="44952" x="2490788" y="3357563"/>
          <p14:tracePt t="44969" x="2482850" y="3357563"/>
          <p14:tracePt t="44986" x="2473325" y="3357563"/>
          <p14:tracePt t="45002" x="2455863" y="3367088"/>
          <p14:tracePt t="45019" x="2438400" y="3375025"/>
          <p14:tracePt t="45022" x="2428875" y="3375025"/>
          <p14:tracePt t="45036" x="2366963" y="3402013"/>
          <p14:tracePt t="45052" x="2054225" y="3455988"/>
          <p14:tracePt t="45055" x="1965325" y="3455988"/>
          <p14:tracePt t="45070" x="1839913" y="3455988"/>
          <p14:tracePt t="45086" x="1822450" y="3455988"/>
          <p14:tracePt t="45102" x="1812925" y="3455988"/>
          <p14:tracePt t="45390" x="1812925" y="3446463"/>
          <p14:tracePt t="45423" x="1812925" y="3438525"/>
          <p14:tracePt t="45431" x="1803400" y="3419475"/>
          <p14:tracePt t="45439" x="1785938" y="3411538"/>
          <p14:tracePt t="45452" x="1785938" y="3402013"/>
          <p14:tracePt t="45456" x="1776413" y="3384550"/>
          <p14:tracePt t="45471" x="1768475" y="3357563"/>
          <p14:tracePt t="45486" x="1758950" y="3340100"/>
          <p14:tracePt t="45503" x="1758950" y="3330575"/>
          <p14:tracePt t="45527" x="1751013" y="3313113"/>
          <p14:tracePt t="45551" x="1751013" y="3295650"/>
          <p14:tracePt t="45568" x="1751013" y="3286125"/>
          <p14:tracePt t="45575" x="1751013" y="3259138"/>
          <p14:tracePt t="45591" x="1751013" y="3224213"/>
          <p14:tracePt t="45603" x="1741488" y="3205163"/>
          <p14:tracePt t="45619" x="1741488" y="3160713"/>
          <p14:tracePt t="45635" x="1741488" y="3116263"/>
          <p14:tracePt t="45652" x="1741488" y="3108325"/>
          <p14:tracePt t="45711" x="1741488" y="3089275"/>
          <p14:tracePt t="45727" x="1731963" y="3089275"/>
          <p14:tracePt t="46151" x="1731963" y="3081338"/>
          <p14:tracePt t="46176" x="1741488" y="3081338"/>
          <p14:tracePt t="46184" x="1758950" y="3089275"/>
          <p14:tracePt t="46191" x="1758950" y="3098800"/>
          <p14:tracePt t="46204" x="1776413" y="3108325"/>
          <p14:tracePt t="46220" x="1785938" y="3125788"/>
          <p14:tracePt t="46235" x="1803400" y="3152775"/>
          <p14:tracePt t="46253" x="1822450" y="3170238"/>
          <p14:tracePt t="46254" x="1830388" y="3170238"/>
          <p14:tracePt t="46280" x="1830388" y="3179763"/>
          <p14:tracePt t="46288" x="1839913" y="3187700"/>
          <p14:tracePt t="46304" x="1847850" y="3197225"/>
          <p14:tracePt t="46322" x="1866900" y="3224213"/>
          <p14:tracePt t="46336" x="1874838" y="3241675"/>
          <p14:tracePt t="46354" x="1893888" y="3251200"/>
          <p14:tracePt t="46370" x="1955800" y="3276600"/>
          <p14:tracePt t="46386" x="1990725" y="3295650"/>
          <p14:tracePt t="46403" x="2036763" y="3313113"/>
          <p14:tracePt t="46419" x="2062163" y="3322638"/>
          <p14:tracePt t="46436" x="2089150" y="3340100"/>
          <p14:tracePt t="46453" x="2116138" y="3367088"/>
          <p14:tracePt t="46455" x="2143125" y="3375025"/>
          <p14:tracePt t="46469" x="2160588" y="3394075"/>
          <p14:tracePt t="46474" x="2197100" y="3402013"/>
          <p14:tracePt t="46487" x="2295525" y="3419475"/>
          <p14:tracePt t="46504" x="2411413" y="3429000"/>
          <p14:tracePt t="46521" x="2473325" y="3429000"/>
          <p14:tracePt t="46537" x="2482850" y="3429000"/>
          <p14:tracePt t="46576" x="2500313" y="3438525"/>
          <p14:tracePt t="46584" x="2581275" y="3465513"/>
          <p14:tracePt t="46603" x="2830513" y="3517900"/>
          <p14:tracePt t="46619" x="3044825" y="3581400"/>
          <p14:tracePt t="46636" x="3295650" y="3652838"/>
          <p14:tracePt t="46653" x="3482975" y="3705225"/>
          <p14:tracePt t="46655" x="3571875" y="3732213"/>
          <p14:tracePt t="46669" x="3643313" y="3768725"/>
          <p14:tracePt t="46686" x="3687763" y="3803650"/>
          <p14:tracePt t="46688" x="3705225" y="3803650"/>
          <p14:tracePt t="46704" x="3732213" y="3822700"/>
          <p14:tracePt t="46719" x="3741738" y="3840163"/>
          <p14:tracePt t="46744" x="3759200" y="3840163"/>
          <p14:tracePt t="46754" x="3776663" y="3840163"/>
          <p14:tracePt t="46770" x="3857625" y="3840163"/>
          <p14:tracePt t="46786" x="3983038" y="3822700"/>
          <p14:tracePt t="46803" x="4010025" y="3813175"/>
          <p14:tracePt t="46848" x="4027488" y="3813175"/>
          <p14:tracePt t="46856" x="4044950" y="3822700"/>
          <p14:tracePt t="58825" x="4017963" y="3822700"/>
          <p14:tracePt t="58833" x="4010025" y="3822700"/>
          <p14:tracePt t="58857" x="4000500" y="3822700"/>
          <p14:tracePt t="58865" x="3983038" y="3822700"/>
          <p14:tracePt t="58913" x="3956050" y="3813175"/>
          <p14:tracePt t="58921" x="3902075" y="3768725"/>
          <p14:tracePt t="58939" x="3786188" y="3741738"/>
          <p14:tracePt t="58955" x="3751263" y="3741738"/>
          <p14:tracePt t="58972" x="3724275" y="3724275"/>
          <p14:tracePt t="58988" x="3697288" y="3724275"/>
          <p14:tracePt t="59004" x="3687763" y="3724275"/>
          <p14:tracePt t="59049" x="3687763" y="3732213"/>
          <p14:tracePt t="59057" x="3687763" y="3759200"/>
          <p14:tracePt t="59072" x="3687763" y="3776663"/>
          <p14:tracePt t="59097" x="3697288" y="3795713"/>
          <p14:tracePt t="59305" x="3697288" y="3803650"/>
          <p14:tracePt t="59337" x="3697288" y="3822700"/>
          <p14:tracePt t="59393" x="3697288" y="3840163"/>
          <p14:tracePt t="59401" x="3697288" y="3857625"/>
          <p14:tracePt t="59409" x="3697288" y="3867150"/>
          <p14:tracePt t="59422" x="3697288" y="3875088"/>
          <p14:tracePt t="59554" x="3697288" y="3894138"/>
          <p14:tracePt t="59572" x="3697288" y="3902075"/>
          <p14:tracePt t="59586" x="3697288" y="3911600"/>
          <p14:tracePt t="59594" x="3697288" y="3919538"/>
          <p14:tracePt t="59605" x="3697288" y="3929063"/>
          <p14:tracePt t="59622" x="3705225" y="3965575"/>
          <p14:tracePt t="59638" x="3705225" y="3983038"/>
          <p14:tracePt t="61018" x="3652838" y="3983038"/>
          <p14:tracePt t="61026" x="3616325" y="3965575"/>
          <p14:tracePt t="61038" x="3608388" y="3965575"/>
          <p14:tracePt t="61123" x="3589338" y="39560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r>
              <a:rPr lang="en-US"/>
              <a:t>Intraembryonic Coelom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5181600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dirty="0"/>
              <a:t>Also known as </a:t>
            </a:r>
            <a:r>
              <a:rPr lang="en-US" dirty="0" err="1"/>
              <a:t>primordium</a:t>
            </a:r>
            <a:r>
              <a:rPr lang="en-US" dirty="0"/>
              <a:t> of embryonic body cavity</a:t>
            </a:r>
          </a:p>
          <a:p>
            <a:pPr algn="l" rtl="0">
              <a:lnSpc>
                <a:spcPct val="90000"/>
              </a:lnSpc>
            </a:pPr>
            <a:endParaRPr lang="en-US" dirty="0"/>
          </a:p>
          <a:p>
            <a:pPr algn="l" rtl="0">
              <a:lnSpc>
                <a:spcPct val="90000"/>
              </a:lnSpc>
            </a:pPr>
            <a:r>
              <a:rPr lang="en-US" dirty="0"/>
              <a:t>Appears as isolated </a:t>
            </a:r>
            <a:r>
              <a:rPr lang="en-US" dirty="0" err="1"/>
              <a:t>coelomic</a:t>
            </a:r>
            <a:r>
              <a:rPr lang="en-US" dirty="0"/>
              <a:t> spaces in the lateral mesoderm and </a:t>
            </a:r>
            <a:r>
              <a:rPr lang="en-US" dirty="0" err="1"/>
              <a:t>cardiogenic</a:t>
            </a:r>
            <a:r>
              <a:rPr lang="en-US" dirty="0"/>
              <a:t> mesoderm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  <a:p>
            <a:pPr algn="l" rtl="0">
              <a:lnSpc>
                <a:spcPct val="90000"/>
              </a:lnSpc>
            </a:pPr>
            <a:r>
              <a:rPr lang="en-US" dirty="0"/>
              <a:t>These spaces soon coalesce to form a single horseshoe shaped cavity called </a:t>
            </a:r>
            <a:r>
              <a:rPr lang="en-US" dirty="0" err="1"/>
              <a:t>intraembryonic</a:t>
            </a:r>
            <a:r>
              <a:rPr lang="en-US" dirty="0"/>
              <a:t> </a:t>
            </a:r>
            <a:r>
              <a:rPr lang="en-US" dirty="0" err="1"/>
              <a:t>coelom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16"/>
    </mc:Choice>
    <mc:Fallback>
      <p:transition spd="slow" advTm="125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5" x="3589338" y="3938588"/>
          <p14:tracePt t="1269" x="3517900" y="3956050"/>
          <p14:tracePt t="1277" x="3313113" y="4071938"/>
          <p14:tracePt t="1285" x="2990850" y="4214813"/>
          <p14:tracePt t="1299" x="2847975" y="4286250"/>
          <p14:tracePt t="1313" x="2840038" y="4286250"/>
          <p14:tracePt t="2653" x="2847975" y="4286250"/>
          <p14:tracePt t="2662" x="2867025" y="4286250"/>
          <p14:tracePt t="2680" x="2884488" y="4276725"/>
          <p14:tracePt t="2697" x="2894013" y="4268788"/>
          <p14:tracePt t="2712" x="2928938" y="4241800"/>
          <p14:tracePt t="2729" x="2982913" y="4205288"/>
          <p14:tracePt t="2749" x="3027363" y="4205288"/>
          <p14:tracePt t="2764" x="3044825" y="4205288"/>
          <p14:tracePt t="2822" x="3044825" y="4197350"/>
          <p14:tracePt t="2830" x="3054350" y="4197350"/>
          <p14:tracePt t="2870" x="3054350" y="4187825"/>
          <p14:tracePt t="2926" x="3071813" y="4179888"/>
          <p14:tracePt t="2934" x="3081338" y="4170363"/>
          <p14:tracePt t="2949" x="3089275" y="4170363"/>
          <p14:tracePt t="2963" x="3098800" y="4170363"/>
          <p14:tracePt t="2979" x="3116263" y="4170363"/>
          <p14:tracePt t="3086" x="3116263" y="4160838"/>
          <p14:tracePt t="3096" x="3133725" y="4152900"/>
          <p14:tracePt t="3102" x="3143250" y="4143375"/>
          <p14:tracePt t="3112" x="3152775" y="4133850"/>
          <p14:tracePt t="3129" x="3187700" y="4116388"/>
          <p14:tracePt t="3147" x="3224213" y="4098925"/>
          <p14:tracePt t="3162" x="3251200" y="4081463"/>
          <p14:tracePt t="3179" x="3268663" y="4071938"/>
          <p14:tracePt t="3230" x="3268663" y="4062413"/>
          <p14:tracePt t="3246" x="3268663" y="4054475"/>
          <p14:tracePt t="3286" x="3268663" y="4044950"/>
          <p14:tracePt t="3296" x="3268663" y="4037013"/>
          <p14:tracePt t="3350" x="3268663" y="4017963"/>
          <p14:tracePt t="3358" x="3268663" y="4000500"/>
          <p14:tracePt t="3367" x="3268663" y="3983038"/>
          <p14:tracePt t="3379" x="3286125" y="3973513"/>
          <p14:tracePt t="3398" x="3322638" y="3938588"/>
          <p14:tracePt t="3413" x="3322638" y="3919538"/>
          <p14:tracePt t="3430" x="3340100" y="3902075"/>
          <p14:tracePt t="3447" x="3340100" y="3894138"/>
          <p14:tracePt t="3463" x="3340100" y="3884613"/>
          <p14:tracePt t="3480" x="3340100" y="3848100"/>
          <p14:tracePt t="3498" x="3340100" y="3813175"/>
          <p14:tracePt t="3513" x="3340100" y="3803650"/>
          <p14:tracePt t="3529" x="3340100" y="3795713"/>
          <p14:tracePt t="3547" x="3340100" y="3759200"/>
          <p14:tracePt t="3549" x="3340100" y="3751263"/>
          <p14:tracePt t="3562" x="3340100" y="3724275"/>
          <p14:tracePt t="3579" x="3367088" y="3660775"/>
          <p14:tracePt t="3582" x="3367088" y="3633788"/>
          <p14:tracePt t="3598" x="3402013" y="3589338"/>
          <p14:tracePt t="3614" x="3429000" y="3517900"/>
          <p14:tracePt t="3630" x="3482975" y="3455988"/>
          <p14:tracePt t="3648" x="3544888" y="3367088"/>
          <p14:tracePt t="3664" x="3571875" y="3322638"/>
          <p14:tracePt t="3680" x="3589338" y="3295650"/>
          <p14:tracePt t="3696" x="3589338" y="3276600"/>
          <p14:tracePt t="3713" x="3589338" y="3232150"/>
          <p14:tracePt t="3729" x="3608388" y="3152775"/>
          <p14:tracePt t="3747" x="3660775" y="3044825"/>
          <p14:tracePt t="3750" x="3687763" y="3009900"/>
          <p14:tracePt t="3763" x="3687763" y="2990850"/>
          <p14:tracePt t="3781" x="3705225" y="2955925"/>
          <p14:tracePt t="3797" x="3714750" y="2946400"/>
          <p14:tracePt t="3799" x="3724275" y="2946400"/>
          <p14:tracePt t="3813" x="3724275" y="2938463"/>
          <p14:tracePt t="28529" x="3732213" y="2938463"/>
          <p14:tracePt t="28537" x="3741738" y="2938463"/>
          <p14:tracePt t="28551" x="3751263" y="2938463"/>
          <p14:tracePt t="28569" x="3786188" y="2938463"/>
          <p14:tracePt t="28586" x="3795713" y="2938463"/>
          <p14:tracePt t="28601" x="3803650" y="2938463"/>
          <p14:tracePt t="28714" x="3813175" y="2938463"/>
          <p14:tracePt t="28737" x="3822700" y="2938463"/>
          <p14:tracePt t="28769" x="3830638" y="2938463"/>
          <p14:tracePt t="28898" x="3840163" y="2938463"/>
          <p14:tracePt t="28905" x="3840163" y="2946400"/>
          <p14:tracePt t="28918" x="3840163" y="2955925"/>
          <p14:tracePt t="28935" x="3848100" y="2965450"/>
          <p14:tracePt t="28951" x="3857625" y="2965450"/>
          <p14:tracePt t="28969" x="3857625" y="2973388"/>
          <p14:tracePt t="28985" x="3857625" y="2982913"/>
          <p14:tracePt t="29458" x="3848100" y="2982913"/>
          <p14:tracePt t="39874" x="3848100" y="2938463"/>
          <p14:tracePt t="39881" x="3830638" y="2901950"/>
          <p14:tracePt t="39930" x="3822700" y="2901950"/>
          <p14:tracePt t="40106" x="3822700" y="2894013"/>
          <p14:tracePt t="40114" x="3830638" y="2840038"/>
          <p14:tracePt t="40122" x="3902075" y="2759075"/>
          <p14:tracePt t="40138" x="4062413" y="2598738"/>
          <p14:tracePt t="40155" x="4446588" y="2179638"/>
          <p14:tracePt t="40171" x="4510088" y="2089150"/>
          <p14:tracePt t="40187" x="4518025" y="2081213"/>
          <p14:tracePt t="40205" x="4527550" y="2081213"/>
          <p14:tracePt t="40220" x="4537075" y="2081213"/>
          <p14:tracePt t="40450" x="4545013" y="2081213"/>
          <p14:tracePt t="40458" x="4554538" y="2081213"/>
          <p14:tracePt t="40470" x="4562475" y="2089150"/>
          <p14:tracePt t="40486" x="4562475" y="2108200"/>
          <p14:tracePt t="40504" x="4562475" y="2152650"/>
          <p14:tracePt t="40506" x="4562475" y="2160588"/>
          <p14:tracePt t="40522" x="4562475" y="2179638"/>
          <p14:tracePt t="40570" x="4562475" y="2197100"/>
          <p14:tracePt t="40578" x="4562475" y="2232025"/>
          <p14:tracePt t="40588" x="4562475" y="2259013"/>
          <p14:tracePt t="40605" x="4562475" y="2357438"/>
          <p14:tracePt t="40620" x="4562475" y="2428875"/>
          <p14:tracePt t="40637" x="4562475" y="2509838"/>
          <p14:tracePt t="40654" x="4562475" y="2608263"/>
          <p14:tracePt t="40670" x="4562475" y="2660650"/>
          <p14:tracePt t="40687" x="4562475" y="2679700"/>
          <p14:tracePt t="40704" x="4562475" y="2697163"/>
          <p14:tracePt t="40722" x="4562475" y="2705100"/>
          <p14:tracePt t="40779" x="4562475" y="2714625"/>
          <p14:tracePt t="40786" x="4562475" y="2768600"/>
          <p14:tracePt t="40804" x="4562475" y="2911475"/>
          <p14:tracePt t="40820" x="4562475" y="3081338"/>
          <p14:tracePt t="40837" x="4562475" y="3214688"/>
          <p14:tracePt t="40854" x="4572000" y="3268663"/>
          <p14:tracePt t="40870" x="4581525" y="3268663"/>
          <p14:tracePt t="40946" x="4581525" y="3286125"/>
          <p14:tracePt t="40954" x="4581525" y="3330575"/>
          <p14:tracePt t="40971" x="4581525" y="3429000"/>
          <p14:tracePt t="40988" x="4581525" y="3500438"/>
          <p14:tracePt t="41005" x="4589463" y="3544888"/>
          <p14:tracePt t="41020" x="4616450" y="3562350"/>
          <p14:tracePt t="41037" x="4633913" y="3562350"/>
          <p14:tracePt t="41114" x="4643438" y="3562350"/>
          <p14:tracePt t="41122" x="4643438" y="3581400"/>
          <p14:tracePt t="41137" x="4643438" y="3598863"/>
          <p14:tracePt t="41154" x="4643438" y="360838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Parietal &amp; Visceral Layers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 algn="l" rtl="0"/>
            <a:r>
              <a:rPr lang="en-US" dirty="0"/>
              <a:t>Somatic or parietal layer continuous with the </a:t>
            </a:r>
            <a:r>
              <a:rPr lang="en-US" dirty="0" err="1"/>
              <a:t>extraembryonic</a:t>
            </a:r>
            <a:r>
              <a:rPr lang="en-US" dirty="0"/>
              <a:t> mesoderm covering the amnion</a:t>
            </a:r>
          </a:p>
          <a:p>
            <a:pPr algn="l" rtl="0">
              <a:buFont typeface="Wingdings" pitchFamily="2" charset="2"/>
              <a:buNone/>
            </a:pPr>
            <a:endParaRPr lang="en-US" dirty="0"/>
          </a:p>
          <a:p>
            <a:pPr algn="l" rtl="0"/>
            <a:r>
              <a:rPr lang="en-US" dirty="0" err="1"/>
              <a:t>Splanchnic</a:t>
            </a:r>
            <a:r>
              <a:rPr lang="en-US" dirty="0"/>
              <a:t> or visceral layer continuous with the </a:t>
            </a:r>
            <a:r>
              <a:rPr lang="en-US" dirty="0" err="1"/>
              <a:t>extraembryonic</a:t>
            </a:r>
            <a:r>
              <a:rPr lang="en-US" dirty="0"/>
              <a:t> mesoderm covering the yolk sac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01"/>
    </mc:Choice>
    <mc:Fallback>
      <p:transition spd="slow" advTm="42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887" x="4643438" y="3616325"/>
          <p14:tracePt t="39911" x="4633913" y="3616325"/>
          <p14:tracePt t="39927" x="4625975" y="3616325"/>
          <p14:tracePt t="40159" x="4616450" y="3616325"/>
          <p14:tracePt t="40287" x="4608513" y="3616325"/>
          <p14:tracePt t="40544" x="4598988" y="3608388"/>
          <p14:tracePt t="40551" x="4598988" y="3598863"/>
          <p14:tracePt t="40568" x="4589463" y="35988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Parietal &amp; Visceral Layers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algn="l" rtl="0"/>
            <a:r>
              <a:rPr lang="en-US" dirty="0"/>
              <a:t>Somatic mesoderm with overlying embryonic ectoderm form the embryonic body wall or </a:t>
            </a:r>
            <a:r>
              <a:rPr lang="en-US" dirty="0" err="1" smtClean="0"/>
              <a:t>somatopleure</a:t>
            </a:r>
            <a:endParaRPr lang="en-US" dirty="0"/>
          </a:p>
          <a:p>
            <a:pPr algn="l" rtl="0">
              <a:buFont typeface="Wingdings" pitchFamily="2" charset="2"/>
              <a:buNone/>
            </a:pPr>
            <a:endParaRPr lang="en-US" dirty="0"/>
          </a:p>
          <a:p>
            <a:pPr algn="l" rtl="0"/>
            <a:r>
              <a:rPr lang="en-US" dirty="0" err="1"/>
              <a:t>Splanchnic</a:t>
            </a:r>
            <a:r>
              <a:rPr lang="en-US" dirty="0"/>
              <a:t> mesoderm with underlying embryonic endoderm form the embryonic gut or </a:t>
            </a:r>
            <a:r>
              <a:rPr lang="en-US" dirty="0" err="1"/>
              <a:t>splanchnopleure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45"/>
    </mc:Choice>
    <mc:Fallback>
      <p:transition spd="slow" advTm="3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13" x="4589463" y="3608388"/>
          <p14:tracePt t="3261" x="4581525" y="3608388"/>
          <p14:tracePt t="3268" x="4572000" y="3616325"/>
          <p14:tracePt t="3293" x="4572000" y="3625850"/>
          <p14:tracePt t="3397" x="4562475" y="3625850"/>
          <p14:tracePt t="3557" x="4572000" y="3625850"/>
          <p14:tracePt t="3629" x="4554538" y="3625850"/>
          <p14:tracePt t="3637" x="4537075" y="3625850"/>
          <p14:tracePt t="3645" x="4518025" y="3608388"/>
          <p14:tracePt t="3660" x="4473575" y="3589338"/>
          <p14:tracePt t="3677" x="4438650" y="3571875"/>
          <p14:tracePt t="3694" x="4429125" y="3562350"/>
          <p14:tracePt t="3717" x="4429125" y="3554413"/>
          <p14:tracePt t="3726" x="4465638" y="3527425"/>
          <p14:tracePt t="3743" x="4786313" y="3394075"/>
          <p14:tracePt t="3759" x="5197475" y="3303588"/>
          <p14:tracePt t="3776" x="5429250" y="3214688"/>
          <p14:tracePt t="3793" x="5626100" y="3170238"/>
          <p14:tracePt t="3809" x="5776913" y="3125788"/>
          <p14:tracePt t="3825" x="5848350" y="3098800"/>
          <p14:tracePt t="3842" x="5857875" y="3089275"/>
          <p14:tracePt t="3941" x="5867400" y="3089275"/>
          <p14:tracePt t="4141" x="5884863" y="3089275"/>
          <p14:tracePt t="4149" x="5929313" y="3089275"/>
          <p14:tracePt t="4160" x="6037263" y="3054350"/>
          <p14:tracePt t="4176" x="6242050" y="3054350"/>
          <p14:tracePt t="4193" x="6323013" y="3054350"/>
          <p14:tracePt t="4209" x="6330950" y="3054350"/>
          <p14:tracePt t="4366" x="6330950" y="3062288"/>
          <p14:tracePt t="4381" x="6330950" y="3089275"/>
          <p14:tracePt t="4390" x="6323013" y="3108325"/>
          <p14:tracePt t="4494" x="6323013" y="3116263"/>
          <p14:tracePt t="4502" x="6330950" y="3125788"/>
          <p14:tracePt t="4510" x="6348413" y="3125788"/>
          <p14:tracePt t="4534" x="6367463" y="3133725"/>
          <p14:tracePt t="4574" x="6367463" y="3143250"/>
          <p14:tracePt t="4758" x="6367463" y="3152775"/>
          <p14:tracePt t="4782" x="6357938" y="3152775"/>
          <p14:tracePt t="4894" x="6357938" y="3160713"/>
          <p14:tracePt t="4926" x="6357938" y="3170238"/>
          <p14:tracePt t="4982" x="6357938" y="3179763"/>
          <p14:tracePt t="5022" x="6348413" y="3197225"/>
          <p14:tracePt t="5038" x="6348413" y="3205163"/>
          <p14:tracePt t="5046" x="6340475" y="3205163"/>
          <p14:tracePt t="5059" x="6330950" y="3214688"/>
          <p14:tracePt t="5078" x="6323013" y="3214688"/>
          <p14:tracePt t="5095" x="6296025" y="3214688"/>
          <p14:tracePt t="5110" x="6197600" y="3224213"/>
          <p14:tracePt t="5127" x="6072188" y="3224213"/>
          <p14:tracePt t="5144" x="6062663" y="3224213"/>
          <p14:tracePt t="5161" x="6054725" y="3224213"/>
          <p14:tracePt t="5198" x="6062663" y="3224213"/>
          <p14:tracePt t="5239" x="6072188" y="3224213"/>
          <p14:tracePt t="5518" x="6089650" y="3224213"/>
          <p14:tracePt t="5526" x="6099175" y="3224213"/>
          <p14:tracePt t="5543" x="6108700" y="3224213"/>
          <p14:tracePt t="6591" x="6099175" y="3224213"/>
          <p14:tracePt t="6599" x="6081713" y="3224213"/>
          <p14:tracePt t="6610" x="6072188" y="3205163"/>
          <p14:tracePt t="6627" x="6045200" y="3187700"/>
          <p14:tracePt t="7800" x="6037263" y="3187700"/>
          <p14:tracePt t="7872" x="6027738" y="3187700"/>
          <p14:tracePt t="7888" x="6010275" y="3179763"/>
          <p14:tracePt t="7896" x="6000750" y="3170238"/>
          <p14:tracePt t="7910" x="5991225" y="3170238"/>
          <p14:tracePt t="7929" x="5956300" y="3170238"/>
          <p14:tracePt t="7944" x="5946775" y="3170238"/>
          <p14:tracePt t="7961" x="5929313" y="3170238"/>
          <p14:tracePt t="8089" x="5894388" y="3170238"/>
          <p14:tracePt t="8096" x="5875338" y="3170238"/>
          <p14:tracePt t="8192" x="5857875" y="3170238"/>
          <p14:tracePt t="8200" x="5822950" y="3170238"/>
          <p14:tracePt t="8211" x="5813425" y="3170238"/>
          <p14:tracePt t="8227" x="5786438" y="3170238"/>
          <p14:tracePt t="8304" x="5776913" y="3170238"/>
          <p14:tracePt t="8312" x="5751513" y="3170238"/>
          <p14:tracePt t="8330" x="5705475" y="3152775"/>
          <p14:tracePt t="8357" x="5643563" y="3143250"/>
          <p14:tracePt t="8360" x="5626100" y="3133725"/>
          <p14:tracePt t="8369" x="5616575" y="3133725"/>
          <p14:tracePt t="8448" x="5589588" y="3133725"/>
          <p14:tracePt t="8458" x="5562600" y="3133725"/>
          <p14:tracePt t="8464" x="5537200" y="3133725"/>
          <p14:tracePt t="8479" x="5527675" y="3125788"/>
          <p14:tracePt t="8480" x="5491163" y="3125788"/>
          <p14:tracePt t="8496" x="5357813" y="3125788"/>
          <p14:tracePt t="8510" x="5286375" y="3125788"/>
          <p14:tracePt t="8528" x="5126038" y="3098800"/>
          <p14:tracePt t="8543" x="5108575" y="3098800"/>
          <p14:tracePt t="8722" x="5099050" y="3098800"/>
          <p14:tracePt t="8760" x="5089525" y="3098800"/>
          <p14:tracePt t="8769" x="5081588" y="3098800"/>
          <p14:tracePt t="8785" x="5062538" y="3098800"/>
          <p14:tracePt t="8794" x="5054600" y="3098800"/>
          <p14:tracePt t="8810" x="5018088" y="3089275"/>
          <p14:tracePt t="8827" x="4973638" y="3081338"/>
          <p14:tracePt t="8843" x="4929188" y="3054350"/>
          <p14:tracePt t="8861" x="4867275" y="3036888"/>
          <p14:tracePt t="8877" x="4840288" y="3036888"/>
          <p14:tracePt t="8893" x="4822825" y="3036888"/>
          <p14:tracePt t="8945" x="4822825" y="3027363"/>
          <p14:tracePt t="8953" x="4822825" y="3000375"/>
          <p14:tracePt t="8964" x="4822825" y="2990850"/>
          <p14:tracePt t="8979" x="4822825" y="2973388"/>
          <p14:tracePt t="8994" x="4786313" y="2965450"/>
          <p14:tracePt t="9010" x="4776788" y="2955925"/>
          <p14:tracePt t="9028" x="4768850" y="2955925"/>
          <p14:tracePt t="9049" x="4759325" y="2955925"/>
          <p14:tracePt t="9060" x="4751388" y="2946400"/>
          <p14:tracePt t="9113" x="4741863" y="2946400"/>
          <p14:tracePt t="9169" x="4741863" y="2938463"/>
          <p14:tracePt t="9209" x="4732338" y="2938463"/>
          <p14:tracePt t="9226" x="4724400" y="2938463"/>
          <p14:tracePt t="9249" x="4714875" y="2938463"/>
          <p14:tracePt t="9321" x="4705350" y="2901950"/>
          <p14:tracePt t="9329" x="4687888" y="2867025"/>
          <p14:tracePt t="9353" x="4679950" y="2867025"/>
          <p14:tracePt t="9362" x="4670425" y="2867025"/>
          <p14:tracePt t="9457" x="4652963" y="2867025"/>
          <p14:tracePt t="9465" x="4625975" y="2847975"/>
          <p14:tracePt t="9477" x="4616450" y="2847975"/>
          <p14:tracePt t="9494" x="4598988" y="2830513"/>
          <p14:tracePt t="9610" x="4581525" y="2830513"/>
          <p14:tracePt t="9617" x="4562475" y="2813050"/>
          <p14:tracePt t="9633" x="4545013" y="2813050"/>
          <p14:tracePt t="9729" x="4527550" y="2795588"/>
          <p14:tracePt t="9745" x="4527550" y="2786063"/>
          <p14:tracePt t="9753" x="4518025" y="2776538"/>
          <p14:tracePt t="9762" x="4510088" y="2759075"/>
          <p14:tracePt t="9778" x="4491038" y="2751138"/>
          <p14:tracePt t="9794" x="4473575" y="2741613"/>
          <p14:tracePt t="9810" x="4456113" y="2724150"/>
          <p14:tracePt t="9946" x="4446588" y="2724150"/>
          <p14:tracePt t="9954" x="4438650" y="2724150"/>
          <p14:tracePt t="9964" x="4429125" y="2724150"/>
          <p14:tracePt t="10010" x="4419600" y="2724150"/>
          <p14:tracePt t="10026" x="4411663" y="2724150"/>
          <p14:tracePt t="10042" x="4394200" y="2724150"/>
          <p14:tracePt t="10060" x="4375150" y="2724150"/>
          <p14:tracePt t="10082" x="4367213" y="2724150"/>
          <p14:tracePt t="10106" x="4340225" y="2724150"/>
          <p14:tracePt t="10113" x="4330700" y="2724150"/>
          <p14:tracePt t="10128" x="4322763" y="2724150"/>
          <p14:tracePt t="10143" x="4313238" y="2724150"/>
          <p14:tracePt t="10161" x="4295775" y="2724150"/>
          <p14:tracePt t="10178" x="4286250" y="2732088"/>
          <p14:tracePt t="10194" x="4268788" y="2751138"/>
          <p14:tracePt t="10211" x="4241800" y="2776538"/>
          <p14:tracePt t="10228" x="4214813" y="2795588"/>
          <p14:tracePt t="10244" x="4205288" y="2803525"/>
          <p14:tracePt t="10261" x="4197350" y="2813050"/>
          <p14:tracePt t="10277" x="4187825" y="2822575"/>
          <p14:tracePt t="10293" x="4170363" y="2840038"/>
          <p14:tracePt t="10310" x="4152900" y="2874963"/>
          <p14:tracePt t="10327" x="4133850" y="2911475"/>
          <p14:tracePt t="10329" x="4116388" y="2928938"/>
          <p14:tracePt t="10343" x="4108450" y="2946400"/>
          <p14:tracePt t="10361" x="4108450" y="2965450"/>
          <p14:tracePt t="10379" x="4098925" y="2982913"/>
          <p14:tracePt t="10395" x="4089400" y="2990850"/>
          <p14:tracePt t="10411" x="4081463" y="3009900"/>
          <p14:tracePt t="10430" x="4062413" y="3027363"/>
          <p14:tracePt t="10444" x="4037013" y="3062288"/>
          <p14:tracePt t="10460" x="4010025" y="3098800"/>
          <p14:tracePt t="10477" x="4010025" y="3125788"/>
          <p14:tracePt t="10493" x="4010025" y="3152775"/>
          <p14:tracePt t="10510" x="3990975" y="3179763"/>
          <p14:tracePt t="10527" x="3990975" y="3197225"/>
          <p14:tracePt t="10530" x="3990975" y="3205163"/>
          <p14:tracePt t="10546" x="3983038" y="3214688"/>
          <p14:tracePt t="10610" x="3965575" y="3224213"/>
          <p14:tracePt t="10618" x="3965575" y="3241675"/>
          <p14:tracePt t="10629" x="3965575" y="3251200"/>
          <p14:tracePt t="10643" x="3956050" y="3268663"/>
          <p14:tracePt t="10661" x="3946525" y="3276600"/>
          <p14:tracePt t="10678" x="3938588" y="3295650"/>
          <p14:tracePt t="10693" x="3929063" y="3303588"/>
          <p14:tracePt t="10711" x="3929063" y="3322638"/>
          <p14:tracePt t="10754" x="3919538" y="3322638"/>
          <p14:tracePt t="10763" x="3919538" y="3330575"/>
          <p14:tracePt t="10778" x="3911600" y="3348038"/>
          <p14:tracePt t="10866" x="3902075" y="3357563"/>
          <p14:tracePt t="10890" x="3884613" y="3375025"/>
          <p14:tracePt t="10923" x="3884613" y="3384550"/>
          <p14:tracePt t="11571" x="3884613" y="3394075"/>
          <p14:tracePt t="11579" x="3884613" y="3419475"/>
          <p14:tracePt t="11595" x="3884613" y="3473450"/>
          <p14:tracePt t="11611" x="3911600" y="3536950"/>
          <p14:tracePt t="11629" x="3919538" y="3598863"/>
          <p14:tracePt t="11644" x="3946525" y="3643313"/>
          <p14:tracePt t="11662" x="3946525" y="3679825"/>
          <p14:tracePt t="11677" x="3965575" y="3705225"/>
          <p14:tracePt t="11694" x="3965575" y="3714750"/>
          <p14:tracePt t="11711" x="3973513" y="3732213"/>
          <p14:tracePt t="11731" x="3973513" y="3741738"/>
          <p14:tracePt t="11851" x="3983038" y="3741738"/>
          <p14:tracePt t="11859" x="3990975" y="3741738"/>
          <p14:tracePt t="11878" x="4010025" y="3759200"/>
          <p14:tracePt t="11894" x="4027488" y="3776663"/>
          <p14:tracePt t="11911" x="4037013" y="3786188"/>
          <p14:tracePt t="11979" x="4037013" y="3795713"/>
          <p14:tracePt t="11987" x="4037013" y="3803650"/>
          <p14:tracePt t="11996" x="4037013" y="3813175"/>
          <p14:tracePt t="12012" x="4037013" y="3840163"/>
          <p14:tracePt t="12028" x="4037013" y="3884613"/>
          <p14:tracePt t="12044" x="4054475" y="3929063"/>
          <p14:tracePt t="12062" x="4062413" y="3956050"/>
          <p14:tracePt t="12077" x="4089400" y="3983038"/>
          <p14:tracePt t="12094" x="4098925" y="4010025"/>
          <p14:tracePt t="12111" x="4125913" y="4037013"/>
          <p14:tracePt t="12128" x="4133850" y="4054475"/>
          <p14:tracePt t="12144" x="4143375" y="4062413"/>
          <p14:tracePt t="12161" x="4152900" y="4071938"/>
          <p14:tracePt t="12220" x="4160838" y="4071938"/>
          <p14:tracePt t="12227" x="4170363" y="4081463"/>
          <p14:tracePt t="12244" x="4197350" y="4081463"/>
          <p14:tracePt t="12262" x="4232275" y="4098925"/>
          <p14:tracePt t="12277" x="4259263" y="4116388"/>
          <p14:tracePt t="12294" x="4276725" y="4125913"/>
          <p14:tracePt t="12312" x="4303713" y="4133850"/>
          <p14:tracePt t="12327" x="4313238" y="4133850"/>
          <p14:tracePt t="12343" x="4313238" y="4143375"/>
          <p14:tracePt t="12361" x="4322763" y="4152900"/>
          <p14:tracePt t="12380" x="4330700" y="4152900"/>
          <p14:tracePt t="12396" x="4330700" y="4160838"/>
          <p14:tracePt t="12443" x="4330700" y="4170363"/>
          <p14:tracePt t="12452" x="4330700" y="4179888"/>
          <p14:tracePt t="12462" x="4340225" y="4187825"/>
          <p14:tracePt t="12477" x="4357688" y="4224338"/>
          <p14:tracePt t="12494" x="4375150" y="4251325"/>
          <p14:tracePt t="12511" x="4384675" y="4286250"/>
          <p14:tracePt t="12529" x="4394200" y="4303713"/>
          <p14:tracePt t="12543" x="4394200" y="4313238"/>
          <p14:tracePt t="12580" x="4394200" y="4330700"/>
          <p14:tracePt t="12588" x="4402138" y="4330700"/>
          <p14:tracePt t="12596" x="4411663" y="4340225"/>
          <p14:tracePt t="12611" x="4429125" y="4367213"/>
          <p14:tracePt t="12630" x="4438650" y="4367213"/>
          <p14:tracePt t="12860" x="4438650" y="4375150"/>
          <p14:tracePt t="12868" x="4446588" y="4384675"/>
          <p14:tracePt t="12878" x="4446588" y="4394200"/>
          <p14:tracePt t="14197" x="4456113" y="4402138"/>
          <p14:tracePt t="14213" x="4456113" y="4411663"/>
          <p14:tracePt t="14325" x="4456113" y="4429125"/>
          <p14:tracePt t="14333" x="4465638" y="4429125"/>
          <p14:tracePt t="14349" x="4483100" y="4429125"/>
          <p14:tracePt t="14365" x="4500563" y="4446588"/>
          <p14:tracePt t="14377" x="4527550" y="4465638"/>
          <p14:tracePt t="14394" x="4527550" y="4483100"/>
          <p14:tracePt t="14413" x="4527550" y="4545013"/>
          <p14:tracePt t="14461" x="4527550" y="4562475"/>
          <p14:tracePt t="14469" x="4518025" y="4562475"/>
          <p14:tracePt t="14480" x="4491038" y="4589463"/>
          <p14:tracePt t="14495" x="4456113" y="4598988"/>
          <p14:tracePt t="14512" x="4419600" y="4608513"/>
          <p14:tracePt t="14528" x="4402138" y="4616450"/>
          <p14:tracePt t="14544" x="4394200" y="4625975"/>
          <p14:tracePt t="14561" x="4375150" y="4633913"/>
          <p14:tracePt t="14578" x="4348163" y="4660900"/>
          <p14:tracePt t="14580" x="4313238" y="4697413"/>
          <p14:tracePt t="14594" x="4295775" y="4714875"/>
          <p14:tracePt t="14613" x="4205288" y="4768850"/>
          <p14:tracePt t="14628" x="4170363" y="4768850"/>
          <p14:tracePt t="14645" x="4133850" y="4768850"/>
          <p14:tracePt t="14662" x="4108450" y="4768850"/>
          <p14:tracePt t="14678" x="4098925" y="4768850"/>
          <p14:tracePt t="14702" x="4098925" y="4776788"/>
          <p14:tracePt t="14717" x="4081463" y="4786313"/>
          <p14:tracePt t="14743" x="4071938" y="4803775"/>
          <p14:tracePt t="14773" x="4071938" y="4822825"/>
          <p14:tracePt t="14782" x="4054475" y="4848225"/>
          <p14:tracePt t="14794" x="4044950" y="4857750"/>
          <p14:tracePt t="14812" x="4027488" y="4875213"/>
          <p14:tracePt t="14869" x="4017963" y="4884738"/>
          <p14:tracePt t="14877" x="4000500" y="4902200"/>
          <p14:tracePt t="14895" x="3990975" y="4929188"/>
          <p14:tracePt t="14933" x="3990975" y="4938713"/>
          <p14:tracePt t="14944" x="3990975" y="4946650"/>
          <p14:tracePt t="15213" x="3990975" y="4938713"/>
          <p14:tracePt t="15221" x="3990975" y="4919663"/>
          <p14:tracePt t="15230" x="3990975" y="4894263"/>
          <p14:tracePt t="15245" x="3990975" y="4813300"/>
          <p14:tracePt t="15264" x="4010025" y="4697413"/>
          <p14:tracePt t="15278" x="4037013" y="4608513"/>
          <p14:tracePt t="15295" x="4089400" y="4510088"/>
          <p14:tracePt t="15313" x="4125913" y="4465638"/>
          <p14:tracePt t="15328" x="4160838" y="4419600"/>
          <p14:tracePt t="15344" x="4197350" y="4375150"/>
          <p14:tracePt t="15350" x="4214813" y="4340225"/>
          <p14:tracePt t="15362" x="4224338" y="4313238"/>
          <p14:tracePt t="15378" x="4241800" y="4251325"/>
          <p14:tracePt t="15394" x="4259263" y="4187825"/>
          <p14:tracePt t="15397" x="4268788" y="4133850"/>
          <p14:tracePt t="15414" x="4313238" y="4010025"/>
          <p14:tracePt t="15429" x="4375150" y="3894138"/>
          <p14:tracePt t="15445" x="4456113" y="3786188"/>
          <p14:tracePt t="15462" x="4491038" y="3732213"/>
          <p14:tracePt t="15479" x="4500563" y="3714750"/>
          <p14:tracePt t="15494" x="4500563" y="3705225"/>
          <p14:tracePt t="15513" x="4500563" y="3697288"/>
          <p14:tracePt t="15528" x="4500563" y="3687763"/>
          <p14:tracePt t="15545" x="4500563" y="3643313"/>
          <p14:tracePt t="15562" x="4500563" y="3562350"/>
          <p14:tracePt t="15578" x="4500563" y="3527425"/>
          <p14:tracePt t="15594" x="4510088" y="3490913"/>
          <p14:tracePt t="15612" x="4510088" y="3473450"/>
          <p14:tracePt t="15614" x="4510088" y="3465513"/>
          <p14:tracePt t="15630" x="4510088" y="3455988"/>
          <p14:tracePt t="15694" x="4510088" y="3446463"/>
          <p14:tracePt t="15702" x="4510088" y="3438525"/>
          <p14:tracePt t="15713" x="4510088" y="3419475"/>
          <p14:tracePt t="15728" x="4510088" y="3394075"/>
          <p14:tracePt t="15745" x="4510088" y="3384550"/>
          <p14:tracePt t="15764" x="4510088" y="3375025"/>
          <p14:tracePt t="15778" x="4510088" y="3357563"/>
          <p14:tracePt t="15794" x="4510088" y="3340100"/>
          <p14:tracePt t="15814" x="4510088" y="3286125"/>
          <p14:tracePt t="15830" x="4510088" y="3276600"/>
          <p14:tracePt t="15845" x="4518025" y="3259138"/>
          <p14:tracePt t="15863" x="4527550" y="3214688"/>
          <p14:tracePt t="15879" x="4545013" y="3197225"/>
          <p14:tracePt t="15895" x="4554538" y="3179763"/>
          <p14:tracePt t="15913" x="4554538" y="3160713"/>
          <p14:tracePt t="15928" x="4554538" y="3143250"/>
          <p14:tracePt t="15945" x="4554538" y="3116263"/>
          <p14:tracePt t="15966" x="4554538" y="3098800"/>
          <p14:tracePt t="15979" x="4562475" y="3081338"/>
          <p14:tracePt t="16070" x="4562475" y="3071813"/>
          <p14:tracePt t="16086" x="4562475" y="3062288"/>
          <p14:tracePt t="16158" x="4572000" y="3062288"/>
          <p14:tracePt t="16191" x="4581525" y="3062288"/>
          <p14:tracePt t="16198" x="4581525" y="3071813"/>
          <p14:tracePt t="16212" x="4581525" y="3081338"/>
          <p14:tracePt t="16228" x="4581525" y="3108325"/>
          <p14:tracePt t="16230" x="4581525" y="3125788"/>
          <p14:tracePt t="16246" x="4581525" y="3160713"/>
          <p14:tracePt t="16264" x="4581525" y="3224213"/>
          <p14:tracePt t="16279" x="4572000" y="3286125"/>
          <p14:tracePt t="16296" x="4572000" y="3330575"/>
          <p14:tracePt t="16313" x="4562475" y="3375025"/>
          <p14:tracePt t="16328" x="4545013" y="3438525"/>
          <p14:tracePt t="16345" x="4545013" y="3490913"/>
          <p14:tracePt t="16350" x="4518025" y="3527425"/>
          <p14:tracePt t="16363" x="4491038" y="3581400"/>
          <p14:tracePt t="16378" x="4446588" y="3660775"/>
          <p14:tracePt t="16395" x="4411663" y="3751263"/>
          <p14:tracePt t="16412" x="4367213" y="3822700"/>
          <p14:tracePt t="16414" x="4340225" y="3902075"/>
          <p14:tracePt t="16428" x="4322763" y="3973513"/>
          <p14:tracePt t="16446" x="4268788" y="4160838"/>
          <p14:tracePt t="16463" x="4224338" y="4241800"/>
          <p14:tracePt t="16479" x="4160838" y="4322763"/>
          <p14:tracePt t="16495" x="4116388" y="4367213"/>
          <p14:tracePt t="16512" x="4071938" y="4394200"/>
          <p14:tracePt t="16528" x="4054475" y="4402138"/>
          <p14:tracePt t="16546" x="4054475" y="4411663"/>
          <p14:tracePt t="16562" x="4054475" y="4429125"/>
          <p14:tracePt t="16578" x="4054475" y="4473575"/>
          <p14:tracePt t="16595" x="4054475" y="4537075"/>
          <p14:tracePt t="16611" x="4037013" y="4581525"/>
          <p14:tracePt t="16614" x="4010025" y="4616450"/>
          <p14:tracePt t="16628" x="4000500" y="4643438"/>
          <p14:tracePt t="16646" x="3946525" y="4741863"/>
          <p14:tracePt t="16663" x="3929063" y="4768850"/>
          <p14:tracePt t="16680" x="3929063" y="4776788"/>
          <p14:tracePt t="16696" x="3929063" y="4786313"/>
          <p14:tracePt t="16767" x="3919538" y="4803775"/>
          <p14:tracePt t="16799" x="3919538" y="4822825"/>
          <p14:tracePt t="16823" x="3919538" y="4840288"/>
          <p14:tracePt t="16831" x="3919538" y="4867275"/>
          <p14:tracePt t="16847" x="3902075" y="4884738"/>
          <p14:tracePt t="16863" x="3894138" y="4902200"/>
          <p14:tracePt t="16878" x="3894138" y="4911725"/>
          <p14:tracePt t="16896" x="3894138" y="4919663"/>
          <p14:tracePt t="16912" x="3894138" y="4929188"/>
          <p14:tracePt t="17335" x="3902075" y="4929188"/>
          <p14:tracePt t="17512" x="3911600" y="4929188"/>
          <p14:tracePt t="17559" x="3911600" y="4938713"/>
          <p14:tracePt t="17896" x="3919538" y="4938713"/>
          <p14:tracePt t="17920" x="3919538" y="4946650"/>
          <p14:tracePt t="18224" x="3919538" y="4956175"/>
          <p14:tracePt t="18560" x="3919538" y="4973638"/>
          <p14:tracePt t="18577" x="3919538" y="4991100"/>
          <p14:tracePt t="18595" x="3911600" y="5000625"/>
          <p14:tracePt t="18600" x="3902075" y="5010150"/>
          <p14:tracePt t="18616" x="3894138" y="5010150"/>
          <p14:tracePt t="18664" x="3902075" y="5000625"/>
          <p14:tracePt t="18672" x="3938588" y="4965700"/>
          <p14:tracePt t="18681" x="3946525" y="4946650"/>
          <p14:tracePt t="18697" x="3965575" y="4929188"/>
          <p14:tracePt t="18729" x="3946525" y="4919663"/>
          <p14:tracePt t="18736" x="3919538" y="4919663"/>
          <p14:tracePt t="18747" x="3875088" y="4919663"/>
          <p14:tracePt t="18763" x="3830638" y="4919663"/>
          <p14:tracePt t="18779" x="3813175" y="4919663"/>
          <p14:tracePt t="18808" x="3867150" y="4875213"/>
          <p14:tracePt t="18816" x="3911600" y="4840288"/>
          <p14:tracePt t="18828" x="3983038" y="4795838"/>
          <p14:tracePt t="18846" x="4027488" y="4786313"/>
          <p14:tracePt t="18880" x="3990975" y="4813300"/>
          <p14:tracePt t="18888" x="3929063" y="4830763"/>
          <p14:tracePt t="18897" x="3884613" y="4848225"/>
          <p14:tracePt t="18913" x="3813175" y="4875213"/>
          <p14:tracePt t="19001" x="3803650" y="4867275"/>
          <p14:tracePt t="19009" x="3795713" y="4867275"/>
          <p14:tracePt t="19016" x="3795713" y="4857750"/>
          <p14:tracePt t="19028" x="3776663" y="4848225"/>
          <p14:tracePt t="19046" x="3776663" y="4840288"/>
          <p14:tracePt t="19061" x="3768725" y="4813300"/>
          <p14:tracePt t="19064" x="3759200" y="4795838"/>
          <p14:tracePt t="19078" x="3759200" y="4776788"/>
          <p14:tracePt t="19096" x="3759200" y="4705350"/>
          <p14:tracePt t="19113" x="3759200" y="4679950"/>
          <p14:tracePt t="19129" x="3724275" y="4670425"/>
          <p14:tracePt t="19146" x="3679825" y="4670425"/>
          <p14:tracePt t="19162" x="3633788" y="4670425"/>
          <p14:tracePt t="19178" x="3608388" y="4670425"/>
          <p14:tracePt t="19196" x="3598863" y="4670425"/>
          <p14:tracePt t="19233" x="3571875" y="4660900"/>
          <p14:tracePt t="19240" x="3544888" y="4652963"/>
          <p14:tracePt t="19249" x="3509963" y="4633913"/>
          <p14:tracePt t="19262" x="3482975" y="4616450"/>
          <p14:tracePt t="19278" x="3402013" y="4608513"/>
          <p14:tracePt t="19281" x="3375025" y="4608513"/>
          <p14:tracePt t="19297" x="3330575" y="4608513"/>
          <p14:tracePt t="19315" x="3295650" y="4598988"/>
          <p14:tracePt t="19330" x="3286125" y="4598988"/>
          <p14:tracePt t="19377" x="3276600" y="4598988"/>
          <p14:tracePt t="19384" x="3268663" y="4598988"/>
          <p14:tracePt t="19397" x="3232150" y="4581525"/>
          <p14:tracePt t="19414" x="3187700" y="4554538"/>
          <p14:tracePt t="19417" x="3152775" y="4527550"/>
          <p14:tracePt t="19428" x="3098800" y="4518025"/>
          <p14:tracePt t="19446" x="2990850" y="4483100"/>
          <p14:tracePt t="19448" x="2965450" y="4483100"/>
          <p14:tracePt t="19461" x="2928938" y="4483100"/>
          <p14:tracePt t="19480" x="2884488" y="4483100"/>
          <p14:tracePt t="19496" x="2867025" y="4483100"/>
          <p14:tracePt t="19513" x="2840038" y="4483100"/>
          <p14:tracePt t="19530" x="2822575" y="4483100"/>
          <p14:tracePt t="19562" x="2803525" y="4483100"/>
          <p14:tracePt t="19585" x="2795588" y="4483100"/>
          <p14:tracePt t="19769" x="2795588" y="4491038"/>
          <p14:tracePt t="19777" x="2813050" y="4518025"/>
          <p14:tracePt t="19796" x="2884488" y="4562475"/>
          <p14:tracePt t="19812" x="2982913" y="4633913"/>
          <p14:tracePt t="19828" x="3089275" y="4705350"/>
          <p14:tracePt t="19846" x="3197225" y="4786313"/>
          <p14:tracePt t="19862" x="3268663" y="4840288"/>
          <p14:tracePt t="19864" x="3322638" y="4875213"/>
          <p14:tracePt t="19878" x="3330575" y="4884738"/>
          <p14:tracePt t="19897" x="3375025" y="4929188"/>
          <p14:tracePt t="19913" x="3375025" y="4956175"/>
          <p14:tracePt t="19929" x="3402013" y="4983163"/>
          <p14:tracePt t="19947" x="3429000" y="5018088"/>
          <p14:tracePt t="19965" x="3455988" y="5054600"/>
          <p14:tracePt t="19979" x="3500438" y="5099050"/>
          <p14:tracePt t="19996" x="3589338" y="5170488"/>
          <p14:tracePt t="20012" x="3697288" y="5251450"/>
          <p14:tracePt t="20029" x="3803650" y="5330825"/>
          <p14:tracePt t="20046" x="3919538" y="5394325"/>
          <p14:tracePt t="20048" x="3983038" y="5438775"/>
          <p14:tracePt t="20062" x="4027488" y="5465763"/>
          <p14:tracePt t="20079" x="4071938" y="5500688"/>
          <p14:tracePt t="20081" x="4081463" y="5510213"/>
          <p14:tracePt t="20098" x="4081463" y="5518150"/>
          <p14:tracePt t="20201" x="4081463" y="5527675"/>
          <p14:tracePt t="20210" x="4044950" y="5554663"/>
          <p14:tracePt t="20218" x="4027488" y="5562600"/>
          <p14:tracePt t="20229" x="4010025" y="5572125"/>
          <p14:tracePt t="20246" x="3973513" y="5589588"/>
          <p14:tracePt t="20262" x="3929063" y="5608638"/>
          <p14:tracePt t="20264" x="3902075" y="5608638"/>
          <p14:tracePt t="20279" x="3875088" y="5608638"/>
          <p14:tracePt t="20297" x="3822700" y="5616575"/>
          <p14:tracePt t="20313" x="3759200" y="5634038"/>
          <p14:tracePt t="20329" x="3652838" y="5653088"/>
          <p14:tracePt t="20348" x="3554413" y="5661025"/>
          <p14:tracePt t="20363" x="3465513" y="5680075"/>
          <p14:tracePt t="20379" x="3411538" y="5688013"/>
          <p14:tracePt t="20396" x="3384550" y="5688013"/>
          <p14:tracePt t="20412" x="3303588" y="5688013"/>
          <p14:tracePt t="20429" x="3214688" y="5688013"/>
          <p14:tracePt t="20446" x="3160713" y="5688013"/>
          <p14:tracePt t="20462" x="3143250" y="5688013"/>
          <p14:tracePt t="20506" x="3133725" y="5688013"/>
          <p14:tracePt t="20513" x="3125788" y="5680075"/>
          <p14:tracePt t="20530" x="3108325" y="5680075"/>
          <p14:tracePt t="20547" x="3081338" y="5680075"/>
          <p14:tracePt t="20563" x="3071813" y="5670550"/>
          <p14:tracePt t="20586" x="3062288" y="5670550"/>
          <p14:tracePt t="20602" x="3044825" y="5653088"/>
          <p14:tracePt t="20612" x="3017838" y="5643563"/>
          <p14:tracePt t="20629" x="2982913" y="5626100"/>
          <p14:tracePt t="20646" x="2955925" y="5608638"/>
          <p14:tracePt t="20673" x="2946400" y="5608638"/>
          <p14:tracePt t="20746" x="2938463" y="5608638"/>
          <p14:tracePt t="20754" x="2928938" y="5608638"/>
          <p14:tracePt t="20780" x="2919413" y="5608638"/>
          <p14:tracePt t="20795" x="2911475" y="5608638"/>
          <p14:tracePt t="20802" x="2901950" y="5608638"/>
          <p14:tracePt t="20813" x="2884488" y="5608638"/>
          <p14:tracePt t="20829" x="2874963" y="5608638"/>
          <p14:tracePt t="20846" x="2874963" y="5599113"/>
          <p14:tracePt t="20862" x="2874963" y="5589588"/>
          <p14:tracePt t="20914" x="2867025" y="5589588"/>
          <p14:tracePt t="21090" x="2867025" y="5581650"/>
          <p14:tracePt t="21098" x="2884488" y="5581650"/>
          <p14:tracePt t="21112" x="2894013" y="5581650"/>
          <p14:tracePt t="21130" x="2982913" y="5581650"/>
          <p14:tracePt t="21147" x="3044825" y="5581650"/>
          <p14:tracePt t="21163" x="3108325" y="5581650"/>
          <p14:tracePt t="21179" x="3170238" y="5599113"/>
          <p14:tracePt t="21197" x="3251200" y="5608638"/>
          <p14:tracePt t="21213" x="3348038" y="5616575"/>
          <p14:tracePt t="21229" x="3429000" y="5634038"/>
          <p14:tracePt t="21246" x="3465513" y="5653088"/>
          <p14:tracePt t="21262" x="3482975" y="5661025"/>
          <p14:tracePt t="21278" x="3500438" y="5670550"/>
          <p14:tracePt t="21297" x="3527425" y="5680075"/>
          <p14:tracePt t="21312" x="3536950" y="5680075"/>
          <p14:tracePt t="21330" x="3581400" y="5680075"/>
          <p14:tracePt t="21347" x="3598863" y="5688013"/>
          <p14:tracePt t="21364" x="3616325" y="5688013"/>
          <p14:tracePt t="21379" x="3633788" y="5688013"/>
          <p14:tracePt t="21396" x="3652838" y="5697538"/>
          <p14:tracePt t="21412" x="3687763" y="5705475"/>
          <p14:tracePt t="21429" x="3714750" y="5715000"/>
          <p14:tracePt t="21446" x="3741738" y="5724525"/>
          <p14:tracePt t="21462" x="3751263" y="5732463"/>
          <p14:tracePt t="21730" x="3751263" y="5741988"/>
          <p14:tracePt t="21746" x="3732213" y="5741988"/>
          <p14:tracePt t="21754" x="3724275" y="5741988"/>
          <p14:tracePt t="21764" x="3697288" y="5741988"/>
          <p14:tracePt t="21780" x="3660775" y="5724525"/>
          <p14:tracePt t="21796" x="3598863" y="5680075"/>
          <p14:tracePt t="21813" x="3527425" y="5616575"/>
          <p14:tracePt t="21829" x="3482975" y="5562600"/>
          <p14:tracePt t="21846" x="3411538" y="5473700"/>
          <p14:tracePt t="21863" x="3357563" y="5384800"/>
          <p14:tracePt t="21879" x="3303588" y="5322888"/>
          <p14:tracePt t="21896" x="3286125" y="5259388"/>
          <p14:tracePt t="21898" x="3259138" y="5205413"/>
          <p14:tracePt t="21912" x="3241675" y="5160963"/>
          <p14:tracePt t="21929" x="3214688" y="5062538"/>
          <p14:tracePt t="21931" x="3187700" y="5018088"/>
          <p14:tracePt t="21947" x="3160713" y="4929188"/>
          <p14:tracePt t="21964" x="3108325" y="4803775"/>
          <p14:tracePt t="21980" x="3071813" y="4687888"/>
          <p14:tracePt t="21997" x="3062288" y="4589463"/>
          <p14:tracePt t="22013" x="3062288" y="4483100"/>
          <p14:tracePt t="22031" x="3062288" y="4375150"/>
          <p14:tracePt t="22046" x="3062288" y="4286250"/>
          <p14:tracePt t="22062" x="3071813" y="4232275"/>
          <p14:tracePt t="22080" x="3071813" y="4187825"/>
          <p14:tracePt t="22096" x="3071813" y="4125913"/>
          <p14:tracePt t="22098" x="3081338" y="4081463"/>
          <p14:tracePt t="22112" x="3081338" y="4054475"/>
          <p14:tracePt t="22130" x="3108325" y="3894138"/>
          <p14:tracePt t="22147" x="3108325" y="3840163"/>
          <p14:tracePt t="22163" x="3108325" y="3786188"/>
          <p14:tracePt t="22181" x="3108325" y="3705225"/>
          <p14:tracePt t="22197" x="3108325" y="3625850"/>
          <p14:tracePt t="22213" x="3108325" y="3544888"/>
          <p14:tracePt t="22230" x="3071813" y="3438525"/>
          <p14:tracePt t="22246" x="3027363" y="3340100"/>
          <p14:tracePt t="22263" x="3000375" y="3214688"/>
          <p14:tracePt t="22279" x="2990850" y="3125788"/>
          <p14:tracePt t="22296" x="2973388" y="3044825"/>
          <p14:tracePt t="22313" x="2973388" y="3027363"/>
          <p14:tracePt t="22329" x="2973388" y="3017838"/>
          <p14:tracePt t="22403" x="2973388" y="2990850"/>
          <p14:tracePt t="22411" x="2973388" y="2955925"/>
          <p14:tracePt t="22430" x="2990850" y="2911475"/>
          <p14:tracePt t="22446" x="3009900" y="2894013"/>
          <p14:tracePt t="22462" x="3017838" y="2874963"/>
          <p14:tracePt t="22531" x="3027363" y="2867025"/>
          <p14:tracePt t="22539" x="3036888" y="2847975"/>
          <p14:tracePt t="22548" x="3036888" y="2840038"/>
          <p14:tracePt t="22563" x="3071813" y="2786063"/>
          <p14:tracePt t="22581" x="3089275" y="2724150"/>
          <p14:tracePt t="22597" x="3098800" y="2705100"/>
          <p14:tracePt t="22613" x="3098800" y="2687638"/>
          <p14:tracePt t="22631" x="3098800" y="2679700"/>
          <p14:tracePt t="22659" x="3098800" y="2670175"/>
          <p14:tracePt t="22723" x="3108325" y="2660650"/>
          <p14:tracePt t="22731" x="3125788" y="2652713"/>
          <p14:tracePt t="22747" x="3160713" y="2608263"/>
          <p14:tracePt t="22763" x="3187700" y="2571750"/>
          <p14:tracePt t="22780" x="3224213" y="2527300"/>
          <p14:tracePt t="22796" x="3232150" y="2517775"/>
          <p14:tracePt t="22812" x="3251200" y="2509838"/>
          <p14:tracePt t="22875" x="3251200" y="2500313"/>
          <p14:tracePt t="22883" x="3276600" y="2500313"/>
          <p14:tracePt t="22896" x="3295650" y="2490788"/>
          <p14:tracePt t="22913" x="3330575" y="2455863"/>
          <p14:tracePt t="22915" x="3330575" y="2438400"/>
          <p14:tracePt t="22930" x="3348038" y="2411413"/>
          <p14:tracePt t="22946" x="3357563" y="2411413"/>
          <p14:tracePt t="23620" x="3357563" y="2401888"/>
          <p14:tracePt t="24172" x="3367088" y="2401888"/>
          <p14:tracePt t="24220" x="3367088" y="2411413"/>
          <p14:tracePt t="24228" x="3384550" y="2419350"/>
          <p14:tracePt t="24247" x="3384550" y="2438400"/>
          <p14:tracePt t="24264" x="3384550" y="2455863"/>
          <p14:tracePt t="24280" x="3384550" y="2482850"/>
          <p14:tracePt t="24300" x="3384550" y="2490788"/>
          <p14:tracePt t="24316" x="3367088" y="2517775"/>
          <p14:tracePt t="24330" x="3340100" y="2544763"/>
          <p14:tracePt t="24346" x="3241675" y="2608263"/>
          <p14:tracePt t="24348" x="3214688" y="2633663"/>
          <p14:tracePt t="24364" x="3179763" y="2660650"/>
          <p14:tracePt t="24381" x="3116263" y="2705100"/>
          <p14:tracePt t="24398" x="3098800" y="2724150"/>
          <p14:tracePt t="24413" x="3054350" y="2741613"/>
          <p14:tracePt t="24431" x="3009900" y="2776538"/>
          <p14:tracePt t="24446" x="2946400" y="2813050"/>
          <p14:tracePt t="24463" x="2894013" y="2840038"/>
          <p14:tracePt t="24480" x="2847975" y="2874963"/>
          <p14:tracePt t="24496" x="2803525" y="2911475"/>
          <p14:tracePt t="24513" x="2768600" y="2928938"/>
          <p14:tracePt t="24530" x="2741613" y="2955925"/>
          <p14:tracePt t="24532" x="2732088" y="2955925"/>
          <p14:tracePt t="24548" x="2724150" y="2965450"/>
          <p14:tracePt t="24563" x="2714625" y="2965450"/>
          <p14:tracePt t="24565" x="2705100" y="2965450"/>
          <p14:tracePt t="24581" x="2697163" y="2982913"/>
          <p14:tracePt t="24599" x="2625725" y="3000375"/>
          <p14:tracePt t="24614" x="2554288" y="3036888"/>
          <p14:tracePt t="24631" x="2527300" y="3062288"/>
          <p14:tracePt t="24646" x="2517775" y="3071813"/>
          <p14:tracePt t="24663" x="2500313" y="3081338"/>
          <p14:tracePt t="24733" x="2500313" y="3071813"/>
          <p14:tracePt t="24740" x="2500313" y="3062288"/>
          <p14:tracePt t="24765" x="2500313" y="3044825"/>
          <p14:tracePt t="24805" x="2490788" y="3044825"/>
          <p14:tracePt t="24917" x="2490788" y="3036888"/>
          <p14:tracePt t="24925" x="2482850" y="3009900"/>
          <p14:tracePt t="25685" x="2482850" y="3017838"/>
          <p14:tracePt t="25701" x="2490788" y="3017838"/>
          <p14:tracePt t="25711" x="2509838" y="3036888"/>
          <p14:tracePt t="25717" x="2527300" y="3044825"/>
          <p14:tracePt t="25733" x="2544763" y="3062288"/>
          <p14:tracePt t="25746" x="2562225" y="3098800"/>
          <p14:tracePt t="25763" x="2589213" y="3152775"/>
          <p14:tracePt t="25765" x="2598738" y="3170238"/>
          <p14:tracePt t="25781" x="2608263" y="3241675"/>
          <p14:tracePt t="25797" x="2616200" y="3295650"/>
          <p14:tracePt t="25814" x="2633663" y="3330575"/>
          <p14:tracePt t="25831" x="2633663" y="3357563"/>
          <p14:tracePt t="25847" x="2633663" y="3367088"/>
          <p14:tracePt t="25864" x="2633663" y="3375025"/>
          <p14:tracePt t="25881" x="2633663" y="3384550"/>
          <p14:tracePt t="25934" x="2633663" y="3394075"/>
          <p14:tracePt t="25942" x="2633663" y="3402013"/>
          <p14:tracePt t="25950" x="2633663" y="3419475"/>
          <p14:tracePt t="25963" x="2633663" y="3429000"/>
          <p14:tracePt t="25980" x="2633663" y="3438525"/>
          <p14:tracePt t="25999" x="2633663" y="3455988"/>
          <p14:tracePt t="26022" x="2633663" y="3465513"/>
          <p14:tracePt t="26726" x="2633663" y="3473450"/>
          <p14:tracePt t="26734" x="2633663" y="3490913"/>
          <p14:tracePt t="26746" x="2633663" y="3500438"/>
          <p14:tracePt t="26763" x="2633663" y="3517900"/>
          <p14:tracePt t="26782" x="2652713" y="3589338"/>
          <p14:tracePt t="26798" x="2652713" y="3643313"/>
          <p14:tracePt t="26815" x="2652713" y="3679825"/>
          <p14:tracePt t="26831" x="2652713" y="3714750"/>
          <p14:tracePt t="26848" x="2652713" y="3732213"/>
          <p14:tracePt t="26864" x="2643188" y="3759200"/>
          <p14:tracePt t="26881" x="2643188" y="3795713"/>
          <p14:tracePt t="26897" x="2643188" y="3848100"/>
          <p14:tracePt t="26914" x="2643188" y="3894138"/>
          <p14:tracePt t="26931" x="2643188" y="3956050"/>
          <p14:tracePt t="26946" x="2643188" y="3990975"/>
          <p14:tracePt t="26963" x="2633663" y="4044950"/>
          <p14:tracePt t="26966" x="2616200" y="4081463"/>
          <p14:tracePt t="26981" x="2616200" y="4133850"/>
          <p14:tracePt t="26999" x="2598738" y="4160838"/>
          <p14:tracePt t="27015" x="2581275" y="4179888"/>
          <p14:tracePt t="27032" x="2571750" y="4197350"/>
          <p14:tracePt t="27047" x="2571750" y="4205288"/>
          <p14:tracePt t="27064" x="2571750" y="4214813"/>
          <p14:tracePt t="27083" x="2571750" y="4232275"/>
          <p14:tracePt t="27097" x="2571750" y="4251325"/>
          <p14:tracePt t="27135" x="2571750" y="4259263"/>
          <p14:tracePt t="27143" x="2571750" y="4276725"/>
          <p14:tracePt t="27150" x="2562225" y="4286250"/>
          <p14:tracePt t="27167" x="2554288" y="4286250"/>
          <p14:tracePt t="27180" x="2554288" y="4295775"/>
          <p14:tracePt t="27197" x="2527300" y="4313238"/>
          <p14:tracePt t="27199" x="2500313" y="4330700"/>
          <p14:tracePt t="27214" x="2482850" y="4340225"/>
          <p14:tracePt t="27231" x="2473325" y="4348163"/>
          <p14:tracePt t="27247" x="2446338" y="4367213"/>
          <p14:tracePt t="27264" x="2438400" y="4375150"/>
          <p14:tracePt t="27281" x="2438400" y="4384675"/>
          <p14:tracePt t="27297" x="2438400" y="4394200"/>
          <p14:tracePt t="27318" x="2438400" y="4402138"/>
          <p14:tracePt t="27331" x="2438400" y="4419600"/>
          <p14:tracePt t="27347" x="2411413" y="4446588"/>
          <p14:tracePt t="27364" x="2401888" y="4456113"/>
          <p14:tracePt t="27414" x="2401888" y="4465638"/>
          <p14:tracePt t="27431" x="2401888" y="4473575"/>
          <p14:tracePt t="27447" x="2401888" y="4483100"/>
          <p14:tracePt t="27551" x="2393950" y="4483100"/>
          <p14:tracePt t="27799" x="2393950" y="4491038"/>
          <p14:tracePt t="27863" x="2393950" y="4500563"/>
          <p14:tracePt t="27880" x="2393950" y="4510088"/>
          <p14:tracePt t="27896" x="2411413" y="4518025"/>
          <p14:tracePt t="27903" x="2428875" y="4527550"/>
          <p14:tracePt t="27916" x="2446338" y="4537075"/>
          <p14:tracePt t="27930" x="2473325" y="4562475"/>
          <p14:tracePt t="27946" x="2527300" y="4598988"/>
          <p14:tracePt t="27968" x="2581275" y="4643438"/>
          <p14:tracePt t="27981" x="2589213" y="4660900"/>
          <p14:tracePt t="27997" x="2633663" y="4697413"/>
          <p14:tracePt t="27999" x="2643188" y="4697413"/>
          <p14:tracePt t="28015" x="2660650" y="4714875"/>
          <p14:tracePt t="28048" x="2670175" y="4714875"/>
          <p14:tracePt t="28055" x="2670175" y="4724400"/>
          <p14:tracePt t="28065" x="2670175" y="4741863"/>
          <p14:tracePt t="28083" x="2687638" y="4822825"/>
          <p14:tracePt t="28097" x="2741613" y="4919663"/>
          <p14:tracePt t="28114" x="2822575" y="5000625"/>
          <p14:tracePt t="28131" x="2928938" y="5081588"/>
          <p14:tracePt t="28147" x="3000375" y="5133975"/>
          <p14:tracePt t="28164" x="3108325" y="5197475"/>
          <p14:tracePt t="28181" x="3160713" y="5241925"/>
          <p14:tracePt t="28183" x="3170238" y="5251450"/>
          <p14:tracePt t="28196" x="3187700" y="5268913"/>
          <p14:tracePt t="28215" x="3224213" y="5295900"/>
          <p14:tracePt t="28232" x="3232150" y="5295900"/>
          <p14:tracePt t="28271" x="3241675" y="5303838"/>
          <p14:tracePt t="28296" x="3259138" y="5303838"/>
          <p14:tracePt t="28303" x="3276600" y="5303838"/>
          <p14:tracePt t="28315" x="3313113" y="5303838"/>
          <p14:tracePt t="28331" x="3375025" y="5313363"/>
          <p14:tracePt t="28347" x="3455988" y="5322888"/>
          <p14:tracePt t="28364" x="3509963" y="5330825"/>
          <p14:tracePt t="28380" x="3544888" y="5348288"/>
          <p14:tracePt t="28397" x="3554413" y="5348288"/>
          <p14:tracePt t="28512" x="3562350" y="5348288"/>
          <p14:tracePt t="28519" x="3571875" y="5348288"/>
          <p14:tracePt t="28535" x="3571875" y="5340350"/>
          <p14:tracePt t="28551" x="3571875" y="5330825"/>
          <p14:tracePt t="28576" x="3571875" y="5313363"/>
          <p14:tracePt t="28592" x="3562350" y="5303838"/>
          <p14:tracePt t="28608" x="3562350" y="5295900"/>
          <p14:tracePt t="28616" x="3554413" y="5295900"/>
          <p14:tracePt t="28632" x="3554413" y="5286375"/>
          <p14:tracePt t="28648" x="3554413" y="5276850"/>
          <p14:tracePt t="28664" x="3554413" y="5259388"/>
          <p14:tracePt t="28681" x="3554413" y="5251450"/>
          <p14:tracePt t="28697" x="3554413" y="5241925"/>
          <p14:tracePt t="28744" x="3554413" y="5232400"/>
          <p14:tracePt t="28752" x="3554413" y="5224463"/>
          <p14:tracePt t="28767" x="3554413" y="5214938"/>
          <p14:tracePt t="28784" x="3554413" y="5205413"/>
          <p14:tracePt t="28800" x="3554413" y="5197475"/>
          <p14:tracePt t="28824" x="3554413" y="5180013"/>
          <p14:tracePt t="28840" x="3554413" y="5170488"/>
          <p14:tracePt t="28848" x="3554413" y="5160963"/>
          <p14:tracePt t="28865" x="3554413" y="5153025"/>
          <p14:tracePt t="28881" x="3554413" y="5143500"/>
          <p14:tracePt t="28913" x="3554413" y="5133975"/>
          <p14:tracePt t="29016" x="3554413" y="5116513"/>
          <p14:tracePt t="29096" x="3544888" y="5116513"/>
          <p14:tracePt t="29104" x="3544888" y="5108575"/>
          <p14:tracePt t="29129" x="3544888" y="5089525"/>
          <p14:tracePt t="29136" x="3544888" y="5081588"/>
          <p14:tracePt t="29147" x="3544888" y="5062538"/>
          <p14:tracePt t="29164" x="3544888" y="5054600"/>
          <p14:tracePt t="29181" x="3544888" y="5045075"/>
          <p14:tracePt t="29216" x="3554413" y="5045075"/>
          <p14:tracePt t="29232" x="3562350" y="5045075"/>
          <p14:tracePt t="29272" x="3571875" y="5045075"/>
          <p14:tracePt t="29280" x="3581400" y="5045075"/>
          <p14:tracePt t="29298" x="3581400" y="5054600"/>
          <p14:tracePt t="29315" x="3581400" y="5089525"/>
          <p14:tracePt t="29331" x="3581400" y="5126038"/>
          <p14:tracePt t="29347" x="3571875" y="5160963"/>
          <p14:tracePt t="29365" x="3554413" y="5187950"/>
          <p14:tracePt t="29381" x="3544888" y="5205413"/>
          <p14:tracePt t="29384" x="3544888" y="5214938"/>
          <p14:tracePt t="29397" x="3536950" y="5224463"/>
          <p14:tracePt t="29414" x="3527425" y="5241925"/>
          <p14:tracePt t="29416" x="3517900" y="5251450"/>
          <p14:tracePt t="29432" x="3473450" y="5286375"/>
          <p14:tracePt t="29448" x="3419475" y="5330825"/>
          <p14:tracePt t="29465" x="3375025" y="5348288"/>
          <p14:tracePt t="29481" x="3348038" y="5367338"/>
          <p14:tracePt t="29497" x="3340100" y="5384800"/>
          <p14:tracePt t="29514" x="3330575" y="5384800"/>
          <p14:tracePt t="29531" x="3322638" y="5394325"/>
          <p14:tracePt t="29547" x="3313113" y="5402263"/>
          <p14:tracePt t="29564" x="3303588" y="5411788"/>
          <p14:tracePt t="29582" x="3295650" y="5411788"/>
          <p14:tracePt t="29597" x="3286125" y="5411788"/>
          <p14:tracePt t="29614" x="3276600" y="5419725"/>
          <p14:tracePt t="29616" x="3268663" y="5419725"/>
          <p14:tracePt t="29720" x="3259138" y="5429250"/>
          <p14:tracePt t="29761" x="3251200" y="5438775"/>
          <p14:tracePt t="29784" x="3241675" y="5438775"/>
          <p14:tracePt t="30001" x="3241675" y="5446713"/>
          <p14:tracePt t="30009" x="3232150" y="5446713"/>
          <p14:tracePt t="30401" x="3232150" y="5465763"/>
          <p14:tracePt t="30457" x="3241675" y="5465763"/>
          <p14:tracePt t="30890" x="3251200" y="5465763"/>
          <p14:tracePt t="30897" x="3259138" y="5465763"/>
          <p14:tracePt t="30916" x="3276600" y="5465763"/>
          <p14:tracePt t="30932" x="3286125" y="5465763"/>
          <p14:tracePt t="30948" x="3348038" y="5465763"/>
          <p14:tracePt t="31074" x="3357563" y="5465763"/>
          <p14:tracePt t="31081" x="3367088" y="5465763"/>
          <p14:tracePt t="31116" x="3375025" y="5456238"/>
          <p14:tracePt t="31266" x="3384550" y="5446713"/>
          <p14:tracePt t="31818" x="3394075" y="5446713"/>
          <p14:tracePt t="31826" x="3394075" y="5429250"/>
          <p14:tracePt t="31834" x="3402013" y="5429250"/>
          <p14:tracePt t="31847" x="3402013" y="5419725"/>
          <p14:tracePt t="31867" x="3411538" y="5402263"/>
          <p14:tracePt t="31881" x="3419475" y="5384800"/>
          <p14:tracePt t="31899" x="3429000" y="5384800"/>
          <p14:tracePt t="31946" x="3429000" y="5375275"/>
          <p14:tracePt t="31955" x="3429000" y="5348288"/>
          <p14:tracePt t="31966" x="3429000" y="5330825"/>
          <p14:tracePt t="31981" x="3429000" y="5322888"/>
          <p14:tracePt t="32082" x="3429000" y="5295900"/>
          <p14:tracePt t="32090" x="3429000" y="5268913"/>
          <p14:tracePt t="32099" x="3429000" y="5259388"/>
          <p14:tracePt t="32116" x="3429000" y="5224463"/>
          <p14:tracePt t="32134" x="3419475" y="5160963"/>
          <p14:tracePt t="32139" x="3419475" y="5133975"/>
          <p14:tracePt t="32148" x="3411538" y="5108575"/>
          <p14:tracePt t="32165" x="3384550" y="5000625"/>
          <p14:tracePt t="32182" x="3384550" y="49657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14315" y="3143248"/>
            <a:ext cx="51844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Somites.&amp;.Folding</a:t>
            </a:r>
            <a:endParaRPr lang="ar-JO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30"/>
    </mc:Choice>
    <mc:Fallback>
      <p:transition spd="slow" advTm="3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5" x="2197100" y="0"/>
          <p14:tracePt t="242" x="2187575" y="0"/>
          <p14:tracePt t="2892" x="2224088" y="0"/>
          <p14:tracePt t="2900" x="2268538" y="0"/>
          <p14:tracePt t="2911" x="2286000" y="0"/>
          <p14:tracePt t="2928" x="2303463" y="0"/>
          <p14:tracePt t="2945" x="2330450" y="0"/>
          <p14:tracePt t="2963" x="2438400" y="0"/>
          <p14:tracePt t="2979" x="2482850" y="0"/>
          <p14:tracePt t="2996" x="2490788" y="0"/>
          <p14:tracePt t="3012" x="2517775" y="0"/>
          <p14:tracePt t="3029" x="2633663" y="0"/>
          <p14:tracePt t="3046" x="3330575" y="44450"/>
          <p14:tracePt t="3061" x="4098925" y="250825"/>
          <p14:tracePt t="3078" x="4705350" y="419100"/>
          <p14:tracePt t="3095" x="4965700" y="500063"/>
          <p14:tracePt t="3111" x="5037138" y="536575"/>
          <p14:tracePt t="3128" x="5054600" y="561975"/>
          <p14:tracePt t="3145" x="5062538" y="588963"/>
          <p14:tracePt t="3161" x="5081588" y="633413"/>
          <p14:tracePt t="3179" x="5108575" y="714375"/>
          <p14:tracePt t="3196" x="5126038" y="785813"/>
          <p14:tracePt t="3212" x="5170488" y="839788"/>
          <p14:tracePt t="3229" x="5187950" y="893763"/>
          <p14:tracePt t="3245" x="5205413" y="919163"/>
          <p14:tracePt t="3262" x="5251450" y="965200"/>
          <p14:tracePt t="3278" x="5276850" y="1009650"/>
          <p14:tracePt t="3295" x="5313363" y="1071563"/>
          <p14:tracePt t="3311" x="5340350" y="1108075"/>
          <p14:tracePt t="3328" x="5375275" y="1143000"/>
          <p14:tracePt t="3345" x="5402263" y="1179513"/>
          <p14:tracePt t="3361" x="5438775" y="1223963"/>
          <p14:tracePt t="3378" x="5491163" y="1285875"/>
          <p14:tracePt t="3396" x="5581650" y="1401763"/>
          <p14:tracePt t="3412" x="5643563" y="1536700"/>
          <p14:tracePt t="3429" x="5697538" y="1795463"/>
          <p14:tracePt t="3448" x="5732463" y="2027238"/>
          <p14:tracePt t="3461" x="5830888" y="2276475"/>
          <p14:tracePt t="3479" x="6000750" y="2581275"/>
          <p14:tracePt t="3496" x="6116638" y="2867025"/>
          <p14:tracePt t="3511" x="6251575" y="3143250"/>
          <p14:tracePt t="3529" x="6348413" y="3357563"/>
          <p14:tracePt t="3545" x="6491288" y="3633788"/>
          <p14:tracePt t="3561" x="6670675" y="3973513"/>
          <p14:tracePt t="3579" x="6751638" y="4330700"/>
          <p14:tracePt t="3596" x="6867525" y="4795838"/>
          <p14:tracePt t="3612" x="6973888" y="5116513"/>
          <p14:tracePt t="3629" x="7045325" y="5259388"/>
          <p14:tracePt t="3646" x="7143750" y="5456238"/>
          <p14:tracePt t="3662" x="7232650" y="5670550"/>
          <p14:tracePt t="3679" x="7286625" y="5813425"/>
          <p14:tracePt t="3695" x="7313613" y="5867400"/>
          <p14:tracePt t="3729" x="7331075" y="5902325"/>
          <p14:tracePt t="3745" x="7402513" y="6010275"/>
          <p14:tracePt t="3761" x="7439025" y="6045200"/>
          <p14:tracePt t="3778" x="7466013" y="6072188"/>
          <p14:tracePt t="3869" x="7483475" y="6072188"/>
          <p14:tracePt t="3885" x="7500938" y="6062663"/>
          <p14:tracePt t="3901" x="7518400" y="6054725"/>
          <p14:tracePt t="3917" x="7537450" y="6054725"/>
          <p14:tracePt t="3973" x="7545388" y="6045200"/>
          <p14:tracePt t="4013" x="7554913" y="6045200"/>
          <p14:tracePt t="4141" x="7562850" y="6045200"/>
          <p14:tracePt t="4149" x="7572375" y="6045200"/>
          <p14:tracePt t="4161" x="7581900" y="6045200"/>
          <p14:tracePt t="4366" x="7589838" y="6045200"/>
          <p14:tracePt t="4373" x="7599363" y="6045200"/>
          <p14:tracePt t="4429" x="7599363" y="6037263"/>
          <p14:tracePt t="4446" x="7599363" y="6027738"/>
          <p14:tracePt t="4453" x="7599363" y="6018213"/>
          <p14:tracePt t="4463" x="7599363" y="6010275"/>
          <p14:tracePt t="4480" x="7599363" y="5983288"/>
          <p14:tracePt t="4511" x="7599363" y="5946775"/>
          <p14:tracePt t="4528" x="7599363" y="5929313"/>
          <p14:tracePt t="4544" x="7608888" y="5884863"/>
          <p14:tracePt t="4561" x="7608888" y="5848350"/>
          <p14:tracePt t="4579" x="7608888" y="5813425"/>
          <p14:tracePt t="4596" x="7608888" y="5786438"/>
          <p14:tracePt t="4612" x="7599363" y="5768975"/>
          <p14:tracePt t="4629" x="7589838" y="5751513"/>
          <p14:tracePt t="4669" x="7589838" y="5741988"/>
          <p14:tracePt t="4686" x="7589838" y="5732463"/>
          <p14:tracePt t="4758" x="7589838" y="5715000"/>
          <p14:tracePt t="4765" x="7589838" y="5705475"/>
          <p14:tracePt t="4778" x="7599363" y="5688013"/>
          <p14:tracePt t="4795" x="7626350" y="5670550"/>
          <p14:tracePt t="10154" x="7634288" y="5670550"/>
          <p14:tracePt t="20233" x="7653338" y="5653088"/>
          <p14:tracePt t="20601" x="7653338" y="5643563"/>
          <p14:tracePt t="20609" x="7653338" y="5616575"/>
          <p14:tracePt t="20618" x="7653338" y="5608638"/>
          <p14:tracePt t="20650" x="7653338" y="5599113"/>
          <p14:tracePt t="20658" x="7653338" y="5581650"/>
          <p14:tracePt t="20667" x="7653338" y="5562600"/>
          <p14:tracePt t="20682" x="7653338" y="5537200"/>
          <p14:tracePt t="20714" x="7653338" y="5518150"/>
          <p14:tracePt t="20748" x="7634288" y="5500688"/>
          <p14:tracePt t="20765" x="7616825" y="5483225"/>
          <p14:tracePt t="20781" x="7599363" y="5465763"/>
          <p14:tracePt t="20798" x="7589838" y="5456238"/>
          <p14:tracePt t="20815" x="7572375" y="5429250"/>
          <p14:tracePt t="20832" x="7562850" y="5411788"/>
          <p14:tracePt t="20849" x="7562850" y="5394325"/>
          <p14:tracePt t="20865" x="7554913" y="5384800"/>
          <p14:tracePt t="20882" x="7545388" y="5375275"/>
          <p14:tracePt t="20899" x="7545388" y="5367338"/>
          <p14:tracePt t="20915" x="7545388" y="5357813"/>
          <p14:tracePt t="20932" x="7527925" y="5348288"/>
          <p14:tracePt t="20949" x="7500938" y="5348288"/>
          <p14:tracePt t="20964" x="7483475" y="5348288"/>
          <p14:tracePt t="20981" x="7473950" y="5340350"/>
          <p14:tracePt t="21010" x="7466013" y="5330825"/>
          <p14:tracePt t="21026" x="7456488" y="5322888"/>
          <p14:tracePt t="21035" x="7446963" y="5313363"/>
          <p14:tracePt t="21051" x="7439025" y="5303838"/>
          <p14:tracePt t="21067" x="7439025" y="5286375"/>
          <p14:tracePt t="21083" x="7439025" y="5276850"/>
          <p14:tracePt t="21101" x="7429500" y="5259388"/>
          <p14:tracePt t="21115" x="7412038" y="5259388"/>
          <p14:tracePt t="21410" x="7412038" y="5251450"/>
          <p14:tracePt t="21418" x="7412038" y="5241925"/>
          <p14:tracePt t="21433" x="7385050" y="5214938"/>
          <p14:tracePt t="21466" x="7375525" y="5205413"/>
          <p14:tracePt t="21482" x="7358063" y="5197475"/>
          <p14:tracePt t="21570" x="7348538" y="5197475"/>
          <p14:tracePt t="21581" x="7331075" y="5180013"/>
          <p14:tracePt t="21610" x="7323138" y="5180013"/>
          <p14:tracePt t="21618" x="7323138" y="5170488"/>
          <p14:tracePt t="21632" x="7296150" y="5143500"/>
          <p14:tracePt t="21649" x="7269163" y="5133975"/>
          <p14:tracePt t="21665" x="7269163" y="5126038"/>
          <p14:tracePt t="21706" x="7259638" y="5126038"/>
          <p14:tracePt t="21716" x="7251700" y="5116513"/>
          <p14:tracePt t="21732" x="7242175" y="5099050"/>
          <p14:tracePt t="21764" x="7232650" y="5099050"/>
          <p14:tracePt t="21782" x="7232650" y="5089525"/>
          <p14:tracePt t="21798" x="7215188" y="5081588"/>
          <p14:tracePt t="21815" x="7205663" y="5081588"/>
          <p14:tracePt t="21833" x="7188200" y="5062538"/>
          <p14:tracePt t="21865" x="7170738" y="5045075"/>
          <p14:tracePt t="21883" x="7153275" y="5027613"/>
          <p14:tracePt t="21899" x="7143750" y="5027613"/>
          <p14:tracePt t="22027" x="7134225" y="5018088"/>
          <p14:tracePt t="22059" x="7126288" y="5018088"/>
          <p14:tracePt t="22067" x="7116763" y="5010150"/>
          <p14:tracePt t="22084" x="7116763" y="5000625"/>
          <p14:tracePt t="22102" x="7108825" y="4991100"/>
          <p14:tracePt t="22116" x="7099300" y="4983163"/>
          <p14:tracePt t="22132" x="7089775" y="4965700"/>
          <p14:tracePt t="22149" x="7089775" y="4956175"/>
          <p14:tracePt t="22164" x="7089775" y="4938713"/>
          <p14:tracePt t="22211" x="7081838" y="4929188"/>
          <p14:tracePt t="22347" x="7081838" y="4919663"/>
          <p14:tracePt t="22395" x="7081838" y="4911725"/>
          <p14:tracePt t="22403" x="7081838" y="4902200"/>
          <p14:tracePt t="22419" x="7072313" y="4902200"/>
          <p14:tracePt t="22432" x="7072313" y="4894263"/>
          <p14:tracePt t="22483" x="7072313" y="4884738"/>
          <p14:tracePt t="22499" x="7072313" y="4875213"/>
          <p14:tracePt t="22507" x="7072313" y="4867275"/>
          <p14:tracePt t="22516" x="7072313" y="4857750"/>
          <p14:tracePt t="22536" x="7072313" y="4848225"/>
          <p14:tracePt t="22551" x="7062788" y="4840288"/>
          <p14:tracePt t="22565" x="7062788" y="4830763"/>
          <p14:tracePt t="22731" x="7062788" y="4822825"/>
          <p14:tracePt t="22748" x="7062788" y="4813300"/>
          <p14:tracePt t="23275" x="7062788" y="4795838"/>
          <p14:tracePt t="23291" x="7054850" y="4795838"/>
          <p14:tracePt t="23308" x="7045325" y="4795838"/>
          <p14:tracePt t="23317" x="7018338" y="4786313"/>
          <p14:tracePt t="23333" x="6965950" y="4768850"/>
          <p14:tracePt t="23348" x="6956425" y="4768850"/>
          <p14:tracePt t="23366" x="6938963" y="4759325"/>
          <p14:tracePt t="23382" x="6911975" y="4741863"/>
          <p14:tracePt t="23398" x="6902450" y="4741863"/>
          <p14:tracePt t="23564" x="6902450" y="4732338"/>
          <p14:tracePt t="23604" x="6894513" y="4732338"/>
          <p14:tracePt t="23612" x="6894513" y="4724400"/>
          <p14:tracePt t="23620" x="6884988" y="4714875"/>
          <p14:tracePt t="23652" x="6867525" y="4714875"/>
          <p14:tracePt t="24813" x="6858000" y="4705350"/>
          <p14:tracePt t="25501" x="6884988" y="4687888"/>
          <p14:tracePt t="25509" x="6929438" y="4670425"/>
          <p14:tracePt t="25518" x="6938963" y="4670425"/>
          <p14:tracePt t="25533" x="6956425" y="4660900"/>
          <p14:tracePt t="31290" x="6919913" y="4670425"/>
          <p14:tracePt t="31299" x="6884988" y="4776788"/>
          <p14:tracePt t="31306" x="6884988" y="4848225"/>
          <p14:tracePt t="31319" x="6884988" y="4911725"/>
          <p14:tracePt t="31333" x="6884988" y="5027613"/>
          <p14:tracePt t="31350" x="6884988" y="5072063"/>
          <p14:tracePt t="31367" x="6884988" y="5116513"/>
          <p14:tracePt t="31383" x="6884988" y="5170488"/>
          <p14:tracePt t="31400" x="6867525" y="5224463"/>
          <p14:tracePt t="31418" x="6867525" y="52514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meso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67"/>
    </mc:Choice>
    <mc:Fallback>
      <p:transition spd="slow" advTm="72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1" x="3384550" y="4956175"/>
          <p14:tracePt t="1498" x="3375025" y="4956175"/>
          <p14:tracePt t="1507" x="3348038" y="4956175"/>
          <p14:tracePt t="1518" x="3322638" y="4956175"/>
          <p14:tracePt t="1539" x="3313113" y="4956175"/>
          <p14:tracePt t="1553" x="3313113" y="4902200"/>
          <p14:tracePt t="1570" x="3375025" y="4786313"/>
          <p14:tracePt t="1571" x="3384550" y="4759325"/>
          <p14:tracePt t="1586" x="3394075" y="4660900"/>
          <p14:tracePt t="1604" x="3438525" y="4510088"/>
          <p14:tracePt t="1620" x="3509963" y="4357688"/>
          <p14:tracePt t="1637" x="3571875" y="4286250"/>
          <p14:tracePt t="1653" x="3608388" y="4241800"/>
          <p14:tracePt t="1669" x="3608388" y="4224338"/>
          <p14:tracePt t="1883" x="3608388" y="4214813"/>
          <p14:tracePt t="1891" x="3625850" y="4205288"/>
          <p14:tracePt t="1903" x="3670300" y="4179888"/>
          <p14:tracePt t="1920" x="3786188" y="4089400"/>
          <p14:tracePt t="1935" x="3867150" y="4054475"/>
          <p14:tracePt t="1953" x="3911600" y="4027488"/>
          <p14:tracePt t="1956" x="3919538" y="4027488"/>
          <p14:tracePt t="2059" x="3938588" y="4027488"/>
          <p14:tracePt t="2068" x="3965575" y="4027488"/>
          <p14:tracePt t="2075" x="3990975" y="4027488"/>
          <p14:tracePt t="2086" x="4027488" y="4037013"/>
          <p14:tracePt t="2103" x="4044950" y="4054475"/>
          <p14:tracePt t="2119" x="4062413" y="4062413"/>
          <p14:tracePt t="2171" x="4062413" y="4081463"/>
          <p14:tracePt t="2187" x="4062413" y="4089400"/>
          <p14:tracePt t="2363" x="4071938" y="4108450"/>
          <p14:tracePt t="2371" x="4089400" y="4108450"/>
          <p14:tracePt t="2387" x="4116388" y="4125913"/>
          <p14:tracePt t="2404" x="4160838" y="4160838"/>
          <p14:tracePt t="2420" x="4187825" y="4187825"/>
          <p14:tracePt t="2437" x="4268788" y="4224338"/>
          <p14:tracePt t="2454" x="4340225" y="4224338"/>
          <p14:tracePt t="2469" x="4473575" y="4224338"/>
          <p14:tracePt t="2486" x="4670425" y="4205288"/>
          <p14:tracePt t="2503" x="4803775" y="4197350"/>
          <p14:tracePt t="2519" x="4857750" y="4197350"/>
          <p14:tracePt t="2535" x="4867275" y="4197350"/>
          <p14:tracePt t="2740" x="4884738" y="4197350"/>
          <p14:tracePt t="2836" x="4894263" y="4197350"/>
          <p14:tracePt t="2876" x="4902200" y="4197350"/>
          <p14:tracePt t="2885" x="4911725" y="4197350"/>
          <p14:tracePt t="2901" x="4919663" y="4179888"/>
          <p14:tracePt t="3004" x="4938713" y="4170363"/>
          <p14:tracePt t="3012" x="4956175" y="4170363"/>
          <p14:tracePt t="3021" x="4965700" y="4170363"/>
          <p14:tracePt t="3037" x="5045075" y="4170363"/>
          <p14:tracePt t="3054" x="5143500" y="4133850"/>
          <p14:tracePt t="3070" x="5180013" y="4125913"/>
          <p14:tracePt t="3087" x="5214938" y="4098925"/>
          <p14:tracePt t="3103" x="5232400" y="4098925"/>
          <p14:tracePt t="3172" x="5251450" y="4089400"/>
          <p14:tracePt t="3252" x="5259388" y="4089400"/>
          <p14:tracePt t="3372" x="5268913" y="4089400"/>
          <p14:tracePt t="3396" x="5286375" y="4089400"/>
          <p14:tracePt t="3404" x="5295900" y="4089400"/>
          <p14:tracePt t="3419" x="5303838" y="4098925"/>
          <p14:tracePt t="3437" x="5313363" y="4116388"/>
          <p14:tracePt t="3556" x="5330825" y="4108450"/>
          <p14:tracePt t="3564" x="5340350" y="4098925"/>
          <p14:tracePt t="3572" x="5340350" y="4081463"/>
          <p14:tracePt t="3587" x="5357813" y="4054475"/>
          <p14:tracePt t="3603" x="5367338" y="4044950"/>
          <p14:tracePt t="3724" x="5375275" y="4044950"/>
          <p14:tracePt t="3869" x="5384800" y="4044950"/>
          <p14:tracePt t="3876" x="5394325" y="4044950"/>
          <p14:tracePt t="3892" x="5411788" y="4044950"/>
          <p14:tracePt t="3949" x="5429250" y="4062413"/>
          <p14:tracePt t="3964" x="5446713" y="4071938"/>
          <p14:tracePt t="3972" x="5456238" y="4089400"/>
          <p14:tracePt t="3988" x="5465763" y="4098925"/>
          <p14:tracePt t="4005" x="5473700" y="4108450"/>
          <p14:tracePt t="4052" x="5491163" y="4108450"/>
          <p14:tracePt t="4060" x="5545138" y="4108450"/>
          <p14:tracePt t="4070" x="5608638" y="4044950"/>
          <p14:tracePt t="4087" x="5653088" y="4010025"/>
          <p14:tracePt t="4104" x="5680075" y="3983038"/>
          <p14:tracePt t="4120" x="5768975" y="3946525"/>
          <p14:tracePt t="4137" x="5776913" y="3946525"/>
          <p14:tracePt t="4153" x="5803900" y="3946525"/>
          <p14:tracePt t="4156" x="5813425" y="3946525"/>
          <p14:tracePt t="4181" x="5822950" y="3946525"/>
          <p14:tracePt t="4189" x="5830888" y="3946525"/>
          <p14:tracePt t="4220" x="5848350" y="3946525"/>
          <p14:tracePt t="4389" x="5867400" y="3946525"/>
          <p14:tracePt t="4413" x="5884863" y="3946525"/>
          <p14:tracePt t="4421" x="5894388" y="3946525"/>
          <p14:tracePt t="4445" x="5902325" y="3956050"/>
          <p14:tracePt t="4749" x="5919788" y="3956050"/>
          <p14:tracePt t="4782" x="5946775" y="3946525"/>
          <p14:tracePt t="4789" x="5956300" y="3938588"/>
          <p14:tracePt t="4804" x="5983288" y="3911600"/>
          <p14:tracePt t="4820" x="6037263" y="3857625"/>
          <p14:tracePt t="4837" x="6045200" y="3848100"/>
          <p14:tracePt t="4925" x="6045200" y="3830638"/>
          <p14:tracePt t="5005" x="6054725" y="3813175"/>
          <p14:tracePt t="5021" x="6062663" y="3803650"/>
          <p14:tracePt t="5037" x="6072188" y="3795713"/>
          <p14:tracePt t="5045" x="6072188" y="3786188"/>
          <p14:tracePt t="5070" x="6072188" y="3776663"/>
          <p14:tracePt t="5077" x="6072188" y="3768725"/>
          <p14:tracePt t="5102" x="6072188" y="3751263"/>
          <p14:tracePt t="5182" x="6072188" y="3741738"/>
          <p14:tracePt t="5189" x="6072188" y="3732213"/>
          <p14:tracePt t="5203" x="6062663" y="3724275"/>
          <p14:tracePt t="5221" x="6062663" y="3697288"/>
          <p14:tracePt t="5240" x="6045200" y="3679825"/>
          <p14:tracePt t="5255" x="6045200" y="3652838"/>
          <p14:tracePt t="5270" x="6045200" y="3616325"/>
          <p14:tracePt t="5287" x="6045200" y="3562350"/>
          <p14:tracePt t="5304" x="6045200" y="3517900"/>
          <p14:tracePt t="5319" x="6045200" y="3490913"/>
          <p14:tracePt t="5337" x="6045200" y="3473450"/>
          <p14:tracePt t="5422" x="6045200" y="3465513"/>
          <p14:tracePt t="5430" x="6045200" y="3446463"/>
          <p14:tracePt t="5439" x="6045200" y="3438525"/>
          <p14:tracePt t="5454" x="6054725" y="3411538"/>
          <p14:tracePt t="5470" x="6062663" y="3402013"/>
          <p14:tracePt t="5710" x="6072188" y="3402013"/>
          <p14:tracePt t="5726" x="6072188" y="3394075"/>
          <p14:tracePt t="5736" x="6081713" y="3384550"/>
          <p14:tracePt t="5894" x="6089650" y="3384550"/>
          <p14:tracePt t="6062" x="6099175" y="3384550"/>
          <p14:tracePt t="6070" x="6108700" y="3384550"/>
          <p14:tracePt t="6087" x="6108700" y="3375025"/>
          <p14:tracePt t="6103" x="6116638" y="3375025"/>
          <p14:tracePt t="6278" x="6126163" y="3375025"/>
          <p14:tracePt t="6310" x="6134100" y="3375025"/>
          <p14:tracePt t="6319" x="6134100" y="3384550"/>
          <p14:tracePt t="6350" x="6153150" y="3394075"/>
          <p14:tracePt t="6366" x="6161088" y="3394075"/>
          <p14:tracePt t="6391" x="6170613" y="3402013"/>
          <p14:tracePt t="6519" x="6170613" y="3411538"/>
          <p14:tracePt t="6537" x="6170613" y="3419475"/>
          <p14:tracePt t="6575" x="6170613" y="3429000"/>
          <p14:tracePt t="6591" x="6170613" y="3438525"/>
          <p14:tracePt t="6607" x="6170613" y="3446463"/>
          <p14:tracePt t="6615" x="6170613" y="3455988"/>
          <p14:tracePt t="6631" x="6170613" y="3473450"/>
          <p14:tracePt t="6639" x="6170613" y="3490913"/>
          <p14:tracePt t="6655" x="6170613" y="3500438"/>
          <p14:tracePt t="6672" x="6170613" y="3509963"/>
          <p14:tracePt t="6903" x="6170613" y="3527425"/>
          <p14:tracePt t="6927" x="6170613" y="3536950"/>
          <p14:tracePt t="6943" x="6170613" y="3544888"/>
          <p14:tracePt t="7047" x="6170613" y="3554413"/>
          <p14:tracePt t="7095" x="6170613" y="3562350"/>
          <p14:tracePt t="7159" x="6170613" y="3571875"/>
          <p14:tracePt t="7168" x="6170613" y="3581400"/>
          <p14:tracePt t="7183" x="6170613" y="3589338"/>
          <p14:tracePt t="7303" x="6170613" y="3598863"/>
          <p14:tracePt t="7327" x="6170613" y="3608388"/>
          <p14:tracePt t="7880" x="6170613" y="3616325"/>
          <p14:tracePt t="8200" x="6161088" y="3616325"/>
          <p14:tracePt t="8217" x="6143625" y="3616325"/>
          <p14:tracePt t="8232" x="6143625" y="3608388"/>
          <p14:tracePt t="8242" x="6126163" y="3598863"/>
          <p14:tracePt t="8253" x="6116638" y="3589338"/>
          <p14:tracePt t="8271" x="6099175" y="3581400"/>
          <p14:tracePt t="8287" x="6089650" y="3581400"/>
          <p14:tracePt t="8305" x="6081713" y="3571875"/>
          <p14:tracePt t="8328" x="6072188" y="3554413"/>
          <p14:tracePt t="8339" x="6054725" y="3536950"/>
          <p14:tracePt t="8353" x="6054725" y="3490913"/>
          <p14:tracePt t="8370" x="6037263" y="3455988"/>
          <p14:tracePt t="8388" x="6010275" y="3429000"/>
          <p14:tracePt t="8424" x="6000750" y="3419475"/>
          <p14:tracePt t="8440" x="6000750" y="3402013"/>
          <p14:tracePt t="8448" x="6000750" y="3375025"/>
          <p14:tracePt t="8456" x="6000750" y="3357563"/>
          <p14:tracePt t="8471" x="5973763" y="3313113"/>
          <p14:tracePt t="8489" x="5956300" y="3295650"/>
          <p14:tracePt t="8505" x="5938838" y="3286125"/>
          <p14:tracePt t="8521" x="5911850" y="3276600"/>
          <p14:tracePt t="8584" x="5902325" y="3268663"/>
          <p14:tracePt t="8592" x="5902325" y="3259138"/>
          <p14:tracePt t="8664" x="5902325" y="3251200"/>
          <p14:tracePt t="8888" x="5902325" y="3241675"/>
          <p14:tracePt t="8904" x="5902325" y="3232150"/>
          <p14:tracePt t="9025" x="5902325" y="3224213"/>
          <p14:tracePt t="9032" x="5894388" y="3214688"/>
          <p14:tracePt t="9040" x="5894388" y="3205163"/>
          <p14:tracePt t="9064" x="5884863" y="3205163"/>
          <p14:tracePt t="9169" x="5884863" y="3197225"/>
          <p14:tracePt t="9657" x="5894388" y="3197225"/>
          <p14:tracePt t="9681" x="5902325" y="3197225"/>
          <p14:tracePt t="9785" x="5911850" y="3205163"/>
          <p14:tracePt t="9841" x="5911850" y="3214688"/>
          <p14:tracePt t="9857" x="5919788" y="3214688"/>
          <p14:tracePt t="10017" x="5929313" y="3214688"/>
          <p14:tracePt t="10113" x="5938838" y="3214688"/>
          <p14:tracePt t="10129" x="5946775" y="3224213"/>
          <p14:tracePt t="10139" x="5965825" y="3232150"/>
          <p14:tracePt t="10161" x="5965825" y="3241675"/>
          <p14:tracePt t="10193" x="5973763" y="3251200"/>
          <p14:tracePt t="10682" x="5965825" y="3251200"/>
          <p14:tracePt t="10689" x="5956300" y="3251200"/>
          <p14:tracePt t="10705" x="5938838" y="3251200"/>
          <p14:tracePt t="10721" x="5919788" y="3251200"/>
          <p14:tracePt t="10746" x="5911850" y="3251200"/>
          <p14:tracePt t="10818" x="5902325" y="3251200"/>
          <p14:tracePt t="10834" x="5894388" y="3251200"/>
          <p14:tracePt t="10850" x="5884863" y="3251200"/>
          <p14:tracePt t="10858" x="5884863" y="3241675"/>
          <p14:tracePt t="10871" x="5875338" y="3232150"/>
          <p14:tracePt t="10890" x="5867400" y="3232150"/>
          <p14:tracePt t="10906" x="5857875" y="3232150"/>
          <p14:tracePt t="10962" x="5857875" y="3224213"/>
          <p14:tracePt t="11442" x="5840413" y="3214688"/>
          <p14:tracePt t="11570" x="5840413" y="3205163"/>
          <p14:tracePt t="11587" x="5840413" y="3197225"/>
          <p14:tracePt t="11594" x="5840413" y="3179763"/>
          <p14:tracePt t="11610" x="5822950" y="3160713"/>
          <p14:tracePt t="11622" x="5822950" y="3152775"/>
          <p14:tracePt t="11637" x="5795963" y="3133725"/>
          <p14:tracePt t="11654" x="5776913" y="3108325"/>
          <p14:tracePt t="11672" x="5759450" y="3098800"/>
          <p14:tracePt t="11723" x="5759450" y="3089275"/>
          <p14:tracePt t="11730" x="5759450" y="3081338"/>
          <p14:tracePt t="11747" x="5759450" y="3071813"/>
          <p14:tracePt t="11756" x="5759450" y="3062288"/>
          <p14:tracePt t="11771" x="5759450" y="3054350"/>
          <p14:tracePt t="11795" x="5759450" y="3044825"/>
          <p14:tracePt t="11946" x="5759450" y="3036888"/>
          <p14:tracePt t="11978" x="5759450" y="3027363"/>
          <p14:tracePt t="12002" x="5751513" y="3009900"/>
          <p14:tracePt t="12147" x="5741988" y="3000375"/>
          <p14:tracePt t="12267" x="5732463" y="2990850"/>
          <p14:tracePt t="12283" x="5732463" y="2982913"/>
          <p14:tracePt t="12291" x="5724525" y="2982913"/>
          <p14:tracePt t="12331" x="5724525" y="2973388"/>
          <p14:tracePt t="12363" x="5724525" y="2965450"/>
          <p14:tracePt t="12379" x="5715000" y="2955925"/>
          <p14:tracePt t="12404" x="5715000" y="2946400"/>
          <p14:tracePt t="12435" x="5715000" y="2938463"/>
          <p14:tracePt t="12491" x="5705475" y="2938463"/>
          <p14:tracePt t="12555" x="5705475" y="2928938"/>
          <p14:tracePt t="12571" x="5705475" y="2919413"/>
          <p14:tracePt t="12611" x="5705475" y="2911475"/>
          <p14:tracePt t="12907" x="5697538" y="2901950"/>
          <p14:tracePt t="12963" x="5688013" y="2901950"/>
          <p14:tracePt t="13052" x="5680075" y="2901950"/>
          <p14:tracePt t="13091" x="5670550" y="2901950"/>
          <p14:tracePt t="13132" x="5661025" y="2894013"/>
          <p14:tracePt t="13203" x="5661025" y="2884488"/>
          <p14:tracePt t="13484" x="5661025" y="2874963"/>
          <p14:tracePt t="13501" x="5643563" y="2874963"/>
          <p14:tracePt t="13508" x="5634038" y="2874963"/>
          <p14:tracePt t="13525" x="5626100" y="2857500"/>
          <p14:tracePt t="13540" x="5626100" y="2847975"/>
          <p14:tracePt t="13556" x="5616575" y="2847975"/>
          <p14:tracePt t="13676" x="5608638" y="2840038"/>
          <p14:tracePt t="13748" x="5599113" y="2840038"/>
          <p14:tracePt t="13755" x="5589588" y="2840038"/>
          <p14:tracePt t="13773" x="5572125" y="2840038"/>
          <p14:tracePt t="14028" x="5572125" y="2830513"/>
          <p14:tracePt t="14173" x="5562600" y="2830513"/>
          <p14:tracePt t="14180" x="5554663" y="2830513"/>
          <p14:tracePt t="14189" x="5554663" y="2822575"/>
          <p14:tracePt t="14228" x="5554663" y="2813050"/>
          <p14:tracePt t="14485" x="5554663" y="2795588"/>
          <p14:tracePt t="14508" x="5554663" y="2786063"/>
          <p14:tracePt t="14524" x="5554663" y="2776538"/>
          <p14:tracePt t="14572" x="5545138" y="2776538"/>
          <p14:tracePt t="14589" x="5537200" y="2768600"/>
          <p14:tracePt t="14621" x="5537200" y="2751138"/>
          <p14:tracePt t="14645" x="5527675" y="2751138"/>
          <p14:tracePt t="14733" x="5510213" y="2732088"/>
          <p14:tracePt t="14749" x="5500688" y="2724150"/>
          <p14:tracePt t="14757" x="5500688" y="2714625"/>
          <p14:tracePt t="14773" x="5483225" y="2697163"/>
          <p14:tracePt t="14788" x="5473700" y="2687638"/>
          <p14:tracePt t="14807" x="5473700" y="2679700"/>
          <p14:tracePt t="14823" x="5465763" y="2660650"/>
          <p14:tracePt t="14838" x="5419725" y="2616200"/>
          <p14:tracePt t="14856" x="5367338" y="2571750"/>
          <p14:tracePt t="14872" x="5340350" y="2554288"/>
          <p14:tracePt t="14888" x="5303838" y="2527300"/>
          <p14:tracePt t="14989" x="5295900" y="2527300"/>
          <p14:tracePt t="15069" x="5295900" y="2517775"/>
          <p14:tracePt t="15421" x="5295900" y="2500313"/>
          <p14:tracePt t="15429" x="5276850" y="2500313"/>
          <p14:tracePt t="15445" x="5268913" y="2482850"/>
          <p14:tracePt t="15456" x="5259388" y="2482850"/>
          <p14:tracePt t="15472" x="5251450" y="2465388"/>
          <p14:tracePt t="15504" x="5241925" y="2465388"/>
          <p14:tracePt t="15510" x="5241925" y="2455863"/>
          <p14:tracePt t="15533" x="5241925" y="2446338"/>
          <p14:tracePt t="15541" x="5232400" y="2438400"/>
          <p14:tracePt t="15677" x="5232400" y="2428875"/>
          <p14:tracePt t="15686" x="5214938" y="2411413"/>
          <p14:tracePt t="15814" x="5214938" y="2401888"/>
          <p14:tracePt t="15861" x="5214938" y="2393950"/>
          <p14:tracePt t="15885" x="5214938" y="2384425"/>
          <p14:tracePt t="16222" x="5205413" y="2384425"/>
          <p14:tracePt t="16239" x="5187950" y="2384425"/>
          <p14:tracePt t="16246" x="5187950" y="2374900"/>
          <p14:tracePt t="16262" x="5180013" y="2374900"/>
          <p14:tracePt t="16286" x="5170488" y="2366963"/>
          <p14:tracePt t="16318" x="5160963" y="2366963"/>
          <p14:tracePt t="16382" x="5153025" y="2366963"/>
          <p14:tracePt t="16406" x="5143500" y="2366963"/>
          <p14:tracePt t="16430" x="5133975" y="2366963"/>
          <p14:tracePt t="16462" x="5126038" y="2366963"/>
          <p14:tracePt t="16630" x="5108575" y="2366963"/>
          <p14:tracePt t="16655" x="5099050" y="2357438"/>
          <p14:tracePt t="16671" x="5089525" y="2339975"/>
          <p14:tracePt t="16678" x="5081588" y="2339975"/>
          <p14:tracePt t="16694" x="5081588" y="2330450"/>
          <p14:tracePt t="16710" x="5072063" y="2330450"/>
          <p14:tracePt t="16751" x="5072063" y="2322513"/>
          <p14:tracePt t="16783" x="5062538" y="2312988"/>
          <p14:tracePt t="16799" x="5062538" y="2303463"/>
          <p14:tracePt t="16822" x="5054600" y="2295525"/>
          <p14:tracePt t="16830" x="5054600" y="2286000"/>
          <p14:tracePt t="16862" x="5045075" y="2286000"/>
          <p14:tracePt t="16886" x="5037138" y="2276475"/>
          <p14:tracePt t="17079" x="5045075" y="2286000"/>
          <p14:tracePt t="17087" x="5054600" y="2295525"/>
          <p14:tracePt t="17095" x="5062538" y="2312988"/>
          <p14:tracePt t="17107" x="5072063" y="2322513"/>
          <p14:tracePt t="17122" x="5089525" y="2347913"/>
          <p14:tracePt t="17139" x="5108575" y="2384425"/>
          <p14:tracePt t="17156" x="5133975" y="2428875"/>
          <p14:tracePt t="17158" x="5153025" y="2455863"/>
          <p14:tracePt t="17172" x="5160963" y="2473325"/>
          <p14:tracePt t="17188" x="5187950" y="2509838"/>
          <p14:tracePt t="17191" x="5187950" y="2536825"/>
          <p14:tracePt t="17207" x="5214938" y="2571750"/>
          <p14:tracePt t="17223" x="5232400" y="2589213"/>
          <p14:tracePt t="17241" x="5251450" y="2633663"/>
          <p14:tracePt t="17256" x="5268913" y="2687638"/>
          <p14:tracePt t="17273" x="5295900" y="2724150"/>
          <p14:tracePt t="17289" x="5322888" y="2759075"/>
          <p14:tracePt t="17306" x="5330825" y="2768600"/>
          <p14:tracePt t="17366" x="5330825" y="2786063"/>
          <p14:tracePt t="17383" x="5330825" y="2795588"/>
          <p14:tracePt t="17391" x="5330825" y="2803525"/>
          <p14:tracePt t="17407" x="5330825" y="2822575"/>
          <p14:tracePt t="17424" x="5330825" y="2830513"/>
          <p14:tracePt t="17711" x="5330825" y="2813050"/>
          <p14:tracePt t="17727" x="5330825" y="2803525"/>
          <p14:tracePt t="17735" x="5330825" y="2795588"/>
          <p14:tracePt t="17743" x="5330825" y="2786063"/>
          <p14:tracePt t="17775" x="5330825" y="2776538"/>
          <p14:tracePt t="17831" x="5330825" y="2768600"/>
          <p14:tracePt t="17855" x="5330825" y="2751138"/>
          <p14:tracePt t="17863" x="5330825" y="2732088"/>
          <p14:tracePt t="17879" x="5330825" y="2724150"/>
          <p14:tracePt t="17889" x="5330825" y="2714625"/>
          <p14:tracePt t="17906" x="5340350" y="2679700"/>
          <p14:tracePt t="17922" x="5340350" y="2660650"/>
          <p14:tracePt t="17939" x="5348288" y="2625725"/>
          <p14:tracePt t="17956" x="5348288" y="2589213"/>
          <p14:tracePt t="17958" x="5348288" y="2562225"/>
          <p14:tracePt t="17972" x="5348288" y="2544763"/>
          <p14:tracePt t="17989" x="5348288" y="2517775"/>
          <p14:tracePt t="17991" x="5348288" y="2509838"/>
          <p14:tracePt t="18008" x="5348288" y="2500313"/>
          <p14:tracePt t="18896" x="5357813" y="2500313"/>
          <p14:tracePt t="19016" x="5375275" y="2517775"/>
          <p14:tracePt t="19032" x="5375275" y="2527300"/>
          <p14:tracePt t="19048" x="5375275" y="2536825"/>
          <p14:tracePt t="19058" x="5375275" y="2544763"/>
          <p14:tracePt t="19073" x="5394325" y="2554288"/>
          <p14:tracePt t="19089" x="5394325" y="2562225"/>
          <p14:tracePt t="19108" x="5394325" y="2581275"/>
          <p14:tracePt t="19123" x="5411788" y="2608263"/>
          <p14:tracePt t="19139" x="5438775" y="2643188"/>
          <p14:tracePt t="19192" x="5446713" y="2643188"/>
          <p14:tracePt t="19200" x="5446713" y="2660650"/>
          <p14:tracePt t="19216" x="5446713" y="2679700"/>
          <p14:tracePt t="19224" x="5446713" y="2687638"/>
          <p14:tracePt t="19241" x="5465763" y="2705100"/>
          <p14:tracePt t="19258" x="5483225" y="2741613"/>
          <p14:tracePt t="19273" x="5500688" y="2776538"/>
          <p14:tracePt t="19290" x="5510213" y="2803525"/>
          <p14:tracePt t="19307" x="5518150" y="2822575"/>
          <p14:tracePt t="19323" x="5518150" y="2830513"/>
          <p14:tracePt t="19360" x="5518150" y="2840038"/>
          <p14:tracePt t="19376" x="5518150" y="2847975"/>
          <p14:tracePt t="19384" x="5537200" y="2867025"/>
          <p14:tracePt t="19392" x="5545138" y="2874963"/>
          <p14:tracePt t="19408" x="5554663" y="2894013"/>
          <p14:tracePt t="19423" x="5554663" y="2901950"/>
          <p14:tracePt t="19425" x="5572125" y="2901950"/>
          <p14:tracePt t="19440" x="5572125" y="2919413"/>
          <p14:tracePt t="19544" x="5572125" y="2928938"/>
          <p14:tracePt t="19560" x="5581650" y="2938463"/>
          <p14:tracePt t="19568" x="5589588" y="2946400"/>
          <p14:tracePt t="19801" x="5599113" y="2946400"/>
          <p14:tracePt t="19808" x="5616575" y="2946400"/>
          <p14:tracePt t="19823" x="5634038" y="2946400"/>
          <p14:tracePt t="19839" x="5653088" y="2928938"/>
          <p14:tracePt t="19841" x="5670550" y="2928938"/>
          <p14:tracePt t="19858" x="5688013" y="2919413"/>
          <p14:tracePt t="19873" x="5705475" y="2901950"/>
          <p14:tracePt t="19896" x="5715000" y="2901950"/>
          <p14:tracePt t="19908" x="5724525" y="2894013"/>
          <p14:tracePt t="19923" x="5741988" y="2884488"/>
          <p14:tracePt t="20113" x="5741988" y="2874963"/>
          <p14:tracePt t="20121" x="5741988" y="2867025"/>
          <p14:tracePt t="20139" x="5741988" y="2847975"/>
          <p14:tracePt t="20465" x="5741988" y="2840038"/>
          <p14:tracePt t="20497" x="5732463" y="2840038"/>
          <p14:tracePt t="20617" x="5724525" y="2840038"/>
          <p14:tracePt t="20625" x="5715000" y="2840038"/>
          <p14:tracePt t="20639" x="5705475" y="2840038"/>
          <p14:tracePt t="20656" x="5705475" y="2847975"/>
          <p14:tracePt t="20729" x="5697538" y="2857500"/>
          <p14:tracePt t="20969" x="5688013" y="2857500"/>
          <p14:tracePt t="20977" x="5688013" y="2867025"/>
          <p14:tracePt t="21089" x="5688013" y="2874963"/>
          <p14:tracePt t="21097" x="5688013" y="2884488"/>
          <p14:tracePt t="21108" x="5688013" y="2894013"/>
          <p14:tracePt t="21123" x="5688013" y="2911475"/>
          <p14:tracePt t="21140" x="5688013" y="2938463"/>
          <p14:tracePt t="21157" x="5688013" y="2965450"/>
          <p14:tracePt t="21173" x="5688013" y="3000375"/>
          <p14:tracePt t="21189" x="5688013" y="3044825"/>
          <p14:tracePt t="21206" x="5705475" y="3081338"/>
          <p14:tracePt t="21209" x="5724525" y="3098800"/>
          <p14:tracePt t="21223" x="5732463" y="3116263"/>
          <p14:tracePt t="21241" x="5776913" y="3214688"/>
          <p14:tracePt t="21258" x="5795963" y="3268663"/>
          <p14:tracePt t="21274" x="5813425" y="3313113"/>
          <p14:tracePt t="21291" x="5840413" y="3357563"/>
          <p14:tracePt t="21309" x="5857875" y="3402013"/>
          <p14:tracePt t="21323" x="5875338" y="3446463"/>
          <p14:tracePt t="21340" x="5911850" y="3517900"/>
          <p14:tracePt t="21359" x="5956300" y="3581400"/>
          <p14:tracePt t="21362" x="5956300" y="3589338"/>
          <p14:tracePt t="21372" x="5983288" y="3616325"/>
          <p14:tracePt t="21389" x="6037263" y="3714750"/>
          <p14:tracePt t="21406" x="6081713" y="3776663"/>
          <p14:tracePt t="21409" x="6108700" y="3830638"/>
          <p14:tracePt t="21423" x="6108700" y="3840163"/>
          <p14:tracePt t="21440" x="6153150" y="3902075"/>
          <p14:tracePt t="21458" x="6161088" y="3929063"/>
          <p14:tracePt t="21474" x="6170613" y="3938588"/>
          <p14:tracePt t="21514" x="6170613" y="3946525"/>
          <p14:tracePt t="21530" x="6170613" y="3956050"/>
          <p14:tracePt t="21546" x="6188075" y="3956050"/>
          <p14:tracePt t="21557" x="6197600" y="3965575"/>
          <p14:tracePt t="21572" x="6215063" y="3983038"/>
          <p14:tracePt t="21590" x="6232525" y="3990975"/>
          <p14:tracePt t="21606" x="6259513" y="4010025"/>
          <p14:tracePt t="21623" x="6286500" y="4037013"/>
          <p14:tracePt t="21640" x="6323013" y="4062413"/>
          <p14:tracePt t="21642" x="6340475" y="4071938"/>
          <p14:tracePt t="21658" x="6367463" y="4089400"/>
          <p14:tracePt t="21674" x="6384925" y="4108450"/>
          <p14:tracePt t="21691" x="6465888" y="4125913"/>
          <p14:tracePt t="21707" x="6510338" y="4143375"/>
          <p14:tracePt t="21723" x="6545263" y="4143375"/>
          <p14:tracePt t="21741" x="6581775" y="4143375"/>
          <p14:tracePt t="21757" x="6626225" y="4170363"/>
          <p14:tracePt t="21773" x="6661150" y="4187825"/>
          <p14:tracePt t="21790" x="6705600" y="4232275"/>
          <p14:tracePt t="21794" x="6724650" y="4251325"/>
          <p14:tracePt t="21806" x="6732588" y="4268788"/>
          <p14:tracePt t="21823" x="6786563" y="4330700"/>
          <p14:tracePt t="21825" x="6796088" y="4348163"/>
          <p14:tracePt t="21840" x="6831013" y="4384675"/>
          <p14:tracePt t="21857" x="6929438" y="4438650"/>
          <p14:tracePt t="21874" x="7018338" y="4473575"/>
          <p14:tracePt t="21891" x="7153275" y="4518025"/>
          <p14:tracePt t="21907" x="7205663" y="4545013"/>
          <p14:tracePt t="21923" x="7259638" y="4572000"/>
          <p14:tracePt t="21940" x="7296150" y="4572000"/>
          <p14:tracePt t="22010" x="7296150" y="4581525"/>
          <p14:tracePt t="22018" x="7313613" y="4581525"/>
          <p14:tracePt t="22026" x="7323138" y="4581525"/>
          <p14:tracePt t="22042" x="7340600" y="4581525"/>
          <p14:tracePt t="22056" x="7358063" y="4581525"/>
          <p14:tracePt t="22123" x="7367588" y="4581525"/>
          <p14:tracePt t="22130" x="7375525" y="4581525"/>
          <p14:tracePt t="22147" x="7385050" y="4581525"/>
          <p14:tracePt t="22157" x="7402513" y="4581525"/>
          <p14:tracePt t="22173" x="7456488" y="4554538"/>
          <p14:tracePt t="22190" x="7466013" y="4554538"/>
          <p14:tracePt t="22207" x="7491413" y="4527550"/>
          <p14:tracePt t="22223" x="7510463" y="4518025"/>
          <p14:tracePt t="22387" x="7518400" y="4518025"/>
          <p14:tracePt t="22459" x="7527925" y="4518025"/>
          <p14:tracePt t="22475" x="7527925" y="4510088"/>
          <p14:tracePt t="22507" x="7527925" y="4500563"/>
          <p14:tracePt t="22571" x="7537450" y="4491038"/>
          <p14:tracePt t="22579" x="7537450" y="4483100"/>
          <p14:tracePt t="22595" x="7537450" y="4465638"/>
          <p14:tracePt t="22607" x="7537450" y="4456113"/>
          <p14:tracePt t="22623" x="7545388" y="4411663"/>
          <p14:tracePt t="22640" x="7554913" y="4394200"/>
          <p14:tracePt t="22658" x="7554913" y="4367213"/>
          <p14:tracePt t="22675" x="7562850" y="4340225"/>
          <p14:tracePt t="22691" x="7562850" y="4322763"/>
          <p14:tracePt t="22708" x="7562850" y="4303713"/>
          <p14:tracePt t="22740" x="7562850" y="4295775"/>
          <p14:tracePt t="22763" x="7562850" y="4286250"/>
          <p14:tracePt t="22779" x="7562850" y="4276725"/>
          <p14:tracePt t="22859" x="7562850" y="4259263"/>
          <p14:tracePt t="22890" x="7562850" y="4251325"/>
          <p14:tracePt t="23035" x="7562850" y="4241800"/>
          <p14:tracePt t="23091" x="7554913" y="4241800"/>
          <p14:tracePt t="23099" x="7545388" y="4241800"/>
          <p14:tracePt t="23115" x="7545388" y="4251325"/>
          <p14:tracePt t="23267" x="7527925" y="4259263"/>
          <p14:tracePt t="23275" x="7527925" y="4268788"/>
          <p14:tracePt t="23315" x="7518400" y="4268788"/>
          <p14:tracePt t="23331" x="7518400" y="4276725"/>
          <p14:tracePt t="23507" x="7518400" y="4286250"/>
          <p14:tracePt t="23515" x="7518400" y="4295775"/>
          <p14:tracePt t="23531" x="7510463" y="4295775"/>
          <p14:tracePt t="23556" x="7510463" y="4313238"/>
          <p14:tracePt t="24372" x="7510463" y="4348163"/>
          <p14:tracePt t="24380" x="7562850" y="4375150"/>
          <p14:tracePt t="24391" x="7599363" y="4384675"/>
          <p14:tracePt t="24407" x="7634288" y="4419600"/>
          <p14:tracePt t="24423" x="7705725" y="4456113"/>
          <p14:tracePt t="24440" x="7742238" y="4491038"/>
          <p14:tracePt t="24457" x="7796213" y="4510088"/>
          <p14:tracePt t="24473" x="7823200" y="4518025"/>
          <p14:tracePt t="24492" x="7831138" y="4518025"/>
          <p14:tracePt t="24507" x="7848600" y="4518025"/>
          <p14:tracePt t="24692" x="7848600" y="4510088"/>
          <p14:tracePt t="24700" x="7848600" y="4500563"/>
          <p14:tracePt t="25260" x="7840663" y="4491038"/>
          <p14:tracePt t="25373" x="7831138" y="4483100"/>
          <p14:tracePt t="25381" x="7831138" y="4473575"/>
          <p14:tracePt t="25392" x="7823200" y="4473575"/>
          <p14:tracePt t="25429" x="7823200" y="4465638"/>
          <p14:tracePt t="25469" x="7813675" y="4446588"/>
          <p14:tracePt t="25501" x="7804150" y="4438650"/>
          <p14:tracePt t="25517" x="7804150" y="4429125"/>
          <p14:tracePt t="25541" x="7796213" y="4411663"/>
          <p14:tracePt t="25813" x="7786688" y="4411663"/>
          <p14:tracePt t="25845" x="7777163" y="4411663"/>
          <p14:tracePt t="25870" x="7769225" y="4411663"/>
          <p14:tracePt t="25909" x="7751763" y="4411663"/>
          <p14:tracePt t="25933" x="7751763" y="4419600"/>
          <p14:tracePt t="25949" x="7751763" y="4429125"/>
          <p14:tracePt t="25958" x="7751763" y="4438650"/>
          <p14:tracePt t="25974" x="7742238" y="4446588"/>
          <p14:tracePt t="26006" x="7742238" y="4456113"/>
          <p14:tracePt t="26022" x="7742238" y="4465638"/>
          <p14:tracePt t="26029" x="7742238" y="4473575"/>
          <p14:tracePt t="26045" x="7742238" y="4491038"/>
          <p14:tracePt t="26057" x="7742238" y="4510088"/>
          <p14:tracePt t="26074" x="7742238" y="4545013"/>
          <p14:tracePt t="26091" x="7742238" y="4572000"/>
          <p14:tracePt t="26093" x="7742238" y="4581525"/>
          <p14:tracePt t="26108" x="7742238" y="4589463"/>
          <p14:tracePt t="26109" x="7742238" y="4598988"/>
          <p14:tracePt t="26124" x="7742238" y="4616450"/>
          <p14:tracePt t="26309" x="7742238" y="4633913"/>
          <p14:tracePt t="26526" x="7742238" y="4643438"/>
          <p14:tracePt t="26550" x="7742238" y="4652963"/>
          <p14:tracePt t="26557" x="7742238" y="4670425"/>
          <p14:tracePt t="26575" x="7759700" y="4687888"/>
          <p14:tracePt t="26592" x="7759700" y="4724400"/>
          <p14:tracePt t="26609" x="7769225" y="4732338"/>
          <p14:tracePt t="26624" x="7769225" y="4751388"/>
          <p14:tracePt t="26710" x="7769225" y="4759325"/>
          <p14:tracePt t="26742" x="7769225" y="4768850"/>
          <p14:tracePt t="26750" x="7769225" y="4776788"/>
          <p14:tracePt t="26759" x="7786688" y="4795838"/>
          <p14:tracePt t="26775" x="7796213" y="4822825"/>
          <p14:tracePt t="26792" x="7804150" y="4857750"/>
          <p14:tracePt t="26808" x="7813675" y="4902200"/>
          <p14:tracePt t="26825" x="7831138" y="4938713"/>
          <p14:tracePt t="26841" x="7831138" y="4965700"/>
          <p14:tracePt t="26857" x="7848600" y="4983163"/>
          <p14:tracePt t="26875" x="7848600" y="4991100"/>
          <p14:tracePt t="28014" x="7848600" y="5000625"/>
          <p14:tracePt t="28024" x="7848600" y="5010150"/>
          <p14:tracePt t="28191" x="7848600" y="5018088"/>
          <p14:tracePt t="28199" x="7840663" y="5018088"/>
          <p14:tracePt t="28208" x="7831138" y="5027613"/>
          <p14:tracePt t="28225" x="7823200" y="5037138"/>
          <p14:tracePt t="28241" x="7813675" y="5045075"/>
          <p14:tracePt t="28359" x="7804150" y="5054600"/>
          <p14:tracePt t="28367" x="7786688" y="5089525"/>
          <p14:tracePt t="28383" x="7777163" y="5099050"/>
          <p14:tracePt t="28399" x="7769225" y="5108575"/>
          <p14:tracePt t="28415" x="7769225" y="5116513"/>
          <p14:tracePt t="28431" x="7769225" y="5126038"/>
          <p14:tracePt t="28456" x="7769225" y="5133975"/>
          <p14:tracePt t="28479" x="7759700" y="5153025"/>
          <p14:tracePt t="28719" x="7751763" y="5160963"/>
          <p14:tracePt t="28815" x="7751763" y="5170488"/>
          <p14:tracePt t="28823" x="7751763" y="5180013"/>
          <p14:tracePt t="28871" x="7751763" y="5187950"/>
          <p14:tracePt t="28879" x="7742238" y="5197475"/>
          <p14:tracePt t="28903" x="7732713" y="5205413"/>
          <p14:tracePt t="28927" x="7732713" y="5214938"/>
          <p14:tracePt t="28943" x="7732713" y="5232400"/>
          <p14:tracePt t="28959" x="7732713" y="5241925"/>
          <p14:tracePt t="28967" x="7724775" y="5251450"/>
          <p14:tracePt t="28993" x="7724775" y="5259388"/>
          <p14:tracePt t="29048" x="7715250" y="5259388"/>
          <p14:tracePt t="29104" x="7705725" y="5268913"/>
          <p14:tracePt t="29232" x="7705725" y="5276850"/>
          <p14:tracePt t="29800" x="7705725" y="5286375"/>
          <p14:tracePt t="29825" x="7705725" y="5295900"/>
          <p14:tracePt t="29992" x="7697788" y="5295900"/>
          <p14:tracePt t="30016" x="7688263" y="5295900"/>
          <p14:tracePt t="30032" x="7680325" y="5295900"/>
          <p14:tracePt t="30160" x="7670800" y="5295900"/>
          <p14:tracePt t="30224" x="7670800" y="5286375"/>
          <p14:tracePt t="30249" x="7670800" y="5276850"/>
          <p14:tracePt t="30257" x="7670800" y="5268913"/>
          <p14:tracePt t="30264" x="7670800" y="5259388"/>
          <p14:tracePt t="30280" x="7670800" y="5241925"/>
          <p14:tracePt t="30297" x="7670800" y="5224463"/>
          <p14:tracePt t="30328" x="7670800" y="5214938"/>
          <p14:tracePt t="30360" x="7670800" y="5205413"/>
          <p14:tracePt t="30385" x="7670800" y="5197475"/>
          <p14:tracePt t="30409" x="7670800" y="5187950"/>
          <p14:tracePt t="30425" x="7670800" y="5180013"/>
          <p14:tracePt t="30448" x="7670800" y="5170488"/>
          <p14:tracePt t="30472" x="7670800" y="5160963"/>
          <p14:tracePt t="30521" x="7670800" y="5153025"/>
          <p14:tracePt t="30536" x="7670800" y="5143500"/>
          <p14:tracePt t="30553" x="7670800" y="5133975"/>
          <p14:tracePt t="30560" x="7670800" y="5126038"/>
          <p14:tracePt t="30697" x="7670800" y="5108575"/>
          <p14:tracePt t="30721" x="7680325" y="5099050"/>
          <p14:tracePt t="30729" x="7688263" y="5089525"/>
          <p14:tracePt t="30741" x="7697788" y="5081588"/>
          <p14:tracePt t="30758" x="7705725" y="5062538"/>
          <p14:tracePt t="30760" x="7715250" y="5054600"/>
          <p14:tracePt t="30777" x="7724775" y="5045075"/>
          <p14:tracePt t="30921" x="7724775" y="5037138"/>
          <p14:tracePt t="30929" x="7724775" y="5027613"/>
          <p14:tracePt t="30941" x="7724775" y="5010150"/>
          <p14:tracePt t="30958" x="7732713" y="5000625"/>
          <p14:tracePt t="30976" x="7732713" y="4983163"/>
          <p14:tracePt t="31049" x="7732713" y="4973638"/>
          <p14:tracePt t="31065" x="7732713" y="4965700"/>
          <p14:tracePt t="31076" x="7732713" y="4956175"/>
          <p14:tracePt t="31092" x="7732713" y="4938713"/>
          <p14:tracePt t="31108" x="7751763" y="4902200"/>
          <p14:tracePt t="31125" x="7759700" y="4867275"/>
          <p14:tracePt t="31141" x="7769225" y="4840288"/>
          <p14:tracePt t="31158" x="7769225" y="4830763"/>
          <p14:tracePt t="31176" x="7769225" y="4822825"/>
          <p14:tracePt t="32642" x="7769225" y="4803775"/>
          <p14:tracePt t="32650" x="7769225" y="4786313"/>
          <p14:tracePt t="32660" x="7769225" y="4776788"/>
          <p14:tracePt t="32676" x="7769225" y="4741863"/>
          <p14:tracePt t="32738" x="7769225" y="4732338"/>
          <p14:tracePt t="32746" x="7769225" y="4724400"/>
          <p14:tracePt t="32758" x="7769225" y="4714875"/>
          <p14:tracePt t="32775" x="7769225" y="4697413"/>
          <p14:tracePt t="32791" x="7769225" y="4687888"/>
          <p14:tracePt t="32818" x="7769225" y="4670425"/>
          <p14:tracePt t="32827" x="7759700" y="4652963"/>
          <p14:tracePt t="32843" x="7759700" y="4616450"/>
          <p14:tracePt t="32860" x="7759700" y="4608513"/>
          <p14:tracePt t="32946" x="7751763" y="4608513"/>
          <p14:tracePt t="32957" x="7742238" y="4616450"/>
          <p14:tracePt t="32963" x="7732713" y="4633913"/>
          <p14:tracePt t="32975" x="7732713" y="4643438"/>
          <p14:tracePt t="32992" x="7724775" y="4643438"/>
          <p14:tracePt t="33115" x="7724775" y="4652963"/>
          <p14:tracePt t="35612" x="7751763" y="4652963"/>
          <p14:tracePt t="35637" x="7759700" y="4652963"/>
          <p14:tracePt t="35644" x="7769225" y="4652963"/>
          <p14:tracePt t="37430" x="7759700" y="4679950"/>
          <p14:tracePt t="37437" x="7751763" y="4687888"/>
          <p14:tracePt t="37750" x="7742238" y="4687888"/>
          <p14:tracePt t="37862" x="7732713" y="4697413"/>
          <p14:tracePt t="37870" x="7732713" y="4714875"/>
          <p14:tracePt t="37878" x="7732713" y="4732338"/>
          <p14:tracePt t="37894" x="7724775" y="4751388"/>
          <p14:tracePt t="37934" x="7715250" y="4759325"/>
          <p14:tracePt t="37982" x="7705725" y="4759325"/>
          <p14:tracePt t="37991" x="7705725" y="4776788"/>
          <p14:tracePt t="38006" x="7715250" y="4795838"/>
          <p14:tracePt t="38014" x="7715250" y="4803775"/>
          <p14:tracePt t="38026" x="7715250" y="4822825"/>
          <p14:tracePt t="38042" x="7715250" y="4875213"/>
          <p14:tracePt t="38060" x="7715250" y="4902200"/>
          <p14:tracePt t="38076" x="7715250" y="4911725"/>
          <p14:tracePt t="38142" x="7715250" y="4919663"/>
          <p14:tracePt t="38150" x="7697788" y="4919663"/>
          <p14:tracePt t="38161" x="7688263" y="4919663"/>
          <p14:tracePt t="38176" x="7670800" y="4911725"/>
          <p14:tracePt t="38198" x="7670800" y="4902200"/>
          <p14:tracePt t="38210" x="7670800" y="4894263"/>
          <p14:tracePt t="38226" x="7670800" y="4875213"/>
          <p14:tracePt t="38243" x="7680325" y="4848225"/>
          <p14:tracePt t="38391" x="7680325" y="4840288"/>
          <p14:tracePt t="38479" x="7680325" y="4830763"/>
          <p14:tracePt t="38503" x="7680325" y="4822825"/>
          <p14:tracePt t="38591" x="7688263" y="4822825"/>
          <p14:tracePt t="38807" x="7688263" y="4830763"/>
          <p14:tracePt t="38839" x="7680325" y="4840288"/>
          <p14:tracePt t="38847" x="7670800" y="4848225"/>
          <p14:tracePt t="38863" x="7661275" y="4857750"/>
          <p14:tracePt t="38895" x="7643813" y="4857750"/>
          <p14:tracePt t="38951" x="7626350" y="4867275"/>
          <p14:tracePt t="38991" x="7626350" y="4875213"/>
          <p14:tracePt t="39031" x="7608888" y="4875213"/>
          <p14:tracePt t="39042" x="7599363" y="4875213"/>
          <p14:tracePt t="39055" x="7589838" y="4875213"/>
          <p14:tracePt t="39071" x="7581900" y="4875213"/>
          <p14:tracePt t="39263" x="7572375" y="4875213"/>
          <p14:tracePt t="39271" x="7554913" y="4875213"/>
          <p14:tracePt t="39279" x="7537450" y="4875213"/>
          <p14:tracePt t="39293" x="7527925" y="4875213"/>
          <p14:tracePt t="39310" x="7518400" y="4875213"/>
          <p14:tracePt t="39328" x="7510463" y="4875213"/>
          <p14:tracePt t="39415" x="7510463" y="4867275"/>
          <p14:tracePt t="39423" x="7491413" y="4857750"/>
          <p14:tracePt t="39442" x="7491413" y="4848225"/>
          <p14:tracePt t="39448" x="7483475" y="4848225"/>
          <p14:tracePt t="39607" x="7473950" y="4848225"/>
          <p14:tracePt t="39615" x="7473950" y="4840288"/>
          <p14:tracePt t="39647" x="7466013" y="4840288"/>
          <p14:tracePt t="39672" x="7466013" y="4830763"/>
          <p14:tracePt t="39687" x="7466013" y="4822825"/>
          <p14:tracePt t="39711" x="7456488" y="4822825"/>
          <p14:tracePt t="40136" x="7456488" y="4813300"/>
          <p14:tracePt t="40384" x="7456488" y="4803775"/>
          <p14:tracePt t="40504" x="7466013" y="4803775"/>
          <p14:tracePt t="40520" x="7473950" y="4795838"/>
          <p14:tracePt t="40536" x="7473950" y="4786313"/>
          <p14:tracePt t="40584" x="7483475" y="4786313"/>
          <p14:tracePt t="40608" x="7491413" y="4786313"/>
          <p14:tracePt t="40625" x="7500938" y="4786313"/>
          <p14:tracePt t="40673" x="7510463" y="4776788"/>
          <p14:tracePt t="40736" x="7518400" y="4776788"/>
          <p14:tracePt t="40768" x="7527925" y="4776788"/>
          <p14:tracePt t="40793" x="7545388" y="4759325"/>
          <p14:tracePt t="40816" x="7554913" y="4759325"/>
          <p14:tracePt t="40825" x="7562850" y="4751388"/>
          <p14:tracePt t="40849" x="7562850" y="4732338"/>
          <p14:tracePt t="40856" x="7572375" y="4724400"/>
          <p14:tracePt t="40864" x="7581900" y="4714875"/>
          <p14:tracePt t="40877" x="7589838" y="4687888"/>
          <p14:tracePt t="40894" x="7599363" y="4652963"/>
          <p14:tracePt t="40896" x="7599363" y="4643438"/>
          <p14:tracePt t="40910" x="7608888" y="4625975"/>
          <p14:tracePt t="40927" x="7616825" y="4598988"/>
          <p14:tracePt t="40976" x="7626350" y="4589463"/>
          <p14:tracePt t="41001" x="7626350" y="4581525"/>
          <p14:tracePt t="41009" x="7626350" y="4572000"/>
          <p14:tracePt t="41017" x="7626350" y="4562475"/>
          <p14:tracePt t="41043" x="7626350" y="4554538"/>
          <p14:tracePt t="41593" x="7626350" y="4537075"/>
          <p14:tracePt t="41721" x="7626350" y="4527550"/>
          <p14:tracePt t="41729" x="7626350" y="4518025"/>
          <p14:tracePt t="41746" x="7626350" y="4510088"/>
          <p14:tracePt t="41873" x="7626350" y="4500563"/>
          <p14:tracePt t="41889" x="7626350" y="4491038"/>
          <p14:tracePt t="41905" x="7626350" y="4483100"/>
          <p14:tracePt t="41921" x="7626350" y="4473575"/>
          <p14:tracePt t="41961" x="7626350" y="4456113"/>
          <p14:tracePt t="46493" x="7653338" y="4446588"/>
          <p14:tracePt t="46500" x="7688263" y="4446588"/>
          <p14:tracePt t="46511" x="7697788" y="4438650"/>
          <p14:tracePt t="46528" x="7705725" y="4429125"/>
          <p14:tracePt t="46581" x="7705725" y="4419600"/>
          <p14:tracePt t="46741" x="7705725" y="4411663"/>
          <p14:tracePt t="46748" x="7705725" y="4402138"/>
          <p14:tracePt t="47573" x="7697788" y="4402138"/>
          <p14:tracePt t="47878" x="7670800" y="4411663"/>
          <p14:tracePt t="47885" x="7572375" y="4429125"/>
          <p14:tracePt t="47895" x="7500938" y="4483100"/>
          <p14:tracePt t="47911" x="7419975" y="4518025"/>
          <p14:tracePt t="47929" x="7358063" y="4562475"/>
          <p14:tracePt t="47950" x="7348538" y="4572000"/>
          <p14:tracePt t="48598" x="7358063" y="4572000"/>
          <p14:tracePt t="48670" x="7367588" y="4572000"/>
          <p14:tracePt t="48678" x="7375525" y="4562475"/>
          <p14:tracePt t="48718" x="7385050" y="4545013"/>
          <p14:tracePt t="48806" x="7394575" y="4545013"/>
          <p14:tracePt t="48838" x="7402513" y="4545013"/>
          <p14:tracePt t="48911" x="7412038" y="4537075"/>
          <p14:tracePt t="48942" x="7419975" y="4527550"/>
          <p14:tracePt t="48982" x="7429500" y="4527550"/>
          <p14:tracePt t="48999" x="7429500" y="4518025"/>
          <p14:tracePt t="49055" x="7429500" y="4510088"/>
          <p14:tracePt t="49127" x="7439025" y="4510088"/>
          <p14:tracePt t="49166" x="7446963" y="4500563"/>
          <p14:tracePt t="49711" x="7456488" y="4500563"/>
          <p14:tracePt t="49735" x="7456488" y="4510088"/>
          <p14:tracePt t="49887" x="7456488" y="4518025"/>
          <p14:tracePt t="49895" x="7466013" y="4518025"/>
          <p14:tracePt t="49913" x="7473950" y="4537075"/>
          <p14:tracePt t="49999" x="7483475" y="4537075"/>
          <p14:tracePt t="50008" x="7491413" y="4537075"/>
          <p14:tracePt t="50015" x="7500938" y="4537075"/>
          <p14:tracePt t="50472" x="7510463" y="4554538"/>
          <p14:tracePt t="50479" x="7510463" y="4572000"/>
          <p14:tracePt t="50496" x="7510463" y="4581525"/>
          <p14:tracePt t="50512" x="7510463" y="4589463"/>
          <p14:tracePt t="53730" x="7518400" y="4589463"/>
          <p14:tracePt t="53882" x="7527925" y="4589463"/>
          <p14:tracePt t="54002" x="7537450" y="4589463"/>
          <p14:tracePt t="54026" x="7537450" y="4581525"/>
          <p14:tracePt t="54034" x="7537450" y="4562475"/>
          <p14:tracePt t="54046" x="7537450" y="4537075"/>
          <p14:tracePt t="54063" x="7537450" y="4510088"/>
          <p14:tracePt t="54079" x="7537450" y="4465638"/>
          <p14:tracePt t="54082" x="7537450" y="4456113"/>
          <p14:tracePt t="54096" x="7537450" y="4438650"/>
          <p14:tracePt t="54114" x="7554913" y="4419600"/>
          <p14:tracePt t="54130" x="7554913" y="4394200"/>
          <p14:tracePt t="54147" x="7562850" y="4357688"/>
          <p14:tracePt t="54163" x="7562850" y="4295775"/>
          <p14:tracePt t="54180" x="7562850" y="4251325"/>
          <p14:tracePt t="54196" x="7562850" y="4232275"/>
          <p14:tracePt t="54275" x="7562850" y="4224338"/>
          <p14:tracePt t="54379" x="7572375" y="4224338"/>
          <p14:tracePt t="54410" x="7572375" y="4241800"/>
          <p14:tracePt t="54467" x="7572375" y="4251325"/>
          <p14:tracePt t="54483" x="7554913" y="4251325"/>
          <p14:tracePt t="54491" x="7545388" y="4268788"/>
          <p14:tracePt t="54515" x="7537450" y="4276725"/>
          <p14:tracePt t="54531" x="7537450" y="4286250"/>
          <p14:tracePt t="54563" x="7527925" y="4303713"/>
          <p14:tracePt t="54659" x="7518400" y="4313238"/>
          <p14:tracePt t="55595" x="7510463" y="4322763"/>
          <p14:tracePt t="55620" x="7510463" y="4330700"/>
          <p14:tracePt t="55731" x="7518400" y="4340225"/>
          <p14:tracePt t="55740" x="7527925" y="4340225"/>
          <p14:tracePt t="55764" x="7537450" y="4340225"/>
          <p14:tracePt t="55771" x="7545388" y="4340225"/>
          <p14:tracePt t="55820" x="7562850" y="4340225"/>
          <p14:tracePt t="55844" x="7572375" y="4340225"/>
          <p14:tracePt t="55852" x="7581900" y="4340225"/>
          <p14:tracePt t="55865" x="7589838" y="4340225"/>
          <p14:tracePt t="55879" x="7599363" y="4340225"/>
          <p14:tracePt t="55896" x="7626350" y="4340225"/>
          <p14:tracePt t="55916" x="7643813" y="4340225"/>
          <p14:tracePt t="55996" x="7653338" y="4340225"/>
          <p14:tracePt t="56020" x="7661275" y="4340225"/>
          <p14:tracePt t="56036" x="7670800" y="4340225"/>
          <p14:tracePt t="56060" x="7680325" y="4340225"/>
          <p14:tracePt t="56076" x="7688263" y="4340225"/>
          <p14:tracePt t="56180" x="7697788" y="4340225"/>
          <p14:tracePt t="56252" x="7705725" y="4340225"/>
          <p14:tracePt t="56324" x="7715250" y="4340225"/>
          <p14:tracePt t="56364" x="7715250" y="4330700"/>
          <p14:tracePt t="56460" x="7724775" y="4330700"/>
          <p14:tracePt t="56476" x="7732713" y="4330700"/>
          <p14:tracePt t="56495" x="7742238" y="4330700"/>
          <p14:tracePt t="56503" x="7751763" y="4330700"/>
          <p14:tracePt t="56516" x="7759700" y="4330700"/>
          <p14:tracePt t="56529" x="7769225" y="4330700"/>
          <p14:tracePt t="56548" x="7786688" y="4330700"/>
          <p14:tracePt t="56588" x="7796213" y="4330700"/>
          <p14:tracePt t="56596" x="7804150" y="4330700"/>
          <p14:tracePt t="58405" x="7804150" y="4340225"/>
          <p14:tracePt t="58638" x="7796213" y="4348163"/>
          <p14:tracePt t="58645" x="7786688" y="4348163"/>
          <p14:tracePt t="58664" x="7777163" y="4348163"/>
          <p14:tracePt t="58782" x="7769225" y="4340225"/>
          <p14:tracePt t="58798" x="7769225" y="4330700"/>
          <p14:tracePt t="58814" x="7759700" y="4330700"/>
          <p14:tracePt t="58822" x="7759700" y="4322763"/>
          <p14:tracePt t="58918" x="7759700" y="4303713"/>
          <p14:tracePt t="58934" x="7751763" y="4295775"/>
          <p14:tracePt t="58950" x="7742238" y="4286250"/>
          <p14:tracePt t="58966" x="7732713" y="4276725"/>
          <p14:tracePt t="61520" x="7724775" y="4286250"/>
          <p14:tracePt t="61530" x="7724775" y="4295775"/>
          <p14:tracePt t="61536" x="7724775" y="4313238"/>
          <p14:tracePt t="61548" x="7724775" y="4330700"/>
          <p14:tracePt t="61565" x="7724775" y="4348163"/>
          <p14:tracePt t="61592" x="7715250" y="4348163"/>
          <p14:tracePt t="61600" x="7715250" y="4357688"/>
          <p14:tracePt t="61680" x="7715250" y="4375150"/>
          <p14:tracePt t="61688" x="7715250" y="4394200"/>
          <p14:tracePt t="61704" x="7715250" y="4411663"/>
          <p14:tracePt t="61832" x="7715250" y="4438650"/>
          <p14:tracePt t="61840" x="7715250" y="4465638"/>
          <p14:tracePt t="61850" x="7705725" y="4483100"/>
          <p14:tracePt t="61864" x="7705725" y="4491038"/>
          <p14:tracePt t="61882" x="7705725" y="4500563"/>
          <p14:tracePt t="62104" x="7697788" y="4510088"/>
          <p14:tracePt t="62273" x="7697788" y="4518025"/>
          <p14:tracePt t="62321" x="7688263" y="4518025"/>
          <p14:tracePt t="62330" x="7670800" y="4510088"/>
          <p14:tracePt t="62345" x="7661275" y="4500563"/>
          <p14:tracePt t="62617" x="7661275" y="4510088"/>
          <p14:tracePt t="62641" x="7653338" y="4510088"/>
          <p14:tracePt t="62665" x="7643813" y="4518025"/>
          <p14:tracePt t="62673" x="7634288" y="4518025"/>
          <p14:tracePt t="62761" x="7616825" y="4537075"/>
          <p14:tracePt t="62825" x="7608888" y="4537075"/>
          <p14:tracePt t="62881" x="7599363" y="4537075"/>
          <p14:tracePt t="62889" x="7589838" y="4554538"/>
          <p14:tracePt t="62900" x="7581900" y="4554538"/>
          <p14:tracePt t="62915" x="7545388" y="4572000"/>
          <p14:tracePt t="62932" x="7537450" y="4589463"/>
          <p14:tracePt t="63073" x="7527925" y="4589463"/>
          <p14:tracePt t="64522" x="7518400" y="4616450"/>
          <p14:tracePt t="64530" x="7518400" y="4625975"/>
          <p14:tracePt t="64549" x="7518400" y="4633913"/>
          <p14:tracePt t="64666" x="7518400" y="4660900"/>
          <p14:tracePt t="64674" x="7518400" y="4705350"/>
          <p14:tracePt t="64683" x="7518400" y="4714875"/>
          <p14:tracePt t="64701" x="7527925" y="4724400"/>
          <p14:tracePt t="64716" x="7527925" y="4732338"/>
          <p14:tracePt t="64850" x="7527925" y="4741863"/>
          <p14:tracePt t="64866" x="7527925" y="4751388"/>
          <p14:tracePt t="64931" x="7527925" y="4759325"/>
          <p14:tracePt t="64939" x="7527925" y="4776788"/>
          <p14:tracePt t="64949" x="7527925" y="4803775"/>
          <p14:tracePt t="64965" x="7527925" y="4822825"/>
          <p14:tracePt t="64982" x="7527925" y="4830763"/>
          <p14:tracePt t="65771" x="7537450" y="4830763"/>
          <p14:tracePt t="65781" x="7545388" y="4830763"/>
          <p14:tracePt t="65787" x="7562850" y="4830763"/>
          <p14:tracePt t="66252" x="7572375" y="4822825"/>
          <p14:tracePt t="66259" x="7589838" y="4813300"/>
          <p14:tracePt t="66428" x="7599363" y="4803775"/>
          <p14:tracePt t="66452" x="7608888" y="4786313"/>
          <p14:tracePt t="66492" x="7608888" y="4776788"/>
          <p14:tracePt t="66516" x="7608888" y="4768850"/>
          <p14:tracePt t="66524" x="7616825" y="4759325"/>
          <p14:tracePt t="66540" x="7626350" y="4759325"/>
          <p14:tracePt t="66550" x="7634288" y="4759325"/>
          <p14:tracePt t="66596" x="7643813" y="4751388"/>
          <p14:tracePt t="66613" x="7643813" y="4741863"/>
          <p14:tracePt t="66620" x="7643813" y="4732338"/>
          <p14:tracePt t="66635" x="7643813" y="4724400"/>
          <p14:tracePt t="66812" x="7643813" y="4714875"/>
          <p14:tracePt t="66972" x="7643813" y="4705350"/>
          <p14:tracePt t="66981" x="7643813" y="4697413"/>
          <p14:tracePt t="67285" x="7643813" y="4687888"/>
          <p14:tracePt t="67421" x="7643813" y="4679950"/>
          <p14:tracePt t="67429" x="7643813" y="4670425"/>
          <p14:tracePt t="67436" x="7626350" y="4652963"/>
          <p14:tracePt t="67621" x="7608888" y="4652963"/>
          <p14:tracePt t="67628" x="7589838" y="4652963"/>
          <p14:tracePt t="67637" x="7589838" y="4679950"/>
          <p14:tracePt t="67649" x="7589838" y="4697413"/>
          <p14:tracePt t="67665" x="7589838" y="4759325"/>
          <p14:tracePt t="67682" x="7589838" y="4786313"/>
          <p14:tracePt t="67698" x="7589838" y="4795838"/>
          <p14:tracePt t="67715" x="7589838" y="4803775"/>
          <p14:tracePt t="67909" x="7581900" y="4813300"/>
          <p14:tracePt t="67933" x="7572375" y="4813300"/>
          <p14:tracePt t="67949" x="7572375" y="4822825"/>
          <p14:tracePt t="67957" x="7572375" y="4848225"/>
          <p14:tracePt t="67966" x="7554913" y="4867275"/>
          <p14:tracePt t="67984" x="7554913" y="4884738"/>
          <p14:tracePt t="67999" x="7554913" y="4902200"/>
          <p14:tracePt t="68541" x="7562850" y="4902200"/>
          <p14:tracePt t="68558" x="7572375" y="4902200"/>
          <p14:tracePt t="68669" x="7581900" y="4902200"/>
          <p14:tracePt t="68677" x="7589838" y="4902200"/>
          <p14:tracePt t="68685" x="7608888" y="4894263"/>
          <p14:tracePt t="68699" x="7608888" y="4884738"/>
          <p14:tracePt t="68715" x="7616825" y="4875213"/>
          <p14:tracePt t="68734" x="7616825" y="4822825"/>
          <p14:tracePt t="68750" x="7608888" y="4795838"/>
          <p14:tracePt t="68768" x="7599363" y="4795838"/>
          <p14:tracePt t="68982" x="7599363" y="4803775"/>
          <p14:tracePt t="69022" x="7608888" y="4803775"/>
          <p14:tracePt t="69085" x="7599363" y="4795838"/>
          <p14:tracePt t="69094" x="7589838" y="4786313"/>
          <p14:tracePt t="69101" x="7572375" y="4786313"/>
          <p14:tracePt t="69126" x="7562850" y="4786313"/>
          <p14:tracePt t="69222" x="7554913" y="4786313"/>
          <p14:tracePt t="69230" x="7537450" y="4786313"/>
          <p14:tracePt t="69238" x="7527925" y="4786313"/>
          <p14:tracePt t="69248" x="7518400" y="4786313"/>
          <p14:tracePt t="69302" x="7510463" y="4786313"/>
          <p14:tracePt t="69310" x="7500938" y="4776788"/>
          <p14:tracePt t="69319" x="7500938" y="4768850"/>
          <p14:tracePt t="69334" x="7483475" y="4759325"/>
          <p14:tracePt t="69478" x="7473950" y="4741863"/>
          <p14:tracePt t="69606" x="7466013" y="4741863"/>
          <p14:tracePt t="69615" x="7456488" y="4741863"/>
          <p14:tracePt t="70687" x="7419975" y="4724400"/>
          <p14:tracePt t="70759" x="7419975" y="4714875"/>
          <p14:tracePt t="70775" x="7419975" y="4705350"/>
          <p14:tracePt t="70785" x="7394575" y="4679950"/>
          <p14:tracePt t="70800" x="7367588" y="4652963"/>
          <p14:tracePt t="70817" x="7358063" y="46529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Fate of Intraembryonic Coelom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72000"/>
          </a:xfrm>
        </p:spPr>
        <p:txBody>
          <a:bodyPr>
            <a:normAutofit lnSpcReduction="10000"/>
          </a:bodyPr>
          <a:lstStyle/>
          <a:p>
            <a:pPr algn="l" rtl="0">
              <a:buFont typeface="Wingdings" pitchFamily="2" charset="2"/>
              <a:buNone/>
            </a:pPr>
            <a:r>
              <a:rPr lang="en-US" dirty="0"/>
              <a:t>During the 2</a:t>
            </a:r>
            <a:r>
              <a:rPr lang="en-US" baseline="30000" dirty="0"/>
              <a:t>nd</a:t>
            </a:r>
            <a:r>
              <a:rPr lang="en-US" dirty="0"/>
              <a:t> month, the </a:t>
            </a:r>
            <a:r>
              <a:rPr lang="en-US" dirty="0" err="1"/>
              <a:t>intraembryonic</a:t>
            </a:r>
            <a:r>
              <a:rPr lang="en-US" dirty="0"/>
              <a:t> </a:t>
            </a:r>
            <a:r>
              <a:rPr lang="en-US" dirty="0" err="1"/>
              <a:t>coelom</a:t>
            </a:r>
            <a:r>
              <a:rPr lang="en-US" dirty="0"/>
              <a:t> is divided into 3 body cavities:</a:t>
            </a:r>
          </a:p>
          <a:p>
            <a:pPr algn="l" rtl="0">
              <a:buFont typeface="Wingdings" pitchFamily="2" charset="2"/>
              <a:buNone/>
            </a:pPr>
            <a:endParaRPr lang="en-US" dirty="0"/>
          </a:p>
          <a:p>
            <a:pPr algn="l" rtl="0"/>
            <a:r>
              <a:rPr lang="en-US" dirty="0"/>
              <a:t>Pericardial cavity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Pleural cavity</a:t>
            </a:r>
          </a:p>
          <a:p>
            <a:pPr algn="l" rtl="0">
              <a:buFont typeface="Wingdings" pitchFamily="2" charset="2"/>
              <a:buNone/>
            </a:pPr>
            <a:endParaRPr lang="en-US" dirty="0"/>
          </a:p>
          <a:p>
            <a:pPr algn="l" rtl="0"/>
            <a:r>
              <a:rPr lang="en-US" dirty="0"/>
              <a:t>Peritoneal cavity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20"/>
    </mc:Choice>
    <mc:Fallback>
      <p:transition spd="slow" advTm="24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5" x="7348538" y="4652963"/>
          <p14:tracePt t="2133" x="7340600" y="4652963"/>
          <p14:tracePt t="2326" x="7331075" y="4652963"/>
          <p14:tracePt t="2357" x="7323138" y="4643438"/>
          <p14:tracePt t="2365" x="7313613" y="4643438"/>
          <p14:tracePt t="2383" x="7304088" y="4625975"/>
          <p14:tracePt t="2398" x="7242175" y="4625975"/>
          <p14:tracePt t="2415" x="7197725" y="4625975"/>
          <p14:tracePt t="2486" x="7188200" y="4616450"/>
          <p14:tracePt t="2493" x="7134225" y="4598988"/>
          <p14:tracePt t="2501" x="7108825" y="4589463"/>
          <p14:tracePt t="2515" x="7072313" y="4572000"/>
          <p14:tracePt t="2533" x="6946900" y="4545013"/>
          <p14:tracePt t="2548" x="6919913" y="4527550"/>
          <p14:tracePt t="2565" x="6884988" y="4500563"/>
          <p14:tracePt t="2583" x="6875463" y="4473575"/>
          <p14:tracePt t="2598" x="6840538" y="4419600"/>
          <p14:tracePt t="2615" x="6796088" y="4384675"/>
          <p14:tracePt t="2632" x="6680200" y="4357688"/>
          <p14:tracePt t="2648" x="6643688" y="4357688"/>
          <p14:tracePt t="2790" x="6634163" y="4357688"/>
          <p14:tracePt t="2878" x="6616700" y="4340225"/>
          <p14:tracePt t="2886" x="6616700" y="4330700"/>
          <p14:tracePt t="2898" x="6616700" y="4313238"/>
          <p14:tracePt t="2915" x="6616700" y="4268788"/>
          <p14:tracePt t="2931" x="6608763" y="4251325"/>
          <p14:tracePt t="2934" x="6608763" y="4232275"/>
          <p14:tracePt t="2948" x="6608763" y="4205288"/>
          <p14:tracePt t="2965" x="6589713" y="4143375"/>
          <p14:tracePt t="2983" x="6581775" y="4098925"/>
          <p14:tracePt t="2999" x="6562725" y="4044950"/>
          <p14:tracePt t="3015" x="6562725" y="3990975"/>
          <p14:tracePt t="3032" x="6562725" y="3973513"/>
          <p14:tracePt t="3048" x="6554788" y="3938588"/>
          <p14:tracePt t="3065" x="6545263" y="3911600"/>
          <p14:tracePt t="3081" x="6527800" y="3875088"/>
          <p14:tracePt t="3098" x="6527800" y="3840163"/>
          <p14:tracePt t="3115" x="6510338" y="3803650"/>
          <p14:tracePt t="3131" x="6510338" y="3786188"/>
          <p14:tracePt t="3148" x="6510338" y="3776663"/>
          <p14:tracePt t="3294" x="6510338" y="3768725"/>
          <p14:tracePt t="3302" x="6510338" y="3759200"/>
          <p14:tracePt t="3315" x="6510338" y="3741738"/>
          <p14:tracePt t="3331" x="6500813" y="3732213"/>
          <p14:tracePt t="3350" x="6491288" y="3732213"/>
          <p14:tracePt t="3470" x="6491288" y="3724275"/>
          <p14:tracePt t="3480" x="6491288" y="3714750"/>
          <p14:tracePt t="3486" x="6473825" y="3697288"/>
          <p14:tracePt t="3498" x="6473825" y="3687763"/>
          <p14:tracePt t="3515" x="6473825" y="3670300"/>
          <p14:tracePt t="3532" x="6456363" y="3652838"/>
          <p14:tracePt t="3548" x="6456363" y="3633788"/>
          <p14:tracePt t="3551" x="6438900" y="3625850"/>
          <p14:tracePt t="3566" x="6438900" y="3616325"/>
          <p14:tracePt t="3606" x="6438900" y="3608388"/>
          <p14:tracePt t="3614" x="6419850" y="3589338"/>
          <p14:tracePt t="3633" x="6419850" y="3571875"/>
          <p14:tracePt t="3648" x="6411913" y="3544888"/>
          <p14:tracePt t="3666" x="6402388" y="3509963"/>
          <p14:tracePt t="3681" x="6357938" y="3446463"/>
          <p14:tracePt t="3698" x="6313488" y="3384550"/>
          <p14:tracePt t="3715" x="6276975" y="3340100"/>
          <p14:tracePt t="3718" x="6251575" y="3322638"/>
          <p14:tracePt t="3732" x="6215063" y="3276600"/>
          <p14:tracePt t="3748" x="6197600" y="3251200"/>
          <p14:tracePt t="3750" x="6188075" y="3232150"/>
          <p14:tracePt t="3766" x="6170613" y="3214688"/>
          <p14:tracePt t="3783" x="6134100" y="3197225"/>
          <p14:tracePt t="3799" x="6108700" y="3160713"/>
          <p14:tracePt t="3816" x="6108700" y="3143250"/>
          <p14:tracePt t="3832" x="6089650" y="3125788"/>
          <p14:tracePt t="3886" x="6089650" y="3108325"/>
          <p14:tracePt t="3894" x="6062663" y="3108325"/>
          <p14:tracePt t="3902" x="6054725" y="3081338"/>
          <p14:tracePt t="3915" x="6037263" y="3062288"/>
          <p14:tracePt t="3931" x="5991225" y="3009900"/>
          <p14:tracePt t="3934" x="5956300" y="2982913"/>
          <p14:tracePt t="3948" x="5946775" y="2965450"/>
          <p14:tracePt t="3965" x="5919788" y="2938463"/>
          <p14:tracePt t="3983" x="5919788" y="2919413"/>
          <p14:tracePt t="4006" x="5919788" y="2911475"/>
          <p14:tracePt t="4062" x="5911850" y="2911475"/>
          <p14:tracePt t="4110" x="5902325" y="2901950"/>
          <p14:tracePt t="4167" x="5884863" y="2894013"/>
          <p14:tracePt t="4175" x="5875338" y="2884488"/>
          <p14:tracePt t="4183" x="5867400" y="2874963"/>
          <p14:tracePt t="4200" x="5857875" y="2874963"/>
          <p14:tracePt t="4215" x="5857875" y="2867025"/>
          <p14:tracePt t="4233" x="5840413" y="2867025"/>
          <p14:tracePt t="4249" x="5840413" y="2857500"/>
          <p14:tracePt t="4319" x="5840413" y="2847975"/>
          <p14:tracePt t="4327" x="5822950" y="2830513"/>
          <p14:tracePt t="4335" x="5813425" y="2822575"/>
          <p14:tracePt t="4348" x="5803900" y="2813050"/>
          <p14:tracePt t="4365" x="5786438" y="2803525"/>
          <p14:tracePt t="4384" x="5776913" y="2795588"/>
          <p14:tracePt t="4407" x="5768975" y="2795588"/>
          <p14:tracePt t="4439" x="5759450" y="2786063"/>
          <p14:tracePt t="4447" x="5751513" y="2786063"/>
          <p14:tracePt t="4470" x="5741988" y="2776538"/>
          <p14:tracePt t="4487" x="5732463" y="2776538"/>
          <p14:tracePt t="4663" x="5724525" y="2768600"/>
          <p14:tracePt t="4671" x="5715000" y="2759075"/>
          <p14:tracePt t="4681" x="5705475" y="2751138"/>
          <p14:tracePt t="4698" x="5697538" y="2741613"/>
          <p14:tracePt t="4715" x="5697538" y="2732088"/>
          <p14:tracePt t="5960" x="5688013" y="2732088"/>
          <p14:tracePt t="5968" x="5688013" y="2687638"/>
          <p14:tracePt t="5981" x="5688013" y="2616200"/>
          <p14:tracePt t="5998" x="5688013" y="2544763"/>
          <p14:tracePt t="6000" x="5688013" y="2527300"/>
          <p14:tracePt t="6017" x="5697538" y="2500313"/>
          <p14:tracePt t="6048" x="5697538" y="2490788"/>
          <p14:tracePt t="6065" x="5697538" y="2482850"/>
          <p14:tracePt t="6096" x="5697538" y="2473325"/>
          <p14:tracePt t="6336" x="5697538" y="2446338"/>
          <p14:tracePt t="6345" x="5697538" y="2419350"/>
          <p14:tracePt t="6352" x="5697538" y="2411413"/>
          <p14:tracePt t="6366" x="5697538" y="2401888"/>
          <p14:tracePt t="6472" x="5697538" y="2384425"/>
          <p14:tracePt t="6489" x="5697538" y="2374900"/>
          <p14:tracePt t="6689" x="5697538" y="2366963"/>
          <p14:tracePt t="6793" x="5680075" y="2347913"/>
          <p14:tracePt t="6800" x="5626100" y="2330450"/>
          <p14:tracePt t="6816" x="5562600" y="2295525"/>
          <p14:tracePt t="6833" x="5537200" y="2268538"/>
          <p14:tracePt t="6849" x="5518150" y="2251075"/>
          <p14:tracePt t="6866" x="5510213" y="2241550"/>
          <p14:tracePt t="7057" x="5491163" y="2241550"/>
          <p14:tracePt t="7065" x="5465763" y="2251075"/>
          <p14:tracePt t="7082" x="5456238" y="2268538"/>
          <p14:tracePt t="7099" x="5446713" y="2276475"/>
          <p14:tracePt t="7281" x="5446713" y="2295525"/>
          <p14:tracePt t="7289" x="5446713" y="2312988"/>
          <p14:tracePt t="7300" x="5446713" y="2330450"/>
          <p14:tracePt t="7316" x="5446713" y="2339975"/>
          <p14:tracePt t="8722" x="5446713" y="2347913"/>
          <p14:tracePt t="8730" x="5446713" y="2357438"/>
          <p14:tracePt t="8749" x="5411788" y="2374900"/>
          <p14:tracePt t="8766" x="5402263" y="2374900"/>
          <p14:tracePt t="8782" x="5357813" y="2374900"/>
          <p14:tracePt t="8799" x="5348288" y="2374900"/>
          <p14:tracePt t="8816" x="5303838" y="2357438"/>
          <p14:tracePt t="8833" x="5268913" y="2330450"/>
          <p14:tracePt t="8851" x="5251450" y="2322513"/>
          <p14:tracePt t="8867" x="5241925" y="2322513"/>
          <p14:tracePt t="8884" x="5224463" y="2322513"/>
          <p14:tracePt t="8901" x="5214938" y="2322513"/>
          <p14:tracePt t="8955" x="5197475" y="2322513"/>
          <p14:tracePt t="8962" x="5187950" y="2322513"/>
          <p14:tracePt t="8970" x="5180013" y="2322513"/>
          <p14:tracePt t="8982" x="5170488" y="2322513"/>
          <p14:tracePt t="8999" x="5153025" y="2322513"/>
          <p14:tracePt t="9016" x="5126038" y="2322513"/>
          <p14:tracePt t="9032" x="5116513" y="2322513"/>
          <p14:tracePt t="9049" x="5108575" y="2322513"/>
          <p14:tracePt t="9066" x="5089525" y="2322513"/>
          <p14:tracePt t="9130" x="5081588" y="2322513"/>
          <p14:tracePt t="9138" x="5072063" y="2322513"/>
          <p14:tracePt t="9163" x="5054600" y="2322513"/>
          <p14:tracePt t="9171" x="5045075" y="2322513"/>
          <p14:tracePt t="9182" x="5037138" y="2312988"/>
          <p14:tracePt t="9199" x="5018088" y="2303463"/>
          <p14:tracePt t="9202" x="5010150" y="2303463"/>
          <p14:tracePt t="9315" x="4991100" y="2303463"/>
          <p14:tracePt t="9331" x="4983163" y="2303463"/>
          <p14:tracePt t="9338" x="4973638" y="2303463"/>
          <p14:tracePt t="9351" x="4965700" y="2312988"/>
          <p14:tracePt t="9366" x="4946650" y="2312988"/>
          <p14:tracePt t="9382" x="4938713" y="2312988"/>
          <p14:tracePt t="9400" x="4919663" y="2312988"/>
          <p14:tracePt t="9401" x="4911725" y="2312988"/>
          <p14:tracePt t="9499" x="4894263" y="2312988"/>
          <p14:tracePt t="9539" x="4884738" y="2312988"/>
          <p14:tracePt t="9555" x="4875213" y="2312988"/>
          <p14:tracePt t="9570" x="4867275" y="2312988"/>
          <p14:tracePt t="9579" x="4857750" y="2312988"/>
          <p14:tracePt t="9587" x="4848225" y="2312988"/>
          <p14:tracePt t="9618" x="4840288" y="2330450"/>
          <p14:tracePt t="10083" x="4840288" y="2347913"/>
          <p14:tracePt t="10099" x="4848225" y="2366963"/>
          <p14:tracePt t="10115" x="4857750" y="2374900"/>
          <p14:tracePt t="10132" x="4857750" y="2384425"/>
          <p14:tracePt t="10139" x="4857750" y="2393950"/>
          <p14:tracePt t="10150" x="4857750" y="2401888"/>
          <p14:tracePt t="10166" x="4867275" y="2401888"/>
          <p14:tracePt t="10182" x="4867275" y="2411413"/>
          <p14:tracePt t="10200" x="4884738" y="2419350"/>
          <p14:tracePt t="10216" x="4884738" y="2438400"/>
          <p14:tracePt t="10232" x="4884738" y="2446338"/>
          <p14:tracePt t="10283" x="4884738" y="2455863"/>
          <p14:tracePt t="10347" x="4894263" y="2455863"/>
          <p14:tracePt t="10364" x="4902200" y="2465388"/>
          <p14:tracePt t="10371" x="4902200" y="2473325"/>
          <p14:tracePt t="10382" x="4902200" y="2482850"/>
          <p14:tracePt t="10400" x="4919663" y="2500313"/>
          <p14:tracePt t="10415" x="4929188" y="2517775"/>
          <p14:tracePt t="10433" x="4938713" y="2527300"/>
          <p14:tracePt t="10475" x="4938713" y="2536825"/>
          <p14:tracePt t="10484" x="4938713" y="2544763"/>
          <p14:tracePt t="10500" x="4946650" y="2581275"/>
          <p14:tracePt t="10517" x="4956175" y="2598738"/>
          <p14:tracePt t="10533" x="4965700" y="2625725"/>
          <p14:tracePt t="10551" x="4973638" y="2643188"/>
          <p14:tracePt t="10567" x="4973638" y="2660650"/>
          <p14:tracePt t="10636" x="4983163" y="2670175"/>
          <p14:tracePt t="10644" x="4983163" y="2687638"/>
          <p14:tracePt t="10653" x="4983163" y="2697163"/>
          <p14:tracePt t="10668" x="4991100" y="2705100"/>
          <p14:tracePt t="10700" x="4991100" y="2714625"/>
          <p14:tracePt t="10707" x="4991100" y="2732088"/>
          <p14:tracePt t="10723" x="5000625" y="2759075"/>
          <p14:tracePt t="10733" x="5000625" y="2768600"/>
          <p14:tracePt t="10751" x="5000625" y="2776538"/>
          <p14:tracePt t="10767" x="5000625" y="2786063"/>
          <p14:tracePt t="10783" x="5000625" y="2795588"/>
          <p14:tracePt t="10800" x="5000625" y="2803525"/>
          <p14:tracePt t="10820" x="5000625" y="2822575"/>
          <p14:tracePt t="10836" x="4991100" y="2822575"/>
          <p14:tracePt t="10852" x="4991100" y="2830513"/>
          <p14:tracePt t="10867" x="4965700" y="2847975"/>
          <p14:tracePt t="10884" x="4956175" y="2847975"/>
          <p14:tracePt t="10901" x="4938713" y="2847975"/>
          <p14:tracePt t="10956" x="4919663" y="2867025"/>
          <p14:tracePt t="10964" x="4902200" y="2867025"/>
          <p14:tracePt t="10980" x="4894263" y="2867025"/>
          <p14:tracePt t="10988" x="4875213" y="2894013"/>
          <p14:tracePt t="11002" x="4840288" y="2901950"/>
          <p14:tracePt t="11004" x="4822825" y="2919413"/>
          <p14:tracePt t="11016" x="4813300" y="2928938"/>
          <p14:tracePt t="11032" x="4768850" y="2973388"/>
          <p14:tracePt t="11052" x="4741863" y="3000375"/>
          <p14:tracePt t="11066" x="4732338" y="3009900"/>
          <p14:tracePt t="11084" x="4714875" y="3027363"/>
          <p14:tracePt t="11101" x="4687888" y="3036888"/>
          <p14:tracePt t="11117" x="4679950" y="3044825"/>
          <p14:tracePt t="11133" x="4652963" y="3054350"/>
          <p14:tracePt t="11151" x="4643438" y="3054350"/>
          <p14:tracePt t="11166" x="4608513" y="3081338"/>
          <p14:tracePt t="11183" x="4589463" y="3098800"/>
          <p14:tracePt t="11200" x="4554538" y="3116263"/>
          <p14:tracePt t="11216" x="4518025" y="3152775"/>
          <p14:tracePt t="11232" x="4483100" y="3179763"/>
          <p14:tracePt t="11250" x="4446588" y="3214688"/>
          <p14:tracePt t="11252" x="4429125" y="3224213"/>
          <p14:tracePt t="11267" x="4367213" y="3268663"/>
          <p14:tracePt t="11283" x="4330700" y="3276600"/>
          <p14:tracePt t="11300" x="4322763" y="3286125"/>
          <p14:tracePt t="11364" x="4303713" y="3295650"/>
          <p14:tracePt t="11372" x="4303713" y="3303588"/>
          <p14:tracePt t="11383" x="4286250" y="3322638"/>
          <p14:tracePt t="11401" x="4259263" y="3348038"/>
          <p14:tracePt t="11416" x="4251325" y="3357563"/>
          <p14:tracePt t="11433" x="4251325" y="3367088"/>
          <p14:tracePt t="11460" x="4232275" y="3375025"/>
          <p14:tracePt t="11469" x="4232275" y="3384550"/>
          <p14:tracePt t="11484" x="4224338" y="3402013"/>
          <p14:tracePt t="11500" x="4214813" y="3411538"/>
          <p14:tracePt t="11517" x="4197350" y="3438525"/>
          <p14:tracePt t="11533" x="4160838" y="3465513"/>
          <p14:tracePt t="11551" x="4143375" y="3482975"/>
          <p14:tracePt t="11581" x="4133850" y="3490913"/>
          <p14:tracePt t="11588" x="4125913" y="3509963"/>
          <p14:tracePt t="11600" x="4098925" y="3517900"/>
          <p14:tracePt t="11616" x="4062413" y="3517900"/>
          <p14:tracePt t="11632" x="4062413" y="3536950"/>
          <p14:tracePt t="11651" x="4037013" y="3554413"/>
          <p14:tracePt t="11668" x="4027488" y="3562350"/>
          <p14:tracePt t="11797" x="4027488" y="3581400"/>
          <p14:tracePt t="11820" x="4027488" y="3598863"/>
          <p14:tracePt t="11868" x="4027488" y="3608388"/>
          <p14:tracePt t="11876" x="4027488" y="3616325"/>
          <p14:tracePt t="11885" x="4027488" y="3625850"/>
          <p14:tracePt t="11902" x="4027488" y="3643313"/>
          <p14:tracePt t="11917" x="4027488" y="3660775"/>
          <p14:tracePt t="11973" x="4027488" y="3679825"/>
          <p14:tracePt t="11989" x="4027488" y="3697288"/>
          <p14:tracePt t="11998" x="4027488" y="3714750"/>
          <p14:tracePt t="12004" x="4027488" y="3732213"/>
          <p14:tracePt t="12016" x="4027488" y="3751263"/>
          <p14:tracePt t="12033" x="4027488" y="3795713"/>
          <p14:tracePt t="12050" x="4027488" y="3840163"/>
          <p14:tracePt t="12052" x="4027488" y="3848100"/>
          <p14:tracePt t="12066" x="4027488" y="3875088"/>
          <p14:tracePt t="12068" x="4027488" y="3884613"/>
          <p14:tracePt t="12084" x="4027488" y="3902075"/>
          <p14:tracePt t="12101" x="4027488" y="3919538"/>
          <p14:tracePt t="12117" x="4027488" y="3938588"/>
          <p14:tracePt t="12134" x="4027488" y="3956050"/>
          <p14:tracePt t="12150" x="4027488" y="3965575"/>
          <p14:tracePt t="12169" x="4027488" y="3983038"/>
          <p14:tracePt t="12198" x="4027488" y="3990975"/>
          <p14:tracePt t="12229" x="4027488" y="4000500"/>
          <p14:tracePt t="12245" x="4027488" y="4017963"/>
          <p14:tracePt t="12253" x="4027488" y="4027488"/>
          <p14:tracePt t="12266" x="4027488" y="4037013"/>
          <p14:tracePt t="12283" x="4027488" y="4044950"/>
          <p14:tracePt t="12285" x="4027488" y="4062413"/>
          <p14:tracePt t="12349" x="4027488" y="4071938"/>
          <p14:tracePt t="12421" x="4037013" y="4071938"/>
          <p14:tracePt t="12432" x="4037013" y="4081463"/>
          <p14:tracePt t="12493" x="4037013" y="4089400"/>
          <p14:tracePt t="12533" x="4037013" y="4116388"/>
          <p14:tracePt t="12541" x="4037013" y="4133850"/>
          <p14:tracePt t="12552" x="4037013" y="4170363"/>
          <p14:tracePt t="12567" x="4037013" y="4214813"/>
          <p14:tracePt t="12584" x="4044950" y="4276725"/>
          <p14:tracePt t="12600" x="4044950" y="4322763"/>
          <p14:tracePt t="12617" x="4054475" y="4348163"/>
          <p14:tracePt t="12633" x="4071938" y="4394200"/>
          <p14:tracePt t="12653" x="4071938" y="4402138"/>
          <p14:tracePt t="12667" x="4071938" y="4411663"/>
          <p14:tracePt t="12683" x="4071938" y="4419600"/>
          <p14:tracePt t="12701" x="4071938" y="4465638"/>
          <p14:tracePt t="12717" x="4071938" y="4483100"/>
          <p14:tracePt t="12734" x="4071938" y="4491038"/>
          <p14:tracePt t="12751" x="4071938" y="4527550"/>
          <p14:tracePt t="12767" x="4071938" y="4545013"/>
          <p14:tracePt t="12783" x="4071938" y="4581525"/>
          <p14:tracePt t="12800" x="4071938" y="4616450"/>
          <p14:tracePt t="12816" x="4071938" y="4660900"/>
          <p14:tracePt t="12833" x="4071938" y="4714875"/>
          <p14:tracePt t="12850" x="4071938" y="4759325"/>
          <p14:tracePt t="12852" x="4071938" y="4776788"/>
          <p14:tracePt t="12866" x="4071938" y="4795838"/>
          <p14:tracePt t="12883" x="4071938" y="4803775"/>
          <p14:tracePt t="12965" x="4071938" y="4813300"/>
          <p14:tracePt t="12973" x="4071938" y="4822825"/>
          <p14:tracePt t="12984" x="4071938" y="4830763"/>
          <p14:tracePt t="13001" x="4071938" y="4848225"/>
          <p14:tracePt t="13021" x="4071938" y="4857750"/>
          <p14:tracePt t="13574" x="4071938" y="4848225"/>
          <p14:tracePt t="13590" x="4081463" y="4840288"/>
          <p14:tracePt t="13614" x="4089400" y="4830763"/>
          <p14:tracePt t="13632" x="4098925" y="4822825"/>
          <p14:tracePt t="13686" x="4098925" y="4803775"/>
          <p14:tracePt t="13694" x="4098925" y="4795838"/>
          <p14:tracePt t="13702" x="4098925" y="4786313"/>
          <p14:tracePt t="13717" x="4108450" y="4776788"/>
          <p14:tracePt t="13734" x="4116388" y="4759325"/>
          <p14:tracePt t="13751" x="4133850" y="4741863"/>
          <p14:tracePt t="13767" x="4143375" y="4705350"/>
          <p14:tracePt t="13784" x="4152900" y="4697413"/>
          <p14:tracePt t="13815" x="4152900" y="4687888"/>
          <p14:tracePt t="13832" x="4152900" y="4679950"/>
          <p14:tracePt t="13838" x="4152900" y="4670425"/>
          <p14:tracePt t="13862" x="4160838" y="4670425"/>
          <p14:tracePt t="13870" x="4160838" y="4660900"/>
          <p14:tracePt t="13886" x="4160838" y="4643438"/>
          <p14:tracePt t="13903" x="4160838" y="4625975"/>
          <p14:tracePt t="14038" x="4160838" y="4616450"/>
          <p14:tracePt t="14046" x="4187825" y="4598988"/>
          <p14:tracePt t="14054" x="4224338" y="4572000"/>
          <p14:tracePt t="14066" x="4232275" y="4572000"/>
          <p14:tracePt t="14083" x="4241800" y="4562475"/>
          <p14:tracePt t="14102" x="4276725" y="4537075"/>
          <p14:tracePt t="14118" x="4286250" y="4527550"/>
          <p14:tracePt t="14135" x="4303713" y="4527550"/>
          <p14:tracePt t="14190" x="4340225" y="4500563"/>
          <p14:tracePt t="14198" x="4384675" y="4491038"/>
          <p14:tracePt t="14217" x="4537075" y="4456113"/>
          <p14:tracePt t="14234" x="4670425" y="4429125"/>
          <p14:tracePt t="14250" x="4732338" y="4419600"/>
          <p14:tracePt t="14267" x="4759325" y="4419600"/>
          <p14:tracePt t="14283" x="4822825" y="4419600"/>
          <p14:tracePt t="14285" x="4875213" y="4429125"/>
          <p14:tracePt t="14302" x="4965700" y="4446588"/>
          <p14:tracePt t="14317" x="5081588" y="4446588"/>
          <p14:tracePt t="14334" x="5180013" y="4446588"/>
          <p14:tracePt t="14352" x="5232400" y="4446588"/>
          <p14:tracePt t="14367" x="5251450" y="4446588"/>
          <p14:tracePt t="14406" x="5276850" y="4446588"/>
          <p14:tracePt t="14415" x="5303838" y="4446588"/>
          <p14:tracePt t="14422" x="5340350" y="4446588"/>
          <p14:tracePt t="14435" x="5394325" y="4446588"/>
          <p14:tracePt t="14450" x="5438775" y="4446588"/>
          <p14:tracePt t="14466" x="5527675" y="4429125"/>
          <p14:tracePt t="14484" x="5599113" y="4384675"/>
          <p14:tracePt t="14486" x="5643563" y="4357688"/>
          <p14:tracePt t="14501" x="5759450" y="4295775"/>
          <p14:tracePt t="14518" x="5983288" y="4205288"/>
          <p14:tracePt t="14534" x="6161088" y="4152900"/>
          <p14:tracePt t="14552" x="6411913" y="4044950"/>
          <p14:tracePt t="14568" x="6643688" y="3946525"/>
          <p14:tracePt t="14584" x="6813550" y="3840163"/>
          <p14:tracePt t="14602" x="6831013" y="3830638"/>
          <p14:tracePt t="14617" x="6867525" y="3776663"/>
          <p14:tracePt t="14634" x="6875463" y="3751263"/>
          <p14:tracePt t="14650" x="6875463" y="3741738"/>
          <p14:tracePt t="14667" x="6884988" y="3732213"/>
          <p14:tracePt t="14684" x="6919913" y="3705225"/>
          <p14:tracePt t="14686" x="6973888" y="3687763"/>
          <p14:tracePt t="14702" x="7081838" y="3633788"/>
          <p14:tracePt t="14718" x="7143750" y="3598863"/>
          <p14:tracePt t="14734" x="7153275" y="3589338"/>
          <p14:tracePt t="14751" x="7188200" y="3571875"/>
          <p14:tracePt t="14768" x="7296150" y="3544888"/>
          <p14:tracePt t="14784" x="7439025" y="3527425"/>
          <p14:tracePt t="14801" x="7572375" y="3517900"/>
          <p14:tracePt t="14816" x="7626350" y="3500438"/>
          <p14:tracePt t="14834" x="7634288" y="3500438"/>
          <p14:tracePt t="23221" x="7643813" y="3500438"/>
          <p14:tracePt t="23389" x="7634288" y="3500438"/>
          <p14:tracePt t="23397" x="7589838" y="3500438"/>
          <p14:tracePt t="23405" x="7562850" y="3500438"/>
          <p14:tracePt t="23420" x="7537450" y="3500438"/>
          <p14:tracePt t="23445" x="7527925" y="3500438"/>
          <p14:tracePt t="23469" x="7518400" y="3500438"/>
          <p14:tracePt t="23477" x="7500938" y="3500438"/>
          <p14:tracePt t="23487" x="7491413" y="3500438"/>
          <p14:tracePt t="23503" x="7483475" y="3500438"/>
          <p14:tracePt t="23525" x="7466013" y="3500438"/>
          <p14:tracePt t="23550" x="7456488" y="3500438"/>
          <p14:tracePt t="23567" x="7446963" y="3500438"/>
          <p14:tracePt t="23582" x="7439025" y="3500438"/>
          <p14:tracePt t="23589" x="7429500" y="3500438"/>
          <p14:tracePt t="23613" x="7419975" y="3500438"/>
          <p14:tracePt t="23621" x="7412038" y="3500438"/>
          <p14:tracePt t="23645" x="7402513" y="3500438"/>
          <p14:tracePt t="23709" x="7385050" y="3500438"/>
          <p14:tracePt t="23758" x="7375525" y="3500438"/>
          <p14:tracePt t="23766" x="7367588" y="3500438"/>
          <p14:tracePt t="23789" x="7358063" y="3500438"/>
          <p14:tracePt t="23806" x="7348538" y="3500438"/>
          <p14:tracePt t="23813" x="7340600" y="3500438"/>
          <p14:tracePt t="23821" x="7331075" y="3500438"/>
          <p14:tracePt t="23835" x="7323138" y="3500438"/>
          <p14:tracePt t="23893" x="7313613" y="3500438"/>
          <p14:tracePt t="23901" x="7304088" y="3500438"/>
          <p14:tracePt t="23925" x="7296150" y="3500438"/>
          <p14:tracePt t="23942" x="7286625" y="3500438"/>
          <p14:tracePt t="23990" x="7277100" y="3500438"/>
          <p14:tracePt t="24166" x="7269163" y="3500438"/>
          <p14:tracePt t="24173" x="7251700" y="3509963"/>
          <p14:tracePt t="24189" x="7242175" y="3517900"/>
          <p14:tracePt t="24270" x="7232650" y="3527425"/>
          <p14:tracePt t="24302" x="7224713" y="3527425"/>
          <p14:tracePt t="24319" x="7205663" y="3527425"/>
          <p14:tracePt t="24335" x="7197725" y="35369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2714620"/>
            <a:ext cx="8229600" cy="1828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800" dirty="0" smtClean="0">
                <a:solidFill>
                  <a:srgbClr val="FF0000"/>
                </a:solidFill>
                <a:latin typeface="Arial Black" pitchFamily="34" charset="0"/>
              </a:rPr>
              <a:t>Folding</a:t>
            </a:r>
            <a:endParaRPr lang="en-GB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59"/>
    </mc:Choice>
    <mc:Fallback>
      <p:transition spd="slow" advTm="1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" x="7188200" y="3536950"/>
          <p14:tracePt t="169" x="7188200" y="354488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 t="50000" b="28548"/>
          <a:stretch>
            <a:fillRect/>
          </a:stretch>
        </p:blipFill>
        <p:spPr bwMode="auto">
          <a:xfrm>
            <a:off x="34925" y="4763"/>
            <a:ext cx="48895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Line 6"/>
          <p:cNvSpPr>
            <a:spLocks noChangeShapeType="1"/>
          </p:cNvSpPr>
          <p:nvPr/>
        </p:nvSpPr>
        <p:spPr bwMode="auto">
          <a:xfrm>
            <a:off x="2514600" y="76200"/>
            <a:ext cx="0" cy="15382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ar-JO"/>
          </a:p>
        </p:txBody>
      </p:sp>
      <p:sp>
        <p:nvSpPr>
          <p:cNvPr id="11268" name="Title 13"/>
          <p:cNvSpPr>
            <a:spLocks noGrp="1"/>
          </p:cNvSpPr>
          <p:nvPr>
            <p:ph type="title"/>
          </p:nvPr>
        </p:nvSpPr>
        <p:spPr>
          <a:xfrm>
            <a:off x="5029200" y="152400"/>
            <a:ext cx="4114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With lateral folding, mesoderm is recruited to gut wall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3"/>
          </p:nvPr>
        </p:nvSpPr>
        <p:spPr>
          <a:xfrm>
            <a:off x="228600" y="5334000"/>
            <a:ext cx="8229600" cy="1219200"/>
          </a:xfrm>
        </p:spPr>
        <p:txBody>
          <a:bodyPr rtlCol="0">
            <a:normAutofit fontScale="92500" lnSpcReduction="10000"/>
          </a:bodyPr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Lateral folding of the embryo completes the gut tube</a:t>
            </a:r>
          </a:p>
          <a:p>
            <a:pPr algn="l" rtl="0" eaLnBrk="1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2400" dirty="0" err="1" smtClean="0"/>
              <a:t>Mesodermal</a:t>
            </a:r>
            <a:r>
              <a:rPr lang="en-US" sz="2400" dirty="0" smtClean="0"/>
              <a:t> layer of the gut tube is called </a:t>
            </a:r>
            <a:r>
              <a:rPr lang="en-US" sz="2400" dirty="0" err="1" smtClean="0"/>
              <a:t>splanchnic</a:t>
            </a:r>
            <a:r>
              <a:rPr lang="en-US" sz="2400" dirty="0" smtClean="0"/>
              <a:t> (visceral) mesoderm - derived from lateral plate mesoderm</a:t>
            </a:r>
          </a:p>
          <a:p>
            <a:pPr algn="l" rt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dirty="0" smtClean="0"/>
              <a:t>Somatic mesoderm lines body cavity</a:t>
            </a:r>
          </a:p>
          <a:p>
            <a:pPr algn="l" rtl="0" eaLnBrk="1" fontAlgn="auto" hangingPunct="1">
              <a:spcAft>
                <a:spcPts val="0"/>
              </a:spcAft>
              <a:defRPr/>
            </a:pPr>
            <a:endParaRPr lang="en-US" sz="2400" dirty="0" smtClean="0"/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1968500"/>
            <a:ext cx="75438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505575" y="4586288"/>
            <a:ext cx="1347788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latin typeface="+mj-lt"/>
              </a:rPr>
              <a:t>Langman’s</a:t>
            </a:r>
            <a:r>
              <a:rPr lang="en-US" sz="1200" dirty="0">
                <a:latin typeface="+mj-lt"/>
              </a:rPr>
              <a:t> fig 6-18</a:t>
            </a:r>
          </a:p>
        </p:txBody>
      </p:sp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0" y="1476375"/>
            <a:ext cx="1157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  <a:ea typeface="Calibri" pitchFamily="34" charset="0"/>
                <a:cs typeface="Calibri" pitchFamily="34" charset="0"/>
              </a:rPr>
              <a:t>Carlson fig 6-20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857"/>
    </mc:Choice>
    <mc:Fallback>
      <p:transition spd="slow" advTm="174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49" x="7170738" y="3544888"/>
          <p14:tracePt t="4257" x="7153275" y="3544888"/>
          <p14:tracePt t="4276" x="7116763" y="3544888"/>
          <p14:tracePt t="4417" x="7099300" y="3536950"/>
          <p14:tracePt t="4425" x="7081838" y="3527425"/>
          <p14:tracePt t="4442" x="7037388" y="3473450"/>
          <p14:tracePt t="4460" x="6973888" y="3438525"/>
          <p14:tracePt t="4475" x="6929438" y="3419475"/>
          <p14:tracePt t="4491" x="6875463" y="3402013"/>
          <p14:tracePt t="4508" x="6831013" y="3375025"/>
          <p14:tracePt t="4525" x="6786563" y="3367088"/>
          <p14:tracePt t="4541" x="6724650" y="3367088"/>
          <p14:tracePt t="4558" x="6670675" y="3357563"/>
          <p14:tracePt t="4575" x="6616700" y="3357563"/>
          <p14:tracePt t="4577" x="6562725" y="3357563"/>
          <p14:tracePt t="4591" x="6491288" y="3357563"/>
          <p14:tracePt t="4609" x="6108700" y="3367088"/>
          <p14:tracePt t="4625" x="6062663" y="3394075"/>
          <p14:tracePt t="4641" x="6045200" y="3402013"/>
          <p14:tracePt t="4730" x="6018213" y="3402013"/>
          <p14:tracePt t="4738" x="5929313" y="3384550"/>
          <p14:tracePt t="4758" x="5768975" y="3384550"/>
          <p14:tracePt t="4775" x="5599113" y="3348038"/>
          <p14:tracePt t="4777" x="5527675" y="3348038"/>
          <p14:tracePt t="4791" x="5411788" y="3313113"/>
          <p14:tracePt t="4809" x="5330825" y="3286125"/>
          <p14:tracePt t="4826" x="5295900" y="3268663"/>
          <p14:tracePt t="4842" x="5276850" y="3259138"/>
          <p14:tracePt t="4874" x="5268913" y="3251200"/>
          <p14:tracePt t="4930" x="5251450" y="3251200"/>
          <p14:tracePt t="4946" x="5241925" y="3259138"/>
          <p14:tracePt t="4962" x="5232400" y="3259138"/>
          <p14:tracePt t="4975" x="5232400" y="3268663"/>
          <p14:tracePt t="4991" x="5224463" y="3268663"/>
          <p14:tracePt t="5008" x="5205413" y="3268663"/>
          <p14:tracePt t="5026" x="5081588" y="3276600"/>
          <p14:tracePt t="5042" x="4803775" y="3303588"/>
          <p14:tracePt t="5059" x="4598988" y="3340100"/>
          <p14:tracePt t="5076" x="4473575" y="3367088"/>
          <p14:tracePt t="5092" x="4402138" y="3384550"/>
          <p14:tracePt t="5108" x="4384675" y="3384550"/>
          <p14:tracePt t="5138" x="4375150" y="3384550"/>
          <p14:tracePt t="5290" x="4357688" y="3384550"/>
          <p14:tracePt t="5298" x="4322763" y="3384550"/>
          <p14:tracePt t="5309" x="4268788" y="3367088"/>
          <p14:tracePt t="5325" x="4214813" y="3357563"/>
          <p14:tracePt t="5341" x="4187825" y="3330575"/>
          <p14:tracePt t="5359" x="4152900" y="3286125"/>
          <p14:tracePt t="5375" x="4133850" y="3259138"/>
          <p14:tracePt t="5377" x="4108450" y="3232150"/>
          <p14:tracePt t="5394" x="4089400" y="3224213"/>
          <p14:tracePt t="5408" x="4081463" y="3214688"/>
          <p14:tracePt t="5426" x="4027488" y="3205163"/>
          <p14:tracePt t="5441" x="4017963" y="3205163"/>
          <p14:tracePt t="5482" x="4000500" y="3205163"/>
          <p14:tracePt t="5538" x="3990975" y="3197225"/>
          <p14:tracePt t="5547" x="3983038" y="3197225"/>
          <p14:tracePt t="5558" x="3965575" y="3187700"/>
          <p14:tracePt t="5575" x="3938588" y="3179763"/>
          <p14:tracePt t="5577" x="3911600" y="3160713"/>
          <p14:tracePt t="5591" x="3902075" y="3160713"/>
          <p14:tracePt t="5608" x="3875088" y="3160713"/>
          <p14:tracePt t="5626" x="3867150" y="3160713"/>
          <p14:tracePt t="5722" x="3848100" y="3160713"/>
          <p14:tracePt t="5730" x="3830638" y="3160713"/>
          <p14:tracePt t="5742" x="3822700" y="3160713"/>
          <p14:tracePt t="5758" x="3813175" y="3160713"/>
          <p14:tracePt t="5794" x="3803650" y="3160713"/>
          <p14:tracePt t="5866" x="3795713" y="3160713"/>
          <p14:tracePt t="5874" x="3786188" y="3160713"/>
          <p14:tracePt t="5892" x="3759200" y="3160713"/>
          <p14:tracePt t="5908" x="3741738" y="3160713"/>
          <p14:tracePt t="5925" x="3714750" y="3160713"/>
          <p14:tracePt t="5941" x="3697288" y="3160713"/>
          <p14:tracePt t="5959" x="3687763" y="3160713"/>
          <p14:tracePt t="5975" x="3670300" y="3160713"/>
          <p14:tracePt t="6002" x="3652838" y="3160713"/>
          <p14:tracePt t="6051" x="3643313" y="3160713"/>
          <p14:tracePt t="6059" x="3633788" y="3160713"/>
          <p14:tracePt t="6076" x="3608388" y="3160713"/>
          <p14:tracePt t="6092" x="3571875" y="3170238"/>
          <p14:tracePt t="6109" x="3562350" y="3197225"/>
          <p14:tracePt t="6171" x="3554413" y="3197225"/>
          <p14:tracePt t="6179" x="3527425" y="3197225"/>
          <p14:tracePt t="6191" x="3509963" y="3197225"/>
          <p14:tracePt t="6208" x="3473450" y="3179763"/>
          <p14:tracePt t="6226" x="3438525" y="3179763"/>
          <p14:tracePt t="6299" x="3429000" y="3179763"/>
          <p14:tracePt t="6307" x="3419475" y="3179763"/>
          <p14:tracePt t="6326" x="3411538" y="3179763"/>
          <p14:tracePt t="6342" x="3394075" y="3179763"/>
          <p14:tracePt t="6359" x="3367088" y="3179763"/>
          <p14:tracePt t="6375" x="3340100" y="3187700"/>
          <p14:tracePt t="6391" x="3313113" y="3187700"/>
          <p14:tracePt t="6408" x="3295650" y="3187700"/>
          <p14:tracePt t="6426" x="3276600" y="3187700"/>
          <p14:tracePt t="6442" x="3268663" y="3187700"/>
          <p14:tracePt t="6459" x="3251200" y="3187700"/>
          <p14:tracePt t="6476" x="3232150" y="3187700"/>
          <p14:tracePt t="6499" x="3205163" y="3187700"/>
          <p14:tracePt t="6510" x="3197225" y="3187700"/>
          <p14:tracePt t="6539" x="3187700" y="3187700"/>
          <p14:tracePt t="6557" x="3160713" y="3187700"/>
          <p14:tracePt t="6571" x="3152775" y="3187700"/>
          <p14:tracePt t="6611" x="3098800" y="3197225"/>
          <p14:tracePt t="6619" x="3017838" y="3197225"/>
          <p14:tracePt t="6627" x="2990850" y="3197225"/>
          <p14:tracePt t="6643" x="2938463" y="3197225"/>
          <p14:tracePt t="6659" x="2847975" y="3197225"/>
          <p14:tracePt t="6675" x="2840038" y="3197225"/>
          <p14:tracePt t="6708" x="2840038" y="3170238"/>
          <p14:tracePt t="6715" x="2867025" y="3143250"/>
          <p14:tracePt t="6725" x="2884488" y="3143250"/>
          <p14:tracePt t="6741" x="2884488" y="3125788"/>
          <p14:tracePt t="6867" x="2894013" y="3125788"/>
          <p14:tracePt t="6883" x="2901950" y="3133725"/>
          <p14:tracePt t="6893" x="2901950" y="3143250"/>
          <p14:tracePt t="6910" x="2901950" y="3152775"/>
          <p14:tracePt t="6925" x="2901950" y="3160713"/>
          <p14:tracePt t="6941" x="2901950" y="3170238"/>
          <p14:tracePt t="7147" x="2894013" y="3170238"/>
          <p14:tracePt t="7158" x="2874963" y="3170238"/>
          <p14:tracePt t="7174" x="2857500" y="3170238"/>
          <p14:tracePt t="7180" x="2840038" y="3170238"/>
          <p14:tracePt t="7380" x="2840038" y="3160713"/>
          <p14:tracePt t="7396" x="2830513" y="3152775"/>
          <p14:tracePt t="7411" x="2822575" y="3143250"/>
          <p14:tracePt t="7419" x="2803525" y="3125788"/>
          <p14:tracePt t="7436" x="2795588" y="3116263"/>
          <p14:tracePt t="7572" x="2795588" y="3108325"/>
          <p14:tracePt t="7588" x="2786063" y="3108325"/>
          <p14:tracePt t="7644" x="2776538" y="3108325"/>
          <p14:tracePt t="7652" x="2768600" y="3108325"/>
          <p14:tracePt t="7668" x="2768600" y="3098800"/>
          <p14:tracePt t="7677" x="2751138" y="3089275"/>
          <p14:tracePt t="7692" x="2741613" y="3089275"/>
          <p14:tracePt t="7709" x="2714625" y="3071813"/>
          <p14:tracePt t="7726" x="2697163" y="3062288"/>
          <p14:tracePt t="7741" x="2687638" y="3054350"/>
          <p14:tracePt t="7766" x="2679700" y="3054350"/>
          <p14:tracePt t="7775" x="2670175" y="3044825"/>
          <p14:tracePt t="7796" x="2660650" y="3044825"/>
          <p14:tracePt t="7809" x="2660650" y="3036888"/>
          <p14:tracePt t="7825" x="2652713" y="3036888"/>
          <p14:tracePt t="7842" x="2633663" y="3036888"/>
          <p14:tracePt t="7860" x="2633663" y="3027363"/>
          <p14:tracePt t="7884" x="2625725" y="3027363"/>
          <p14:tracePt t="7932" x="2616200" y="3027363"/>
          <p14:tracePt t="7940" x="2608263" y="3027363"/>
          <p14:tracePt t="7960" x="2589213" y="3027363"/>
          <p14:tracePt t="7975" x="2554288" y="3027363"/>
          <p14:tracePt t="7991" x="2482850" y="3027363"/>
          <p14:tracePt t="8009" x="2187575" y="3027363"/>
          <p14:tracePt t="8025" x="2027238" y="3017838"/>
          <p14:tracePt t="8027" x="2000250" y="3017838"/>
          <p14:tracePt t="8445" x="2000250" y="3027363"/>
          <p14:tracePt t="8460" x="2000250" y="3044825"/>
          <p14:tracePt t="8493" x="2000250" y="3054350"/>
          <p14:tracePt t="8653" x="2009775" y="3062288"/>
          <p14:tracePt t="8661" x="2017713" y="3062288"/>
          <p14:tracePt t="8675" x="2027238" y="3071813"/>
          <p14:tracePt t="8693" x="2044700" y="3071813"/>
          <p14:tracePt t="8717" x="2062163" y="3071813"/>
          <p14:tracePt t="8766" x="2071688" y="3071813"/>
          <p14:tracePt t="8773" x="2081213" y="3071813"/>
          <p14:tracePt t="8792" x="2098675" y="3071813"/>
          <p14:tracePt t="8809" x="2125663" y="3071813"/>
          <p14:tracePt t="8825" x="2160588" y="3071813"/>
          <p14:tracePt t="8842" x="2214563" y="3071813"/>
          <p14:tracePt t="8860" x="2241550" y="3071813"/>
          <p14:tracePt t="8875" x="2241550" y="3081338"/>
          <p14:tracePt t="8877" x="2251075" y="3081338"/>
          <p14:tracePt t="8917" x="2259013" y="3081338"/>
          <p14:tracePt t="8941" x="2268538" y="3081338"/>
          <p14:tracePt t="8958" x="2276475" y="3071813"/>
          <p14:tracePt t="8997" x="2295525" y="3062288"/>
          <p14:tracePt t="9021" x="2303463" y="3054350"/>
          <p14:tracePt t="9293" x="2303463" y="3044825"/>
          <p14:tracePt t="9309" x="2295525" y="3044825"/>
          <p14:tracePt t="9317" x="2276475" y="3044825"/>
          <p14:tracePt t="9349" x="2268538" y="3044825"/>
          <p14:tracePt t="9357" x="2259013" y="3044825"/>
          <p14:tracePt t="9445" x="2251075" y="3044825"/>
          <p14:tracePt t="9461" x="2241550" y="3044825"/>
          <p14:tracePt t="9477" x="2224088" y="3044825"/>
          <p14:tracePt t="9485" x="2205038" y="3044825"/>
          <p14:tracePt t="9501" x="2197100" y="3044825"/>
          <p14:tracePt t="9526" x="2179638" y="3044825"/>
          <p14:tracePt t="9565" x="2170113" y="3044825"/>
          <p14:tracePt t="9581" x="2160588" y="3044825"/>
          <p14:tracePt t="9597" x="2152650" y="3044825"/>
          <p14:tracePt t="9609" x="2143125" y="3044825"/>
          <p14:tracePt t="9625" x="2143125" y="3036888"/>
          <p14:tracePt t="9693" x="2133600" y="3036888"/>
          <p14:tracePt t="10093" x="2152650" y="3036888"/>
          <p14:tracePt t="10112" x="2160588" y="3036888"/>
          <p14:tracePt t="10119" x="2179638" y="3036888"/>
          <p14:tracePt t="10127" x="2205038" y="3036888"/>
          <p14:tracePt t="10144" x="2224088" y="3054350"/>
          <p14:tracePt t="10161" x="2232025" y="3054350"/>
          <p14:tracePt t="10198" x="2232025" y="3062288"/>
          <p14:tracePt t="10302" x="2241550" y="3062288"/>
          <p14:tracePt t="10310" x="2251075" y="3062288"/>
          <p14:tracePt t="10325" x="2259013" y="3062288"/>
          <p14:tracePt t="10350" x="2268538" y="3062288"/>
          <p14:tracePt t="11030" x="2286000" y="3062288"/>
          <p14:tracePt t="11127" x="2295525" y="3062288"/>
          <p14:tracePt t="11143" x="2303463" y="3062288"/>
          <p14:tracePt t="11255" x="2312988" y="3062288"/>
          <p14:tracePt t="11279" x="2330450" y="3062288"/>
          <p14:tracePt t="11286" x="2339975" y="3062288"/>
          <p14:tracePt t="11295" x="2347913" y="3062288"/>
          <p14:tracePt t="11319" x="2357438" y="3062288"/>
          <p14:tracePt t="11335" x="2366963" y="3062288"/>
          <p14:tracePt t="11367" x="2384425" y="3071813"/>
          <p14:tracePt t="11375" x="2393950" y="3081338"/>
          <p14:tracePt t="11393" x="2401888" y="3089275"/>
          <p14:tracePt t="11410" x="2411413" y="3098800"/>
          <p14:tracePt t="11426" x="2428875" y="3098800"/>
          <p14:tracePt t="11575" x="2438400" y="3098800"/>
          <p14:tracePt t="11583" x="2438400" y="3108325"/>
          <p14:tracePt t="11951" x="2438400" y="3125788"/>
          <p14:tracePt t="12151" x="2446338" y="3116263"/>
          <p14:tracePt t="12207" x="2455863" y="3116263"/>
          <p14:tracePt t="12215" x="2465388" y="3116263"/>
          <p14:tracePt t="12255" x="2465388" y="3108325"/>
          <p14:tracePt t="12311" x="2473325" y="3098800"/>
          <p14:tracePt t="12336" x="2482850" y="3098800"/>
          <p14:tracePt t="12351" x="2482850" y="3081338"/>
          <p14:tracePt t="12361" x="2482850" y="3054350"/>
          <p14:tracePt t="12376" x="2482850" y="3036888"/>
          <p14:tracePt t="12394" x="2500313" y="3009900"/>
          <p14:tracePt t="12431" x="2517775" y="3000375"/>
          <p14:tracePt t="12442" x="2527300" y="3000375"/>
          <p14:tracePt t="12451" x="2536825" y="3000375"/>
          <p14:tracePt t="12459" x="2544763" y="3000375"/>
          <p14:tracePt t="12476" x="2562225" y="2973388"/>
          <p14:tracePt t="12493" x="2562225" y="2965450"/>
          <p14:tracePt t="12527" x="2562225" y="2955925"/>
          <p14:tracePt t="12535" x="2562225" y="2946400"/>
          <p14:tracePt t="12551" x="2562225" y="2938463"/>
          <p14:tracePt t="12561" x="2562225" y="2928938"/>
          <p14:tracePt t="12576" x="2562225" y="2911475"/>
          <p14:tracePt t="12593" x="2571750" y="2894013"/>
          <p14:tracePt t="12610" x="2571750" y="2867025"/>
          <p14:tracePt t="12626" x="2581275" y="2847975"/>
          <p14:tracePt t="12679" x="2589213" y="2840038"/>
          <p14:tracePt t="12704" x="2589213" y="2830513"/>
          <p14:tracePt t="12712" x="2589213" y="2822575"/>
          <p14:tracePt t="12744" x="2589213" y="2813050"/>
          <p14:tracePt t="12752" x="2589213" y="2803525"/>
          <p14:tracePt t="12792" x="2589213" y="2795588"/>
          <p14:tracePt t="12824" x="2589213" y="2786063"/>
          <p14:tracePt t="12842" x="2608263" y="2768600"/>
          <p14:tracePt t="12856" x="2608263" y="2759075"/>
          <p14:tracePt t="12872" x="2608263" y="2751138"/>
          <p14:tracePt t="12891" x="2608263" y="2732088"/>
          <p14:tracePt t="12928" x="2608263" y="2714625"/>
          <p14:tracePt t="12976" x="2608263" y="2705100"/>
          <p14:tracePt t="12984" x="2608263" y="2697163"/>
          <p14:tracePt t="12995" x="2608263" y="2679700"/>
          <p14:tracePt t="13010" x="2608263" y="2652713"/>
          <p14:tracePt t="13026" x="2608263" y="2625725"/>
          <p14:tracePt t="13128" x="2608263" y="2616200"/>
          <p14:tracePt t="13168" x="2589213" y="2616200"/>
          <p14:tracePt t="13176" x="2589213" y="2598738"/>
          <p14:tracePt t="13200" x="2571750" y="2598738"/>
          <p14:tracePt t="13225" x="2562225" y="2598738"/>
          <p14:tracePt t="13232" x="2544763" y="2598738"/>
          <p14:tracePt t="13244" x="2536825" y="2581275"/>
          <p14:tracePt t="13260" x="2527300" y="2571750"/>
          <p14:tracePt t="13276" x="2509838" y="2562225"/>
          <p14:tracePt t="13293" x="2482850" y="2554288"/>
          <p14:tracePt t="13309" x="2473325" y="2554288"/>
          <p14:tracePt t="13326" x="2455863" y="2554288"/>
          <p14:tracePt t="13345" x="2446338" y="2554288"/>
          <p14:tracePt t="13361" x="2428875" y="2544763"/>
          <p14:tracePt t="13377" x="2393950" y="2544763"/>
          <p14:tracePt t="13394" x="2366963" y="2544763"/>
          <p14:tracePt t="13412" x="2330450" y="2544763"/>
          <p14:tracePt t="13426" x="2295525" y="2544763"/>
          <p14:tracePt t="13444" x="2286000" y="2544763"/>
          <p14:tracePt t="13459" x="2268538" y="2544763"/>
          <p14:tracePt t="13476" x="2241550" y="2544763"/>
          <p14:tracePt t="13493" x="2224088" y="2562225"/>
          <p14:tracePt t="13509" x="2214563" y="2562225"/>
          <p14:tracePt t="13528" x="2205038" y="2562225"/>
          <p14:tracePt t="13543" x="2197100" y="2562225"/>
          <p14:tracePt t="13561" x="2179638" y="2562225"/>
          <p14:tracePt t="13577" x="2160588" y="2562225"/>
          <p14:tracePt t="13594" x="2152650" y="2562225"/>
          <p14:tracePt t="13612" x="2133600" y="2562225"/>
          <p14:tracePt t="13626" x="2125663" y="2562225"/>
          <p14:tracePt t="13643" x="2116138" y="2562225"/>
          <p14:tracePt t="13664" x="2108200" y="2562225"/>
          <p14:tracePt t="13696" x="2098675" y="2562225"/>
          <p14:tracePt t="13705" x="2081213" y="2562225"/>
          <p14:tracePt t="13713" x="2071688" y="2562225"/>
          <p14:tracePt t="13726" x="2062163" y="2571750"/>
          <p14:tracePt t="13744" x="2044700" y="2581275"/>
          <p14:tracePt t="13762" x="2036763" y="2598738"/>
          <p14:tracePt t="13921" x="2036763" y="2608263"/>
          <p14:tracePt t="13929" x="2036763" y="2625725"/>
          <p14:tracePt t="13945" x="2036763" y="2633663"/>
          <p14:tracePt t="13960" x="2036763" y="2652713"/>
          <p14:tracePt t="13976" x="2036763" y="2660650"/>
          <p14:tracePt t="13994" x="2036763" y="2687638"/>
          <p14:tracePt t="14010" x="2036763" y="2724150"/>
          <p14:tracePt t="14026" x="2036763" y="2751138"/>
          <p14:tracePt t="14044" x="2036763" y="2795588"/>
          <p14:tracePt t="14059" x="2036763" y="2830513"/>
          <p14:tracePt t="14076" x="2036763" y="2867025"/>
          <p14:tracePt t="14093" x="2044700" y="2894013"/>
          <p14:tracePt t="14109" x="2044700" y="2938463"/>
          <p14:tracePt t="14126" x="2044700" y="2955925"/>
          <p14:tracePt t="14144" x="2062163" y="2990850"/>
          <p14:tracePt t="14160" x="2062163" y="3000375"/>
          <p14:tracePt t="14177" x="2071688" y="3017838"/>
          <p14:tracePt t="14194" x="2071688" y="3036888"/>
          <p14:tracePt t="14212" x="2081213" y="3054350"/>
          <p14:tracePt t="14227" x="2089150" y="3081338"/>
          <p14:tracePt t="14244" x="2089150" y="3098800"/>
          <p14:tracePt t="14260" x="2089150" y="3116263"/>
          <p14:tracePt t="14276" x="2098675" y="3143250"/>
          <p14:tracePt t="14293" x="2108200" y="3170238"/>
          <p14:tracePt t="14309" x="2116138" y="3170238"/>
          <p14:tracePt t="14326" x="2125663" y="3170238"/>
          <p14:tracePt t="14345" x="2133600" y="3197225"/>
          <p14:tracePt t="14360" x="2152650" y="3232150"/>
          <p14:tracePt t="14377" x="2152650" y="3251200"/>
          <p14:tracePt t="14395" x="2170113" y="3286125"/>
          <p14:tracePt t="14413" x="2179638" y="3313113"/>
          <p14:tracePt t="14427" x="2187575" y="3330575"/>
          <p14:tracePt t="14449" x="2187575" y="3340100"/>
          <p14:tracePt t="14459" x="2187575" y="3357563"/>
          <p14:tracePt t="14481" x="2205038" y="3367088"/>
          <p14:tracePt t="14496" x="2205038" y="3384550"/>
          <p14:tracePt t="14509" x="2205038" y="3394075"/>
          <p14:tracePt t="14526" x="2214563" y="3402013"/>
          <p14:tracePt t="14545" x="2224088" y="3419475"/>
          <p14:tracePt t="14561" x="2224088" y="3455988"/>
          <p14:tracePt t="14577" x="2232025" y="3490913"/>
          <p14:tracePt t="14594" x="2241550" y="3517900"/>
          <p14:tracePt t="14610" x="2259013" y="3544888"/>
          <p14:tracePt t="14627" x="2259013" y="3571875"/>
          <p14:tracePt t="14644" x="2286000" y="3608388"/>
          <p14:tracePt t="14753" x="2286000" y="3616325"/>
          <p14:tracePt t="14771" x="2295525" y="3616325"/>
          <p14:tracePt t="14809" x="2295525" y="3625850"/>
          <p14:tracePt t="14857" x="2303463" y="3633788"/>
          <p14:tracePt t="14921" x="2322513" y="3633788"/>
          <p14:tracePt t="14945" x="2330450" y="3633788"/>
          <p14:tracePt t="14961" x="2330450" y="3643313"/>
          <p14:tracePt t="14986" x="2339975" y="3652838"/>
          <p14:tracePt t="15010" x="2339975" y="3660775"/>
          <p14:tracePt t="15041" x="2347913" y="3660775"/>
          <p14:tracePt t="15058" x="2347913" y="3679825"/>
          <p14:tracePt t="15074" x="2339975" y="3679825"/>
          <p14:tracePt t="15106" x="2339975" y="3687763"/>
          <p14:tracePt t="15153" x="2339975" y="3697288"/>
          <p14:tracePt t="15161" x="2339975" y="3705225"/>
          <p14:tracePt t="15177" x="2339975" y="3714750"/>
          <p14:tracePt t="15194" x="2339975" y="3732213"/>
          <p14:tracePt t="15274" x="2339975" y="3751263"/>
          <p14:tracePt t="15291" x="2339975" y="3759200"/>
          <p14:tracePt t="15306" x="2339975" y="3768725"/>
          <p14:tracePt t="15330" x="2339975" y="3776663"/>
          <p14:tracePt t="15346" x="2339975" y="3786188"/>
          <p14:tracePt t="15362" x="2339975" y="3795713"/>
          <p14:tracePt t="15369" x="2339975" y="3803650"/>
          <p14:tracePt t="15386" x="2339975" y="3813175"/>
          <p14:tracePt t="15402" x="2339975" y="3830638"/>
          <p14:tracePt t="15411" x="2339975" y="3840163"/>
          <p14:tracePt t="15434" x="2339975" y="3848100"/>
          <p14:tracePt t="15514" x="2339975" y="3857625"/>
          <p14:tracePt t="15938" x="2330450" y="3857625"/>
          <p14:tracePt t="15962" x="2330450" y="3848100"/>
          <p14:tracePt t="15978" x="2330450" y="3840163"/>
          <p14:tracePt t="16019" x="2330450" y="3830638"/>
          <p14:tracePt t="16051" x="2330450" y="3822700"/>
          <p14:tracePt t="16058" x="2330450" y="3813175"/>
          <p14:tracePt t="16077" x="2330450" y="3795713"/>
          <p14:tracePt t="16094" x="2330450" y="3786188"/>
          <p14:tracePt t="16110" x="2330450" y="3776663"/>
          <p14:tracePt t="16126" x="2330450" y="3768725"/>
          <p14:tracePt t="16144" x="2330450" y="3759200"/>
          <p14:tracePt t="16160" x="2330450" y="3741738"/>
          <p14:tracePt t="16178" x="2330450" y="3724275"/>
          <p14:tracePt t="16195" x="2330450" y="3670300"/>
          <p14:tracePt t="16214" x="2330450" y="3660775"/>
          <p14:tracePt t="16227" x="2330450" y="3633788"/>
          <p14:tracePt t="16244" x="2330450" y="3616325"/>
          <p14:tracePt t="16260" x="2330450" y="3598863"/>
          <p14:tracePt t="16277" x="2330450" y="3589338"/>
          <p14:tracePt t="16294" x="2330450" y="3554413"/>
          <p14:tracePt t="16310" x="2312988" y="3517900"/>
          <p14:tracePt t="16326" x="2312988" y="3490913"/>
          <p14:tracePt t="16344" x="2312988" y="3465513"/>
          <p14:tracePt t="16346" x="2303463" y="3455988"/>
          <p14:tracePt t="16360" x="2303463" y="3446463"/>
          <p14:tracePt t="16387" x="2303463" y="3438525"/>
          <p14:tracePt t="16395" x="2303463" y="3429000"/>
          <p14:tracePt t="16410" x="2303463" y="3419475"/>
          <p14:tracePt t="16427" x="2303463" y="3402013"/>
          <p14:tracePt t="16445" x="2303463" y="3367088"/>
          <p14:tracePt t="16460" x="2276475" y="3322638"/>
          <p14:tracePt t="16477" x="2268538" y="3286125"/>
          <p14:tracePt t="16496" x="2251075" y="3259138"/>
          <p14:tracePt t="16510" x="2251075" y="3224213"/>
          <p14:tracePt t="16526" x="2251075" y="3214688"/>
          <p14:tracePt t="16545" x="2251075" y="3205163"/>
          <p14:tracePt t="16651" x="2251075" y="3197225"/>
          <p14:tracePt t="16659" x="2251075" y="3187700"/>
          <p14:tracePt t="16677" x="2251075" y="3179763"/>
          <p14:tracePt t="16694" x="2251075" y="3160713"/>
          <p14:tracePt t="16725" x="2251075" y="3143250"/>
          <p14:tracePt t="16843" x="2251075" y="3133725"/>
          <p14:tracePt t="16850" x="2251075" y="3125788"/>
          <p14:tracePt t="16867" x="2251075" y="3116263"/>
          <p14:tracePt t="16955" x="2251075" y="3098800"/>
          <p14:tracePt t="16963" x="2251075" y="3089275"/>
          <p14:tracePt t="16977" x="2251075" y="3081338"/>
          <p14:tracePt t="16996" x="2251075" y="3062288"/>
          <p14:tracePt t="17083" x="2251075" y="3044825"/>
          <p14:tracePt t="17099" x="2251075" y="3036888"/>
          <p14:tracePt t="17108" x="2251075" y="3027363"/>
          <p14:tracePt t="17125" x="2251075" y="3017838"/>
          <p14:tracePt t="17132" x="2251075" y="3009900"/>
          <p14:tracePt t="17147" x="2251075" y="3000375"/>
          <p14:tracePt t="17160" x="2251075" y="2990850"/>
          <p14:tracePt t="17177" x="2251075" y="2982913"/>
          <p14:tracePt t="17435" x="2259013" y="2973388"/>
          <p14:tracePt t="17475" x="2268538" y="2973388"/>
          <p14:tracePt t="17492" x="2276475" y="2973388"/>
          <p14:tracePt t="17603" x="2286000" y="2973388"/>
          <p14:tracePt t="17868" x="2295525" y="2982913"/>
          <p14:tracePt t="17884" x="2295525" y="2990850"/>
          <p14:tracePt t="17932" x="2303463" y="3000375"/>
          <p14:tracePt t="17956" x="2312988" y="3009900"/>
          <p14:tracePt t="17988" x="2322513" y="3009900"/>
          <p14:tracePt t="18003" x="2322513" y="3017838"/>
          <p14:tracePt t="18012" x="2322513" y="3027363"/>
          <p14:tracePt t="18036" x="2330450" y="3036888"/>
          <p14:tracePt t="18052" x="2330450" y="3044825"/>
          <p14:tracePt t="18068" x="2330450" y="3054350"/>
          <p14:tracePt t="18100" x="2330450" y="3062288"/>
          <p14:tracePt t="18140" x="2330450" y="3081338"/>
          <p14:tracePt t="18236" x="2339975" y="3089275"/>
          <p14:tracePt t="18260" x="2339975" y="3098800"/>
          <p14:tracePt t="18268" x="2339975" y="3108325"/>
          <p14:tracePt t="18284" x="2339975" y="3116263"/>
          <p14:tracePt t="18300" x="2339975" y="3125788"/>
          <p14:tracePt t="18327" x="2347913" y="3143250"/>
          <p14:tracePt t="18348" x="2347913" y="3152775"/>
          <p14:tracePt t="18356" x="2357438" y="3152775"/>
          <p14:tracePt t="18374" x="2357438" y="3160713"/>
          <p14:tracePt t="18381" x="2357438" y="3170238"/>
          <p14:tracePt t="18500" x="2357438" y="3179763"/>
          <p14:tracePt t="18527" x="2357438" y="3187700"/>
          <p14:tracePt t="18957" x="2357438" y="3205163"/>
          <p14:tracePt t="19076" x="2357438" y="3214688"/>
          <p14:tracePt t="19116" x="2357438" y="3224213"/>
          <p14:tracePt t="19157" x="2357438" y="3232150"/>
          <p14:tracePt t="19175" x="2357438" y="3241675"/>
          <p14:tracePt t="19301" x="2357438" y="3251200"/>
          <p14:tracePt t="19328" x="2357438" y="3259138"/>
          <p14:tracePt t="19334" x="2357438" y="3268663"/>
          <p14:tracePt t="19525" x="2357438" y="3276600"/>
          <p14:tracePt t="19541" x="2357438" y="3286125"/>
          <p14:tracePt t="19557" x="2347913" y="3295650"/>
          <p14:tracePt t="19573" x="2347913" y="3303588"/>
          <p14:tracePt t="19597" x="2339975" y="3303588"/>
          <p14:tracePt t="20029" x="2330450" y="3303588"/>
          <p14:tracePt t="20037" x="2322513" y="3303588"/>
          <p14:tracePt t="20046" x="2312988" y="3295650"/>
          <p14:tracePt t="20062" x="2303463" y="3276600"/>
          <p14:tracePt t="20078" x="2303463" y="3259138"/>
          <p14:tracePt t="20095" x="2295525" y="3251200"/>
          <p14:tracePt t="20174" x="2295525" y="3241675"/>
          <p14:tracePt t="20197" x="2295525" y="3232150"/>
          <p14:tracePt t="20245" x="2295525" y="3224213"/>
          <p14:tracePt t="20285" x="2295525" y="3214688"/>
          <p14:tracePt t="20437" x="2295525" y="3205163"/>
          <p14:tracePt t="20445" x="2295525" y="3197225"/>
          <p14:tracePt t="20462" x="2295525" y="3179763"/>
          <p14:tracePt t="21070" x="2286000" y="3179763"/>
          <p14:tracePt t="21094" x="2268538" y="3179763"/>
          <p14:tracePt t="21102" x="2241550" y="3179763"/>
          <p14:tracePt t="21111" x="2224088" y="3170238"/>
          <p14:tracePt t="21129" x="2197100" y="3152775"/>
          <p14:tracePt t="21144" x="2187575" y="3152775"/>
          <p14:tracePt t="21166" x="2179638" y="3152775"/>
          <p14:tracePt t="21222" x="2170113" y="3152775"/>
          <p14:tracePt t="21246" x="2160588" y="3152775"/>
          <p14:tracePt t="21254" x="2152650" y="3143250"/>
          <p14:tracePt t="21263" x="2133600" y="3133725"/>
          <p14:tracePt t="21278" x="2116138" y="3133725"/>
          <p14:tracePt t="21295" x="2098675" y="3116263"/>
          <p14:tracePt t="21318" x="2089150" y="3116263"/>
          <p14:tracePt t="21343" x="2081213" y="3116263"/>
          <p14:tracePt t="21366" x="2071688" y="3116263"/>
          <p14:tracePt t="21391" x="2054225" y="3116263"/>
          <p14:tracePt t="21398" x="2054225" y="3108325"/>
          <p14:tracePt t="21411" x="2044700" y="3098800"/>
          <p14:tracePt t="21774" x="2044700" y="3108325"/>
          <p14:tracePt t="21793" x="2044700" y="3116263"/>
          <p14:tracePt t="21800" x="2044700" y="3125788"/>
          <p14:tracePt t="21811" x="2036763" y="3133725"/>
          <p14:tracePt t="21828" x="2036763" y="3152775"/>
          <p14:tracePt t="21847" x="2036763" y="3160713"/>
          <p14:tracePt t="21887" x="2036763" y="3170238"/>
          <p14:tracePt t="21918" x="2036763" y="3187700"/>
          <p14:tracePt t="21967" x="2036763" y="3197225"/>
          <p14:tracePt t="22023" x="2044700" y="3197225"/>
          <p14:tracePt t="22039" x="2044700" y="3205163"/>
          <p14:tracePt t="22327" x="2054225" y="3205163"/>
          <p14:tracePt t="22391" x="2062163" y="3205163"/>
          <p14:tracePt t="22409" x="2062163" y="3197225"/>
          <p14:tracePt t="22418" x="2062163" y="3187700"/>
          <p14:tracePt t="22439" x="2062163" y="3179763"/>
          <p14:tracePt t="22463" x="2062163" y="3170238"/>
          <p14:tracePt t="22912" x="2062163" y="3160713"/>
          <p14:tracePt t="22935" x="2062163" y="3152775"/>
          <p14:tracePt t="22952" x="2071688" y="3143250"/>
          <p14:tracePt t="23928" x="2081213" y="3143250"/>
          <p14:tracePt t="24040" x="2081213" y="3152775"/>
          <p14:tracePt t="24056" x="2081213" y="3160713"/>
          <p14:tracePt t="24225" x="2081213" y="3170238"/>
          <p14:tracePt t="24232" x="2081213" y="3179763"/>
          <p14:tracePt t="24245" x="2081213" y="3197225"/>
          <p14:tracePt t="24371" x="2081213" y="3214688"/>
          <p14:tracePt t="24377" x="2081213" y="3224213"/>
          <p14:tracePt t="24400" x="2081213" y="3232150"/>
          <p14:tracePt t="24512" x="2081213" y="3241675"/>
          <p14:tracePt t="24529" x="2081213" y="3259138"/>
          <p14:tracePt t="24560" x="2081213" y="3268663"/>
          <p14:tracePt t="24569" x="2081213" y="3276600"/>
          <p14:tracePt t="25113" x="2089150" y="3276600"/>
          <p14:tracePt t="25498" x="2089150" y="3303588"/>
          <p14:tracePt t="25505" x="2089150" y="3330575"/>
          <p14:tracePt t="25514" x="2089150" y="3348038"/>
          <p14:tracePt t="25530" x="2089150" y="3367088"/>
          <p14:tracePt t="25546" x="2089150" y="3384550"/>
          <p14:tracePt t="26026" x="2089150" y="3394075"/>
          <p14:tracePt t="26034" x="2089150" y="3402013"/>
          <p14:tracePt t="26050" x="2081213" y="3411538"/>
          <p14:tracePt t="26298" x="2071688" y="3419475"/>
          <p14:tracePt t="26594" x="2071688" y="3411538"/>
          <p14:tracePt t="27075" x="2071688" y="3384550"/>
          <p14:tracePt t="27082" x="2071688" y="3367088"/>
          <p14:tracePt t="27115" x="2062163" y="3357563"/>
          <p14:tracePt t="27923" x="2062163" y="3367088"/>
          <p14:tracePt t="27931" x="2062163" y="3375025"/>
          <p14:tracePt t="27945" x="2062163" y="3384550"/>
          <p14:tracePt t="27963" x="2062163" y="3394075"/>
          <p14:tracePt t="28035" x="2062163" y="3402013"/>
          <p14:tracePt t="28076" x="2062163" y="3411538"/>
          <p14:tracePt t="28083" x="2062163" y="3419475"/>
          <p14:tracePt t="28095" x="2062163" y="3429000"/>
          <p14:tracePt t="28113" x="2062163" y="3455988"/>
          <p14:tracePt t="28115" x="2062163" y="3465513"/>
          <p14:tracePt t="28129" x="2062163" y="3482975"/>
          <p14:tracePt t="28145" x="2081213" y="3527425"/>
          <p14:tracePt t="28163" x="2098675" y="3562350"/>
          <p14:tracePt t="28180" x="2098675" y="3598863"/>
          <p14:tracePt t="28196" x="2108200" y="3616325"/>
          <p14:tracePt t="28213" x="2116138" y="3633788"/>
          <p14:tracePt t="28492" x="2116138" y="3625850"/>
          <p14:tracePt t="28500" x="2116138" y="3616325"/>
          <p14:tracePt t="28532" x="2116138" y="3608388"/>
          <p14:tracePt t="28556" x="2116138" y="3598863"/>
          <p14:tracePt t="28676" x="2116138" y="3589338"/>
          <p14:tracePt t="28694" x="2116138" y="3581400"/>
          <p14:tracePt t="28707" x="2116138" y="3562350"/>
          <p14:tracePt t="28724" x="2116138" y="3554413"/>
          <p14:tracePt t="28740" x="2116138" y="3544888"/>
          <p14:tracePt t="28749" x="2108200" y="3544888"/>
          <p14:tracePt t="28788" x="2108200" y="3536950"/>
          <p14:tracePt t="28797" x="2108200" y="3527425"/>
          <p14:tracePt t="28814" x="2098675" y="3500438"/>
          <p14:tracePt t="28829" x="2089150" y="3490913"/>
          <p14:tracePt t="28846" x="2089150" y="3482975"/>
          <p14:tracePt t="28940" x="2089150" y="3473450"/>
          <p14:tracePt t="28948" x="2089150" y="3455988"/>
          <p14:tracePt t="28965" x="2071688" y="3438525"/>
          <p14:tracePt t="28979" x="2071688" y="3429000"/>
          <p14:tracePt t="29068" x="2062163" y="3429000"/>
          <p14:tracePt t="29108" x="2044700" y="3429000"/>
          <p14:tracePt t="29116" x="2044700" y="3411538"/>
          <p14:tracePt t="29164" x="2044700" y="3402013"/>
          <p14:tracePt t="29252" x="2044700" y="3384550"/>
          <p14:tracePt t="29284" x="2027238" y="3384550"/>
          <p14:tracePt t="29324" x="2027238" y="3375025"/>
          <p14:tracePt t="29420" x="2017713" y="3375025"/>
          <p14:tracePt t="29428" x="2017713" y="3357563"/>
          <p14:tracePt t="29468" x="2017713" y="3348038"/>
          <p14:tracePt t="29708" x="2017713" y="3340100"/>
          <p14:tracePt t="29716" x="2017713" y="3330575"/>
          <p14:tracePt t="29780" x="2017713" y="3322638"/>
          <p14:tracePt t="29788" x="2017713" y="3303588"/>
          <p14:tracePt t="29798" x="2017713" y="3286125"/>
          <p14:tracePt t="29814" x="2017713" y="3268663"/>
          <p14:tracePt t="29837" x="2017713" y="3251200"/>
          <p14:tracePt t="29925" x="2017713" y="3232150"/>
          <p14:tracePt t="30277" x="2017713" y="3224213"/>
          <p14:tracePt t="30301" x="2009775" y="3224213"/>
          <p14:tracePt t="30317" x="1990725" y="3224213"/>
          <p14:tracePt t="30333" x="1973263" y="3224213"/>
          <p14:tracePt t="30405" x="1965325" y="3224213"/>
          <p14:tracePt t="30461" x="1955800" y="3224213"/>
          <p14:tracePt t="30517" x="1946275" y="3224213"/>
          <p14:tracePt t="30525" x="1938338" y="3224213"/>
          <p14:tracePt t="30541" x="1928813" y="3224213"/>
          <p14:tracePt t="30549" x="1919288" y="3224213"/>
          <p14:tracePt t="30621" x="1911350" y="3214688"/>
          <p14:tracePt t="30677" x="1901825" y="3205163"/>
          <p14:tracePt t="30709" x="1884363" y="3205163"/>
          <p14:tracePt t="31102" x="1866900" y="3205163"/>
          <p14:tracePt t="31126" x="1857375" y="3197225"/>
          <p14:tracePt t="31318" x="1839913" y="3197225"/>
          <p14:tracePt t="31382" x="1830388" y="3197225"/>
          <p14:tracePt t="31414" x="1822450" y="3197225"/>
          <p14:tracePt t="31430" x="1812925" y="3197225"/>
          <p14:tracePt t="31462" x="1803400" y="3197225"/>
          <p14:tracePt t="31486" x="1795463" y="3197225"/>
          <p14:tracePt t="31550" x="1776413" y="3197225"/>
          <p14:tracePt t="31590" x="1768475" y="3197225"/>
          <p14:tracePt t="31622" x="1741488" y="3197225"/>
          <p14:tracePt t="31638" x="1741488" y="3205163"/>
          <p14:tracePt t="31654" x="1731963" y="3214688"/>
          <p14:tracePt t="31679" x="1714500" y="3241675"/>
          <p14:tracePt t="31696" x="1714500" y="3251200"/>
          <p14:tracePt t="31830" x="1704975" y="3251200"/>
          <p14:tracePt t="31838" x="1704975" y="3259138"/>
          <p14:tracePt t="32006" x="1697038" y="3259138"/>
          <p14:tracePt t="32150" x="1687513" y="3276600"/>
          <p14:tracePt t="32159" x="1679575" y="3276600"/>
          <p14:tracePt t="32174" x="1670050" y="3295650"/>
          <p14:tracePt t="32183" x="1660525" y="3295650"/>
          <p14:tracePt t="32198" x="1660525" y="3303588"/>
          <p14:tracePt t="32214" x="1660525" y="3322638"/>
          <p14:tracePt t="32230" x="1652588" y="3330575"/>
          <p14:tracePt t="32254" x="1652588" y="3340100"/>
          <p14:tracePt t="32319" x="1643063" y="3340100"/>
          <p14:tracePt t="32582" x="1652588" y="3340100"/>
          <p14:tracePt t="32598" x="1660525" y="3330575"/>
          <p14:tracePt t="32606" x="1670050" y="3330575"/>
          <p14:tracePt t="32616" x="1687513" y="3313113"/>
          <p14:tracePt t="32630" x="1714500" y="3313113"/>
          <p14:tracePt t="32647" x="1741488" y="3303588"/>
          <p14:tracePt t="32664" x="1758950" y="3303588"/>
          <p14:tracePt t="32680" x="1776413" y="3303588"/>
          <p14:tracePt t="32697" x="1785938" y="3303588"/>
          <p14:tracePt t="32713" x="1795463" y="3295650"/>
          <p14:tracePt t="32729" x="1812925" y="3286125"/>
          <p14:tracePt t="32747" x="1822450" y="3286125"/>
          <p14:tracePt t="32763" x="1857375" y="3276600"/>
          <p14:tracePt t="32780" x="1893888" y="3268663"/>
          <p14:tracePt t="32782" x="1901825" y="3259138"/>
          <p14:tracePt t="32800" x="1938338" y="3259138"/>
          <p14:tracePt t="32814" x="1982788" y="3241675"/>
          <p14:tracePt t="32831" x="1990725" y="3232150"/>
          <p14:tracePt t="32848" x="2009775" y="3232150"/>
          <p14:tracePt t="32865" x="2017713" y="3224213"/>
          <p14:tracePt t="33151" x="2017713" y="3232150"/>
          <p14:tracePt t="33161" x="2017713" y="3241675"/>
          <p14:tracePt t="33168" x="2017713" y="3251200"/>
          <p14:tracePt t="33179" x="2017713" y="3259138"/>
          <p14:tracePt t="33198" x="2017713" y="3276600"/>
          <p14:tracePt t="33214" x="2017713" y="3295650"/>
          <p14:tracePt t="33231" x="2009775" y="3322638"/>
          <p14:tracePt t="33248" x="2000250" y="3340100"/>
          <p14:tracePt t="33271" x="2000250" y="3348038"/>
          <p14:tracePt t="33287" x="2000250" y="3367088"/>
          <p14:tracePt t="33298" x="2000250" y="3375025"/>
          <p14:tracePt t="33313" x="2000250" y="3384550"/>
          <p14:tracePt t="33330" x="2000250" y="3402013"/>
          <p14:tracePt t="33347" x="2000250" y="3411538"/>
          <p14:tracePt t="33376" x="2000250" y="3429000"/>
          <p14:tracePt t="33624" x="2000250" y="3446463"/>
          <p14:tracePt t="33631" x="2000250" y="3473450"/>
          <p14:tracePt t="33648" x="2000250" y="3517900"/>
          <p14:tracePt t="33664" x="2000250" y="3544888"/>
          <p14:tracePt t="33680" x="2000250" y="3562350"/>
          <p14:tracePt t="33744" x="1990725" y="3571875"/>
          <p14:tracePt t="34120" x="1990725" y="3581400"/>
          <p14:tracePt t="34128" x="1990725" y="3589338"/>
          <p14:tracePt t="34147" x="1990725" y="3598863"/>
          <p14:tracePt t="34164" x="1990725" y="3608388"/>
          <p14:tracePt t="34272" x="1990725" y="3625850"/>
          <p14:tracePt t="34408" x="1990725" y="3633788"/>
          <p14:tracePt t="34488" x="1990725" y="3652838"/>
          <p14:tracePt t="34496" x="1990725" y="3660775"/>
          <p14:tracePt t="34514" x="1990725" y="3670300"/>
          <p14:tracePt t="34530" x="1990725" y="3679825"/>
          <p14:tracePt t="34552" x="2000250" y="3687763"/>
          <p14:tracePt t="34736" x="2000250" y="3705225"/>
          <p14:tracePt t="34768" x="2000250" y="3714750"/>
          <p14:tracePt t="34800" x="2000250" y="3724275"/>
          <p14:tracePt t="35297" x="2000250" y="3741738"/>
          <p14:tracePt t="35305" x="2000250" y="3751263"/>
          <p14:tracePt t="35321" x="2000250" y="3759200"/>
          <p14:tracePt t="35337" x="2000250" y="3768725"/>
          <p14:tracePt t="36738" x="2000250" y="3776663"/>
          <p14:tracePt t="36746" x="2000250" y="3786188"/>
          <p14:tracePt t="36764" x="2000250" y="3803650"/>
          <p14:tracePt t="36795" x="2000250" y="3813175"/>
          <p14:tracePt t="37474" x="2000250" y="3822700"/>
          <p14:tracePt t="37618" x="1990725" y="3822700"/>
          <p14:tracePt t="37778" x="1982788" y="3822700"/>
          <p14:tracePt t="37796" x="1973263" y="3822700"/>
          <p14:tracePt t="37811" x="1965325" y="3822700"/>
          <p14:tracePt t="37830" x="1965325" y="3813175"/>
          <p14:tracePt t="38251" x="1965325" y="3795713"/>
          <p14:tracePt t="38507" x="1965325" y="3776663"/>
          <p14:tracePt t="38515" x="1965325" y="3768725"/>
          <p14:tracePt t="38539" x="1965325" y="3759200"/>
          <p14:tracePt t="38579" x="1965325" y="3751263"/>
          <p14:tracePt t="38603" x="1965325" y="3732213"/>
          <p14:tracePt t="38627" x="1965325" y="3724275"/>
          <p14:tracePt t="38635" x="1965325" y="3714750"/>
          <p14:tracePt t="38647" x="1965325" y="3705225"/>
          <p14:tracePt t="38665" x="1965325" y="3697288"/>
          <p14:tracePt t="38682" x="1982788" y="3687763"/>
          <p14:tracePt t="38723" x="2000250" y="3670300"/>
          <p14:tracePt t="38731" x="2000250" y="3660775"/>
          <p14:tracePt t="38749" x="2017713" y="3633788"/>
          <p14:tracePt t="38765" x="2017713" y="3616325"/>
          <p14:tracePt t="38782" x="2027238" y="3608388"/>
          <p14:tracePt t="38908" x="2036763" y="3598863"/>
          <p14:tracePt t="38971" x="2036763" y="3589338"/>
          <p14:tracePt t="38981" x="2036763" y="3581400"/>
          <p14:tracePt t="38998" x="2036763" y="3571875"/>
          <p14:tracePt t="39140" x="2044700" y="3571875"/>
          <p14:tracePt t="39163" x="2044700" y="3562350"/>
          <p14:tracePt t="39211" x="2054225" y="3562350"/>
          <p14:tracePt t="39972" x="2054225" y="3554413"/>
          <p14:tracePt t="40613" x="2054225" y="3544888"/>
          <p14:tracePt t="40620" x="2027238" y="3536950"/>
          <p14:tracePt t="40636" x="2017713" y="3536950"/>
          <p14:tracePt t="40648" x="2017713" y="3527425"/>
          <p14:tracePt t="43959" x="2009775" y="3527425"/>
          <p14:tracePt t="44039" x="2000250" y="3536950"/>
          <p14:tracePt t="44071" x="1990725" y="3544888"/>
          <p14:tracePt t="44080" x="1982788" y="3544888"/>
          <p14:tracePt t="44088" x="1973263" y="3544888"/>
          <p14:tracePt t="44103" x="1973263" y="3554413"/>
          <p14:tracePt t="44175" x="1965325" y="3554413"/>
          <p14:tracePt t="44183" x="1955800" y="3554413"/>
          <p14:tracePt t="44200" x="1946275" y="3562350"/>
          <p14:tracePt t="44223" x="1938338" y="3571875"/>
          <p14:tracePt t="44233" x="1928813" y="3571875"/>
          <p14:tracePt t="44544" x="1919288" y="3571875"/>
          <p14:tracePt t="44615" x="1911350" y="3562350"/>
          <p14:tracePt t="44640" x="1911350" y="3554413"/>
          <p14:tracePt t="44672" x="1911350" y="3544888"/>
          <p14:tracePt t="44680" x="1901825" y="3536950"/>
          <p14:tracePt t="44752" x="1901825" y="3527425"/>
          <p14:tracePt t="44824" x="1901825" y="3517900"/>
          <p14:tracePt t="44832" x="1901825" y="3509963"/>
          <p14:tracePt t="44849" x="1901825" y="3500438"/>
          <p14:tracePt t="44936" x="1901825" y="3482975"/>
          <p14:tracePt t="44944" x="1901825" y="3473450"/>
          <p14:tracePt t="44952" x="1901825" y="3455988"/>
          <p14:tracePt t="44968" x="1901825" y="3438525"/>
          <p14:tracePt t="44984" x="1901825" y="3429000"/>
          <p14:tracePt t="44999" x="1901825" y="3419475"/>
          <p14:tracePt t="45016" x="1901825" y="3411538"/>
          <p14:tracePt t="45081" x="1901825" y="3402013"/>
          <p14:tracePt t="45144" x="1901825" y="3394075"/>
          <p14:tracePt t="45152" x="1901825" y="3384550"/>
          <p14:tracePt t="45168" x="1901825" y="3375025"/>
          <p14:tracePt t="45360" x="1901825" y="3357563"/>
          <p14:tracePt t="45504" x="1901825" y="3348038"/>
          <p14:tracePt t="45552" x="1901825" y="3340100"/>
          <p14:tracePt t="45640" x="1893888" y="3340100"/>
          <p14:tracePt t="46177" x="1893888" y="3348038"/>
          <p14:tracePt t="46185" x="1893888" y="3357563"/>
          <p14:tracePt t="46200" x="1893888" y="3375025"/>
          <p14:tracePt t="46218" x="1901825" y="3384550"/>
          <p14:tracePt t="46249" x="1901825" y="3394075"/>
          <p14:tracePt t="46345" x="1901825" y="3402013"/>
          <p14:tracePt t="46353" x="1901825" y="3411538"/>
          <p14:tracePt t="46368" x="1901825" y="3438525"/>
          <p14:tracePt t="46382" x="1911350" y="3446463"/>
          <p14:tracePt t="46399" x="1919288" y="3465513"/>
          <p14:tracePt t="46418" x="1919288" y="3482975"/>
          <p14:tracePt t="46529" x="1919288" y="3490913"/>
          <p14:tracePt t="46537" x="1919288" y="3517900"/>
          <p14:tracePt t="46549" x="1919288" y="3536950"/>
          <p14:tracePt t="46566" x="1928813" y="3581400"/>
          <p14:tracePt t="46569" x="1938338" y="3589338"/>
          <p14:tracePt t="46583" x="1938338" y="3598863"/>
          <p14:tracePt t="46586" x="1938338" y="3616325"/>
          <p14:tracePt t="46762" x="1938338" y="3625850"/>
          <p14:tracePt t="47074" x="1938338" y="3633788"/>
          <p14:tracePt t="47099" x="1938338" y="3625850"/>
          <p14:tracePt t="47115" x="1938338" y="3616325"/>
          <p14:tracePt t="47122" x="1955800" y="3598863"/>
          <p14:tracePt t="47138" x="1955800" y="3589338"/>
          <p14:tracePt t="47150" x="1955800" y="3581400"/>
          <p14:tracePt t="47202" x="1955800" y="3571875"/>
          <p14:tracePt t="47218" x="1955800" y="3562350"/>
          <p14:tracePt t="47225" x="1955800" y="3554413"/>
          <p14:tracePt t="47234" x="1955800" y="3544888"/>
          <p14:tracePt t="47250" x="1955800" y="3509963"/>
          <p14:tracePt t="47267" x="1938338" y="3455988"/>
          <p14:tracePt t="47283" x="1911350" y="3419475"/>
          <p14:tracePt t="47482" x="1901825" y="3411538"/>
          <p14:tracePt t="47490" x="1884363" y="3394075"/>
          <p14:tracePt t="47500" x="1874838" y="3375025"/>
          <p14:tracePt t="47517" x="1866900" y="3348038"/>
          <p14:tracePt t="47532" x="1847850" y="3322638"/>
          <p14:tracePt t="47898" x="1847850" y="3330575"/>
          <p14:tracePt t="47978" x="1847850" y="3340100"/>
          <p14:tracePt t="47986" x="1847850" y="3367088"/>
          <p14:tracePt t="48002" x="1847850" y="3375025"/>
          <p14:tracePt t="48016" x="1847850" y="3402013"/>
          <p14:tracePt t="48034" x="1857375" y="3419475"/>
          <p14:tracePt t="48051" x="1857375" y="3438525"/>
          <p14:tracePt t="48068" x="1874838" y="3455988"/>
          <p14:tracePt t="48083" x="1874838" y="3465513"/>
          <p14:tracePt t="48178" x="1874838" y="3473450"/>
          <p14:tracePt t="48186" x="1893888" y="3482975"/>
          <p14:tracePt t="48200" x="1893888" y="3500438"/>
          <p14:tracePt t="48217" x="1893888" y="3527425"/>
          <p14:tracePt t="48233" x="1893888" y="3536950"/>
          <p14:tracePt t="48699" x="1893888" y="3517900"/>
          <p14:tracePt t="48715" x="1893888" y="3509963"/>
          <p14:tracePt t="48723" x="1893888" y="3490913"/>
          <p14:tracePt t="48733" x="1893888" y="3482975"/>
          <p14:tracePt t="48751" x="1893888" y="3473450"/>
          <p14:tracePt t="48771" x="1893888" y="3465513"/>
          <p14:tracePt t="48811" x="1893888" y="3446463"/>
          <p14:tracePt t="48835" x="1893888" y="3438525"/>
          <p14:tracePt t="48859" x="1893888" y="3419475"/>
          <p14:tracePt t="48931" x="1893888" y="3402013"/>
          <p14:tracePt t="48963" x="1893888" y="3394075"/>
          <p14:tracePt t="48971" x="1893888" y="3384550"/>
          <p14:tracePt t="49235" x="1893888" y="3394075"/>
          <p14:tracePt t="49259" x="1893888" y="3402013"/>
          <p14:tracePt t="49283" x="1893888" y="3411538"/>
          <p14:tracePt t="49291" x="1893888" y="3429000"/>
          <p14:tracePt t="49307" x="1893888" y="3438525"/>
          <p14:tracePt t="49332" x="1893888" y="3455988"/>
          <p14:tracePt t="49339" x="1893888" y="3465513"/>
          <p14:tracePt t="49351" x="1893888" y="3473450"/>
          <p14:tracePt t="49371" x="1884363" y="3490913"/>
          <p14:tracePt t="49459" x="1884363" y="3509963"/>
          <p14:tracePt t="50124" x="1874838" y="3500438"/>
          <p14:tracePt t="50868" x="1866900" y="3482975"/>
          <p14:tracePt t="50876" x="1866900" y="3473450"/>
          <p14:tracePt t="50893" x="1866900" y="3455988"/>
          <p14:tracePt t="50902" x="1866900" y="3438525"/>
          <p14:tracePt t="50918" x="1866900" y="3394075"/>
          <p14:tracePt t="50934" x="1847850" y="3375025"/>
          <p14:tracePt t="50951" x="1839913" y="3357563"/>
          <p14:tracePt t="50967" x="1839913" y="3348038"/>
          <p14:tracePt t="51157" x="1830388" y="3348038"/>
          <p14:tracePt t="51164" x="1822450" y="3330575"/>
          <p14:tracePt t="51184" x="1812925" y="3322638"/>
          <p14:tracePt t="51205" x="1812925" y="3313113"/>
          <p14:tracePt t="51221" x="1803400" y="3303588"/>
          <p14:tracePt t="51237" x="1795463" y="3286125"/>
          <p14:tracePt t="51260" x="1795463" y="3276600"/>
          <p14:tracePt t="51381" x="1776413" y="3268663"/>
          <p14:tracePt t="51389" x="1776413" y="3259138"/>
          <p14:tracePt t="51402" x="1758950" y="3251200"/>
          <p14:tracePt t="51417" x="1758950" y="3232150"/>
          <p14:tracePt t="51433" x="1751013" y="3214688"/>
          <p14:tracePt t="51452" x="1741488" y="3214688"/>
          <p14:tracePt t="51467" x="1741488" y="3205163"/>
          <p14:tracePt t="51501" x="1724025" y="3187700"/>
          <p14:tracePt t="51806" x="1724025" y="3179763"/>
          <p14:tracePt t="51861" x="1731963" y="3179763"/>
          <p14:tracePt t="51877" x="1741488" y="3179763"/>
          <p14:tracePt t="51886" x="1751013" y="3187700"/>
          <p14:tracePt t="51902" x="1768475" y="3205163"/>
          <p14:tracePt t="51918" x="1803400" y="3214688"/>
          <p14:tracePt t="51934" x="1812925" y="3214688"/>
          <p14:tracePt t="51952" x="1822450" y="3214688"/>
          <p14:tracePt t="51967" x="1857375" y="3214688"/>
          <p14:tracePt t="51983" x="1866900" y="3205163"/>
          <p14:tracePt t="52002" x="1874838" y="3187700"/>
          <p14:tracePt t="52016" x="1893888" y="3187700"/>
          <p14:tracePt t="52033" x="1901825" y="3187700"/>
          <p14:tracePt t="52051" x="1946275" y="3187700"/>
          <p14:tracePt t="52053" x="1973263" y="3179763"/>
          <p14:tracePt t="52070" x="1990725" y="3179763"/>
          <p14:tracePt t="52085" x="2009775" y="3170238"/>
          <p14:tracePt t="52109" x="2017713" y="3170238"/>
          <p14:tracePt t="52119" x="2027238" y="3170238"/>
          <p14:tracePt t="52135" x="2036763" y="3170238"/>
          <p14:tracePt t="52152" x="2044700" y="3170238"/>
          <p14:tracePt t="52167" x="2062163" y="3170238"/>
          <p14:tracePt t="52184" x="2089150" y="3170238"/>
          <p14:tracePt t="52201" x="2108200" y="3170238"/>
          <p14:tracePt t="52217" x="2133600" y="3170238"/>
          <p14:tracePt t="52221" x="2152650" y="3170238"/>
          <p14:tracePt t="52233" x="2160588" y="3170238"/>
          <p14:tracePt t="52261" x="2179638" y="3170238"/>
          <p14:tracePt t="52278" x="2179638" y="3179763"/>
          <p14:tracePt t="52294" x="2187575" y="3187700"/>
          <p14:tracePt t="52334" x="2197100" y="3187700"/>
          <p14:tracePt t="52389" x="2205038" y="3187700"/>
          <p14:tracePt t="52406" x="2214563" y="3187700"/>
          <p14:tracePt t="52422" x="2232025" y="3187700"/>
          <p14:tracePt t="52432" x="2241550" y="3187700"/>
          <p14:tracePt t="52446" x="2259013" y="3187700"/>
          <p14:tracePt t="52462" x="2268538" y="3179763"/>
          <p14:tracePt t="52542" x="2276475" y="3170238"/>
          <p14:tracePt t="52573" x="2286000" y="3170238"/>
          <p14:tracePt t="52581" x="2295525" y="3170238"/>
          <p14:tracePt t="52601" x="2303463" y="3170238"/>
          <p14:tracePt t="52617" x="2322513" y="3170238"/>
          <p14:tracePt t="52634" x="2339975" y="3170238"/>
          <p14:tracePt t="52662" x="2347913" y="3170238"/>
          <p14:tracePt t="52670" x="2357438" y="3170238"/>
          <p14:tracePt t="52683" x="2366963" y="3170238"/>
          <p14:tracePt t="52702" x="2384425" y="3170238"/>
          <p14:tracePt t="52726" x="2393950" y="3170238"/>
          <p14:tracePt t="52735" x="2393950" y="3160713"/>
          <p14:tracePt t="52751" x="2401888" y="3152775"/>
          <p14:tracePt t="52768" x="2411413" y="3143250"/>
          <p14:tracePt t="52784" x="2419350" y="3143250"/>
          <p14:tracePt t="52801" x="2428875" y="3125788"/>
          <p14:tracePt t="52817" x="2446338" y="3125788"/>
          <p14:tracePt t="52846" x="2455863" y="3125788"/>
          <p14:tracePt t="52854" x="2465388" y="3125788"/>
          <p14:tracePt t="52867" x="2473325" y="3098800"/>
          <p14:tracePt t="52884" x="2500313" y="3098800"/>
          <p14:tracePt t="52886" x="2509838" y="3089275"/>
          <p14:tracePt t="52902" x="2536825" y="3071813"/>
          <p14:tracePt t="52918" x="2544763" y="3062288"/>
          <p14:tracePt t="52934" x="2554288" y="3054350"/>
          <p14:tracePt t="53535" x="2562225" y="3054350"/>
          <p14:tracePt t="53598" x="2562225" y="3062288"/>
          <p14:tracePt t="53655" x="2562225" y="3071813"/>
          <p14:tracePt t="53679" x="2571750" y="3071813"/>
          <p14:tracePt t="53686" x="2571750" y="3081338"/>
          <p14:tracePt t="53775" x="2571750" y="3089275"/>
          <p14:tracePt t="53783" x="2581275" y="3089275"/>
          <p14:tracePt t="53801" x="2589213" y="3098800"/>
          <p14:tracePt t="53817" x="2608263" y="3116263"/>
          <p14:tracePt t="53834" x="2643188" y="3133725"/>
          <p14:tracePt t="53851" x="2660650" y="3152775"/>
          <p14:tracePt t="53867" x="2670175" y="3152775"/>
          <p14:tracePt t="54287" x="2679700" y="3152775"/>
          <p14:tracePt t="54295" x="2687638" y="3152775"/>
          <p14:tracePt t="54303" x="2697163" y="3152775"/>
          <p14:tracePt t="54319" x="2714625" y="3160713"/>
          <p14:tracePt t="54335" x="2741613" y="3187700"/>
          <p14:tracePt t="54352" x="2759075" y="3187700"/>
          <p14:tracePt t="54367" x="2768600" y="3205163"/>
          <p14:tracePt t="54385" x="2786063" y="3205163"/>
          <p14:tracePt t="54404" x="2786063" y="3214688"/>
          <p14:tracePt t="54414" x="2795588" y="3214688"/>
          <p14:tracePt t="54443" x="2813050" y="3224213"/>
          <p14:tracePt t="54455" x="2830513" y="3224213"/>
          <p14:tracePt t="54467" x="2840038" y="3232150"/>
          <p14:tracePt t="54479" x="2867025" y="3251200"/>
          <p14:tracePt t="54488" x="2874963" y="3268663"/>
          <p14:tracePt t="54501" x="2894013" y="3276600"/>
          <p14:tracePt t="54517" x="2901950" y="3286125"/>
          <p14:tracePt t="54535" x="2919413" y="3303588"/>
          <p14:tracePt t="54552" x="2928938" y="3322638"/>
          <p14:tracePt t="54568" x="2928938" y="3330575"/>
          <p14:tracePt t="54584" x="2928938" y="3340100"/>
          <p14:tracePt t="54602" x="2938463" y="3340100"/>
          <p14:tracePt t="54655" x="2946400" y="3357563"/>
          <p14:tracePt t="54679" x="2946400" y="3367088"/>
          <p14:tracePt t="54711" x="2946400" y="3375025"/>
          <p14:tracePt t="54719" x="2955925" y="3384550"/>
          <p14:tracePt t="54736" x="2955925" y="3402013"/>
          <p14:tracePt t="54753" x="2955925" y="3411538"/>
          <p14:tracePt t="54769" x="2982913" y="3446463"/>
          <p14:tracePt t="54785" x="3000375" y="3473450"/>
          <p14:tracePt t="54802" x="3009900" y="3490913"/>
          <p14:tracePt t="54818" x="3017838" y="3500438"/>
          <p14:tracePt t="54855" x="3017838" y="3509963"/>
          <p14:tracePt t="54871" x="3017838" y="3517900"/>
          <p14:tracePt t="54888" x="3027363" y="3527425"/>
          <p14:tracePt t="54896" x="3044825" y="3536950"/>
          <p14:tracePt t="54911" x="3044825" y="3544888"/>
          <p14:tracePt t="54928" x="3044825" y="3554413"/>
          <p14:tracePt t="54937" x="3054350" y="3562350"/>
          <p14:tracePt t="54953" x="3062288" y="3581400"/>
          <p14:tracePt t="54968" x="3081338" y="3589338"/>
          <p14:tracePt t="54985" x="3098800" y="3616325"/>
          <p14:tracePt t="55002" x="3143250" y="3660775"/>
          <p14:tracePt t="55017" x="3179763" y="3687763"/>
          <p14:tracePt t="55035" x="3224213" y="3724275"/>
          <p14:tracePt t="55051" x="3268663" y="3741738"/>
          <p14:tracePt t="55067" x="3295650" y="3741738"/>
          <p14:tracePt t="55160" x="3303588" y="3741738"/>
          <p14:tracePt t="55167" x="3322638" y="3759200"/>
          <p14:tracePt t="55185" x="3330575" y="3759200"/>
          <p14:tracePt t="55223" x="3340100" y="3759200"/>
          <p14:tracePt t="55234" x="3348038" y="3759200"/>
          <p14:tracePt t="55240" x="3357563" y="3768725"/>
          <p14:tracePt t="55250" x="3367088" y="3768725"/>
          <p14:tracePt t="55267" x="3384550" y="3786188"/>
          <p14:tracePt t="55284" x="3419475" y="3822700"/>
          <p14:tracePt t="55287" x="3429000" y="3830638"/>
          <p14:tracePt t="55300" x="3438525" y="3830638"/>
          <p14:tracePt t="55318" x="3446463" y="3840163"/>
          <p14:tracePt t="55376" x="3465513" y="3840163"/>
          <p14:tracePt t="55408" x="3473450" y="3840163"/>
          <p14:tracePt t="55448" x="3482975" y="3840163"/>
          <p14:tracePt t="55459" x="3490913" y="3840163"/>
          <p14:tracePt t="55467" x="3500438" y="3840163"/>
          <p14:tracePt t="55484" x="3509963" y="3840163"/>
          <p14:tracePt t="55528" x="3517900" y="3840163"/>
          <p14:tracePt t="55552" x="3527425" y="3840163"/>
          <p14:tracePt t="56001" x="3517900" y="3830638"/>
          <p14:tracePt t="56008" x="3500438" y="3813175"/>
          <p14:tracePt t="56018" x="3490913" y="3813175"/>
          <p14:tracePt t="56036" x="3438525" y="3759200"/>
          <p14:tracePt t="56051" x="3375025" y="3724275"/>
          <p14:tracePt t="56067" x="3322638" y="3670300"/>
          <p14:tracePt t="56085" x="3276600" y="3643313"/>
          <p14:tracePt t="56087" x="3259138" y="3633788"/>
          <p14:tracePt t="56101" x="3214688" y="3625850"/>
          <p14:tracePt t="56117" x="3187700" y="3589338"/>
          <p14:tracePt t="56120" x="3160713" y="3571875"/>
          <p14:tracePt t="56136" x="3133725" y="3517900"/>
          <p14:tracePt t="56152" x="3116263" y="3455988"/>
          <p14:tracePt t="56169" x="3062288" y="3367088"/>
          <p14:tracePt t="56185" x="3036888" y="3303588"/>
          <p14:tracePt t="56202" x="2990850" y="3303588"/>
          <p14:tracePt t="56219" x="2946400" y="3259138"/>
          <p14:tracePt t="56235" x="2938463" y="3251200"/>
          <p14:tracePt t="56251" x="2928938" y="3241675"/>
          <p14:tracePt t="56268" x="2928938" y="3232150"/>
          <p14:tracePt t="56288" x="2928938" y="3224213"/>
          <p14:tracePt t="56304" x="2928938" y="3205163"/>
          <p14:tracePt t="56318" x="2938463" y="3205163"/>
          <p14:tracePt t="56335" x="2938463" y="3187700"/>
          <p14:tracePt t="56337" x="2938463" y="3179763"/>
          <p14:tracePt t="56352" x="2938463" y="3170238"/>
          <p14:tracePt t="56368" x="2938463" y="3152775"/>
          <p14:tracePt t="56386" x="2938463" y="3143250"/>
          <p14:tracePt t="56537" x="2938463" y="3133725"/>
          <p14:tracePt t="56561" x="2938463" y="3125788"/>
          <p14:tracePt t="56585" x="2938463" y="3116263"/>
          <p14:tracePt t="57081" x="2938463" y="3125788"/>
          <p14:tracePt t="57089" x="2938463" y="3133725"/>
          <p14:tracePt t="57101" x="2955925" y="3152775"/>
          <p14:tracePt t="57118" x="2955925" y="3160713"/>
          <p14:tracePt t="57135" x="2955925" y="3170238"/>
          <p14:tracePt t="57151" x="2955925" y="3179763"/>
          <p14:tracePt t="57168" x="2955925" y="3187700"/>
          <p14:tracePt t="57241" x="2955925" y="3197225"/>
          <p14:tracePt t="58146" x="2965450" y="3205163"/>
          <p14:tracePt t="58162" x="2973388" y="3214688"/>
          <p14:tracePt t="58786" x="2973388" y="3197225"/>
          <p14:tracePt t="58811" x="2973388" y="3187700"/>
          <p14:tracePt t="58947" x="2973388" y="3179763"/>
          <p14:tracePt t="59707" x="2965450" y="3179763"/>
          <p14:tracePt t="61076" x="2965450" y="3187700"/>
          <p14:tracePt t="61132" x="2965450" y="3197225"/>
          <p14:tracePt t="61141" x="2965450" y="3205163"/>
          <p14:tracePt t="61152" x="2965450" y="3214688"/>
          <p14:tracePt t="61169" x="2973388" y="3224213"/>
          <p14:tracePt t="61228" x="2982913" y="3224213"/>
          <p14:tracePt t="61236" x="2990850" y="3232150"/>
          <p14:tracePt t="61253" x="3009900" y="3259138"/>
          <p14:tracePt t="61269" x="3036888" y="3286125"/>
          <p14:tracePt t="61288" x="3044825" y="3313113"/>
          <p14:tracePt t="61308" x="3054350" y="3330575"/>
          <p14:tracePt t="61324" x="3062288" y="3330575"/>
          <p14:tracePt t="61380" x="3089275" y="3357563"/>
          <p14:tracePt t="61396" x="3089275" y="3367088"/>
          <p14:tracePt t="61413" x="3108325" y="3367088"/>
          <p14:tracePt t="61428" x="3116263" y="3375025"/>
          <p14:tracePt t="61437" x="3116263" y="3384550"/>
          <p14:tracePt t="61453" x="3143250" y="3402013"/>
          <p14:tracePt t="61470" x="3160713" y="3419475"/>
          <p14:tracePt t="61486" x="3187700" y="3429000"/>
          <p14:tracePt t="61502" x="3205163" y="3455988"/>
          <p14:tracePt t="61520" x="3224213" y="3473450"/>
          <p14:tracePt t="61535" x="3241675" y="3482975"/>
          <p14:tracePt t="61552" x="3259138" y="3490913"/>
          <p14:tracePt t="61570" x="3276600" y="3500438"/>
          <p14:tracePt t="61572" x="3286125" y="3500438"/>
          <p14:tracePt t="61585" x="3295650" y="3509963"/>
          <p14:tracePt t="61602" x="3340100" y="3527425"/>
          <p14:tracePt t="61604" x="3367088" y="3527425"/>
          <p14:tracePt t="61621" x="3402013" y="3544888"/>
          <p14:tracePt t="61636" x="3438525" y="3554413"/>
          <p14:tracePt t="61653" x="3465513" y="3571875"/>
          <p14:tracePt t="61805" x="3473450" y="3571875"/>
          <p14:tracePt t="61812" x="3490913" y="3571875"/>
          <p14:tracePt t="61821" x="3509963" y="3581400"/>
          <p14:tracePt t="61837" x="3527425" y="3581400"/>
          <p14:tracePt t="61853" x="3536950" y="3581400"/>
          <p14:tracePt t="62317" x="3544888" y="3571875"/>
          <p14:tracePt t="62334" x="3554413" y="3571875"/>
          <p14:tracePt t="62389" x="3554413" y="3562350"/>
          <p14:tracePt t="62413" x="3554413" y="3544888"/>
          <p14:tracePt t="62429" x="3554413" y="3536950"/>
          <p14:tracePt t="62437" x="3554413" y="3527425"/>
          <p14:tracePt t="62453" x="3554413" y="3509963"/>
          <p14:tracePt t="62470" x="3554413" y="3500438"/>
          <p14:tracePt t="62573" x="3554413" y="3490913"/>
          <p14:tracePt t="62637" x="3562350" y="3490913"/>
          <p14:tracePt t="62645" x="3581400" y="3490913"/>
          <p14:tracePt t="62654" x="3608388" y="3490913"/>
          <p14:tracePt t="62670" x="3616325" y="3490913"/>
          <p14:tracePt t="62687" x="3625850" y="3490913"/>
          <p14:tracePt t="62798" x="3633788" y="3500438"/>
          <p14:tracePt t="62813" x="3643313" y="3517900"/>
          <p14:tracePt t="62822" x="3643313" y="3527425"/>
          <p14:tracePt t="62837" x="3670300" y="3544888"/>
          <p14:tracePt t="62853" x="3705225" y="3571875"/>
          <p14:tracePt t="62872" x="3732213" y="3589338"/>
          <p14:tracePt t="62974" x="3741738" y="3589338"/>
          <p14:tracePt t="63046" x="3751263" y="3598863"/>
          <p14:tracePt t="63070" x="3759200" y="3608388"/>
          <p14:tracePt t="63077" x="3768725" y="3608388"/>
          <p14:tracePt t="63142" x="3768725" y="3616325"/>
          <p14:tracePt t="63174" x="3776663" y="3616325"/>
          <p14:tracePt t="63270" x="3786188" y="3616325"/>
          <p14:tracePt t="63286" x="3795713" y="3616325"/>
          <p14:tracePt t="63294" x="3803650" y="3625850"/>
          <p14:tracePt t="63319" x="3813175" y="3625850"/>
          <p14:tracePt t="63326" x="3822700" y="3625850"/>
          <p14:tracePt t="63336" x="3822700" y="3633788"/>
          <p14:tracePt t="63352" x="3830638" y="3633788"/>
          <p14:tracePt t="63371" x="3840163" y="3643313"/>
          <p14:tracePt t="63406" x="3848100" y="3643313"/>
          <p14:tracePt t="63414" x="3857625" y="3643313"/>
          <p14:tracePt t="63430" x="3867150" y="3643313"/>
          <p14:tracePt t="63438" x="3875088" y="3643313"/>
          <p14:tracePt t="63462" x="3884613" y="3643313"/>
          <p14:tracePt t="63472" x="3894138" y="3643313"/>
          <p14:tracePt t="63488" x="3902075" y="3643313"/>
          <p14:tracePt t="63582" x="3919538" y="3643313"/>
          <p14:tracePt t="63710" x="3929063" y="3643313"/>
          <p14:tracePt t="63798" x="3938588" y="3643313"/>
          <p14:tracePt t="63862" x="3946525" y="3643313"/>
          <p14:tracePt t="63878" x="3956050" y="3643313"/>
          <p14:tracePt t="63894" x="3965575" y="3643313"/>
          <p14:tracePt t="63910" x="3965575" y="3633788"/>
          <p14:tracePt t="63990" x="3983038" y="3633788"/>
          <p14:tracePt t="64014" x="3990975" y="3633788"/>
          <p14:tracePt t="64070" x="4000500" y="3633788"/>
          <p14:tracePt t="64078" x="4010025" y="3633788"/>
          <p14:tracePt t="64103" x="4027488" y="3633788"/>
          <p14:tracePt t="64231" x="4037013" y="3633788"/>
          <p14:tracePt t="64270" x="4044950" y="3633788"/>
          <p14:tracePt t="64319" x="4054475" y="3633788"/>
          <p14:tracePt t="64326" x="4062413" y="3633788"/>
          <p14:tracePt t="64343" x="4081463" y="3633788"/>
          <p14:tracePt t="64367" x="4089400" y="3633788"/>
          <p14:tracePt t="64374" x="4098925" y="3633788"/>
          <p14:tracePt t="64386" x="4108450" y="3633788"/>
          <p14:tracePt t="64402" x="4125913" y="3616325"/>
          <p14:tracePt t="64422" x="4143375" y="3616325"/>
          <p14:tracePt t="64471" x="4152900" y="3616325"/>
          <p14:tracePt t="64487" x="4152900" y="3625850"/>
          <p14:tracePt t="64494" x="4143375" y="3633788"/>
          <p14:tracePt t="64510" x="4143375" y="3643313"/>
          <p14:tracePt t="64543" x="4143375" y="3652838"/>
          <p14:tracePt t="64615" x="4133850" y="3660775"/>
          <p14:tracePt t="64622" x="4125913" y="3660775"/>
          <p14:tracePt t="64636" x="4116388" y="3660775"/>
          <p14:tracePt t="64653" x="4098925" y="3660775"/>
          <p14:tracePt t="64927" x="4089400" y="3652838"/>
          <p14:tracePt t="64943" x="4089400" y="3643313"/>
          <p14:tracePt t="64953" x="4081463" y="3643313"/>
          <p14:tracePt t="64970" x="4081463" y="3633788"/>
          <p14:tracePt t="65039" x="4071938" y="3633788"/>
          <p14:tracePt t="65047" x="4062413" y="3616325"/>
          <p14:tracePt t="65056" x="4054475" y="3616325"/>
          <p14:tracePt t="65071" x="4027488" y="3589338"/>
          <p14:tracePt t="65087" x="4000500" y="3571875"/>
          <p14:tracePt t="65104" x="3990975" y="3562350"/>
          <p14:tracePt t="65121" x="3983038" y="3554413"/>
          <p14:tracePt t="65136" x="3973513" y="3544888"/>
          <p14:tracePt t="65153" x="3956050" y="3536950"/>
          <p14:tracePt t="65170" x="3956050" y="3527425"/>
          <p14:tracePt t="65186" x="3956050" y="3500438"/>
          <p14:tracePt t="65203" x="3938588" y="3473450"/>
          <p14:tracePt t="65220" x="3929063" y="3446463"/>
          <p14:tracePt t="65236" x="3911600" y="3411538"/>
          <p14:tracePt t="65238" x="3902075" y="3402013"/>
          <p14:tracePt t="65253" x="3894138" y="3384550"/>
          <p14:tracePt t="65271" x="3884613" y="3357563"/>
          <p14:tracePt t="65288" x="3875088" y="3340100"/>
          <p14:tracePt t="65305" x="3875088" y="3330575"/>
          <p14:tracePt t="65321" x="3875088" y="3295650"/>
          <p14:tracePt t="65337" x="3867150" y="3268663"/>
          <p14:tracePt t="65354" x="3867150" y="3251200"/>
          <p14:tracePt t="65371" x="3867150" y="3224213"/>
          <p14:tracePt t="65386" x="3857625" y="3197225"/>
          <p14:tracePt t="65403" x="3857625" y="3179763"/>
          <p14:tracePt t="65420" x="3857625" y="3160713"/>
          <p14:tracePt t="65436" x="3857625" y="3133725"/>
          <p14:tracePt t="65453" x="3857625" y="3116263"/>
          <p14:tracePt t="65473" x="3857625" y="3071813"/>
          <p14:tracePt t="65487" x="3857625" y="3017838"/>
          <p14:tracePt t="65504" x="3857625" y="2982913"/>
          <p14:tracePt t="65521" x="3857625" y="2938463"/>
          <p14:tracePt t="65537" x="3857625" y="2901950"/>
          <p14:tracePt t="65553" x="3848100" y="2894013"/>
          <p14:tracePt t="65570" x="3848100" y="2884488"/>
          <p14:tracePt t="65586" x="3848100" y="2867025"/>
          <p14:tracePt t="65604" x="3848100" y="2857500"/>
          <p14:tracePt t="65620" x="3848100" y="2847975"/>
          <p14:tracePt t="65636" x="3848100" y="2813050"/>
          <p14:tracePt t="65653" x="3848100" y="2795588"/>
          <p14:tracePt t="65670" x="3848100" y="2776538"/>
          <p14:tracePt t="65686" x="3848100" y="2768600"/>
          <p14:tracePt t="65703" x="3848100" y="2759075"/>
          <p14:tracePt t="65775" x="3857625" y="2741613"/>
          <p14:tracePt t="65816" x="3867150" y="2741613"/>
          <p14:tracePt t="65832" x="3875088" y="2741613"/>
          <p14:tracePt t="65848" x="3884613" y="2741613"/>
          <p14:tracePt t="65872" x="3902075" y="2741613"/>
          <p14:tracePt t="65896" x="3911600" y="2741613"/>
          <p14:tracePt t="65912" x="3929063" y="2732088"/>
          <p14:tracePt t="65922" x="3938588" y="2724150"/>
          <p14:tracePt t="65937" x="3965575" y="2687638"/>
          <p14:tracePt t="65953" x="4000500" y="2643188"/>
          <p14:tracePt t="65972" x="4000500" y="2616200"/>
          <p14:tracePt t="66003" x="4010025" y="2608263"/>
          <p14:tracePt t="66009" x="4017963" y="2608263"/>
          <p14:tracePt t="66024" x="4027488" y="2608263"/>
          <p14:tracePt t="66040" x="4044950" y="2608263"/>
          <p14:tracePt t="66064" x="4054475" y="2608263"/>
          <p14:tracePt t="66072" x="4062413" y="2608263"/>
          <p14:tracePt t="66087" x="4071938" y="2608263"/>
          <p14:tracePt t="66168" x="4081463" y="2608263"/>
          <p14:tracePt t="66185" x="4089400" y="2608263"/>
          <p14:tracePt t="66216" x="4098925" y="2608263"/>
          <p14:tracePt t="66232" x="4098925" y="2598738"/>
          <p14:tracePt t="66240" x="4108450" y="2598738"/>
          <p14:tracePt t="66296" x="4143375" y="2589213"/>
          <p14:tracePt t="66304" x="4197350" y="2571750"/>
          <p14:tracePt t="66321" x="4259263" y="2544763"/>
          <p14:tracePt t="66337" x="4313238" y="2527300"/>
          <p14:tracePt t="66354" x="4348163" y="2500313"/>
          <p14:tracePt t="66372" x="4357688" y="2482850"/>
          <p14:tracePt t="66386" x="4357688" y="2473325"/>
          <p14:tracePt t="66403" x="4375150" y="2465388"/>
          <p14:tracePt t="66424" x="4384675" y="2465388"/>
          <p14:tracePt t="66464" x="4394200" y="2465388"/>
          <p14:tracePt t="66472" x="4402138" y="2465388"/>
          <p14:tracePt t="66496" x="4411663" y="2465388"/>
          <p14:tracePt t="66512" x="4419600" y="2465388"/>
          <p14:tracePt t="66552" x="4429125" y="2465388"/>
          <p14:tracePt t="66560" x="4438650" y="2465388"/>
          <p14:tracePt t="66592" x="4446588" y="2465388"/>
          <p14:tracePt t="66608" x="4456113" y="2473325"/>
          <p14:tracePt t="66632" x="4465638" y="2482850"/>
          <p14:tracePt t="66640" x="4473575" y="2490788"/>
          <p14:tracePt t="66664" x="4483100" y="2490788"/>
          <p14:tracePt t="66688" x="4491038" y="2490788"/>
          <p14:tracePt t="66696" x="4500563" y="2490788"/>
          <p14:tracePt t="66705" x="4500563" y="2500313"/>
          <p14:tracePt t="66721" x="4510088" y="2509838"/>
          <p14:tracePt t="66737" x="4518025" y="2536825"/>
          <p14:tracePt t="66754" x="4527550" y="2544763"/>
          <p14:tracePt t="66849" x="4537075" y="2554288"/>
          <p14:tracePt t="66873" x="4545013" y="2554288"/>
          <p14:tracePt t="66985" x="4554538" y="2554288"/>
          <p14:tracePt t="67003" x="4562475" y="2554288"/>
          <p14:tracePt t="67010" x="4572000" y="2562225"/>
          <p14:tracePt t="67104" x="4581525" y="2571750"/>
          <p14:tracePt t="67137" x="4589463" y="2571750"/>
          <p14:tracePt t="67217" x="4589463" y="2581275"/>
          <p14:tracePt t="67281" x="4589463" y="2589213"/>
          <p14:tracePt t="67289" x="4589463" y="2598738"/>
          <p14:tracePt t="67305" x="4608513" y="2633663"/>
          <p14:tracePt t="67323" x="4616450" y="2652713"/>
          <p14:tracePt t="67338" x="4643438" y="2705100"/>
          <p14:tracePt t="67354" x="4670425" y="2741613"/>
          <p14:tracePt t="67373" x="4679950" y="2768600"/>
          <p14:tracePt t="67387" x="4697413" y="2795588"/>
          <p14:tracePt t="67409" x="4697413" y="2813050"/>
          <p14:tracePt t="67465" x="4705350" y="2822575"/>
          <p14:tracePt t="67513" x="4705350" y="2830513"/>
          <p14:tracePt t="67529" x="4705350" y="2840038"/>
          <p14:tracePt t="67545" x="4714875" y="2847975"/>
          <p14:tracePt t="67569" x="4714875" y="2857500"/>
          <p14:tracePt t="67577" x="4714875" y="2874963"/>
          <p14:tracePt t="67587" x="4724400" y="2884488"/>
          <p14:tracePt t="67605" x="4732338" y="2911475"/>
          <p14:tracePt t="67620" x="4741863" y="2928938"/>
          <p14:tracePt t="67637" x="4751388" y="2938463"/>
          <p14:tracePt t="67654" x="4751388" y="2955925"/>
          <p14:tracePt t="67670" x="4759325" y="2955925"/>
          <p14:tracePt t="67688" x="4759325" y="2973388"/>
          <p14:tracePt t="67689" x="4759325" y="2982913"/>
          <p14:tracePt t="67705" x="4759325" y="2990850"/>
          <p14:tracePt t="67729" x="4759325" y="3000375"/>
          <p14:tracePt t="67801" x="4776788" y="3017838"/>
          <p14:tracePt t="67841" x="4776788" y="3027363"/>
          <p14:tracePt t="67849" x="4776788" y="3036888"/>
          <p14:tracePt t="67866" x="4776788" y="3044825"/>
          <p14:tracePt t="67881" x="4776788" y="3062288"/>
          <p14:tracePt t="67889" x="4776788" y="3071813"/>
          <p14:tracePt t="67905" x="4776788" y="3089275"/>
          <p14:tracePt t="67922" x="4776788" y="3108325"/>
          <p14:tracePt t="67938" x="4776788" y="3125788"/>
          <p14:tracePt t="67954" x="4776788" y="3143250"/>
          <p14:tracePt t="67973" x="4776788" y="3160713"/>
          <p14:tracePt t="67994" x="4776788" y="3170238"/>
          <p14:tracePt t="68018" x="4786313" y="3187700"/>
          <p14:tracePt t="68026" x="4795838" y="3197225"/>
          <p14:tracePt t="68053" x="4795838" y="3205163"/>
          <p14:tracePt t="68137" x="4795838" y="3214688"/>
          <p14:tracePt t="68146" x="4795838" y="3224213"/>
          <p14:tracePt t="68162" x="4795838" y="3232150"/>
          <p14:tracePt t="68178" x="4795838" y="3241675"/>
          <p14:tracePt t="68226" x="4795838" y="3259138"/>
          <p14:tracePt t="68306" x="4803775" y="3276600"/>
          <p14:tracePt t="68377" x="4813300" y="3286125"/>
          <p14:tracePt t="68386" x="4822825" y="3286125"/>
          <p14:tracePt t="68404" x="4822825" y="3295650"/>
          <p14:tracePt t="68450" x="4840288" y="3295650"/>
          <p14:tracePt t="68602" x="4848225" y="3295650"/>
          <p14:tracePt t="68666" x="4857750" y="3303588"/>
          <p14:tracePt t="68770" x="4867275" y="3313113"/>
          <p14:tracePt t="68786" x="4875213" y="3330575"/>
          <p14:tracePt t="68804" x="4875213" y="3340100"/>
          <p14:tracePt t="68819" x="4875213" y="3348038"/>
          <p14:tracePt t="68826" x="4875213" y="3357563"/>
          <p14:tracePt t="68837" x="4875213" y="3367088"/>
          <p14:tracePt t="68854" x="4875213" y="3384550"/>
          <p14:tracePt t="68870" x="4875213" y="3394075"/>
          <p14:tracePt t="68887" x="4894263" y="3402013"/>
          <p14:tracePt t="68904" x="4894263" y="3411538"/>
          <p14:tracePt t="68920" x="4894263" y="3419475"/>
          <p14:tracePt t="68946" x="4894263" y="3429000"/>
          <p14:tracePt t="68970" x="4894263" y="3446463"/>
          <p14:tracePt t="68986" x="4894263" y="3455988"/>
          <p14:tracePt t="68994" x="4894263" y="3465513"/>
          <p14:tracePt t="69006" x="4894263" y="3473450"/>
          <p14:tracePt t="69021" x="4894263" y="3482975"/>
          <p14:tracePt t="69037" x="4894263" y="3490913"/>
          <p14:tracePt t="69083" x="4894263" y="3500438"/>
          <p14:tracePt t="69090" x="4894263" y="3509963"/>
          <p14:tracePt t="69146" x="4894263" y="3517900"/>
          <p14:tracePt t="69178" x="4894263" y="3527425"/>
          <p14:tracePt t="69186" x="4894263" y="3536950"/>
          <p14:tracePt t="69206" x="4894263" y="3544888"/>
          <p14:tracePt t="69226" x="4894263" y="3554413"/>
          <p14:tracePt t="69274" x="4894263" y="3571875"/>
          <p14:tracePt t="69307" x="4894263" y="3581400"/>
          <p14:tracePt t="69331" x="4894263" y="3589338"/>
          <p14:tracePt t="69410" x="4894263" y="3598863"/>
          <p14:tracePt t="69435" x="4894263" y="3608388"/>
          <p14:tracePt t="69554" x="4894263" y="3616325"/>
          <p14:tracePt t="69746" x="4884738" y="3625850"/>
          <p14:tracePt t="69963" x="4875213" y="3625850"/>
          <p14:tracePt t="69970" x="4867275" y="3633788"/>
          <p14:tracePt t="69987" x="4857750" y="3643313"/>
          <p14:tracePt t="70004" x="4857750" y="3652838"/>
          <p14:tracePt t="70187" x="4848225" y="3652838"/>
          <p14:tracePt t="70259" x="4840288" y="3652838"/>
          <p14:tracePt t="70667" x="4830763" y="3652838"/>
          <p14:tracePt t="70675" x="4822825" y="3652838"/>
          <p14:tracePt t="71172" x="4813300" y="3652838"/>
          <p14:tracePt t="71180" x="4803775" y="3652838"/>
          <p14:tracePt t="71189" x="4795838" y="3643313"/>
          <p14:tracePt t="71268" x="4795838" y="3633788"/>
          <p14:tracePt t="71380" x="4786313" y="3633788"/>
          <p14:tracePt t="71404" x="4776788" y="3652838"/>
          <p14:tracePt t="71412" x="4768850" y="3652838"/>
          <p14:tracePt t="71422" x="4759325" y="3652838"/>
          <p14:tracePt t="71438" x="4741863" y="3652838"/>
          <p14:tracePt t="71460" x="4724400" y="3652838"/>
          <p14:tracePt t="71471" x="4714875" y="3652838"/>
          <p14:tracePt t="71487" x="4670425" y="3652838"/>
          <p14:tracePt t="71504" x="4660900" y="3652838"/>
          <p14:tracePt t="71524" x="4652963" y="3652838"/>
          <p14:tracePt t="71548" x="4643438" y="3652838"/>
          <p14:tracePt t="71556" x="4633913" y="3652838"/>
          <p14:tracePt t="71580" x="4625975" y="3652838"/>
          <p14:tracePt t="71596" x="4616450" y="3652838"/>
          <p14:tracePt t="71606" x="4608513" y="3652838"/>
          <p14:tracePt t="71622" x="4589463" y="3652838"/>
          <p14:tracePt t="71639" x="4581525" y="3652838"/>
          <p14:tracePt t="71655" x="4554538" y="3652838"/>
          <p14:tracePt t="71670" x="4527550" y="3652838"/>
          <p14:tracePt t="71688" x="4518025" y="3652838"/>
          <p14:tracePt t="71708" x="4491038" y="3652838"/>
          <p14:tracePt t="71721" x="4465638" y="3652838"/>
          <p14:tracePt t="71738" x="4411663" y="3652838"/>
          <p14:tracePt t="71740" x="4375150" y="3652838"/>
          <p14:tracePt t="71757" x="4340225" y="3652838"/>
          <p14:tracePt t="71772" x="4303713" y="3652838"/>
          <p14:tracePt t="71788" x="4268788" y="3652838"/>
          <p14:tracePt t="71806" x="4232275" y="3643313"/>
          <p14:tracePt t="71821" x="4205288" y="3616325"/>
          <p14:tracePt t="71838" x="4187825" y="3608388"/>
          <p14:tracePt t="73165" x="4187825" y="3598863"/>
          <p14:tracePt t="73181" x="4187825" y="3589338"/>
          <p14:tracePt t="73190" x="4179888" y="3589338"/>
          <p14:tracePt t="73205" x="4179888" y="3581400"/>
          <p14:tracePt t="73270" x="4179888" y="3571875"/>
          <p14:tracePt t="73878" x="4179888" y="3562350"/>
          <p14:tracePt t="73894" x="4179888" y="3554413"/>
          <p14:tracePt t="73918" x="4179888" y="3544888"/>
          <p14:tracePt t="73990" x="4179888" y="3536950"/>
          <p14:tracePt t="74046" x="4179888" y="3527425"/>
          <p14:tracePt t="74086" x="4179888" y="3517900"/>
          <p14:tracePt t="74158" x="4179888" y="3509963"/>
          <p14:tracePt t="74174" x="4187825" y="3509963"/>
          <p14:tracePt t="74190" x="4187825" y="3500438"/>
          <p14:tracePt t="74214" x="4197350" y="3490913"/>
          <p14:tracePt t="74230" x="4197350" y="3482975"/>
          <p14:tracePt t="74350" x="4187825" y="3482975"/>
          <p14:tracePt t="74358" x="4160838" y="3473450"/>
          <p14:tracePt t="74371" x="4143375" y="3473450"/>
          <p14:tracePt t="74390" x="4108450" y="3473450"/>
          <p14:tracePt t="74406" x="4089400" y="3473450"/>
          <p14:tracePt t="74422" x="4081463" y="3473450"/>
          <p14:tracePt t="74470" x="4071938" y="3473450"/>
          <p14:tracePt t="74574" x="4054475" y="3473450"/>
          <p14:tracePt t="74582" x="4054475" y="3482975"/>
          <p14:tracePt t="74719" x="4044950" y="3500438"/>
          <p14:tracePt t="74903" x="4044950" y="3517900"/>
          <p14:tracePt t="74935" x="4044950" y="3527425"/>
          <p14:tracePt t="74942" x="4044950" y="3554413"/>
          <p14:tracePt t="74954" x="4054475" y="3571875"/>
          <p14:tracePt t="74972" x="4071938" y="3589338"/>
          <p14:tracePt t="74988" x="4081463" y="3608388"/>
          <p14:tracePt t="74991" x="4089400" y="3616325"/>
          <p14:tracePt t="75005" x="4089400" y="3625850"/>
          <p14:tracePt t="75023" x="4098925" y="3625850"/>
          <p14:tracePt t="75040" x="4098925" y="3633788"/>
          <p14:tracePt t="75056" x="4108450" y="3633788"/>
          <p14:tracePt t="75072" x="4125913" y="3633788"/>
          <p14:tracePt t="75090" x="4133850" y="3633788"/>
          <p14:tracePt t="75105" x="4152900" y="3633788"/>
          <p14:tracePt t="75122" x="4160838" y="3643313"/>
          <p14:tracePt t="75139" x="4170363" y="3643313"/>
          <p14:tracePt t="75155" x="4170363" y="3652838"/>
          <p14:tracePt t="75171" x="4187825" y="3660775"/>
          <p14:tracePt t="75189" x="4197350" y="3660775"/>
          <p14:tracePt t="75205" x="4205288" y="3660775"/>
          <p14:tracePt t="75221" x="4214813" y="3660775"/>
          <p14:tracePt t="75240" x="4224338" y="3670300"/>
          <p14:tracePt t="75279" x="4232275" y="3679825"/>
          <p14:tracePt t="75295" x="4251325" y="3679825"/>
          <p14:tracePt t="75327" x="4259263" y="3687763"/>
          <p14:tracePt t="75351" x="4259263" y="3697288"/>
          <p14:tracePt t="75359" x="4276725" y="3714750"/>
          <p14:tracePt t="75371" x="4286250" y="3714750"/>
          <p14:tracePt t="75389" x="4303713" y="3732213"/>
          <p14:tracePt t="75391" x="4303713" y="3741738"/>
          <p14:tracePt t="75405" x="4313238" y="3741738"/>
          <p14:tracePt t="75421" x="4330700" y="3759200"/>
          <p14:tracePt t="75440" x="4357688" y="3776663"/>
          <p14:tracePt t="75455" x="4357688" y="3795713"/>
          <p14:tracePt t="75473" x="4367213" y="3803650"/>
          <p14:tracePt t="76504" x="4367213" y="3795713"/>
          <p14:tracePt t="76552" x="4367213" y="3786188"/>
          <p14:tracePt t="76584" x="4367213" y="3776663"/>
          <p14:tracePt t="76784" x="4375150" y="3768725"/>
          <p14:tracePt t="77040" x="4384675" y="3768725"/>
          <p14:tracePt t="77328" x="4394200" y="3751263"/>
          <p14:tracePt t="77456" x="4402138" y="3741738"/>
          <p14:tracePt t="77472" x="4402138" y="3724275"/>
          <p14:tracePt t="77497" x="4402138" y="3714750"/>
          <p14:tracePt t="77504" x="4402138" y="3705225"/>
          <p14:tracePt t="77523" x="4402138" y="3697288"/>
          <p14:tracePt t="77539" x="4402138" y="3687763"/>
          <p14:tracePt t="77649" x="4402138" y="3679825"/>
          <p14:tracePt t="77665" x="4402138" y="3660775"/>
          <p14:tracePt t="77785" x="4394200" y="3652838"/>
          <p14:tracePt t="77793" x="4394200" y="3643313"/>
          <p14:tracePt t="77805" x="4384675" y="3643313"/>
          <p14:tracePt t="77822" x="4384675" y="3633788"/>
          <p14:tracePt t="77881" x="4375150" y="3633788"/>
          <p14:tracePt t="77929" x="4367213" y="3633788"/>
          <p14:tracePt t="77945" x="4357688" y="3633788"/>
          <p14:tracePt t="77955" x="4348163" y="3625850"/>
          <p14:tracePt t="77973" x="4330700" y="3616325"/>
          <p14:tracePt t="78057" x="4330700" y="3598863"/>
          <p14:tracePt t="78065" x="4330700" y="3589338"/>
          <p14:tracePt t="78074" x="4322763" y="3589338"/>
          <p14:tracePt t="78090" x="4322763" y="3571875"/>
          <p14:tracePt t="78106" x="4313238" y="3562350"/>
          <p14:tracePt t="78123" x="4313238" y="3527425"/>
          <p14:tracePt t="78140" x="4313238" y="3517900"/>
          <p14:tracePt t="78155" x="4303713" y="3500438"/>
          <p14:tracePt t="78185" x="4303713" y="3490913"/>
          <p14:tracePt t="78201" x="4303713" y="3482975"/>
          <p14:tracePt t="78209" x="4295775" y="3465513"/>
          <p14:tracePt t="78393" x="4286250" y="3465513"/>
          <p14:tracePt t="78418" x="4276725" y="3465513"/>
          <p14:tracePt t="78441" x="4268788" y="3455988"/>
          <p14:tracePt t="78481" x="4259263" y="3455988"/>
          <p14:tracePt t="78545" x="4251325" y="3455988"/>
          <p14:tracePt t="78578" x="4241800" y="3455988"/>
          <p14:tracePt t="78593" x="4232275" y="3446463"/>
          <p14:tracePt t="78601" x="4214813" y="3438525"/>
          <p14:tracePt t="78617" x="4214813" y="3429000"/>
          <p14:tracePt t="78641" x="4205288" y="3419475"/>
          <p14:tracePt t="78649" x="4205288" y="3411538"/>
          <p14:tracePt t="78809" x="4205288" y="3402013"/>
          <p14:tracePt t="78821" x="4205288" y="3394075"/>
          <p14:tracePt t="78833" x="4205288" y="3384550"/>
          <p14:tracePt t="78843" x="4205288" y="3375025"/>
          <p14:tracePt t="78858" x="4205288" y="3367088"/>
          <p14:tracePt t="79010" x="4205288" y="3357563"/>
          <p14:tracePt t="79020" x="4197350" y="3357563"/>
          <p14:tracePt t="79050" x="4187825" y="3357563"/>
          <p14:tracePt t="79098" x="4187825" y="3348038"/>
          <p14:tracePt t="79122" x="4187825" y="3340100"/>
          <p14:tracePt t="79130" x="4187825" y="3330575"/>
          <p14:tracePt t="79140" x="4187825" y="3322638"/>
          <p14:tracePt t="79161" x="4179888" y="3313113"/>
          <p14:tracePt t="79187" x="4170363" y="3313113"/>
          <p14:tracePt t="79298" x="4160838" y="3313113"/>
          <p14:tracePt t="79338" x="4152900" y="3313113"/>
          <p14:tracePt t="79410" x="4143375" y="3303588"/>
          <p14:tracePt t="79420" x="4133850" y="3295650"/>
          <p14:tracePt t="79450" x="4125913" y="3295650"/>
          <p14:tracePt t="79474" x="4116388" y="3295650"/>
          <p14:tracePt t="79514" x="4108450" y="3295650"/>
          <p14:tracePt t="79530" x="4098925" y="3286125"/>
          <p14:tracePt t="79555" x="4098925" y="3268663"/>
          <p14:tracePt t="79578" x="4089400" y="3259138"/>
          <p14:tracePt t="79602" x="4081463" y="3251200"/>
          <p14:tracePt t="79770" x="4071938" y="3251200"/>
          <p14:tracePt t="79899" x="4071938" y="3259138"/>
          <p14:tracePt t="79914" x="4071938" y="3268663"/>
          <p14:tracePt t="79930" x="4071938" y="3276600"/>
          <p14:tracePt t="80403" x="4071938" y="3268663"/>
          <p14:tracePt t="80410" x="4071938" y="3259138"/>
          <p14:tracePt t="80531" x="4071938" y="3251200"/>
          <p14:tracePt t="80547" x="4071938" y="3241675"/>
          <p14:tracePt t="80563" x="4071938" y="3232150"/>
          <p14:tracePt t="80699" x="4062413" y="3232150"/>
          <p14:tracePt t="80707" x="4054475" y="3232150"/>
          <p14:tracePt t="80739" x="4044950" y="3232150"/>
          <p14:tracePt t="80787" x="4037013" y="3241675"/>
          <p14:tracePt t="80867" x="4037013" y="3251200"/>
          <p14:tracePt t="80875" x="4027488" y="3276600"/>
          <p14:tracePt t="80899" x="4027488" y="3286125"/>
          <p14:tracePt t="80915" x="4027488" y="3295650"/>
          <p14:tracePt t="80924" x="4027488" y="3303588"/>
          <p14:tracePt t="80940" x="4027488" y="3322638"/>
          <p14:tracePt t="80956" x="4027488" y="3330575"/>
          <p14:tracePt t="80974" x="4027488" y="3340100"/>
          <p14:tracePt t="80990" x="4027488" y="3367088"/>
          <p14:tracePt t="81006" x="4044950" y="3402013"/>
          <p14:tracePt t="81023" x="4054475" y="3419475"/>
          <p14:tracePt t="81039" x="4062413" y="3419475"/>
          <p14:tracePt t="81059" x="4081463" y="3419475"/>
          <p14:tracePt t="81107" x="4089400" y="3438525"/>
          <p14:tracePt t="81115" x="4108450" y="3438525"/>
          <p14:tracePt t="81125" x="4116388" y="3446463"/>
          <p14:tracePt t="81142" x="4143375" y="3465513"/>
          <p14:tracePt t="81156" x="4179888" y="3509963"/>
          <p14:tracePt t="81174" x="4214813" y="3536950"/>
          <p14:tracePt t="81189" x="4241800" y="3536950"/>
          <p14:tracePt t="81206" x="4251325" y="3536950"/>
          <p14:tracePt t="81227" x="4259263" y="3544888"/>
          <p14:tracePt t="81243" x="4268788" y="3544888"/>
          <p14:tracePt t="81256" x="4286250" y="3544888"/>
          <p14:tracePt t="81275" x="4330700" y="3571875"/>
          <p14:tracePt t="81290" x="4367213" y="3598863"/>
          <p14:tracePt t="81307" x="4402138" y="3608388"/>
          <p14:tracePt t="81325" x="4438650" y="3608388"/>
          <p14:tracePt t="81476" x="4429125" y="3589338"/>
          <p14:tracePt t="81532" x="4419600" y="3589338"/>
          <p14:tracePt t="81620" x="4402138" y="3581400"/>
          <p14:tracePt t="81644" x="4394200" y="3571875"/>
          <p14:tracePt t="81788" x="4394200" y="3581400"/>
          <p14:tracePt t="81796" x="4394200" y="3589338"/>
          <p14:tracePt t="81812" x="4402138" y="3608388"/>
          <p14:tracePt t="81825" x="4402138" y="3625850"/>
          <p14:tracePt t="81839" x="4411663" y="3643313"/>
          <p14:tracePt t="81916" x="4411663" y="3660775"/>
          <p14:tracePt t="81924" x="4419600" y="3697288"/>
          <p14:tracePt t="81941" x="4438650" y="3724275"/>
          <p14:tracePt t="81957" x="4456113" y="3751263"/>
          <p14:tracePt t="81974" x="4456113" y="3768725"/>
          <p14:tracePt t="81990" x="4456113" y="3776663"/>
          <p14:tracePt t="82052" x="4465638" y="3786188"/>
          <p14:tracePt t="82060" x="4465638" y="3795713"/>
          <p14:tracePt t="82073" x="4473575" y="3803650"/>
          <p14:tracePt t="82090" x="4491038" y="3840163"/>
          <p14:tracePt t="82092" x="4491038" y="3848100"/>
          <p14:tracePt t="82106" x="4500563" y="3857625"/>
          <p14:tracePt t="82123" x="4500563" y="3867150"/>
          <p14:tracePt t="82164" x="4500563" y="3875088"/>
          <p14:tracePt t="82492" x="4500563" y="3867150"/>
          <p14:tracePt t="82516" x="4500563" y="3857625"/>
          <p14:tracePt t="82532" x="4500563" y="3840163"/>
          <p14:tracePt t="82564" x="4500563" y="3830638"/>
          <p14:tracePt t="82788" x="4491038" y="3830638"/>
          <p14:tracePt t="82869" x="4483100" y="3830638"/>
          <p14:tracePt t="83021" x="4465638" y="3830638"/>
          <p14:tracePt t="83037" x="4456113" y="3830638"/>
          <p14:tracePt t="83046" x="4456113" y="3822700"/>
          <p14:tracePt t="83056" x="4438650" y="3813175"/>
          <p14:tracePt t="83073" x="4429125" y="3803650"/>
          <p14:tracePt t="83090" x="4419600" y="3795713"/>
          <p14:tracePt t="83106" x="4411663" y="3795713"/>
          <p14:tracePt t="83124" x="4402138" y="3795713"/>
          <p14:tracePt t="83173" x="4402138" y="3776663"/>
          <p14:tracePt t="83180" x="4394200" y="3776663"/>
          <p14:tracePt t="83191" x="4394200" y="3759200"/>
          <p14:tracePt t="83207" x="4384675" y="3759200"/>
          <p14:tracePt t="83285" x="4375150" y="3759200"/>
          <p14:tracePt t="83293" x="4375150" y="3751263"/>
          <p14:tracePt t="83325" x="4375150" y="3732213"/>
          <p14:tracePt t="83341" x="4375150" y="3724275"/>
          <p14:tracePt t="83357" x="4375150" y="3714750"/>
          <p14:tracePt t="83381" x="4375150" y="3705225"/>
          <p14:tracePt t="83445" x="4375150" y="3687763"/>
          <p14:tracePt t="83455" x="4367213" y="3679825"/>
          <p14:tracePt t="83469" x="4367213" y="3670300"/>
          <p14:tracePt t="83581" x="4357688" y="3660775"/>
          <p14:tracePt t="83597" x="4357688" y="3652838"/>
          <p14:tracePt t="83622" x="4357688" y="3643313"/>
          <p14:tracePt t="83629" x="4348163" y="3643313"/>
          <p14:tracePt t="83709" x="4340225" y="3633788"/>
          <p14:tracePt t="83725" x="4340225" y="3616325"/>
          <p14:tracePt t="83741" x="4340225" y="3608388"/>
          <p14:tracePt t="83749" x="4340225" y="3598863"/>
          <p14:tracePt t="83781" x="4340225" y="3589338"/>
          <p14:tracePt t="83797" x="4330700" y="3581400"/>
          <p14:tracePt t="83808" x="4322763" y="3562350"/>
          <p14:tracePt t="83826" x="4322763" y="3544888"/>
          <p14:tracePt t="83840" x="4303713" y="3517900"/>
          <p14:tracePt t="83858" x="4295775" y="3509963"/>
          <p14:tracePt t="83873" x="4286250" y="3500438"/>
          <p14:tracePt t="83890" x="4276725" y="3490913"/>
          <p14:tracePt t="83933" x="4268788" y="3490913"/>
          <p14:tracePt t="83997" x="4259263" y="3490913"/>
          <p14:tracePt t="84005" x="4241800" y="3490913"/>
          <p14:tracePt t="84024" x="4224338" y="3509963"/>
          <p14:tracePt t="84040" x="4205288" y="3536950"/>
          <p14:tracePt t="84057" x="4187825" y="3554413"/>
          <p14:tracePt t="84073" x="4187825" y="3571875"/>
          <p14:tracePt t="84093" x="4187825" y="3581400"/>
          <p14:tracePt t="84189" x="4187825" y="3598863"/>
          <p14:tracePt t="84197" x="4197350" y="3616325"/>
          <p14:tracePt t="84214" x="4205288" y="3633788"/>
          <p14:tracePt t="84229" x="4214813" y="3652838"/>
          <p14:tracePt t="84240" x="4224338" y="3660775"/>
          <p14:tracePt t="84258" x="4232275" y="3660775"/>
          <p14:tracePt t="84278" x="4241800" y="3660775"/>
          <p14:tracePt t="84293" x="4251325" y="3660775"/>
          <p14:tracePt t="84307" x="4259263" y="3643313"/>
          <p14:tracePt t="84323" x="4259263" y="3633788"/>
          <p14:tracePt t="84341" x="4259263" y="3608388"/>
          <p14:tracePt t="84359" x="4259263" y="3598863"/>
          <p14:tracePt t="84373" x="4268788" y="3589338"/>
          <p14:tracePt t="84390" x="4276725" y="3581400"/>
          <p14:tracePt t="84408" x="4276725" y="3571875"/>
          <p14:tracePt t="84430" x="4276725" y="3562350"/>
          <p14:tracePt t="84440" x="4276725" y="3554413"/>
          <p14:tracePt t="84458" x="4276725" y="3544888"/>
          <p14:tracePt t="84478" x="4268788" y="3536950"/>
          <p14:tracePt t="84494" x="4268788" y="3527425"/>
          <p14:tracePt t="84507" x="4259263" y="3527425"/>
          <p14:tracePt t="84523" x="4259263" y="3517900"/>
          <p14:tracePt t="84540" x="4251325" y="3509963"/>
          <p14:tracePt t="84557" x="4241800" y="3509963"/>
          <p14:tracePt t="84582" x="4224338" y="3509963"/>
          <p14:tracePt t="84606" x="4214813" y="3509963"/>
          <p14:tracePt t="84614" x="4205288" y="3509963"/>
          <p14:tracePt t="84630" x="4205288" y="3517900"/>
          <p14:tracePt t="84670" x="4205288" y="3527425"/>
          <p14:tracePt t="84742" x="4205288" y="3536950"/>
          <p14:tracePt t="84758" x="4205288" y="3544888"/>
          <p14:tracePt t="84830" x="4205288" y="3562350"/>
          <p14:tracePt t="84846" x="4214813" y="3571875"/>
          <p14:tracePt t="84862" x="4224338" y="3571875"/>
          <p14:tracePt t="84886" x="4224338" y="3581400"/>
          <p14:tracePt t="84926" x="4232275" y="3581400"/>
          <p14:tracePt t="84934" x="4241800" y="3581400"/>
          <p14:tracePt t="84950" x="4251325" y="3581400"/>
          <p14:tracePt t="84982" x="4259263" y="3581400"/>
          <p14:tracePt t="85046" x="4268788" y="3581400"/>
          <p14:tracePt t="85078" x="4286250" y="3581400"/>
          <p14:tracePt t="85086" x="4295775" y="3581400"/>
          <p14:tracePt t="85142" x="4313238" y="3581400"/>
          <p14:tracePt t="85190" x="4322763" y="3581400"/>
          <p14:tracePt t="85198" x="4322763" y="3589338"/>
          <p14:tracePt t="85294" x="4340225" y="3589338"/>
          <p14:tracePt t="85310" x="4348163" y="3589338"/>
          <p14:tracePt t="85351" x="4357688" y="3589338"/>
          <p14:tracePt t="85359" x="4367213" y="3589338"/>
          <p14:tracePt t="85383" x="4375150" y="3589338"/>
          <p14:tracePt t="85407" x="4384675" y="3589338"/>
          <p14:tracePt t="85423" x="4394200" y="3589338"/>
          <p14:tracePt t="85431" x="4402138" y="3598863"/>
          <p14:tracePt t="85446" x="4411663" y="3616325"/>
          <p14:tracePt t="85458" x="4419600" y="3616325"/>
          <p14:tracePt t="85478" x="4438650" y="3633788"/>
          <p14:tracePt t="85490" x="4446588" y="3643313"/>
          <p14:tracePt t="85507" x="4473575" y="3652838"/>
          <p14:tracePt t="85523" x="4491038" y="3652838"/>
          <p14:tracePt t="85540" x="4527550" y="3660775"/>
          <p14:tracePt t="85542" x="4545013" y="3670300"/>
          <p14:tracePt t="85559" x="4562475" y="3670300"/>
          <p14:tracePt t="85574" x="4581525" y="3679825"/>
          <p14:tracePt t="85591" x="4598988" y="3679825"/>
          <p14:tracePt t="85607" x="4633913" y="3679825"/>
          <p14:tracePt t="85624" x="4687888" y="3670300"/>
          <p14:tracePt t="85641" x="4724400" y="3643313"/>
          <p14:tracePt t="85658" x="4768850" y="3616325"/>
          <p14:tracePt t="85674" x="4795838" y="3608388"/>
          <p14:tracePt t="85690" x="4867275" y="3562350"/>
          <p14:tracePt t="85707" x="4902200" y="3562350"/>
          <p14:tracePt t="85723" x="4973638" y="3554413"/>
          <p14:tracePt t="85725" x="5018088" y="3544888"/>
          <p14:tracePt t="85740" x="5027613" y="3544888"/>
          <p14:tracePt t="85758" x="5062538" y="3527425"/>
          <p14:tracePt t="85773" x="5072063" y="3527425"/>
          <p14:tracePt t="85790" x="5081588" y="3527425"/>
          <p14:tracePt t="85808" x="5108575" y="3527425"/>
          <p14:tracePt t="85826" x="5126038" y="3527425"/>
          <p14:tracePt t="85840" x="5143500" y="3527425"/>
          <p14:tracePt t="85887" x="5153025" y="3527425"/>
          <p14:tracePt t="85927" x="5170488" y="3527425"/>
          <p14:tracePt t="85983" x="5180013" y="3517900"/>
          <p14:tracePt t="86007" x="5187950" y="3517900"/>
          <p14:tracePt t="86015" x="5197475" y="3517900"/>
          <p14:tracePt t="86025" x="5224463" y="3517900"/>
          <p14:tracePt t="86041" x="5241925" y="3517900"/>
          <p14:tracePt t="86059" x="5268913" y="3517900"/>
          <p14:tracePt t="86073" x="5295900" y="3527425"/>
          <p14:tracePt t="86090" x="5322888" y="3544888"/>
          <p14:tracePt t="86108" x="5330825" y="3554413"/>
          <p14:tracePt t="86123" x="5340350" y="3554413"/>
          <p14:tracePt t="86143" x="5357813" y="3554413"/>
          <p14:tracePt t="86175" x="5375275" y="3554413"/>
          <p14:tracePt t="86183" x="5394325" y="3544888"/>
          <p14:tracePt t="86192" x="5411788" y="3544888"/>
          <p14:tracePt t="86209" x="5438775" y="3544888"/>
          <p14:tracePt t="86224" x="5465763" y="3544888"/>
          <p14:tracePt t="86257" x="5473700" y="3544888"/>
          <p14:tracePt t="86295" x="5483225" y="3544888"/>
          <p14:tracePt t="86311" x="5491163" y="3544888"/>
          <p14:tracePt t="86391" x="5500688" y="3544888"/>
          <p14:tracePt t="86431" x="5518150" y="3544888"/>
          <p14:tracePt t="86440" x="5643563" y="3544888"/>
          <p14:tracePt t="86458" x="6143625" y="3652838"/>
          <p14:tracePt t="86473" x="6491288" y="3697288"/>
          <p14:tracePt t="86490" x="6715125" y="3776663"/>
          <p14:tracePt t="86507" x="6742113" y="3795713"/>
          <p14:tracePt t="86524" x="6751638" y="3813175"/>
          <p14:tracePt t="86832" x="6742113" y="3813175"/>
          <p14:tracePt t="86839" x="6732588" y="3813175"/>
          <p14:tracePt t="86858" x="6697663" y="3813175"/>
          <p14:tracePt t="86874" x="6661150" y="3813175"/>
          <p14:tracePt t="86891" x="6634163" y="3813175"/>
          <p14:tracePt t="86908" x="6608763" y="3795713"/>
          <p14:tracePt t="86924" x="6581775" y="3786188"/>
          <p14:tracePt t="86940" x="6554788" y="3768725"/>
          <p14:tracePt t="86943" x="6545263" y="3759200"/>
          <p14:tracePt t="86958" x="6537325" y="3759200"/>
          <p14:tracePt t="86975" x="6491288" y="3724275"/>
          <p14:tracePt t="86991" x="6456363" y="3705225"/>
          <p14:tracePt t="87008" x="6411913" y="3687763"/>
          <p14:tracePt t="87025" x="6384925" y="3670300"/>
          <p14:tracePt t="87041" x="6357938" y="3660775"/>
          <p14:tracePt t="87144" x="6340475" y="3652838"/>
          <p14:tracePt t="87152" x="6340475" y="3643313"/>
          <p14:tracePt t="87160" x="6340475" y="3633788"/>
          <p14:tracePt t="87184" x="6330950" y="3633788"/>
          <p14:tracePt t="87208" x="6330950" y="3625850"/>
          <p14:tracePt t="87216" x="6340475" y="3625850"/>
          <p14:tracePt t="87232" x="6348413" y="3625850"/>
          <p14:tracePt t="87241" x="6357938" y="3625850"/>
          <p14:tracePt t="87258" x="6384925" y="3625850"/>
          <p14:tracePt t="87312" x="6394450" y="3625850"/>
          <p14:tracePt t="87320" x="6402388" y="3625850"/>
          <p14:tracePt t="87344" x="6411913" y="3633788"/>
          <p14:tracePt t="87376" x="6419850" y="3633788"/>
          <p14:tracePt t="87408" x="6446838" y="3608388"/>
          <p14:tracePt t="87432" x="6446838" y="3589338"/>
          <p14:tracePt t="87600" x="6456363" y="3589338"/>
          <p14:tracePt t="87608" x="6456363" y="3581400"/>
          <p14:tracePt t="87625" x="6446838" y="3571875"/>
          <p14:tracePt t="87744" x="6438900" y="3562350"/>
          <p14:tracePt t="87760" x="6429375" y="3554413"/>
          <p14:tracePt t="87768" x="6419850" y="3544888"/>
          <p14:tracePt t="87776" x="6411913" y="3536950"/>
          <p14:tracePt t="87792" x="6394450" y="3517900"/>
          <p14:tracePt t="87809" x="6367463" y="3473450"/>
          <p14:tracePt t="87827" x="6340475" y="3455988"/>
          <p14:tracePt t="87842" x="6330950" y="3438525"/>
          <p14:tracePt t="87859" x="6323013" y="3429000"/>
          <p14:tracePt t="87921" x="6313488" y="3429000"/>
          <p14:tracePt t="87993" x="6296025" y="3429000"/>
          <p14:tracePt t="88008" x="6286500" y="3429000"/>
          <p14:tracePt t="88016" x="6269038" y="3455988"/>
          <p14:tracePt t="88025" x="6259513" y="3465513"/>
          <p14:tracePt t="88042" x="6251575" y="3490913"/>
          <p14:tracePt t="88059" x="6251575" y="3500438"/>
          <p14:tracePt t="88075" x="6251575" y="3517900"/>
          <p14:tracePt t="88091" x="6242050" y="3536950"/>
          <p14:tracePt t="88108" x="6232525" y="3554413"/>
          <p14:tracePt t="88123" x="6232525" y="3571875"/>
          <p14:tracePt t="88141" x="6232525" y="3581400"/>
          <p14:tracePt t="88158" x="6232525" y="3598863"/>
          <p14:tracePt t="88174" x="6232525" y="3616325"/>
          <p14:tracePt t="88193" x="6232525" y="3633788"/>
          <p14:tracePt t="88208" x="6232525" y="3652838"/>
          <p14:tracePt t="88225" x="6251575" y="3660775"/>
          <p14:tracePt t="88241" x="6269038" y="3679825"/>
          <p14:tracePt t="88259" x="6276975" y="3679825"/>
          <p14:tracePt t="88305" x="6286500" y="3679825"/>
          <p14:tracePt t="88321" x="6296025" y="3679825"/>
          <p14:tracePt t="88339" x="6303963" y="3679825"/>
          <p14:tracePt t="88346" x="6313488" y="3679825"/>
          <p14:tracePt t="88377" x="6313488" y="3670300"/>
          <p14:tracePt t="88385" x="6323013" y="3670300"/>
          <p14:tracePt t="88425" x="6340475" y="3670300"/>
          <p14:tracePt t="88433" x="6348413" y="3660775"/>
          <p14:tracePt t="88457" x="6367463" y="3660775"/>
          <p14:tracePt t="88473" x="6367463" y="3652838"/>
          <p14:tracePt t="88490" x="6375400" y="3643313"/>
          <p14:tracePt t="88497" x="6375400" y="3633788"/>
          <p14:tracePt t="88509" x="6384925" y="3633788"/>
          <p14:tracePt t="88544" x="6384925" y="3625850"/>
          <p14:tracePt t="88553" x="6394450" y="3616325"/>
          <p14:tracePt t="88577" x="6411913" y="3608388"/>
          <p14:tracePt t="88601" x="6411913" y="3598863"/>
          <p14:tracePt t="88633" x="6411913" y="3589338"/>
          <p14:tracePt t="88657" x="6411913" y="3581400"/>
          <p14:tracePt t="88673" x="6411913" y="3571875"/>
          <p14:tracePt t="88713" x="6411913" y="3554413"/>
          <p14:tracePt t="88985" x="6419850" y="3571875"/>
          <p14:tracePt t="89001" x="6419850" y="3581400"/>
          <p14:tracePt t="89073" x="6419850" y="3589338"/>
          <p14:tracePt t="89105" x="6419850" y="3598863"/>
          <p14:tracePt t="89113" x="6419850" y="3608388"/>
          <p14:tracePt t="89124" x="6419850" y="3616325"/>
          <p14:tracePt t="89145" x="6419850" y="3625850"/>
          <p14:tracePt t="89161" x="6429375" y="3625850"/>
          <p14:tracePt t="89225" x="6429375" y="3633788"/>
          <p14:tracePt t="89265" x="6429375" y="3652838"/>
          <p14:tracePt t="89313" x="6429375" y="3660775"/>
          <p14:tracePt t="89321" x="6429375" y="3670300"/>
          <p14:tracePt t="89341" x="6446838" y="3687763"/>
          <p14:tracePt t="89362" x="6446838" y="3697288"/>
          <p14:tracePt t="89374" x="6456363" y="3705225"/>
          <p14:tracePt t="89391" x="6456363" y="3714750"/>
          <p14:tracePt t="89410" x="6456363" y="3732213"/>
          <p14:tracePt t="89457" x="6465888" y="3732213"/>
          <p14:tracePt t="89474" x="6473825" y="3724275"/>
          <p14:tracePt t="89602" x="6465888" y="3724275"/>
          <p14:tracePt t="89626" x="6456363" y="3724275"/>
          <p14:tracePt t="89698" x="6446838" y="3724275"/>
          <p14:tracePt t="89714" x="6438900" y="3724275"/>
          <p14:tracePt t="89730" x="6419850" y="3724275"/>
          <p14:tracePt t="89742" x="6419850" y="3732213"/>
          <p14:tracePt t="89759" x="6394450" y="3751263"/>
          <p14:tracePt t="89762" x="6384925" y="3759200"/>
          <p14:tracePt t="89778" x="6367463" y="3759200"/>
          <p14:tracePt t="89810" x="6357938" y="3759200"/>
          <p14:tracePt t="89827" x="6330950" y="3759200"/>
          <p14:tracePt t="89842" x="6323013" y="3768725"/>
          <p14:tracePt t="89850" x="6313488" y="3786188"/>
          <p14:tracePt t="89860" x="6303963" y="3786188"/>
          <p14:tracePt t="89875" x="6296025" y="3803650"/>
          <p14:tracePt t="89891" x="6296025" y="3822700"/>
          <p14:tracePt t="89910" x="6269038" y="3848100"/>
          <p14:tracePt t="89924" x="6242050" y="3848100"/>
          <p14:tracePt t="89941" x="6224588" y="3848100"/>
          <p14:tracePt t="89958" x="6197600" y="3848100"/>
          <p14:tracePt t="89974" x="6134100" y="3875088"/>
          <p14:tracePt t="89991" x="6054725" y="3911600"/>
          <p14:tracePt t="90008" x="6037263" y="3929063"/>
          <p14:tracePt t="90025" x="6027738" y="3929063"/>
          <p14:tracePt t="90026" x="6010275" y="3946525"/>
          <p14:tracePt t="90043" x="6000750" y="3956050"/>
          <p14:tracePt t="90060" x="5956300" y="3965575"/>
          <p14:tracePt t="90075" x="5919788" y="3965575"/>
          <p14:tracePt t="90092" x="5875338" y="3965575"/>
          <p14:tracePt t="90108" x="5822950" y="3965575"/>
          <p14:tracePt t="90124" x="5795963" y="3965575"/>
          <p14:tracePt t="90142" x="5768975" y="3965575"/>
          <p14:tracePt t="90158" x="5705475" y="3965575"/>
          <p14:tracePt t="90174" x="5643563" y="3965575"/>
          <p14:tracePt t="90191" x="5572125" y="3965575"/>
          <p14:tracePt t="90194" x="5545138" y="3965575"/>
          <p14:tracePt t="90208" x="5527675" y="3965575"/>
          <p14:tracePt t="90226" x="5483225" y="3965575"/>
          <p14:tracePt t="90242" x="5465763" y="3965575"/>
          <p14:tracePt t="90259" x="5438775" y="3965575"/>
          <p14:tracePt t="90275" x="5411788" y="3965575"/>
          <p14:tracePt t="90292" x="5367338" y="3956050"/>
          <p14:tracePt t="90309" x="5303838" y="3929063"/>
          <p14:tracePt t="90325" x="5268913" y="3929063"/>
          <p14:tracePt t="90342" x="5241925" y="3929063"/>
          <p14:tracePt t="90358" x="5232400" y="3929063"/>
          <p14:tracePt t="90378" x="5224463" y="3929063"/>
          <p14:tracePt t="90394" x="5205413" y="3929063"/>
          <p14:tracePt t="90408" x="5205413" y="3911600"/>
          <p14:tracePt t="90424" x="5187950" y="3884613"/>
          <p14:tracePt t="90427" x="5180013" y="3875088"/>
          <p14:tracePt t="90442" x="5153025" y="3867150"/>
          <p14:tracePt t="90459" x="5133975" y="3857625"/>
          <p14:tracePt t="90475" x="5108575" y="3840163"/>
          <p14:tracePt t="90492" x="5089525" y="3840163"/>
          <p14:tracePt t="90509" x="5072063" y="3840163"/>
          <p14:tracePt t="90524" x="5054600" y="3840163"/>
          <p14:tracePt t="90542" x="5027613" y="3840163"/>
          <p14:tracePt t="90558" x="5000625" y="3822700"/>
          <p14:tracePt t="90574" x="4973638" y="3813175"/>
          <p14:tracePt t="90592" x="4965700" y="3803650"/>
          <p14:tracePt t="90594" x="4965700" y="3795713"/>
          <p14:tracePt t="90610" x="4965700" y="3776663"/>
          <p14:tracePt t="90624" x="4956175" y="3776663"/>
          <p14:tracePt t="90643" x="4938713" y="3759200"/>
          <p14:tracePt t="90661" x="4919663" y="3732213"/>
          <p14:tracePt t="90675" x="4875213" y="3705225"/>
          <p14:tracePt t="90692" x="4867275" y="3687763"/>
          <p14:tracePt t="90708" x="4857750" y="3687763"/>
          <p14:tracePt t="90724" x="4857750" y="3679825"/>
          <p14:tracePt t="90858" x="4857750" y="3687763"/>
          <p14:tracePt t="90883" x="4867275" y="3687763"/>
          <p14:tracePt t="90892" x="4875213" y="3687763"/>
          <p14:tracePt t="91043" x="4875213" y="3697288"/>
          <p14:tracePt t="91050" x="4867275" y="3697288"/>
          <p14:tracePt t="91060" x="4857750" y="3705225"/>
          <p14:tracePt t="91076" x="4840288" y="3705225"/>
          <p14:tracePt t="91451" x="4822825" y="3724275"/>
          <p14:tracePt t="91459" x="4822825" y="3732213"/>
          <p14:tracePt t="91475" x="4822825" y="3751263"/>
          <p14:tracePt t="91492" x="4803775" y="3795713"/>
          <p14:tracePt t="91509" x="4786313" y="3813175"/>
          <p14:tracePt t="91525" x="4768850" y="3813175"/>
          <p14:tracePt t="91542" x="4697413" y="3830638"/>
          <p14:tracePt t="91558" x="4616450" y="3857625"/>
          <p14:tracePt t="91575" x="4545013" y="3867150"/>
          <p14:tracePt t="91592" x="4518025" y="3867150"/>
          <p14:tracePt t="91594" x="4500563" y="3867150"/>
          <p14:tracePt t="91611" x="4491038" y="3867150"/>
          <p14:tracePt t="91635" x="4483100" y="3867150"/>
          <p14:tracePt t="91659" x="4438650" y="3867150"/>
          <p14:tracePt t="91667" x="4411663" y="3867150"/>
          <p14:tracePt t="91676" x="4340225" y="3867150"/>
          <p14:tracePt t="91693" x="4303713" y="3884613"/>
          <p14:tracePt t="91708" x="4295775" y="3884613"/>
          <p14:tracePt t="91763" x="4286250" y="3875088"/>
          <p14:tracePt t="91772" x="4286250" y="3867150"/>
          <p14:tracePt t="91779" x="4286250" y="3857625"/>
          <p14:tracePt t="91792" x="4286250" y="3840163"/>
          <p14:tracePt t="91808" x="4286250" y="3822700"/>
          <p14:tracePt t="91825" x="4286250" y="3813175"/>
          <p14:tracePt t="91843" x="4286250" y="3795713"/>
          <p14:tracePt t="91860" x="4303713" y="3795713"/>
          <p14:tracePt t="91875" x="4322763" y="3795713"/>
          <p14:tracePt t="91892" x="4330700" y="3795713"/>
          <p14:tracePt t="92164" x="4340225" y="3795713"/>
          <p14:tracePt t="92276" x="4357688" y="3795713"/>
          <p14:tracePt t="92348" x="4375150" y="3795713"/>
          <p14:tracePt t="92356" x="4384675" y="3786188"/>
          <p14:tracePt t="92375" x="4394200" y="3776663"/>
          <p14:tracePt t="92392" x="4402138" y="3768725"/>
          <p14:tracePt t="92411" x="4411663" y="3768725"/>
          <p14:tracePt t="92452" x="4419600" y="3768725"/>
          <p14:tracePt t="92468" x="4429125" y="3768725"/>
          <p14:tracePt t="92476" x="4438650" y="3768725"/>
          <p14:tracePt t="92493" x="4465638" y="3768725"/>
          <p14:tracePt t="92511" x="4500563" y="3768725"/>
          <p14:tracePt t="92525" x="4527550" y="3768725"/>
          <p14:tracePt t="92542" x="4537075" y="3768725"/>
          <p14:tracePt t="92558" x="4554538" y="3768725"/>
          <p14:tracePt t="92574" x="4562475" y="3768725"/>
          <p14:tracePt t="92592" x="4572000" y="3768725"/>
          <p14:tracePt t="92652" x="4589463" y="3768725"/>
          <p14:tracePt t="92668" x="4598988" y="3768725"/>
          <p14:tracePt t="92676" x="4616450" y="3751263"/>
          <p14:tracePt t="92694" x="4652963" y="3732213"/>
          <p14:tracePt t="92709" x="4670425" y="3724275"/>
          <p14:tracePt t="92725" x="4679950" y="3714750"/>
          <p14:tracePt t="93109" x="4652963" y="3714750"/>
          <p14:tracePt t="93116" x="4625975" y="3714750"/>
          <p14:tracePt t="93126" x="4589463" y="3714750"/>
          <p14:tracePt t="93143" x="4537075" y="3714750"/>
          <p14:tracePt t="93158" x="4473575" y="3714750"/>
          <p14:tracePt t="93175" x="4411663" y="3714750"/>
          <p14:tracePt t="93193" x="4394200" y="3714750"/>
          <p14:tracePt t="93208" x="4375150" y="3714750"/>
          <p14:tracePt t="93236" x="4367213" y="3705225"/>
          <p14:tracePt t="93268" x="4367213" y="3697288"/>
          <p14:tracePt t="93276" x="4357688" y="3697288"/>
          <p14:tracePt t="93294" x="4340225" y="3697288"/>
          <p14:tracePt t="93308" x="4322763" y="3697288"/>
          <p14:tracePt t="93364" x="4313238" y="3697288"/>
          <p14:tracePt t="93374" x="4303713" y="3697288"/>
          <p14:tracePt t="93492" x="4313238" y="3697288"/>
          <p14:tracePt t="93500" x="4330700" y="3697288"/>
          <p14:tracePt t="93510" x="4348163" y="3697288"/>
          <p14:tracePt t="93525" x="4367213" y="3697288"/>
          <p14:tracePt t="93543" x="4402138" y="3697288"/>
          <p14:tracePt t="93558" x="4438650" y="3697288"/>
          <p14:tracePt t="93575" x="4473575" y="3714750"/>
          <p14:tracePt t="93592" x="4518025" y="3714750"/>
          <p14:tracePt t="93608" x="4537075" y="3714750"/>
          <p14:tracePt t="93625" x="4562475" y="3714750"/>
          <p14:tracePt t="93644" x="4608513" y="3714750"/>
          <p14:tracePt t="93658" x="4616450" y="3714750"/>
          <p14:tracePt t="93676" x="4652963" y="3714750"/>
          <p14:tracePt t="93694" x="4670425" y="3714750"/>
          <p14:tracePt t="93749" x="4687888" y="3714750"/>
          <p14:tracePt t="93861" x="4697413" y="3714750"/>
          <p14:tracePt t="93869" x="4705350" y="3714750"/>
          <p14:tracePt t="93989" x="4714875" y="3714750"/>
          <p14:tracePt t="94037" x="4724400" y="3714750"/>
          <p14:tracePt t="94069" x="4732338" y="3714750"/>
          <p14:tracePt t="94085" x="4751388" y="3714750"/>
          <p14:tracePt t="94094" x="4759325" y="3724275"/>
          <p14:tracePt t="94109" x="4768850" y="3732213"/>
          <p14:tracePt t="94126" x="4795838" y="3732213"/>
          <p14:tracePt t="94144" x="4848225" y="3732213"/>
          <p14:tracePt t="94159" x="4884738" y="3732213"/>
          <p14:tracePt t="94175" x="5018088" y="3732213"/>
          <p14:tracePt t="94194" x="5153025" y="3732213"/>
          <p14:tracePt t="94196" x="5224463" y="3732213"/>
          <p14:tracePt t="94208" x="5286375" y="3732213"/>
          <p14:tracePt t="94225" x="5402263" y="3732213"/>
          <p14:tracePt t="94245" x="5581650" y="3776663"/>
          <p14:tracePt t="94258" x="5616575" y="3786188"/>
          <p14:tracePt t="94275" x="5680075" y="3786188"/>
          <p14:tracePt t="94277" x="5688013" y="3786188"/>
          <p14:tracePt t="94294" x="5705475" y="3786188"/>
          <p14:tracePt t="94309" x="5724525" y="3786188"/>
          <p14:tracePt t="94326" x="5759450" y="3803650"/>
          <p14:tracePt t="94343" x="5795963" y="3803650"/>
          <p14:tracePt t="94359" x="5830888" y="3813175"/>
          <p14:tracePt t="94375" x="5867400" y="3813175"/>
          <p14:tracePt t="94392" x="5902325" y="3822700"/>
          <p14:tracePt t="94409" x="5946775" y="3840163"/>
          <p14:tracePt t="94425" x="5965825" y="3848100"/>
          <p14:tracePt t="94442" x="6045200" y="3867150"/>
          <p14:tracePt t="94445" x="6054725" y="3867150"/>
          <p14:tracePt t="94459" x="6081713" y="3867150"/>
          <p14:tracePt t="94462" x="6099175" y="3894138"/>
          <p14:tracePt t="94478" x="6116638" y="3894138"/>
          <p14:tracePt t="94494" x="6126163" y="3902075"/>
          <p14:tracePt t="94509" x="6134100" y="3902075"/>
          <p14:tracePt t="94533" x="6143625" y="3902075"/>
          <p14:tracePt t="94544" x="6161088" y="3902075"/>
          <p14:tracePt t="94559" x="6224588" y="3884613"/>
          <p14:tracePt t="94575" x="6276975" y="3884613"/>
          <p14:tracePt t="94593" x="6330950" y="3867150"/>
          <p14:tracePt t="94609" x="6375400" y="3857625"/>
          <p14:tracePt t="94645" x="6375400" y="3848100"/>
          <p14:tracePt t="94661" x="6375400" y="3830638"/>
          <p14:tracePt t="94677" x="6375400" y="3822700"/>
          <p14:tracePt t="94685" x="6375400" y="3813175"/>
          <p14:tracePt t="94695" x="6375400" y="3803650"/>
          <p14:tracePt t="94710" x="6384925" y="3795713"/>
          <p14:tracePt t="94798" x="6384925" y="3786188"/>
          <p14:tracePt t="94806" x="6384925" y="3776663"/>
          <p14:tracePt t="94824" x="6384925" y="3768725"/>
          <p14:tracePt t="94893" x="6402388" y="3768725"/>
          <p14:tracePt t="94901" x="6402388" y="3776663"/>
          <p14:tracePt t="94910" x="6419850" y="3776663"/>
          <p14:tracePt t="94926" x="6429375" y="3795713"/>
          <p14:tracePt t="94944" x="6429375" y="3803650"/>
          <p14:tracePt t="94959" x="6446838" y="3822700"/>
          <p14:tracePt t="94976" x="6473825" y="3830638"/>
          <p14:tracePt t="94993" x="6500813" y="3840163"/>
          <p14:tracePt t="95009" x="6527800" y="3867150"/>
          <p14:tracePt t="95025" x="6545263" y="3884613"/>
          <p14:tracePt t="95042" x="6562725" y="3911600"/>
          <p14:tracePt t="95045" x="6572250" y="3919538"/>
          <p14:tracePt t="95078" x="6589713" y="3919538"/>
          <p14:tracePt t="95118" x="6599238" y="3919538"/>
          <p14:tracePt t="95126" x="6608763" y="3919538"/>
          <p14:tracePt t="95143" x="6626225" y="3919538"/>
          <p14:tracePt t="95166" x="6634163" y="3919538"/>
          <p14:tracePt t="95198" x="6643688" y="3919538"/>
          <p14:tracePt t="95206" x="6653213" y="3919538"/>
          <p14:tracePt t="95214" x="6670675" y="3919538"/>
          <p14:tracePt t="95230" x="6680200" y="3919538"/>
          <p14:tracePt t="95244" x="6688138" y="3919538"/>
          <p14:tracePt t="95258" x="6697663" y="3919538"/>
          <p14:tracePt t="95275" x="6715125" y="3919538"/>
          <p14:tracePt t="95302" x="6732588" y="3919538"/>
          <p14:tracePt t="95310" x="6751638" y="3919538"/>
          <p14:tracePt t="95414" x="6742113" y="3919538"/>
          <p14:tracePt t="95424" x="6715125" y="3919538"/>
          <p14:tracePt t="95439" x="6705600" y="3919538"/>
          <p14:tracePt t="95454" x="6680200" y="3938588"/>
          <p14:tracePt t="95478" x="6661150" y="3938588"/>
          <p14:tracePt t="95486" x="6643688" y="3938588"/>
          <p14:tracePt t="95494" x="6626225" y="3938588"/>
          <p14:tracePt t="95510" x="6589713" y="3938588"/>
          <p14:tracePt t="95526" x="6562725" y="3929063"/>
          <p14:tracePt t="95544" x="6554788" y="3911600"/>
          <p14:tracePt t="95559" x="6446838" y="3894138"/>
          <p14:tracePt t="95576" x="6303963" y="3875088"/>
          <p14:tracePt t="95593" x="6232525" y="3848100"/>
          <p14:tracePt t="95609" x="6161088" y="3786188"/>
          <p14:tracePt t="95626" x="6089650" y="3759200"/>
          <p14:tracePt t="95643" x="5991225" y="3732213"/>
          <p14:tracePt t="95645" x="5965825" y="3732213"/>
          <p14:tracePt t="95659" x="5929313" y="3732213"/>
          <p14:tracePt t="95676" x="5857875" y="3732213"/>
          <p14:tracePt t="95678" x="5840413" y="3732213"/>
          <p14:tracePt t="95693" x="5822950" y="3732213"/>
          <p14:tracePt t="95709" x="5803900" y="3724275"/>
          <p14:tracePt t="95710" x="5795963" y="3724275"/>
          <p14:tracePt t="95726" x="5759450" y="3705225"/>
          <p14:tracePt t="95745" x="5697538" y="3705225"/>
          <p14:tracePt t="95759" x="5634038" y="3697288"/>
          <p14:tracePt t="95777" x="5589588" y="3697288"/>
          <p14:tracePt t="95793" x="5572125" y="3687763"/>
          <p14:tracePt t="95809" x="5572125" y="3679825"/>
          <p14:tracePt t="95826" x="5545138" y="3679825"/>
          <p14:tracePt t="95842" x="5518150" y="3660775"/>
          <p14:tracePt t="95859" x="5446713" y="3660775"/>
          <p14:tracePt t="95876" x="5394325" y="3660775"/>
          <p14:tracePt t="95878" x="5367338" y="3660775"/>
          <p14:tracePt t="95892" x="5348288" y="3660775"/>
          <p14:tracePt t="95911" x="5340350" y="3660775"/>
          <p14:tracePt t="95927" x="5330825" y="3660775"/>
          <p14:tracePt t="95944" x="5313363" y="3670300"/>
          <p14:tracePt t="95959" x="5303838" y="3679825"/>
          <p14:tracePt t="95976" x="5286375" y="3679825"/>
          <p14:tracePt t="95993" x="5276850" y="3679825"/>
          <p14:tracePt t="96010" x="5251450" y="3697288"/>
          <p14:tracePt t="96026" x="5232400" y="3705225"/>
          <p14:tracePt t="96042" x="5205413" y="3714750"/>
          <p14:tracePt t="96059" x="5205413" y="3724275"/>
          <p14:tracePt t="96076" x="5197475" y="3724275"/>
          <p14:tracePt t="96102" x="5180013" y="3724275"/>
          <p14:tracePt t="96127" x="5153025" y="3724275"/>
          <p14:tracePt t="96134" x="5116513" y="3732213"/>
          <p14:tracePt t="96175" x="5099050" y="3732213"/>
          <p14:tracePt t="96182" x="5089525" y="3724275"/>
          <p14:tracePt t="96194" x="5089525" y="3714750"/>
          <p14:tracePt t="96209" x="5081588" y="3679825"/>
          <p14:tracePt t="96226" x="5062538" y="3660775"/>
          <p14:tracePt t="96242" x="5062538" y="3652838"/>
          <p14:tracePt t="96259" x="5054600" y="3652838"/>
          <p14:tracePt t="96278" x="5037138" y="3652838"/>
          <p14:tracePt t="96292" x="5000625" y="3652838"/>
          <p14:tracePt t="96309" x="4991100" y="3652838"/>
          <p14:tracePt t="96326" x="4983163" y="3652838"/>
          <p14:tracePt t="96350" x="4973638" y="3652838"/>
          <p14:tracePt t="96367" x="4973638" y="3643313"/>
          <p14:tracePt t="96377" x="4965700" y="3643313"/>
          <p14:tracePt t="96471" x="4956175" y="3643313"/>
          <p14:tracePt t="96486" x="4946650" y="3643313"/>
          <p14:tracePt t="96504" x="4938713" y="3643313"/>
          <p14:tracePt t="96527" x="4919663" y="3643313"/>
          <p14:tracePt t="96559" x="4911725" y="3652838"/>
          <p14:tracePt t="96631" x="4894263" y="3660775"/>
          <p14:tracePt t="96647" x="4875213" y="3679825"/>
          <p14:tracePt t="96663" x="4840288" y="3687763"/>
          <p14:tracePt t="96671" x="4830763" y="3697288"/>
          <p14:tracePt t="96679" x="4822825" y="3697288"/>
          <p14:tracePt t="96692" x="4803775" y="3705225"/>
          <p14:tracePt t="96709" x="4795838" y="3705225"/>
          <p14:tracePt t="96726" x="4786313" y="3705225"/>
          <p14:tracePt t="96767" x="4768850" y="3714750"/>
          <p14:tracePt t="96775" x="4759325" y="3732213"/>
          <p14:tracePt t="96795" x="4751388" y="3751263"/>
          <p14:tracePt t="96809" x="4741863" y="3751263"/>
          <p14:tracePt t="96826" x="4732338" y="3759200"/>
          <p14:tracePt t="96843" x="4724400" y="3768725"/>
          <p14:tracePt t="96859" x="4724400" y="3776663"/>
          <p14:tracePt t="96911" x="4714875" y="3776663"/>
          <p14:tracePt t="96919" x="4705350" y="3776663"/>
          <p14:tracePt t="96935" x="4687888" y="3776663"/>
          <p14:tracePt t="96945" x="4679950" y="3776663"/>
          <p14:tracePt t="96960" x="4625975" y="3776663"/>
          <p14:tracePt t="96977" x="4598988" y="3776663"/>
          <p14:tracePt t="96994" x="4589463" y="3776663"/>
          <p14:tracePt t="97015" x="4581525" y="3776663"/>
          <p14:tracePt t="97095" x="4562475" y="3776663"/>
          <p14:tracePt t="97103" x="4554538" y="3776663"/>
          <p14:tracePt t="97119" x="4545013" y="3776663"/>
          <p14:tracePt t="97128" x="4537075" y="3776663"/>
          <p14:tracePt t="97145" x="4527550" y="3776663"/>
          <p14:tracePt t="97161" x="4518025" y="3776663"/>
          <p14:tracePt t="97176" x="4518025" y="3768725"/>
          <p14:tracePt t="97193" x="4510088" y="3768725"/>
          <p14:tracePt t="97209" x="4491038" y="3768725"/>
          <p14:tracePt t="97255" x="4483100" y="3768725"/>
          <p14:tracePt t="97312" x="4473575" y="3768725"/>
          <p14:tracePt t="97335" x="4456113" y="3768725"/>
          <p14:tracePt t="97351" x="4438650" y="3768725"/>
          <p14:tracePt t="97496" x="4419600" y="3768725"/>
          <p14:tracePt t="97696" x="4411663" y="3768725"/>
          <p14:tracePt t="97840" x="4429125" y="3768725"/>
          <p14:tracePt t="97872" x="4446588" y="3768725"/>
          <p14:tracePt t="97888" x="4456113" y="3768725"/>
          <p14:tracePt t="97904" x="4465638" y="3768725"/>
          <p14:tracePt t="97912" x="4483100" y="3768725"/>
          <p14:tracePt t="97927" x="4510088" y="3768725"/>
          <p14:tracePt t="97944" x="4545013" y="3751263"/>
          <p14:tracePt t="97960" x="4581525" y="3741738"/>
          <p14:tracePt t="97977" x="4633913" y="3714750"/>
          <p14:tracePt t="97994" x="4643438" y="3714750"/>
          <p14:tracePt t="98010" x="4652963" y="3714750"/>
          <p14:tracePt t="98028" x="4660900" y="3705225"/>
          <p14:tracePt t="98224" x="4652963" y="3705225"/>
          <p14:tracePt t="98241" x="4643438" y="3705225"/>
          <p14:tracePt t="98312" x="4643438" y="3714750"/>
          <p14:tracePt t="98328" x="4633913" y="3714750"/>
          <p14:tracePt t="98344" x="4625975" y="3714750"/>
          <p14:tracePt t="98360" x="4616450" y="3714750"/>
          <p14:tracePt t="98368" x="4608513" y="3714750"/>
          <p14:tracePt t="98378" x="4598988" y="3714750"/>
          <p14:tracePt t="98394" x="4572000" y="3714750"/>
          <p14:tracePt t="98834" x="4572000" y="3705225"/>
          <p14:tracePt t="98913" x="4572000" y="3697288"/>
          <p14:tracePt t="98920" x="4572000" y="3687763"/>
          <p14:tracePt t="98929" x="4572000" y="3679825"/>
          <p14:tracePt t="98945" x="4562475" y="3670300"/>
          <p14:tracePt t="98959" x="4562475" y="3660775"/>
          <p14:tracePt t="98979" x="4554538" y="3652838"/>
          <p14:tracePt t="98994" x="4554538" y="3643313"/>
          <p14:tracePt t="99010" x="4545013" y="3633788"/>
          <p14:tracePt t="99028" x="4537075" y="3625850"/>
          <p14:tracePt t="99089" x="4537075" y="3616325"/>
          <p14:tracePt t="99209" x="4537075" y="3598863"/>
          <p14:tracePt t="99226" x="4527550" y="3589338"/>
          <p14:tracePt t="99233" x="4527550" y="3581400"/>
          <p14:tracePt t="99243" x="4527550" y="3571875"/>
          <p14:tracePt t="99260" x="4527550" y="3562350"/>
          <p14:tracePt t="99305" x="4518025" y="3562350"/>
          <p14:tracePt t="99970" x="4527550" y="3562350"/>
          <p14:tracePt t="99979" x="4537075" y="3562350"/>
          <p14:tracePt t="99993" x="4554538" y="3571875"/>
          <p14:tracePt t="100026" x="4554538" y="3589338"/>
          <p14:tracePt t="100306" x="4554538" y="3608388"/>
          <p14:tracePt t="100314" x="4545013" y="3616325"/>
          <p14:tracePt t="100330" x="4545013" y="3625850"/>
          <p14:tracePt t="100346" x="4537075" y="3633788"/>
          <p14:tracePt t="101090" x="4537075" y="3643313"/>
          <p14:tracePt t="101579" x="4537075" y="3652838"/>
          <p14:tracePt t="101603" x="4537075" y="3660775"/>
          <p14:tracePt t="102091" x="4537075" y="3670300"/>
          <p14:tracePt t="102123" x="4537075" y="3687763"/>
          <p14:tracePt t="102131" x="4537075" y="3697288"/>
          <p14:tracePt t="102147" x="4537075" y="3705225"/>
          <p14:tracePt t="102171" x="4537075" y="3714750"/>
          <p14:tracePt t="102427" x="4537075" y="3724275"/>
          <p14:tracePt t="102755" x="4537075" y="3714750"/>
          <p14:tracePt t="102772" x="4537075" y="3697288"/>
          <p14:tracePt t="102780" x="4537075" y="3679825"/>
          <p14:tracePt t="102793" x="4537075" y="3660775"/>
          <p14:tracePt t="102884" x="4537075" y="3652838"/>
          <p14:tracePt t="102899" x="4537075" y="3643313"/>
          <p14:tracePt t="102911" x="4537075" y="3633788"/>
          <p14:tracePt t="103276" x="4537075" y="3643313"/>
          <p14:tracePt t="103284" x="4537075" y="3652838"/>
          <p14:tracePt t="103300" x="4537075" y="3660775"/>
          <p14:tracePt t="103325" x="4537075" y="3670300"/>
          <p14:tracePt t="103332" x="4537075" y="3679825"/>
          <p14:tracePt t="103343" x="4545013" y="3687763"/>
          <p14:tracePt t="103360" x="4545013" y="3697288"/>
          <p14:tracePt t="103377" x="4545013" y="3724275"/>
          <p14:tracePt t="103379" x="4554538" y="3732213"/>
          <p14:tracePt t="103395" x="4554538" y="3741738"/>
          <p14:tracePt t="103412" x="4562475" y="3759200"/>
          <p14:tracePt t="103500" x="4562475" y="3776663"/>
          <p14:tracePt t="103516" x="4562475" y="3795713"/>
          <p14:tracePt t="103532" x="4562475" y="3813175"/>
          <p14:tracePt t="103548" x="4562475" y="3822700"/>
          <p14:tracePt t="103561" x="4572000" y="3830638"/>
          <p14:tracePt t="103578" x="4581525" y="3830638"/>
          <p14:tracePt t="103636" x="4581525" y="3840163"/>
          <p14:tracePt t="103644" x="4581525" y="3848100"/>
          <p14:tracePt t="103662" x="4581525" y="3857625"/>
          <p14:tracePt t="103678" x="4581525" y="3875088"/>
          <p14:tracePt t="104205" x="4581525" y="3884613"/>
          <p14:tracePt t="104213" x="4581525" y="3894138"/>
          <p14:tracePt t="104229" x="4598988" y="3911600"/>
          <p14:tracePt t="104309" x="4608513" y="3911600"/>
          <p14:tracePt t="104333" x="4625975" y="3911600"/>
          <p14:tracePt t="104444" x="4633913" y="3911600"/>
          <p14:tracePt t="104485" x="4633913" y="3894138"/>
          <p14:tracePt t="104517" x="4633913" y="3884613"/>
          <p14:tracePt t="104525" x="4633913" y="3867150"/>
          <p14:tracePt t="104544" x="4633913" y="3848100"/>
          <p14:tracePt t="104561" x="4625975" y="3830638"/>
          <p14:tracePt t="104577" x="4625975" y="3822700"/>
          <p14:tracePt t="104669" x="4616450" y="3803650"/>
          <p14:tracePt t="104677" x="4616450" y="3776663"/>
          <p14:tracePt t="104701" x="4608513" y="3768725"/>
          <p14:tracePt t="104749" x="4598988" y="3759200"/>
          <p14:tracePt t="104805" x="4598988" y="3741738"/>
          <p14:tracePt t="104814" x="4598988" y="3732213"/>
          <p14:tracePt t="104829" x="4598988" y="3724275"/>
          <p14:tracePt t="104844" x="4598988" y="3714750"/>
          <p14:tracePt t="104862" x="4589463" y="3705225"/>
          <p14:tracePt t="104878" x="4589463" y="3697288"/>
          <p14:tracePt t="104895" x="4589463" y="3687763"/>
          <p14:tracePt t="104912" x="4589463" y="3679825"/>
          <p14:tracePt t="104942" x="4589463" y="3670300"/>
          <p14:tracePt t="104950" x="4589463" y="3660775"/>
          <p14:tracePt t="104965" x="4589463" y="3652838"/>
          <p14:tracePt t="104981" x="4589463" y="3643313"/>
          <p14:tracePt t="104994" x="4589463" y="3633788"/>
          <p14:tracePt t="105012" x="4589463" y="3608388"/>
          <p14:tracePt t="105027" x="4589463" y="3589338"/>
          <p14:tracePt t="105044" x="4589463" y="3581400"/>
          <p14:tracePt t="105062" x="4589463" y="3571875"/>
          <p14:tracePt t="105117" x="4589463" y="3554413"/>
          <p14:tracePt t="105133" x="4589463" y="3544888"/>
          <p14:tracePt t="105144" x="4589463" y="3536950"/>
          <p14:tracePt t="105162" x="4598988" y="3517900"/>
          <p14:tracePt t="105177" x="4598988" y="3500438"/>
          <p14:tracePt t="105286" x="4598988" y="3490913"/>
          <p14:tracePt t="105301" x="4598988" y="3482975"/>
          <p14:tracePt t="105878" x="4598988" y="3473450"/>
          <p14:tracePt t="105894" x="4581525" y="3473450"/>
          <p14:tracePt t="105903" x="4581525" y="3465513"/>
          <p14:tracePt t="105913" x="4572000" y="3465513"/>
          <p14:tracePt t="105928" x="4562475" y="3446463"/>
          <p14:tracePt t="105944" x="4554538" y="3446463"/>
          <p14:tracePt t="105961" x="4554538" y="3438525"/>
          <p14:tracePt t="105978" x="4545013" y="3419475"/>
          <p14:tracePt t="105994" x="4545013" y="3411538"/>
          <p14:tracePt t="106022" x="4537075" y="3411538"/>
          <p14:tracePt t="106070" x="4537075" y="3402013"/>
          <p14:tracePt t="106078" x="4537075" y="3394075"/>
          <p14:tracePt t="106094" x="4527550" y="3384550"/>
          <p14:tracePt t="106112" x="4518025" y="3367088"/>
          <p14:tracePt t="106622" x="4510088" y="3367088"/>
          <p14:tracePt t="106649" x="4510088" y="3375025"/>
          <p14:tracePt t="106655" x="4500563" y="3384550"/>
          <p14:tracePt t="106670" x="4500563" y="3394075"/>
          <p14:tracePt t="106679" x="4491038" y="3402013"/>
          <p14:tracePt t="106718" x="4483100" y="3411538"/>
          <p14:tracePt t="106799" x="4483100" y="3419475"/>
          <p14:tracePt t="106815" x="4483100" y="3429000"/>
          <p14:tracePt t="106831" x="4483100" y="3438525"/>
          <p14:tracePt t="106902" x="4483100" y="3455988"/>
          <p14:tracePt t="106911" x="4483100" y="3465513"/>
          <p14:tracePt t="106928" x="4483100" y="3473450"/>
          <p14:tracePt t="106945" x="4483100" y="3490913"/>
          <p14:tracePt t="106976" x="4483100" y="3500438"/>
          <p14:tracePt t="107007" x="4483100" y="3509963"/>
          <p14:tracePt t="107031" x="4483100" y="3517900"/>
          <p14:tracePt t="107038" x="4483100" y="3527425"/>
          <p14:tracePt t="107048" x="4483100" y="3536950"/>
          <p14:tracePt t="107062" x="4483100" y="3554413"/>
          <p14:tracePt t="107223" x="4483100" y="3571875"/>
          <p14:tracePt t="107367" x="4483100" y="3581400"/>
          <p14:tracePt t="107511" x="4483100" y="3608388"/>
          <p14:tracePt t="107528" x="4483100" y="3625850"/>
          <p14:tracePt t="107559" x="4491038" y="3633788"/>
          <p14:tracePt t="107607" x="4500563" y="3643313"/>
          <p14:tracePt t="107671" x="4510088" y="3652838"/>
          <p14:tracePt t="107743" x="4510088" y="3660775"/>
          <p14:tracePt t="107751" x="4510088" y="3679825"/>
          <p14:tracePt t="107764" x="4518025" y="3697288"/>
          <p14:tracePt t="107778" x="4537075" y="3741738"/>
          <p14:tracePt t="107795" x="4545013" y="3759200"/>
          <p14:tracePt t="107812" x="4554538" y="3776663"/>
          <p14:tracePt t="107815" x="4572000" y="3795713"/>
          <p14:tracePt t="107831" x="4572000" y="3803650"/>
          <p14:tracePt t="107845" x="4589463" y="3803650"/>
          <p14:tracePt t="107861" x="4625975" y="3822700"/>
          <p14:tracePt t="107863" x="4633913" y="3822700"/>
          <p14:tracePt t="107878" x="4652963" y="3830638"/>
          <p14:tracePt t="107880" x="4679950" y="3848100"/>
          <p14:tracePt t="107896" x="4705350" y="3875088"/>
          <p14:tracePt t="107913" x="4751388" y="3911600"/>
          <p14:tracePt t="107928" x="4759325" y="3938588"/>
          <p14:tracePt t="107946" x="4768850" y="3946525"/>
          <p14:tracePt t="107962" x="4776788" y="3956050"/>
          <p14:tracePt t="108016" x="4786313" y="3965575"/>
          <p14:tracePt t="108248" x="4786313" y="3973513"/>
          <p14:tracePt t="108288" x="4786313" y="3983038"/>
          <p14:tracePt t="108296" x="4776788" y="3990975"/>
          <p14:tracePt t="108313" x="4751388" y="4017963"/>
          <p14:tracePt t="108328" x="4751388" y="4037013"/>
          <p14:tracePt t="108345" x="4732338" y="4054475"/>
          <p14:tracePt t="108362" x="4714875" y="4071938"/>
          <p14:tracePt t="108378" x="4705350" y="4108450"/>
          <p14:tracePt t="108395" x="4697413" y="4133850"/>
          <p14:tracePt t="108411" x="4679950" y="4170363"/>
          <p14:tracePt t="108428" x="4670425" y="4187825"/>
          <p14:tracePt t="108445" x="4670425" y="4205288"/>
          <p14:tracePt t="108461" x="4670425" y="4214813"/>
          <p14:tracePt t="108478" x="4660900" y="4224338"/>
          <p14:tracePt t="108512" x="4660900" y="4232275"/>
          <p14:tracePt t="108520" x="4660900" y="4241800"/>
          <p14:tracePt t="108530" x="4660900" y="4259263"/>
          <p14:tracePt t="108545" x="4643438" y="4295775"/>
          <p14:tracePt t="108562" x="4633913" y="4313238"/>
          <p14:tracePt t="108579" x="4625975" y="4322763"/>
          <p14:tracePt t="108784" x="4625975" y="4340225"/>
          <p14:tracePt t="108794" x="4625975" y="4348163"/>
          <p14:tracePt t="108801" x="4625975" y="4357688"/>
          <p14:tracePt t="109024" x="4625975" y="4367213"/>
          <p14:tracePt t="109120" x="4625975" y="4375150"/>
          <p14:tracePt t="109145" x="4616450" y="4384675"/>
          <p14:tracePt t="109161" x="4608513" y="4394200"/>
          <p14:tracePt t="109168" x="4608513" y="4402138"/>
          <p14:tracePt t="109184" x="4598988" y="4411663"/>
          <p14:tracePt t="109196" x="4598988" y="4419600"/>
          <p14:tracePt t="109212" x="4589463" y="4419600"/>
          <p14:tracePt t="109232" x="4589463" y="4429125"/>
          <p14:tracePt t="109245" x="4581525" y="4429125"/>
          <p14:tracePt t="109266" x="4572000" y="4446588"/>
          <p14:tracePt t="109312" x="4572000" y="4456113"/>
          <p14:tracePt t="109320" x="4572000" y="4465638"/>
          <p14:tracePt t="110553" x="4562475" y="4465638"/>
          <p14:tracePt t="110561" x="4554538" y="4456113"/>
          <p14:tracePt t="110649" x="4554538" y="4446588"/>
          <p14:tracePt t="110657" x="4554538" y="4438650"/>
          <p14:tracePt t="110665" x="4554538" y="4411663"/>
          <p14:tracePt t="110705" x="4554538" y="4402138"/>
          <p14:tracePt t="110713" x="4562475" y="4402138"/>
          <p14:tracePt t="110834" x="4562475" y="4394200"/>
          <p14:tracePt t="113107" x="4572000" y="4384675"/>
          <p14:tracePt t="113252" x="4589463" y="4367213"/>
          <p14:tracePt t="113278" x="4598988" y="4357688"/>
          <p14:tracePt t="113379" x="4598988" y="4348163"/>
          <p14:tracePt t="113387" x="4598988" y="4340225"/>
          <p14:tracePt t="113403" x="4598988" y="4322763"/>
          <p14:tracePt t="113443" x="4598988" y="4313238"/>
          <p14:tracePt t="113476" x="4608513" y="4313238"/>
          <p14:tracePt t="113572" x="4616450" y="4303713"/>
          <p14:tracePt t="113988" x="4625975" y="4303713"/>
          <p14:tracePt t="114012" x="4625975" y="4313238"/>
          <p14:tracePt t="114108" x="4625975" y="4322763"/>
          <p14:tracePt t="114116" x="4625975" y="4330700"/>
          <p14:tracePt t="114129" x="4643438" y="4340225"/>
          <p14:tracePt t="114146" x="4660900" y="4367213"/>
          <p14:tracePt t="114148" x="4660900" y="4375150"/>
          <p14:tracePt t="114165" x="4670425" y="4384675"/>
          <p14:tracePt t="114179" x="4679950" y="4394200"/>
          <p14:tracePt t="114204" x="4679950" y="4411663"/>
          <p14:tracePt t="114220" x="4687888" y="4419600"/>
          <p14:tracePt t="114230" x="4687888" y="4429125"/>
          <p14:tracePt t="114247" x="4705350" y="4456113"/>
          <p14:tracePt t="114263" x="4714875" y="4483100"/>
          <p14:tracePt t="114621" x="4724400" y="4491038"/>
          <p14:tracePt t="114637" x="4741863" y="4491038"/>
          <p14:tracePt t="114653" x="4751388" y="4491038"/>
          <p14:tracePt t="114684" x="4759325" y="4491038"/>
          <p14:tracePt t="114700" x="4768850" y="4473575"/>
          <p14:tracePt t="114708" x="4776788" y="4473575"/>
          <p14:tracePt t="114716" x="4786313" y="4473575"/>
          <p14:tracePt t="114729" x="4795838" y="4465638"/>
          <p14:tracePt t="114746" x="4803775" y="4456113"/>
          <p14:tracePt t="114797" x="4813300" y="4456113"/>
          <p14:tracePt t="114812" x="4822825" y="4438650"/>
          <p14:tracePt t="114844" x="4840288" y="4438650"/>
          <p14:tracePt t="114861" x="4840288" y="4429125"/>
          <p14:tracePt t="114885" x="4848225" y="4429125"/>
          <p14:tracePt t="114925" x="4857750" y="4429125"/>
          <p14:tracePt t="114933" x="4875213" y="4419600"/>
          <p14:tracePt t="114946" x="4875213" y="4411663"/>
          <p14:tracePt t="114962" x="4894263" y="4394200"/>
          <p14:tracePt t="115021" x="4902200" y="4394200"/>
          <p14:tracePt t="115053" x="4902200" y="4384675"/>
          <p14:tracePt t="115109" x="4919663" y="4384675"/>
          <p14:tracePt t="115165" x="4938713" y="4367213"/>
          <p14:tracePt t="115181" x="4946650" y="4367213"/>
          <p14:tracePt t="115197" x="4946650" y="4357688"/>
          <p14:tracePt t="115509" x="4956175" y="4357688"/>
          <p14:tracePt t="115517" x="4973638" y="4330700"/>
          <p14:tracePt t="115531" x="4983163" y="4322763"/>
          <p14:tracePt t="115546" x="5000625" y="4313238"/>
          <p14:tracePt t="115563" x="5000625" y="4303713"/>
          <p14:tracePt t="115581" x="5010150" y="4295775"/>
          <p14:tracePt t="115629" x="5018088" y="4295775"/>
          <p14:tracePt t="115661" x="5018088" y="4286250"/>
          <p14:tracePt t="115679" x="5027613" y="4286250"/>
          <p14:tracePt t="115686" x="5027613" y="4276725"/>
          <p14:tracePt t="115696" x="5027613" y="4268788"/>
          <p14:tracePt t="115712" x="5027613" y="4251325"/>
          <p14:tracePt t="115730" x="5027613" y="4224338"/>
          <p14:tracePt t="115746" x="5027613" y="4205288"/>
          <p14:tracePt t="115748" x="5027613" y="4197350"/>
          <p14:tracePt t="115765" x="5010150" y="4187825"/>
          <p14:tracePt t="115781" x="4991100" y="4179888"/>
          <p14:tracePt t="115837" x="4991100" y="4170363"/>
          <p14:tracePt t="115854" x="4983163" y="4170363"/>
          <p14:tracePt t="115863" x="4973638" y="4160838"/>
          <p14:tracePt t="115880" x="4973638" y="4152900"/>
          <p14:tracePt t="115896" x="4973638" y="4143375"/>
          <p14:tracePt t="115912" x="4965700" y="4133850"/>
          <p14:tracePt t="115957" x="4965700" y="4116388"/>
          <p14:tracePt t="115973" x="4965700" y="4098925"/>
          <p14:tracePt t="116013" x="4965700" y="4089400"/>
          <p14:tracePt t="116070" x="4965700" y="4071938"/>
          <p14:tracePt t="116077" x="4973638" y="4062413"/>
          <p14:tracePt t="116096" x="4983163" y="4054475"/>
          <p14:tracePt t="116113" x="4991100" y="4054475"/>
          <p14:tracePt t="116130" x="5000625" y="4037013"/>
          <p14:tracePt t="116146" x="5010150" y="4027488"/>
          <p14:tracePt t="116163" x="5018088" y="4027488"/>
          <p14:tracePt t="116180" x="5027613" y="4027488"/>
          <p14:tracePt t="116366" x="5037138" y="4027488"/>
          <p14:tracePt t="116382" x="5045075" y="4027488"/>
          <p14:tracePt t="116398" x="5054600" y="4010025"/>
          <p14:tracePt t="116590" x="5062538" y="4010025"/>
          <p14:tracePt t="116598" x="5072063" y="4010025"/>
          <p14:tracePt t="116630" x="5081588" y="4010025"/>
          <p14:tracePt t="116662" x="5089525" y="4010025"/>
          <p14:tracePt t="116670" x="5089525" y="4000500"/>
          <p14:tracePt t="116718" x="5099050" y="4000500"/>
          <p14:tracePt t="116734" x="5108575" y="3990975"/>
          <p14:tracePt t="116742" x="5116513" y="3983038"/>
          <p14:tracePt t="116750" x="5126038" y="3973513"/>
          <p14:tracePt t="116763" x="5143500" y="3973513"/>
          <p14:tracePt t="116781" x="5205413" y="3929063"/>
          <p14:tracePt t="116797" x="5241925" y="3929063"/>
          <p14:tracePt t="116814" x="5276850" y="3919538"/>
          <p14:tracePt t="116832" x="5340350" y="3919538"/>
          <p14:tracePt t="116847" x="5394325" y="3919538"/>
          <p14:tracePt t="116864" x="5446713" y="3919538"/>
          <p14:tracePt t="116881" x="5500688" y="3919538"/>
          <p14:tracePt t="116897" x="5545138" y="3919538"/>
          <p14:tracePt t="116913" x="5562600" y="3919538"/>
          <p14:tracePt t="116930" x="5572125" y="3919538"/>
          <p14:tracePt t="116959" x="5589588" y="3919538"/>
          <p14:tracePt t="116990" x="5599113" y="3919538"/>
          <p14:tracePt t="117006" x="5608638" y="3919538"/>
          <p14:tracePt t="117014" x="5634038" y="3919538"/>
          <p14:tracePt t="117031" x="5661025" y="3919538"/>
          <p14:tracePt t="117047" x="5697538" y="3919538"/>
          <p14:tracePt t="117064" x="5715000" y="3919538"/>
          <p14:tracePt t="117081" x="5732463" y="3919538"/>
          <p14:tracePt t="117096" x="5751513" y="3919538"/>
          <p14:tracePt t="117114" x="5759450" y="3919538"/>
          <p14:tracePt t="117130" x="5768975" y="3902075"/>
          <p14:tracePt t="117146" x="5795963" y="3902075"/>
          <p14:tracePt t="117163" x="5848350" y="3902075"/>
          <p14:tracePt t="117166" x="5867400" y="3894138"/>
          <p14:tracePt t="117180" x="5919788" y="3894138"/>
          <p14:tracePt t="117196" x="5973763" y="3875088"/>
          <p14:tracePt t="117198" x="6010275" y="3875088"/>
          <p14:tracePt t="117214" x="6027738" y="3875088"/>
          <p14:tracePt t="117231" x="6045200" y="3875088"/>
          <p14:tracePt t="117278" x="6062663" y="3875088"/>
          <p14:tracePt t="117295" x="6072188" y="3875088"/>
          <p14:tracePt t="117303" x="6081713" y="3875088"/>
          <p14:tracePt t="117313" x="6108700" y="3857625"/>
          <p14:tracePt t="117331" x="6134100" y="3830638"/>
          <p14:tracePt t="117336" x="6143625" y="3830638"/>
          <p14:tracePt t="117350" x="6161088" y="3822700"/>
          <p14:tracePt t="117366" x="6180138" y="3822700"/>
          <p14:tracePt t="117382" x="6205538" y="3822700"/>
          <p14:tracePt t="117396" x="6224588" y="3822700"/>
          <p14:tracePt t="117414" x="6242050" y="3803650"/>
          <p14:tracePt t="117415" x="6286500" y="3768725"/>
          <p14:tracePt t="117431" x="6357938" y="3679825"/>
          <p14:tracePt t="117447" x="6446838" y="3589338"/>
          <p14:tracePt t="117463" x="6500813" y="3527425"/>
          <p14:tracePt t="117481" x="6510338" y="3517900"/>
          <p14:tracePt t="117519" x="6518275" y="3517900"/>
          <p14:tracePt t="117535" x="6537325" y="3536950"/>
          <p14:tracePt t="117542" x="6554788" y="3544888"/>
          <p14:tracePt t="117551" x="6554788" y="3562350"/>
          <p14:tracePt t="117566" x="6572250" y="3571875"/>
          <p14:tracePt t="118207" x="6581775" y="3571875"/>
          <p14:tracePt t="118247" x="6589713" y="3571875"/>
          <p14:tracePt t="118255" x="6599238" y="3581400"/>
          <p14:tracePt t="118295" x="6608763" y="3589338"/>
          <p14:tracePt t="118391" x="6616700" y="3598863"/>
          <p14:tracePt t="118399" x="6626225" y="3608388"/>
          <p14:tracePt t="118679" x="6634163" y="3608388"/>
          <p14:tracePt t="118696" x="6643688" y="3608388"/>
          <p14:tracePt t="118864" x="6661150" y="3608388"/>
          <p14:tracePt t="119040" x="6670675" y="3608388"/>
          <p14:tracePt t="119128" x="6680200" y="3608388"/>
          <p14:tracePt t="119136" x="6688138" y="3608388"/>
          <p14:tracePt t="119162" x="6697663" y="3608388"/>
          <p14:tracePt t="119176" x="6705600" y="3608388"/>
          <p14:tracePt t="119192" x="6724650" y="3608388"/>
          <p14:tracePt t="119208" x="6742113" y="3598863"/>
          <p14:tracePt t="119217" x="6751638" y="3598863"/>
          <p14:tracePt t="119472" x="6751638" y="3581400"/>
          <p14:tracePt t="119504" x="6751638" y="3571875"/>
          <p14:tracePt t="119600" x="6751638" y="3562350"/>
          <p14:tracePt t="119610" x="6751638" y="3544888"/>
          <p14:tracePt t="119624" x="6751638" y="3527425"/>
          <p14:tracePt t="119632" x="6751638" y="3509963"/>
          <p14:tracePt t="119648" x="6751638" y="3490913"/>
          <p14:tracePt t="119673" x="6742113" y="3482975"/>
          <p14:tracePt t="119712" x="6732588" y="3482975"/>
          <p14:tracePt t="119784" x="6724650" y="3482975"/>
          <p14:tracePt t="119816" x="6705600" y="3482975"/>
          <p14:tracePt t="119832" x="6688138" y="3482975"/>
          <p14:tracePt t="119848" x="6680200" y="3482975"/>
          <p14:tracePt t="119856" x="6670675" y="3482975"/>
          <p14:tracePt t="119868" x="6661150" y="3482975"/>
          <p14:tracePt t="119881" x="6634163" y="3500438"/>
          <p14:tracePt t="119898" x="6626225" y="3509963"/>
          <p14:tracePt t="119914" x="6616700" y="3527425"/>
          <p14:tracePt t="119931" x="6608763" y="3554413"/>
          <p14:tracePt t="119947" x="6599238" y="3562350"/>
          <p14:tracePt t="119964" x="6589713" y="3581400"/>
          <p14:tracePt t="119980" x="6581775" y="3581400"/>
          <p14:tracePt t="119997" x="6581775" y="3589338"/>
          <p14:tracePt t="120014" x="6581775" y="3608388"/>
          <p14:tracePt t="120031" x="6581775" y="3616325"/>
          <p14:tracePt t="120049" x="6581775" y="3633788"/>
          <p14:tracePt t="120081" x="6581775" y="3643313"/>
          <p14:tracePt t="120105" x="6581775" y="3652838"/>
          <p14:tracePt t="120129" x="6581775" y="3660775"/>
          <p14:tracePt t="120177" x="6581775" y="3670300"/>
          <p14:tracePt t="120217" x="6589713" y="3670300"/>
          <p14:tracePt t="120233" x="6599238" y="3670300"/>
          <p14:tracePt t="120240" x="6608763" y="3670300"/>
          <p14:tracePt t="120273" x="6626225" y="3670300"/>
          <p14:tracePt t="120281" x="6634163" y="3670300"/>
          <p14:tracePt t="120298" x="6653213" y="3670300"/>
          <p14:tracePt t="120314" x="6688138" y="3670300"/>
          <p14:tracePt t="120333" x="6705600" y="3670300"/>
          <p14:tracePt t="120347" x="6715125" y="3670300"/>
          <p14:tracePt t="120369" x="6724650" y="3670300"/>
          <p14:tracePt t="120425" x="6732588" y="3670300"/>
          <p14:tracePt t="120457" x="6742113" y="3670300"/>
          <p14:tracePt t="120481" x="6751638" y="3670300"/>
          <p14:tracePt t="120513" x="6759575" y="3670300"/>
          <p14:tracePt t="120561" x="6769100" y="3670300"/>
          <p14:tracePt t="120585" x="6777038" y="3679825"/>
          <p14:tracePt t="120841" x="6786563" y="3670300"/>
          <p14:tracePt t="120857" x="6786563" y="3660775"/>
          <p14:tracePt t="120921" x="6796088" y="3652838"/>
          <p14:tracePt t="120977" x="6796088" y="3643313"/>
          <p14:tracePt t="120985" x="6796088" y="3633788"/>
          <p14:tracePt t="121017" x="6796088" y="3625850"/>
          <p14:tracePt t="121090" x="6804025" y="3616325"/>
          <p14:tracePt t="121105" x="6804025" y="3608388"/>
          <p14:tracePt t="121130" x="6804025" y="3598863"/>
          <p14:tracePt t="121201" x="6804025" y="3589338"/>
          <p14:tracePt t="121250" x="6813550" y="3581400"/>
          <p14:tracePt t="121458" x="6796088" y="3581400"/>
          <p14:tracePt t="121465" x="6777038" y="3581400"/>
          <p14:tracePt t="121498" x="6769100" y="3581400"/>
          <p14:tracePt t="121514" x="6759575" y="3581400"/>
          <p14:tracePt t="121530" x="6751638" y="3571875"/>
          <p14:tracePt t="121538" x="6751638" y="3562350"/>
          <p14:tracePt t="121548" x="6742113" y="3562350"/>
          <p14:tracePt t="121565" x="6724650" y="3562350"/>
          <p14:tracePt t="121581" x="6705600" y="3562350"/>
          <p14:tracePt t="121597" x="6697663" y="3562350"/>
          <p14:tracePt t="121617" x="6688138" y="3562350"/>
          <p14:tracePt t="121658" x="6680200" y="3562350"/>
          <p14:tracePt t="121674" x="6670675" y="3562350"/>
          <p14:tracePt t="121722" x="6661150" y="3562350"/>
          <p14:tracePt t="121802" x="6661150" y="3571875"/>
          <p14:tracePt t="121834" x="6661150" y="3581400"/>
          <p14:tracePt t="121842" x="6661150" y="3589338"/>
          <p14:tracePt t="121868" x="6661150" y="3598863"/>
          <p14:tracePt t="121914" x="6661150" y="3608388"/>
          <p14:tracePt t="121938" x="6661150" y="3616325"/>
          <p14:tracePt t="122002" x="6670675" y="3633788"/>
          <p14:tracePt t="122034" x="6680200" y="3633788"/>
          <p14:tracePt t="122042" x="6688138" y="3633788"/>
          <p14:tracePt t="122050" x="6697663" y="3633788"/>
          <p14:tracePt t="122065" x="6705600" y="3643313"/>
          <p14:tracePt t="122080" x="6715125" y="3643313"/>
          <p14:tracePt t="122097" x="6724650" y="3643313"/>
          <p14:tracePt t="122162" x="6732588" y="3643313"/>
          <p14:tracePt t="122186" x="6742113" y="3643313"/>
          <p14:tracePt t="122195" x="6751638" y="3643313"/>
          <p14:tracePt t="122267" x="6759575" y="3643313"/>
          <p14:tracePt t="122274" x="6769100" y="3643313"/>
          <p14:tracePt t="122290" x="6777038" y="3633788"/>
          <p14:tracePt t="122298" x="6786563" y="3625850"/>
          <p14:tracePt t="122316" x="6786563" y="3616325"/>
          <p14:tracePt t="122334" x="6786563" y="3598863"/>
          <p14:tracePt t="122634" x="6786563" y="3608388"/>
          <p14:tracePt t="122643" x="6786563" y="3616325"/>
          <p14:tracePt t="122650" x="6786563" y="3625850"/>
          <p14:tracePt t="122714" x="6786563" y="3643313"/>
          <p14:tracePt t="122786" x="6786563" y="3652838"/>
          <p14:tracePt t="122827" x="6786563" y="3660775"/>
          <p14:tracePt t="122843" x="6786563" y="3670300"/>
          <p14:tracePt t="122851" x="6786563" y="3679825"/>
          <p14:tracePt t="122868" x="6786563" y="3705225"/>
          <p14:tracePt t="122875" x="6786563" y="3714750"/>
          <p14:tracePt t="122884" x="6786563" y="3724275"/>
          <p14:tracePt t="122898" x="6777038" y="3732213"/>
          <p14:tracePt t="122915" x="6769100" y="3741738"/>
          <p14:tracePt t="122955" x="6759575" y="3751263"/>
          <p14:tracePt t="122971" x="6751638" y="3751263"/>
          <p14:tracePt t="122982" x="6742113" y="3759200"/>
          <p14:tracePt t="122998" x="6715125" y="3768725"/>
          <p14:tracePt t="123015" x="6688138" y="3803650"/>
          <p14:tracePt t="123031" x="6670675" y="3822700"/>
          <p14:tracePt t="123047" x="6653213" y="3840163"/>
          <p14:tracePt t="123067" x="6643688" y="3840163"/>
          <p14:tracePt t="123082" x="6634163" y="3840163"/>
          <p14:tracePt t="123098" x="6608763" y="3840163"/>
          <p14:tracePt t="123116" x="6589713" y="3840163"/>
          <p14:tracePt t="123131" x="6581775" y="3830638"/>
          <p14:tracePt t="123148" x="6562725" y="3830638"/>
          <p14:tracePt t="123165" x="6554788" y="3830638"/>
          <p14:tracePt t="123180" x="6554788" y="3822700"/>
          <p14:tracePt t="123203" x="6554788" y="3813175"/>
          <p14:tracePt t="123355" x="6545263" y="3795713"/>
          <p14:tracePt t="123379" x="6545263" y="3786188"/>
          <p14:tracePt t="123387" x="6537325" y="3786188"/>
          <p14:tracePt t="123427" x="6527800" y="3776663"/>
          <p14:tracePt t="123459" x="6518275" y="3759200"/>
          <p14:tracePt t="123467" x="6500813" y="3741738"/>
          <p14:tracePt t="123481" x="6465888" y="3705225"/>
          <p14:tracePt t="123484" x="6456363" y="3697288"/>
          <p14:tracePt t="123500" x="6456363" y="3679825"/>
          <p14:tracePt t="123515" x="6446838" y="3652838"/>
          <p14:tracePt t="123532" x="6446838" y="3625850"/>
          <p14:tracePt t="123611" x="6446838" y="3608388"/>
          <p14:tracePt t="123619" x="6446838" y="3589338"/>
          <p14:tracePt t="123631" x="6446838" y="3571875"/>
          <p14:tracePt t="123647" x="6446838" y="3554413"/>
          <p14:tracePt t="123667" x="6419850" y="3536950"/>
          <p14:tracePt t="123755" x="6411913" y="3536950"/>
          <p14:tracePt t="123780" x="6411913" y="3554413"/>
          <p14:tracePt t="123803" x="6411913" y="3562350"/>
          <p14:tracePt t="123812" x="6411913" y="3571875"/>
          <p14:tracePt t="123819" x="6411913" y="3608388"/>
          <p14:tracePt t="123835" x="6411913" y="3616325"/>
          <p14:tracePt t="123847" x="6411913" y="3625850"/>
          <p14:tracePt t="123865" x="6411913" y="3660775"/>
          <p14:tracePt t="123867" x="6411913" y="3679825"/>
          <p14:tracePt t="123883" x="6429375" y="3705225"/>
          <p14:tracePt t="123899" x="6438900" y="3751263"/>
          <p14:tracePt t="123916" x="6446838" y="3768725"/>
          <p14:tracePt t="123932" x="6465888" y="3795713"/>
          <p14:tracePt t="123948" x="6483350" y="3822700"/>
          <p14:tracePt t="123965" x="6491288" y="3848100"/>
          <p14:tracePt t="123982" x="6518275" y="3875088"/>
          <p14:tracePt t="123997" x="6527800" y="3884613"/>
          <p14:tracePt t="124015" x="6562725" y="3884613"/>
          <p14:tracePt t="124031" x="6581775" y="3884613"/>
          <p14:tracePt t="124047" x="6608763" y="3884613"/>
          <p14:tracePt t="124068" x="6634163" y="3902075"/>
          <p14:tracePt t="124083" x="6643688" y="3902075"/>
          <p14:tracePt t="124098" x="6670675" y="3902075"/>
          <p14:tracePt t="124132" x="6680200" y="3902075"/>
          <p14:tracePt t="124156" x="6688138" y="3902075"/>
          <p14:tracePt t="124196" x="6688138" y="3894138"/>
          <p14:tracePt t="124276" x="6661150" y="3894138"/>
          <p14:tracePt t="124283" x="6634163" y="3902075"/>
          <p14:tracePt t="124299" x="6599238" y="3902075"/>
          <p14:tracePt t="124316" x="6527800" y="3902075"/>
          <p14:tracePt t="124332" x="6429375" y="3902075"/>
          <p14:tracePt t="124348" x="6330950" y="3902075"/>
          <p14:tracePt t="124366" x="6276975" y="3902075"/>
          <p14:tracePt t="124381" x="6215063" y="3911600"/>
          <p14:tracePt t="124398" x="6143625" y="3911600"/>
          <p14:tracePt t="124415" x="6045200" y="3929063"/>
          <p14:tracePt t="124431" x="5983288" y="3929063"/>
          <p14:tracePt t="124447" x="5946775" y="3929063"/>
          <p14:tracePt t="124465" x="5911850" y="3929063"/>
          <p14:tracePt t="124481" x="5894388" y="3911600"/>
          <p14:tracePt t="124482" x="5867400" y="3911600"/>
          <p14:tracePt t="124497" x="5822950" y="3894138"/>
          <p14:tracePt t="124500" x="5803900" y="3884613"/>
          <p14:tracePt t="124516" x="5751513" y="3867150"/>
          <p14:tracePt t="124532" x="5705475" y="3822700"/>
          <p14:tracePt t="124548" x="5634038" y="3741738"/>
          <p14:tracePt t="124566" x="5581650" y="3724275"/>
          <p14:tracePt t="124581" x="5554663" y="3705225"/>
          <p14:tracePt t="124598" x="5518150" y="3687763"/>
          <p14:tracePt t="124615" x="5491163" y="3687763"/>
          <p14:tracePt t="124631" x="5483225" y="3687763"/>
          <p14:tracePt t="124676" x="5483225" y="3679825"/>
          <p14:tracePt t="124684" x="5483225" y="3670300"/>
          <p14:tracePt t="124697" x="5483225" y="3660775"/>
          <p14:tracePt t="124716" x="5446713" y="3633788"/>
          <p14:tracePt t="124731" x="5429250" y="3608388"/>
          <p14:tracePt t="124748" x="5419725" y="3589338"/>
          <p14:tracePt t="124766" x="5419725" y="3581400"/>
          <p14:tracePt t="124781" x="5394325" y="3554413"/>
          <p14:tracePt t="124798" x="5348288" y="3536950"/>
          <p14:tracePt t="124845" x="5322888" y="3527425"/>
          <p14:tracePt t="124852" x="5268913" y="3490913"/>
          <p14:tracePt t="124866" x="5241925" y="3482975"/>
          <p14:tracePt t="124881" x="5205413" y="3455988"/>
          <p14:tracePt t="124909" x="5197475" y="3446463"/>
          <p14:tracePt t="124933" x="5187950" y="3446463"/>
          <p14:tracePt t="124940" x="5187950" y="3438525"/>
          <p14:tracePt t="125148" x="5180013" y="3438525"/>
          <p14:tracePt t="125156" x="5133975" y="3455988"/>
          <p14:tracePt t="125167" x="5099050" y="3482975"/>
          <p14:tracePt t="125181" x="5081588" y="3500438"/>
          <p14:tracePt t="125198" x="5072063" y="3500438"/>
          <p14:tracePt t="125261" x="5062538" y="3500438"/>
          <p14:tracePt t="125277" x="5054600" y="3500438"/>
          <p14:tracePt t="125284" x="5027613" y="3500438"/>
          <p14:tracePt t="125299" x="5000625" y="3500438"/>
          <p14:tracePt t="125300" x="4965700" y="3509963"/>
          <p14:tracePt t="125316" x="4857750" y="3544888"/>
          <p14:tracePt t="125331" x="4848225" y="3544888"/>
          <p14:tracePt t="125350" x="4840288" y="3544888"/>
          <p14:tracePt t="125421" x="4830763" y="3544888"/>
          <p14:tracePt t="125429" x="4822825" y="3544888"/>
          <p14:tracePt t="125448" x="4813300" y="3544888"/>
          <p14:tracePt t="125465" x="4803775" y="3544888"/>
          <p14:tracePt t="125481" x="4795838" y="3544888"/>
          <p14:tracePt t="125501" x="4786313" y="3536950"/>
          <p14:tracePt t="125565" x="4776788" y="3536950"/>
          <p14:tracePt t="125861" x="4768850" y="3544888"/>
          <p14:tracePt t="125877" x="4768850" y="3562350"/>
          <p14:tracePt t="125885" x="4768850" y="3581400"/>
          <p14:tracePt t="125901" x="4768850" y="3598863"/>
          <p14:tracePt t="125915" x="4759325" y="3608388"/>
          <p14:tracePt t="125932" x="4759325" y="3616325"/>
          <p14:tracePt t="125965" x="4759325" y="3633788"/>
          <p14:tracePt t="125981" x="4759325" y="3643313"/>
          <p14:tracePt t="125998" x="4759325" y="3652838"/>
          <p14:tracePt t="126014" x="4759325" y="3660775"/>
          <p14:tracePt t="126021" x="4759325" y="3670300"/>
          <p14:tracePt t="126037" x="4759325" y="3679825"/>
          <p14:tracePt t="126053" x="4759325" y="3697288"/>
          <p14:tracePt t="126077" x="4759325" y="3705225"/>
          <p14:tracePt t="126096" x="4759325" y="3714750"/>
          <p14:tracePt t="126102" x="4759325" y="3724275"/>
          <p14:tracePt t="126117" x="4759325" y="3732213"/>
          <p14:tracePt t="126317" x="4776788" y="3732213"/>
          <p14:tracePt t="126325" x="4795838" y="3732213"/>
          <p14:tracePt t="126334" x="4822825" y="3741738"/>
          <p14:tracePt t="126350" x="4830763" y="3751263"/>
          <p14:tracePt t="126382" x="4840288" y="3751263"/>
          <p14:tracePt t="126405" x="4848225" y="3751263"/>
          <p14:tracePt t="126430" x="4857750" y="3751263"/>
          <p14:tracePt t="126454" x="4867275" y="3751263"/>
          <p14:tracePt t="126470" x="4875213" y="3751263"/>
          <p14:tracePt t="126479" x="4884738" y="3751263"/>
          <p14:tracePt t="126498" x="4894263" y="3751263"/>
          <p14:tracePt t="126516" x="4919663" y="3768725"/>
          <p14:tracePt t="126531" x="4929188" y="3768725"/>
          <p14:tracePt t="126549" x="4938713" y="3768725"/>
          <p14:tracePt t="126717" x="4946650" y="3768725"/>
          <p14:tracePt t="126757" x="4956175" y="3768725"/>
          <p14:tracePt t="126765" x="4965700" y="3776663"/>
          <p14:tracePt t="126814" x="4973638" y="3786188"/>
          <p14:tracePt t="126870" x="4991100" y="3786188"/>
          <p14:tracePt t="126926" x="5000625" y="3795713"/>
          <p14:tracePt t="126951" x="5010150" y="3795713"/>
          <p14:tracePt t="127078" x="5018088" y="3795713"/>
          <p14:tracePt t="127270" x="5010150" y="3795713"/>
          <p14:tracePt t="127278" x="4991100" y="3795713"/>
          <p14:tracePt t="127286" x="4973638" y="3786188"/>
          <p14:tracePt t="127299" x="4973638" y="3776663"/>
          <p14:tracePt t="127315" x="4956175" y="3768725"/>
          <p14:tracePt t="127317" x="4956175" y="3759200"/>
          <p14:tracePt t="127334" x="4946650" y="3751263"/>
          <p14:tracePt t="127351" x="4938713" y="3751263"/>
          <p14:tracePt t="127366" x="4929188" y="3732213"/>
          <p14:tracePt t="127383" x="4911725" y="3714750"/>
          <p14:tracePt t="127399" x="4894263" y="3705225"/>
          <p14:tracePt t="127416" x="4884738" y="3697288"/>
          <p14:tracePt t="127432" x="4875213" y="3687763"/>
          <p14:tracePt t="127449" x="4857750" y="3670300"/>
          <p14:tracePt t="127465" x="4848225" y="3660775"/>
          <p14:tracePt t="127482" x="4840288" y="3643313"/>
          <p14:tracePt t="127499" x="4830763" y="3633788"/>
          <p14:tracePt t="127503" x="4803775" y="3608388"/>
          <p14:tracePt t="127518" x="4803775" y="3598863"/>
          <p14:tracePt t="127531" x="4803775" y="3581400"/>
          <p14:tracePt t="127550" x="4795838" y="3571875"/>
          <p14:tracePt t="127574" x="4795838" y="3562350"/>
          <p14:tracePt t="127590" x="4795838" y="3554413"/>
          <p14:tracePt t="127606" x="4795838" y="3544888"/>
          <p14:tracePt t="127617" x="4795838" y="3536950"/>
          <p14:tracePt t="127632" x="4795838" y="3517900"/>
          <p14:tracePt t="127650" x="4795838" y="3500438"/>
          <p14:tracePt t="127665" x="4795838" y="3482975"/>
          <p14:tracePt t="127682" x="4795838" y="3465513"/>
          <p14:tracePt t="127702" x="4795838" y="3455988"/>
          <p14:tracePt t="128375" x="4795838" y="3465513"/>
          <p14:tracePt t="128383" x="4795838" y="3473450"/>
          <p14:tracePt t="128400" x="4795838" y="3482975"/>
          <p14:tracePt t="128416" x="4795838" y="3490913"/>
          <p14:tracePt t="128433" x="4795838" y="3500438"/>
          <p14:tracePt t="128450" x="4795838" y="3509963"/>
          <p14:tracePt t="128466" x="4795838" y="3527425"/>
          <p14:tracePt t="128487" x="4795838" y="3536950"/>
          <p14:tracePt t="128503" x="4795838" y="3544888"/>
          <p14:tracePt t="128519" x="4795838" y="3554413"/>
          <p14:tracePt t="128531" x="4786313" y="3571875"/>
          <p14:tracePt t="128550" x="4776788" y="3589338"/>
          <p14:tracePt t="128641" x="4776788" y="3598863"/>
          <p14:tracePt t="128671" x="4776788" y="3608388"/>
          <p14:tracePt t="128687" x="4776788" y="3616325"/>
          <p14:tracePt t="128703" x="4776788" y="3625850"/>
          <p14:tracePt t="128711" x="4776788" y="3633788"/>
          <p14:tracePt t="128719" x="4776788" y="3652838"/>
          <p14:tracePt t="128731" x="4776788" y="3660775"/>
          <p14:tracePt t="128749" x="4776788" y="3679825"/>
          <p14:tracePt t="128815" x="4776788" y="3697288"/>
          <p14:tracePt t="128839" x="4786313" y="3705225"/>
          <p14:tracePt t="128866" x="4795838" y="3714750"/>
          <p14:tracePt t="128880" x="4803775" y="3724275"/>
          <p14:tracePt t="128887" x="4813300" y="3732213"/>
          <p14:tracePt t="128903" x="4822825" y="3732213"/>
          <p14:tracePt t="128915" x="4830763" y="3741738"/>
          <p14:tracePt t="128932" x="4848225" y="3741738"/>
          <p14:tracePt t="128949" x="4857750" y="3751263"/>
          <p14:tracePt t="128965" x="4867275" y="3759200"/>
          <p14:tracePt t="128983" x="4902200" y="3786188"/>
          <p14:tracePt t="129000" x="4956175" y="3813175"/>
          <p14:tracePt t="129016" x="5018088" y="3830638"/>
          <p14:tracePt t="129033" x="5089525" y="3857625"/>
          <p14:tracePt t="129050" x="5143500" y="3884613"/>
          <p14:tracePt t="129066" x="5187950" y="3894138"/>
          <p14:tracePt t="129082" x="5276850" y="3919538"/>
          <p14:tracePt t="129099" x="5330825" y="3946525"/>
          <p14:tracePt t="129115" x="5394325" y="3956050"/>
          <p14:tracePt t="129132" x="5473700" y="3965575"/>
          <p14:tracePt t="129149" x="5572125" y="3983038"/>
          <p14:tracePt t="129152" x="5634038" y="3983038"/>
          <p14:tracePt t="129165" x="5680075" y="3990975"/>
          <p14:tracePt t="129183" x="5786438" y="4010025"/>
          <p14:tracePt t="129200" x="5822950" y="4010025"/>
          <p14:tracePt t="129216" x="5840413" y="4010025"/>
          <p14:tracePt t="129233" x="5857875" y="4010025"/>
          <p14:tracePt t="129255" x="5875338" y="4010025"/>
          <p14:tracePt t="129271" x="5884863" y="4010025"/>
          <p14:tracePt t="129282" x="5894388" y="4000500"/>
          <p14:tracePt t="129299" x="5938838" y="3973513"/>
          <p14:tracePt t="129315" x="6010275" y="3929063"/>
          <p14:tracePt t="129333" x="6045200" y="3911600"/>
          <p14:tracePt t="129335" x="6072188" y="3902075"/>
          <p14:tracePt t="129349" x="6089650" y="3884613"/>
          <p14:tracePt t="129365" x="6116638" y="3867150"/>
          <p14:tracePt t="129367" x="6126163" y="3867150"/>
          <p14:tracePt t="129383" x="6205538" y="3848100"/>
          <p14:tracePt t="129400" x="6259513" y="3822700"/>
          <p14:tracePt t="129416" x="6348413" y="3795713"/>
          <p14:tracePt t="129432" x="6545263" y="3741738"/>
          <p14:tracePt t="129450" x="6688138" y="3697288"/>
          <p14:tracePt t="129466" x="6742113" y="3670300"/>
          <p14:tracePt t="129482" x="6769100" y="3643313"/>
          <p14:tracePt t="129504" x="6769100" y="3625850"/>
          <p14:tracePt t="129529" x="6759575" y="3616325"/>
          <p14:tracePt t="129672" x="6751638" y="3616325"/>
          <p14:tracePt t="129704" x="6742113" y="3616325"/>
          <p14:tracePt t="129720" x="6732588" y="3616325"/>
          <p14:tracePt t="129752" x="6724650" y="3616325"/>
          <p14:tracePt t="129768" x="6705600" y="3616325"/>
          <p14:tracePt t="129776" x="6688138" y="3616325"/>
          <p14:tracePt t="129784" x="6680200" y="3616325"/>
          <p14:tracePt t="129800" x="6661150" y="3616325"/>
          <p14:tracePt t="129817" x="6653213" y="3625850"/>
          <p14:tracePt t="129833" x="6643688" y="3633788"/>
          <p14:tracePt t="129850" x="6634163" y="3643313"/>
          <p14:tracePt t="129881" x="6626225" y="3652838"/>
          <p14:tracePt t="129896" x="6616700" y="3660775"/>
          <p14:tracePt t="129920" x="6608763" y="3660775"/>
          <p14:tracePt t="129936" x="6599238" y="3660775"/>
          <p14:tracePt t="129944" x="6589713" y="3660775"/>
          <p14:tracePt t="129960" x="6581775" y="3660775"/>
          <p14:tracePt t="129968" x="6581775" y="3670300"/>
          <p14:tracePt t="129992" x="6572250" y="3670300"/>
          <p14:tracePt t="130008" x="6562725" y="3670300"/>
          <p14:tracePt t="130017" x="6554788" y="3670300"/>
          <p14:tracePt t="130033" x="6545263" y="3670300"/>
          <p14:tracePt t="130056" x="6537325" y="3670300"/>
          <p14:tracePt t="130177" x="6537325" y="3687763"/>
          <p14:tracePt t="130192" x="6537325" y="3697288"/>
          <p14:tracePt t="130201" x="6537325" y="3705225"/>
          <p14:tracePt t="130232" x="6537325" y="3714750"/>
          <p14:tracePt t="130328" x="6537325" y="3732213"/>
          <p14:tracePt t="130336" x="6537325" y="3741738"/>
          <p14:tracePt t="130349" x="6537325" y="3751263"/>
          <p14:tracePt t="130365" x="6545263" y="3759200"/>
          <p14:tracePt t="130384" x="6562725" y="3786188"/>
          <p14:tracePt t="130400" x="6572250" y="3795713"/>
          <p14:tracePt t="130415" x="6581775" y="3803650"/>
          <p14:tracePt t="130433" x="6589713" y="3813175"/>
          <p14:tracePt t="130451" x="6589713" y="3822700"/>
          <p14:tracePt t="130466" x="6608763" y="3848100"/>
          <p14:tracePt t="130482" x="6608763" y="3857625"/>
          <p14:tracePt t="130500" x="6616700" y="3857625"/>
          <p14:tracePt t="130515" x="6626225" y="3875088"/>
          <p14:tracePt t="130593" x="6634163" y="3875088"/>
          <p14:tracePt t="130600" x="6643688" y="3875088"/>
          <p14:tracePt t="130617" x="6670675" y="3875088"/>
          <p14:tracePt t="130634" x="6680200" y="3875088"/>
          <p14:tracePt t="130650" x="6688138" y="3875088"/>
          <p14:tracePt t="131249" x="6697663" y="3875088"/>
          <p14:tracePt t="131377" x="6715125" y="3875088"/>
          <p14:tracePt t="131401" x="6724650" y="3875088"/>
          <p14:tracePt t="131521" x="6732588" y="3875088"/>
          <p14:tracePt t="131553" x="6742113" y="3875088"/>
          <p14:tracePt t="131577" x="6751638" y="3875088"/>
          <p14:tracePt t="131729" x="6759575" y="3875088"/>
          <p14:tracePt t="131737" x="6759575" y="3867150"/>
          <p14:tracePt t="131793" x="6769100" y="3867150"/>
          <p14:tracePt t="131809" x="6769100" y="3857625"/>
          <p14:tracePt t="131826" x="6786563" y="3848100"/>
          <p14:tracePt t="131858" x="6796088" y="3848100"/>
          <p14:tracePt t="131866" x="6796088" y="3840163"/>
          <p14:tracePt t="131884" x="6813550" y="3830638"/>
          <p14:tracePt t="131900" x="6823075" y="3830638"/>
          <p14:tracePt t="131916" x="6823075" y="3822700"/>
          <p14:tracePt t="131933" x="6831013" y="3822700"/>
          <p14:tracePt t="131954" x="6840538" y="3822700"/>
          <p14:tracePt t="131969" x="6848475" y="3822700"/>
          <p14:tracePt t="131983" x="6858000" y="3813175"/>
          <p14:tracePt t="132000" x="6884988" y="3786188"/>
          <p14:tracePt t="132002" x="6894513" y="3776663"/>
          <p14:tracePt t="132018" x="6894513" y="3768725"/>
          <p14:tracePt t="132033" x="6911975" y="3759200"/>
          <p14:tracePt t="132146" x="6919913" y="3751263"/>
          <p14:tracePt t="132154" x="6929438" y="3732213"/>
          <p14:tracePt t="132170" x="6946900" y="3714750"/>
          <p14:tracePt t="132183" x="6956425" y="3687763"/>
          <p14:tracePt t="132199" x="6973888" y="3670300"/>
          <p14:tracePt t="132202" x="6973888" y="3652838"/>
          <p14:tracePt t="132216" x="6991350" y="3633788"/>
          <p14:tracePt t="132233" x="6991350" y="3625850"/>
          <p14:tracePt t="132251" x="7000875" y="3616325"/>
          <p14:tracePt t="132322" x="7010400" y="3616325"/>
          <p14:tracePt t="132337" x="7018338" y="3616325"/>
          <p14:tracePt t="132354" x="7027863" y="3608388"/>
          <p14:tracePt t="132370" x="7027863" y="3598863"/>
          <p14:tracePt t="132378" x="7027863" y="3589338"/>
          <p14:tracePt t="132434" x="7027863" y="3571875"/>
          <p14:tracePt t="132450" x="7027863" y="3562350"/>
          <p14:tracePt t="132466" x="7027863" y="3554413"/>
          <p14:tracePt t="133042" x="7027863" y="3562350"/>
          <p14:tracePt t="133050" x="7037388" y="3571875"/>
          <p14:tracePt t="133067" x="7037388" y="3616325"/>
          <p14:tracePt t="133084" x="7037388" y="3633788"/>
          <p14:tracePt t="133101" x="7037388" y="3660775"/>
          <p14:tracePt t="133116" x="7037388" y="3687763"/>
          <p14:tracePt t="133134" x="7037388" y="3697288"/>
          <p14:tracePt t="133149" x="7010400" y="3741738"/>
          <p14:tracePt t="133167" x="7000875" y="3768725"/>
          <p14:tracePt t="133183" x="6983413" y="3786188"/>
          <p14:tracePt t="133199" x="6973888" y="3803650"/>
          <p14:tracePt t="133216" x="6965950" y="3813175"/>
          <p14:tracePt t="133235" x="6956425" y="3830638"/>
          <p14:tracePt t="133250" x="6929438" y="3848100"/>
          <p14:tracePt t="133268" x="6919913" y="3857625"/>
          <p14:tracePt t="133284" x="6902450" y="3875088"/>
          <p14:tracePt t="133300" x="6875463" y="3884613"/>
          <p14:tracePt t="133316" x="6867525" y="3894138"/>
          <p14:tracePt t="133334" x="6848475" y="3902075"/>
          <p14:tracePt t="133349" x="6831013" y="3911600"/>
          <p14:tracePt t="133366" x="6823075" y="3911600"/>
          <p14:tracePt t="133384" x="6813550" y="3919538"/>
          <p14:tracePt t="133399" x="6804025" y="3919538"/>
          <p14:tracePt t="133416" x="6769100" y="3919538"/>
          <p14:tracePt t="133418" x="6751638" y="3919538"/>
          <p14:tracePt t="133434" x="6732588" y="3919538"/>
          <p14:tracePt t="133450" x="6715125" y="3919538"/>
          <p14:tracePt t="133483" x="6705600" y="3919538"/>
          <p14:tracePt t="133499" x="6697663" y="3919538"/>
          <p14:tracePt t="133515" x="6680200" y="3919538"/>
          <p14:tracePt t="133538" x="6661150" y="3919538"/>
          <p14:tracePt t="133555" x="6653213" y="3919538"/>
          <p14:tracePt t="133699" x="6643688" y="3919538"/>
          <p14:tracePt t="133707" x="6634163" y="3919538"/>
          <p14:tracePt t="133717" x="6626225" y="3911600"/>
          <p14:tracePt t="133734" x="6626225" y="3902075"/>
          <p14:tracePt t="133750" x="6608763" y="3894138"/>
          <p14:tracePt t="133835" x="6608763" y="3875088"/>
          <p14:tracePt t="133843" x="6599238" y="3875088"/>
          <p14:tracePt t="133851" x="6589713" y="3857625"/>
          <p14:tracePt t="133868" x="6581775" y="3857625"/>
          <p14:tracePt t="133885" x="6562725" y="3857625"/>
          <p14:tracePt t="133901" x="6562725" y="3848100"/>
          <p14:tracePt t="133939" x="6554788" y="3848100"/>
          <p14:tracePt t="133971" x="6554788" y="3830638"/>
          <p14:tracePt t="133987" x="6554788" y="3822700"/>
          <p14:tracePt t="134019" x="6537325" y="3813175"/>
          <p14:tracePt t="134043" x="6537325" y="3803650"/>
          <p14:tracePt t="134051" x="6527800" y="3803650"/>
          <p14:tracePt t="134067" x="6527800" y="3776663"/>
          <p14:tracePt t="134291" x="6527800" y="3768725"/>
          <p14:tracePt t="134339" x="6527800" y="3751263"/>
          <p14:tracePt t="134364" x="6527800" y="3741738"/>
          <p14:tracePt t="134381" x="6527800" y="3724275"/>
          <p14:tracePt t="134388" x="6518275" y="3714750"/>
          <p14:tracePt t="134400" x="6510338" y="3705225"/>
          <p14:tracePt t="134416" x="6510338" y="3697288"/>
          <p14:tracePt t="134435" x="6510338" y="3679825"/>
          <p14:tracePt t="134449" x="6491288" y="3670300"/>
          <p14:tracePt t="134467" x="6491288" y="3643313"/>
          <p14:tracePt t="134492" x="6491288" y="3633788"/>
          <p14:tracePt t="134501" x="6473825" y="3625850"/>
          <p14:tracePt t="134523" x="6473825" y="3616325"/>
          <p14:tracePt t="134627" x="6473825" y="3598863"/>
          <p14:tracePt t="134643" x="6473825" y="3589338"/>
          <p14:tracePt t="134660" x="6473825" y="3581400"/>
          <p14:tracePt t="134668" x="6473825" y="3571875"/>
          <p14:tracePt t="134684" x="6473825" y="3562350"/>
          <p14:tracePt t="134702" x="6473825" y="3554413"/>
          <p14:tracePt t="134804" x="6473825" y="3536950"/>
          <p14:tracePt t="134828" x="6473825" y="3527425"/>
          <p14:tracePt t="134852" x="6473825" y="3517900"/>
          <p14:tracePt t="135100" x="6473825" y="3527425"/>
          <p14:tracePt t="135108" x="6473825" y="3536950"/>
          <p14:tracePt t="135133" x="6473825" y="3554413"/>
          <p14:tracePt t="135149" x="6473825" y="3562350"/>
          <p14:tracePt t="135165" x="6483350" y="3562350"/>
          <p14:tracePt t="135172" x="6483350" y="3571875"/>
          <p14:tracePt t="135188" x="6483350" y="3581400"/>
          <p14:tracePt t="135199" x="6483350" y="3589338"/>
          <p14:tracePt t="135217" x="6483350" y="3598863"/>
          <p14:tracePt t="135233" x="6483350" y="3625850"/>
          <p14:tracePt t="135276" x="6483350" y="3633788"/>
          <p14:tracePt t="135316" x="6491288" y="3643313"/>
          <p14:tracePt t="135372" x="6491288" y="3652838"/>
          <p14:tracePt t="135388" x="6491288" y="3660775"/>
          <p14:tracePt t="135412" x="6491288" y="3670300"/>
          <p14:tracePt t="135436" x="6500813" y="3679825"/>
          <p14:tracePt t="135492" x="6500813" y="3697288"/>
          <p14:tracePt t="135516" x="6510338" y="3705225"/>
          <p14:tracePt t="135533" x="6518275" y="3705225"/>
          <p14:tracePt t="135549" x="6527800" y="3724275"/>
          <p14:tracePt t="135612" x="6545263" y="3732213"/>
          <p14:tracePt t="135644" x="6554788" y="3741738"/>
          <p14:tracePt t="135668" x="6562725" y="3741738"/>
          <p14:tracePt t="135677" x="6572250" y="3741738"/>
          <p14:tracePt t="135717" x="6572250" y="3751263"/>
          <p14:tracePt t="135772" x="6581775" y="3751263"/>
          <p14:tracePt t="135789" x="6589713" y="3751263"/>
          <p14:tracePt t="135804" x="6599238" y="3751263"/>
          <p14:tracePt t="135816" x="6608763" y="3751263"/>
          <p14:tracePt t="135836" x="6626225" y="3768725"/>
          <p14:tracePt t="135861" x="6634163" y="3768725"/>
          <p14:tracePt t="135884" x="6643688" y="3768725"/>
          <p14:tracePt t="135892" x="6653213" y="3768725"/>
          <p14:tracePt t="135917" x="6661150" y="3768725"/>
          <p14:tracePt t="135933" x="6670675" y="3768725"/>
          <p14:tracePt t="135940" x="6680200" y="3768725"/>
          <p14:tracePt t="135957" x="6688138" y="3768725"/>
          <p14:tracePt t="135997" x="6697663" y="3768725"/>
          <p14:tracePt t="136037" x="6705600" y="3768725"/>
          <p14:tracePt t="136045" x="6715125" y="3776663"/>
          <p14:tracePt t="136076" x="6724650" y="3776663"/>
          <p14:tracePt t="136101" x="6732588" y="3776663"/>
          <p14:tracePt t="136197" x="6751638" y="3776663"/>
          <p14:tracePt t="136229" x="6759575" y="3776663"/>
          <p14:tracePt t="136325" x="6769100" y="3776663"/>
          <p14:tracePt t="136341" x="6777038" y="3776663"/>
          <p14:tracePt t="136350" x="6786563" y="3776663"/>
          <p14:tracePt t="136367" x="6796088" y="3776663"/>
          <p14:tracePt t="136384" x="6804025" y="3776663"/>
          <p14:tracePt t="136400" x="6813550" y="3776663"/>
          <p14:tracePt t="136445" x="6831013" y="3776663"/>
          <p14:tracePt t="136493" x="6840538" y="3786188"/>
          <p14:tracePt t="136517" x="6848475" y="3786188"/>
          <p14:tracePt t="136549" x="6858000" y="3786188"/>
          <p14:tracePt t="136685" x="6867525" y="3786188"/>
          <p14:tracePt t="136805" x="6884988" y="3786188"/>
          <p14:tracePt t="136821" x="6894513" y="3786188"/>
          <p14:tracePt t="136837" x="6902450" y="3776663"/>
          <p14:tracePt t="136853" x="6911975" y="3776663"/>
          <p14:tracePt t="136893" x="6919913" y="3776663"/>
          <p14:tracePt t="136941" x="6929438" y="3768725"/>
          <p14:tracePt t="136949" x="6929438" y="3759200"/>
          <p14:tracePt t="137053" x="6929438" y="3751263"/>
          <p14:tracePt t="137077" x="6929438" y="3732213"/>
          <p14:tracePt t="137190" x="6911975" y="3724275"/>
          <p14:tracePt t="137197" x="6911975" y="3705225"/>
          <p14:tracePt t="137217" x="6902450" y="3697288"/>
          <p14:tracePt t="137234" x="6894513" y="3687763"/>
          <p14:tracePt t="137302" x="6884988" y="3679825"/>
          <p14:tracePt t="137317" x="6884988" y="3670300"/>
          <p14:tracePt t="137334" x="6875463" y="3652838"/>
          <p14:tracePt t="137341" x="6867525" y="3652838"/>
          <p14:tracePt t="137351" x="6867525" y="3643313"/>
          <p14:tracePt t="137422" x="6867525" y="3625850"/>
          <p14:tracePt t="137485" x="6867525" y="3616325"/>
          <p14:tracePt t="137502" x="6867525" y="3608388"/>
          <p14:tracePt t="137806" x="6867525" y="3625850"/>
          <p14:tracePt t="137822" x="6875463" y="3643313"/>
          <p14:tracePt t="137830" x="6875463" y="3652838"/>
          <p14:tracePt t="137838" x="6884988" y="3670300"/>
          <p14:tracePt t="137854" x="6884988" y="3679825"/>
          <p14:tracePt t="137867" x="6884988" y="3687763"/>
          <p14:tracePt t="137886" x="6884988" y="3697288"/>
          <p14:tracePt t="137958" x="6884988" y="3714750"/>
          <p14:tracePt t="137966" x="6884988" y="3732213"/>
          <p14:tracePt t="137986" x="6875463" y="3741738"/>
          <p14:tracePt t="138001" x="6858000" y="3751263"/>
          <p14:tracePt t="138017" x="6858000" y="3759200"/>
          <p14:tracePt t="138036" x="6848475" y="3759200"/>
          <p14:tracePt t="138050" x="6840538" y="3768725"/>
          <p14:tracePt t="138078" x="6831013" y="3768725"/>
          <p14:tracePt t="138094" x="6823075" y="3786188"/>
          <p14:tracePt t="138118" x="6813550" y="3795713"/>
          <p14:tracePt t="138126" x="6804025" y="3803650"/>
          <p14:tracePt t="138136" x="6796088" y="3822700"/>
          <p14:tracePt t="138152" x="6777038" y="3830638"/>
          <p14:tracePt t="138168" x="6759575" y="3840163"/>
          <p14:tracePt t="138185" x="6751638" y="3848100"/>
          <p14:tracePt t="138201" x="6742113" y="3857625"/>
          <p14:tracePt t="138219" x="6724650" y="3867150"/>
          <p14:tracePt t="138238" x="6715125" y="3875088"/>
          <p14:tracePt t="138250" x="6705600" y="3875088"/>
          <p14:tracePt t="138268" x="6697663" y="3875088"/>
          <p14:tracePt t="138283" x="6670675" y="3875088"/>
          <p14:tracePt t="138286" x="6653213" y="3884613"/>
          <p14:tracePt t="138300" x="6634163" y="3884613"/>
          <p14:tracePt t="138319" x="6616700" y="3894138"/>
          <p14:tracePt t="138334" x="6608763" y="3894138"/>
          <p14:tracePt t="138367" x="6589713" y="3894138"/>
          <p14:tracePt t="138390" x="6572250" y="3894138"/>
          <p14:tracePt t="138398" x="6562725" y="3902075"/>
          <p14:tracePt t="138418" x="6545263" y="3902075"/>
          <p14:tracePt t="138436" x="6527800" y="3902075"/>
          <p14:tracePt t="138450" x="6500813" y="3902075"/>
          <p14:tracePt t="138467" x="6483350" y="3902075"/>
          <p14:tracePt t="138470" x="6473825" y="3902075"/>
          <p14:tracePt t="138534" x="6465888" y="3902075"/>
          <p14:tracePt t="138542" x="6456363" y="3902075"/>
          <p14:tracePt t="138552" x="6438900" y="3902075"/>
          <p14:tracePt t="138574" x="6429375" y="3902075"/>
          <p14:tracePt t="138586" x="6411913" y="3894138"/>
          <p14:tracePt t="139183" x="6419850" y="3894138"/>
          <p14:tracePt t="139191" x="6429375" y="3894138"/>
          <p14:tracePt t="139223" x="6438900" y="3894138"/>
          <p14:tracePt t="139247" x="6446838" y="3894138"/>
          <p14:tracePt t="139255" x="6456363" y="3902075"/>
          <p14:tracePt t="139268" x="6465888" y="3902075"/>
          <p14:tracePt t="139287" x="6473825" y="3902075"/>
          <p14:tracePt t="139300" x="6473825" y="3911600"/>
          <p14:tracePt t="139375" x="6483350" y="3911600"/>
          <p14:tracePt t="139400" x="6491288" y="3911600"/>
          <p14:tracePt t="139623" x="6491288" y="3902075"/>
          <p14:tracePt t="139639" x="6510338" y="3884613"/>
          <p14:tracePt t="140144" x="6510338" y="3875088"/>
          <p14:tracePt t="140152" x="6510338" y="3867150"/>
          <p14:tracePt t="140272" x="6510338" y="3857625"/>
          <p14:tracePt t="140288" x="6510338" y="3822700"/>
          <p14:tracePt t="140304" x="6510338" y="3813175"/>
          <p14:tracePt t="140311" x="6510338" y="3803650"/>
          <p14:tracePt t="141193" x="6510338" y="3786188"/>
          <p14:tracePt t="141202" x="6510338" y="3768725"/>
          <p14:tracePt t="141233" x="6510338" y="3759200"/>
          <p14:tracePt t="141401" x="6510338" y="3751263"/>
          <p14:tracePt t="141418" x="6510338" y="3732213"/>
          <p14:tracePt t="141425" x="6537325" y="3687763"/>
          <p14:tracePt t="141435" x="6545263" y="3660775"/>
          <p14:tracePt t="141451" x="6545263" y="3625850"/>
          <p14:tracePt t="141468" x="6554788" y="3616325"/>
          <p14:tracePt t="141561" x="6562725" y="3608388"/>
          <p14:tracePt t="141601" x="6572250" y="3598863"/>
          <p14:tracePt t="141697" x="6572250" y="3589338"/>
          <p14:tracePt t="141713" x="6589713" y="3581400"/>
          <p14:tracePt t="141729" x="6589713" y="3562350"/>
          <p14:tracePt t="141745" x="6599238" y="3554413"/>
          <p14:tracePt t="141777" x="6608763" y="3544888"/>
          <p14:tracePt t="141801" x="6616700" y="3536950"/>
          <p14:tracePt t="141825" x="6626225" y="3527425"/>
          <p14:tracePt t="141833" x="6634163" y="3527425"/>
          <p14:tracePt t="141851" x="6670675" y="3490913"/>
          <p14:tracePt t="141868" x="6670675" y="3473450"/>
          <p14:tracePt t="141884" x="6688138" y="3455988"/>
          <p14:tracePt t="141901" x="6705600" y="3429000"/>
          <p14:tracePt t="141918" x="6715125" y="3419475"/>
          <p14:tracePt t="141934" x="6724650" y="3419475"/>
          <p14:tracePt t="141951" x="6732588" y="3402013"/>
          <p14:tracePt t="141993" x="6751638" y="3402013"/>
          <p14:tracePt t="142033" x="6751638" y="3394075"/>
          <p14:tracePt t="142065" x="6751638" y="3375025"/>
          <p14:tracePt t="142082" x="6751638" y="3367088"/>
          <p14:tracePt t="142089" x="6751638" y="3357563"/>
          <p14:tracePt t="142101" x="6751638" y="3348038"/>
          <p14:tracePt t="142118" x="6742113" y="3348038"/>
          <p14:tracePt t="142177" x="6742113" y="3340100"/>
          <p14:tracePt t="142241" x="6742113" y="3322638"/>
          <p14:tracePt t="142250" x="6742113" y="3313113"/>
          <p14:tracePt t="142270" x="6742113" y="3295650"/>
          <p14:tracePt t="142272" x="6742113" y="3276600"/>
          <p14:tracePt t="142284" x="6742113" y="3251200"/>
          <p14:tracePt t="142301" x="6742113" y="3214688"/>
          <p14:tracePt t="142321" x="6724650" y="3187700"/>
          <p14:tracePt t="142334" x="6724650" y="3179763"/>
          <p14:tracePt t="142351" x="6705600" y="3160713"/>
          <p14:tracePt t="142369" x="6705600" y="3143250"/>
          <p14:tracePt t="142402" x="6705600" y="3133725"/>
          <p14:tracePt t="142409" x="6705600" y="3125788"/>
          <p14:tracePt t="142420" x="6715125" y="3108325"/>
          <p14:tracePt t="142435" x="6742113" y="3044825"/>
          <p14:tracePt t="142452" x="6769100" y="2955925"/>
          <p14:tracePt t="142469" x="6777038" y="2919413"/>
          <p14:tracePt t="142485" x="6777038" y="2911475"/>
          <p14:tracePt t="142501" x="6777038" y="2901950"/>
          <p14:tracePt t="142518" x="6777038" y="2894013"/>
          <p14:tracePt t="142538" x="6777038" y="2884488"/>
          <p14:tracePt t="142561" x="6777038" y="2874963"/>
          <p14:tracePt t="142570" x="6777038" y="2867025"/>
          <p14:tracePt t="142585" x="6777038" y="2847975"/>
          <p14:tracePt t="142602" x="6777038" y="2822575"/>
          <p14:tracePt t="142673" x="6777038" y="2813050"/>
          <p14:tracePt t="142689" x="6786563" y="2803525"/>
          <p14:tracePt t="142721" x="6786563" y="2795588"/>
          <p14:tracePt t="142729" x="6786563" y="2786063"/>
          <p14:tracePt t="142738" x="6786563" y="2776538"/>
          <p14:tracePt t="142751" x="6786563" y="2768600"/>
          <p14:tracePt t="142771" x="6786563" y="2759075"/>
          <p14:tracePt t="142802" x="6786563" y="2751138"/>
          <p14:tracePt t="142834" x="6796088" y="2751138"/>
          <p14:tracePt t="142850" x="6796088" y="2741613"/>
          <p14:tracePt t="142946" x="6796088" y="2732088"/>
          <p14:tracePt t="142986" x="6796088" y="2724150"/>
          <p14:tracePt t="142993" x="6796088" y="2714625"/>
          <p14:tracePt t="143010" x="6796088" y="2705100"/>
          <p14:tracePt t="143026" x="6796088" y="2697163"/>
          <p14:tracePt t="143482" x="6796088" y="2687638"/>
          <p14:tracePt t="143570" x="6777038" y="2687638"/>
          <p14:tracePt t="143602" x="6769100" y="2697163"/>
          <p14:tracePt t="143619" x="6769100" y="2714625"/>
          <p14:tracePt t="143635" x="6769100" y="2732088"/>
          <p14:tracePt t="143642" x="6769100" y="2751138"/>
          <p14:tracePt t="143658" x="6769100" y="2759075"/>
          <p14:tracePt t="143671" x="6769100" y="2768600"/>
          <p14:tracePt t="143685" x="6769100" y="2795588"/>
          <p14:tracePt t="143702" x="6769100" y="2822575"/>
          <p14:tracePt t="143722" x="6759575" y="2847975"/>
          <p14:tracePt t="143738" x="6759575" y="2857500"/>
          <p14:tracePt t="143752" x="6759575" y="2867025"/>
          <p14:tracePt t="143769" x="6759575" y="2884488"/>
          <p14:tracePt t="143786" x="6769100" y="2911475"/>
          <p14:tracePt t="143834" x="6769100" y="2919413"/>
          <p14:tracePt t="143842" x="6769100" y="2928938"/>
          <p14:tracePt t="143858" x="6769100" y="2946400"/>
          <p14:tracePt t="143870" x="6769100" y="2965450"/>
          <p14:tracePt t="143885" x="6777038" y="2990850"/>
          <p14:tracePt t="143902" x="6777038" y="3000375"/>
          <p14:tracePt t="143918" x="6777038" y="3027363"/>
          <p14:tracePt t="143938" x="6777038" y="3036888"/>
          <p14:tracePt t="143952" x="6777038" y="3062288"/>
          <p14:tracePt t="143968" x="6777038" y="3081338"/>
          <p14:tracePt t="143985" x="6777038" y="3098800"/>
          <p14:tracePt t="143987" x="6777038" y="3125788"/>
          <p14:tracePt t="144003" x="6777038" y="3160713"/>
          <p14:tracePt t="144020" x="6777038" y="3187700"/>
          <p14:tracePt t="144035" x="6777038" y="3205163"/>
          <p14:tracePt t="144052" x="6777038" y="3232150"/>
          <p14:tracePt t="144069" x="6777038" y="3259138"/>
          <p14:tracePt t="144085" x="6777038" y="3286125"/>
          <p14:tracePt t="144102" x="6777038" y="3303588"/>
          <p14:tracePt t="144119" x="6777038" y="3322638"/>
          <p14:tracePt t="144139" x="6777038" y="3330575"/>
          <p14:tracePt t="144163" x="6777038" y="3340100"/>
          <p14:tracePt t="144172" x="6777038" y="3348038"/>
          <p14:tracePt t="144184" x="6777038" y="3357563"/>
          <p14:tracePt t="144203" x="6777038" y="3375025"/>
          <p14:tracePt t="144227" x="6777038" y="3384550"/>
          <p14:tracePt t="144827" x="6777038" y="3402013"/>
          <p14:tracePt t="145652" x="6777038" y="3411538"/>
          <p14:tracePt t="146901" x="6777038" y="3402013"/>
          <p14:tracePt t="147149" x="6777038" y="3394075"/>
          <p14:tracePt t="147157" x="6777038" y="3384550"/>
          <p14:tracePt t="147221" x="6777038" y="3367088"/>
          <p14:tracePt t="148846" x="6777038" y="3375025"/>
          <p14:tracePt t="155131" x="6769100" y="3384550"/>
          <p14:tracePt t="155171" x="6742113" y="3375025"/>
          <p14:tracePt t="155179" x="6732588" y="3348038"/>
          <p14:tracePt t="155189" x="6715125" y="3330575"/>
          <p14:tracePt t="155204" x="6715125" y="3303588"/>
          <p14:tracePt t="155221" x="6688138" y="3268663"/>
          <p14:tracePt t="155238" x="6661150" y="3259138"/>
          <p14:tracePt t="155355" x="6643688" y="3251200"/>
          <p14:tracePt t="155371" x="6634163" y="3241675"/>
          <p14:tracePt t="155379" x="6626225" y="3224213"/>
          <p14:tracePt t="155828" x="6626225" y="3214688"/>
          <p14:tracePt t="155859" x="6626225" y="3205163"/>
          <p14:tracePt t="155988" x="6626225" y="3197225"/>
          <p14:tracePt t="156076" x="6626225" y="3224213"/>
          <p14:tracePt t="156084" x="6616700" y="3224213"/>
          <p14:tracePt t="156092" x="6608763" y="3232150"/>
          <p14:tracePt t="156118" x="6608763" y="3251200"/>
          <p14:tracePt t="156140" x="6608763" y="3259138"/>
          <p14:tracePt t="156164" x="6608763" y="3268663"/>
          <p14:tracePt t="156252" x="6608763" y="3276600"/>
          <p14:tracePt t="156332" x="6608763" y="3286125"/>
          <p14:tracePt t="156340" x="6599238" y="3286125"/>
          <p14:tracePt t="156353" x="6581775" y="3295650"/>
          <p14:tracePt t="156372" x="6518275" y="3375025"/>
          <p14:tracePt t="156389" x="6483350" y="3446463"/>
          <p14:tracePt t="156405" x="6473825" y="3473450"/>
          <p14:tracePt t="156421" x="6456363" y="3490913"/>
          <p14:tracePt t="156438" x="6456363" y="3500438"/>
          <p14:tracePt t="156454" x="6456363" y="3509963"/>
          <p14:tracePt t="156476" x="6446838" y="3509963"/>
          <p14:tracePt t="156556" x="6438900" y="3517900"/>
          <p14:tracePt t="156564" x="6438900" y="3527425"/>
          <p14:tracePt t="156652" x="6429375" y="3527425"/>
          <p14:tracePt t="156700" x="6419850" y="3527425"/>
          <p14:tracePt t="156732" x="6411913" y="3527425"/>
          <p14:tracePt t="156796" x="6402388" y="3527425"/>
          <p14:tracePt t="156804" x="6375400" y="3544888"/>
          <p14:tracePt t="156822" x="6303963" y="3598863"/>
          <p14:tracePt t="156838" x="6269038" y="3616325"/>
          <p14:tracePt t="156854" x="6259513" y="3625850"/>
          <p14:tracePt t="156900" x="6251575" y="3625850"/>
          <p14:tracePt t="156924" x="6242050" y="3625850"/>
          <p14:tracePt t="156934" x="6215063" y="3633788"/>
          <p14:tracePt t="156941" x="6188075" y="3633788"/>
          <p14:tracePt t="156954" x="6153150" y="3633788"/>
          <p14:tracePt t="156972" x="6062663" y="3633788"/>
          <p14:tracePt t="156989" x="6045200" y="3633788"/>
          <p14:tracePt t="157005" x="6010275" y="3625850"/>
          <p14:tracePt t="157022" x="5973763" y="3625850"/>
          <p14:tracePt t="157038" x="5956300" y="3625850"/>
          <p14:tracePt t="157071" x="5938838" y="3616325"/>
          <p14:tracePt t="157125" x="5929313" y="3616325"/>
          <p14:tracePt t="157132" x="5902325" y="3616325"/>
          <p14:tracePt t="157140" x="5884863" y="3616325"/>
          <p14:tracePt t="157153" x="5867400" y="3616325"/>
          <p14:tracePt t="157173" x="5759450" y="3616325"/>
          <p14:tracePt t="157189" x="5724525" y="3598863"/>
          <p14:tracePt t="157205" x="5680075" y="3589338"/>
          <p14:tracePt t="157222" x="5643563" y="3581400"/>
          <p14:tracePt t="157239" x="5608638" y="3581400"/>
          <p14:tracePt t="157254" x="5599113" y="3571875"/>
          <p14:tracePt t="157273" x="5589588" y="3571875"/>
          <p14:tracePt t="157287" x="5581650" y="3562350"/>
          <p14:tracePt t="157309" x="5572125" y="3562350"/>
          <p14:tracePt t="157381" x="5554663" y="3562350"/>
          <p14:tracePt t="157405" x="5545138" y="3562350"/>
          <p14:tracePt t="157412" x="5537200" y="3562350"/>
          <p14:tracePt t="157423" x="5527675" y="3562350"/>
          <p14:tracePt t="157438" x="5510213" y="3562350"/>
          <p14:tracePt t="157454" x="5473700" y="3554413"/>
          <p14:tracePt t="157472" x="5446713" y="3554413"/>
          <p14:tracePt t="157487" x="5438775" y="3554413"/>
          <p14:tracePt t="157504" x="5429250" y="3554413"/>
          <p14:tracePt t="157521" x="5419725" y="3554413"/>
          <p14:tracePt t="157589" x="5411788" y="3554413"/>
          <p14:tracePt t="157597" x="5402263" y="3554413"/>
          <p14:tracePt t="157613" x="5384800" y="3554413"/>
          <p14:tracePt t="157622" x="5375275" y="3554413"/>
          <p14:tracePt t="157639" x="5330825" y="3554413"/>
          <p14:tracePt t="157655" x="5276850" y="3554413"/>
          <p14:tracePt t="157672" x="5153025" y="3544888"/>
          <p14:tracePt t="157687" x="5089525" y="3544888"/>
          <p14:tracePt t="157704" x="5062538" y="3544888"/>
          <p14:tracePt t="157721" x="5054600" y="3544888"/>
          <p14:tracePt t="157773" x="5037138" y="3544888"/>
          <p14:tracePt t="157781" x="5018088" y="3544888"/>
          <p14:tracePt t="157789" x="4983163" y="3571875"/>
          <p14:tracePt t="157805" x="4929188" y="3598863"/>
          <p14:tracePt t="157822" x="4902200" y="3616325"/>
          <p14:tracePt t="157838" x="4884738" y="3616325"/>
          <p14:tracePt t="157855" x="4867275" y="3616325"/>
          <p14:tracePt t="157873" x="4857750" y="3616325"/>
          <p14:tracePt t="157888" x="4840288" y="3633788"/>
          <p14:tracePt t="157904" x="4795838" y="3633788"/>
          <p14:tracePt t="157922" x="4786313" y="3633788"/>
          <p14:tracePt t="157938" x="4776788" y="3633788"/>
          <p14:tracePt t="157989" x="4768850" y="3633788"/>
          <p14:tracePt t="157997" x="4714875" y="3652838"/>
          <p14:tracePt t="158006" x="4670425" y="3652838"/>
          <p14:tracePt t="158022" x="4625975" y="3660775"/>
          <p14:tracePt t="158039" x="4589463" y="3670300"/>
          <p14:tracePt t="158055" x="4456113" y="3679825"/>
          <p14:tracePt t="158072" x="4313238" y="3687763"/>
          <p14:tracePt t="158088" x="4268788" y="3687763"/>
          <p14:tracePt t="158104" x="4259263" y="3687763"/>
          <p14:tracePt t="158173" x="4251325" y="3687763"/>
          <p14:tracePt t="158182" x="4241800" y="3687763"/>
          <p14:tracePt t="158190" x="4241800" y="3697288"/>
          <p14:tracePt t="158221" x="4232275" y="3697288"/>
          <p14:tracePt t="158229" x="4187825" y="3697288"/>
          <p14:tracePt t="158239" x="4044950" y="3697288"/>
          <p14:tracePt t="158255" x="3929063" y="3697288"/>
          <p14:tracePt t="158272" x="3857625" y="3697288"/>
          <p14:tracePt t="158288" x="3840163" y="3697288"/>
          <p14:tracePt t="158334" x="3830638" y="3697288"/>
          <p14:tracePt t="158365" x="3822700" y="3660775"/>
          <p14:tracePt t="158374" x="3813175" y="3643313"/>
          <p14:tracePt t="158388" x="3803650" y="3633788"/>
          <p14:tracePt t="158389" x="3795713" y="3616325"/>
          <p14:tracePt t="158406" x="3795713" y="3608388"/>
          <p14:tracePt t="158423" x="3795713" y="3598863"/>
          <p14:tracePt t="158438" x="3786188" y="3589338"/>
          <p14:tracePt t="158455" x="3786188" y="3581400"/>
          <p14:tracePt t="158472" x="3786188" y="3562350"/>
          <p14:tracePt t="158488" x="3786188" y="3554413"/>
          <p14:tracePt t="158504" x="3786188" y="3536950"/>
          <p14:tracePt t="158522" x="3786188" y="3527425"/>
          <p14:tracePt t="158537" x="3776663" y="3517900"/>
          <p14:tracePt t="158555" x="3768725" y="3500438"/>
          <p14:tracePt t="158572" x="3759200" y="3455988"/>
          <p14:tracePt t="158574" x="3741738" y="3419475"/>
          <p14:tracePt t="158589" x="3724275" y="3340100"/>
          <p14:tracePt t="158605" x="3633788" y="3214688"/>
          <p14:tracePt t="158622" x="3571875" y="3125788"/>
          <p14:tracePt t="158640" x="3517900" y="3098800"/>
          <p14:tracePt t="158655" x="3402013" y="3017838"/>
          <p14:tracePt t="158672" x="3357563" y="2982913"/>
          <p14:tracePt t="158688" x="3330575" y="2938463"/>
          <p14:tracePt t="158773" x="3322638" y="2938463"/>
          <p14:tracePt t="158806" x="3313113" y="2938463"/>
          <p14:tracePt t="158894" x="3303588" y="2938463"/>
          <p14:tracePt t="159222" x="3295650" y="2938463"/>
          <p14:tracePt t="159238" x="3276600" y="2938463"/>
          <p14:tracePt t="159286" x="3268663" y="2938463"/>
          <p14:tracePt t="159294" x="3259138" y="2938463"/>
          <p14:tracePt t="159305" x="3241675" y="2938463"/>
          <p14:tracePt t="159323" x="3224213" y="2938463"/>
          <p14:tracePt t="159338" x="3214688" y="2938463"/>
          <p14:tracePt t="159390" x="3205163" y="2938463"/>
          <p14:tracePt t="159398" x="3197225" y="2938463"/>
          <p14:tracePt t="159454" x="3187700" y="2938463"/>
          <p14:tracePt t="159462" x="3179763" y="2928938"/>
          <p14:tracePt t="159473" x="3170238" y="2928938"/>
          <p14:tracePt t="159488" x="3160713" y="2928938"/>
          <p14:tracePt t="159504" x="3152775" y="2928938"/>
          <p14:tracePt t="159870" x="3143250" y="2928938"/>
          <p14:tracePt t="159878" x="3108325" y="2928938"/>
          <p14:tracePt t="159904" x="3098800" y="2928938"/>
          <p14:tracePt t="159935" x="3089275" y="2928938"/>
          <p14:tracePt t="160239" x="3089275" y="2946400"/>
          <p14:tracePt t="160287" x="3081338" y="2946400"/>
          <p14:tracePt t="160343" x="3071813" y="2946400"/>
          <p14:tracePt t="160359" x="3054350" y="2955925"/>
          <p14:tracePt t="160367" x="3036888" y="2965450"/>
          <p14:tracePt t="160407" x="3036888" y="2973388"/>
          <p14:tracePt t="160471" x="3017838" y="2973388"/>
          <p14:tracePt t="160583" x="3009900" y="2990850"/>
          <p14:tracePt t="160591" x="3000375" y="2990850"/>
          <p14:tracePt t="160605" x="3000375" y="3000375"/>
          <p14:tracePt t="160622" x="2982913" y="3017838"/>
          <p14:tracePt t="160640" x="2973388" y="3017838"/>
          <p14:tracePt t="160671" x="2973388" y="3027363"/>
          <p14:tracePt t="160679" x="2973388" y="3036888"/>
          <p14:tracePt t="160695" x="2973388" y="3044825"/>
          <p14:tracePt t="160720" x="2965450" y="3054350"/>
          <p14:tracePt t="161080" x="2946400" y="3054350"/>
          <p14:tracePt t="161240" x="2928938" y="3071813"/>
          <p14:tracePt t="161247" x="2919413" y="3089275"/>
          <p14:tracePt t="161256" x="2901950" y="3098800"/>
          <p14:tracePt t="161273" x="2901950" y="3116263"/>
          <p14:tracePt t="161289" x="2884488" y="3125788"/>
          <p14:tracePt t="161306" x="2884488" y="3133725"/>
          <p14:tracePt t="161324" x="2874963" y="3152775"/>
          <p14:tracePt t="161338" x="2867025" y="3187700"/>
          <p14:tracePt t="161355" x="2847975" y="3214688"/>
          <p14:tracePt t="161373" x="2847975" y="3224213"/>
          <p14:tracePt t="161388" x="2830513" y="3259138"/>
          <p14:tracePt t="161405" x="2830513" y="3268663"/>
          <p14:tracePt t="161423" x="2830513" y="3286125"/>
          <p14:tracePt t="161440" x="2830513" y="3330575"/>
          <p14:tracePt t="161456" x="2813050" y="3348038"/>
          <p14:tracePt t="161472" x="2813050" y="3367088"/>
          <p14:tracePt t="161489" x="2795588" y="3384550"/>
          <p14:tracePt t="161506" x="2795588" y="3394075"/>
          <p14:tracePt t="161522" x="2795588" y="3402013"/>
          <p14:tracePt t="161560" x="2795588" y="3411538"/>
          <p14:tracePt t="161608" x="2786063" y="3419475"/>
          <p14:tracePt t="161616" x="2776538" y="3419475"/>
          <p14:tracePt t="161624" x="2759075" y="3438525"/>
          <p14:tracePt t="161704" x="2751138" y="3438525"/>
          <p14:tracePt t="161760" x="2741613" y="3455988"/>
          <p14:tracePt t="161808" x="2732088" y="3455988"/>
          <p14:tracePt t="161824" x="2714625" y="3455988"/>
          <p14:tracePt t="161832" x="2697163" y="3455988"/>
          <p14:tracePt t="161840" x="2679700" y="3455988"/>
          <p14:tracePt t="161857" x="2660650" y="3455988"/>
          <p14:tracePt t="161874" x="2643188" y="3455988"/>
          <p14:tracePt t="161936" x="2625725" y="3455988"/>
          <p14:tracePt t="161955" x="2616200" y="3455988"/>
          <p14:tracePt t="161961" x="2598738" y="3455988"/>
          <p14:tracePt t="161976" x="2589213" y="3455988"/>
          <p14:tracePt t="161988" x="2581275" y="3446463"/>
          <p14:tracePt t="162005" x="2571750" y="3438525"/>
          <p14:tracePt t="162032" x="2562225" y="3438525"/>
          <p14:tracePt t="162056" x="2554288" y="3438525"/>
          <p14:tracePt t="162064" x="2544763" y="3429000"/>
          <p14:tracePt t="162088" x="2536825" y="3429000"/>
          <p14:tracePt t="162097" x="2517775" y="3429000"/>
          <p14:tracePt t="162121" x="2509838" y="3429000"/>
          <p14:tracePt t="162128" x="2500313" y="3429000"/>
          <p14:tracePt t="162160" x="2490788" y="3419475"/>
          <p14:tracePt t="162184" x="2490788" y="3411538"/>
          <p14:tracePt t="162203" x="2482850" y="3402013"/>
          <p14:tracePt t="162209" x="2482850" y="3394075"/>
          <p14:tracePt t="162222" x="2465388" y="3394075"/>
          <p14:tracePt t="162238" x="2446338" y="3375025"/>
          <p14:tracePt t="162257" x="2438400" y="3375025"/>
          <p14:tracePt t="162274" x="2428875" y="3367088"/>
          <p14:tracePt t="162288" x="2419350" y="3367088"/>
          <p14:tracePt t="162305" x="2419350" y="3357563"/>
          <p14:tracePt t="162325" x="2401888" y="3340100"/>
          <p14:tracePt t="162338" x="2393950" y="3330575"/>
          <p14:tracePt t="162356" x="2384425" y="3303588"/>
          <p14:tracePt t="162373" x="2374900" y="3303588"/>
          <p14:tracePt t="162388" x="2374900" y="3286125"/>
          <p14:tracePt t="162405" x="2366963" y="3268663"/>
          <p14:tracePt t="162457" x="2366963" y="3259138"/>
          <p14:tracePt t="162472" x="2366963" y="3241675"/>
          <p14:tracePt t="162480" x="2374900" y="3205163"/>
          <p14:tracePt t="162490" x="2401888" y="3187700"/>
          <p14:tracePt t="162521" x="2401888" y="3179763"/>
          <p14:tracePt t="162553" x="2411413" y="3179763"/>
          <p14:tracePt t="162561" x="2428875" y="3179763"/>
          <p14:tracePt t="162572" x="2465388" y="3170238"/>
          <p14:tracePt t="162589" x="2490788" y="3160713"/>
          <p14:tracePt t="162605" x="2536825" y="3143250"/>
          <p14:tracePt t="162621" x="2562225" y="3143250"/>
          <p14:tracePt t="162623" x="2581275" y="3143250"/>
          <p14:tracePt t="162639" x="2616200" y="3125788"/>
          <p14:tracePt t="162657" x="2643188" y="3108325"/>
          <p14:tracePt t="162673" x="2652713" y="3089275"/>
          <p14:tracePt t="162690" x="2660650" y="3089275"/>
          <p14:tracePt t="162706" x="2714625" y="3071813"/>
          <p14:tracePt t="162722" x="2751138" y="3054350"/>
          <p14:tracePt t="162738" x="2776538" y="3054350"/>
          <p14:tracePt t="162756" x="2830513" y="3027363"/>
          <p14:tracePt t="162771" x="2840038" y="3027363"/>
          <p14:tracePt t="162788" x="2857500" y="3009900"/>
          <p14:tracePt t="162865" x="2867025" y="3009900"/>
          <p14:tracePt t="162937" x="2884488" y="3009900"/>
          <p14:tracePt t="163249" x="2884488" y="3027363"/>
          <p14:tracePt t="163257" x="2884488" y="3054350"/>
          <p14:tracePt t="163273" x="2884488" y="3098800"/>
          <p14:tracePt t="163290" x="2884488" y="3133725"/>
          <p14:tracePt t="163306" x="2884488" y="3170238"/>
          <p14:tracePt t="163323" x="2884488" y="3241675"/>
          <p14:tracePt t="163339" x="2884488" y="3259138"/>
          <p14:tracePt t="163362" x="2884488" y="3268663"/>
          <p14:tracePt t="163393" x="2884488" y="3276600"/>
          <p14:tracePt t="163409" x="2884488" y="3295650"/>
          <p14:tracePt t="163417" x="2874963" y="3303588"/>
          <p14:tracePt t="163441" x="2874963" y="3313113"/>
          <p14:tracePt t="163457" x="2874963" y="3322638"/>
          <p14:tracePt t="163465" x="2857500" y="3348038"/>
          <p14:tracePt t="163481" x="2857500" y="3367088"/>
          <p14:tracePt t="163490" x="2840038" y="3384550"/>
          <p14:tracePt t="163513" x="2840038" y="3394075"/>
          <p14:tracePt t="163529" x="2840038" y="3402013"/>
          <p14:tracePt t="163539" x="2840038" y="3411538"/>
          <p14:tracePt t="163557" x="2840038" y="3438525"/>
          <p14:tracePt t="163572" x="2822575" y="3446463"/>
          <p14:tracePt t="163618" x="2822575" y="3455988"/>
          <p14:tracePt t="163946" x="2803525" y="3465513"/>
          <p14:tracePt t="163953" x="2786063" y="3482975"/>
          <p14:tracePt t="163972" x="2768600" y="3517900"/>
          <p14:tracePt t="163989" x="2759075" y="3517900"/>
          <p14:tracePt t="164006" x="2751138" y="3536950"/>
          <p14:tracePt t="164022" x="2732088" y="3562350"/>
          <p14:tracePt t="164039" x="2732088" y="3581400"/>
          <p14:tracePt t="164058" x="2705100" y="3608388"/>
          <p14:tracePt t="164073" x="2687638" y="3633788"/>
          <p14:tracePt t="164089" x="2679700" y="3643313"/>
          <p14:tracePt t="164570" x="2679700" y="3616325"/>
          <p14:tracePt t="164578" x="2670175" y="3581400"/>
          <p14:tracePt t="164589" x="2670175" y="3544888"/>
          <p14:tracePt t="164606" x="2652713" y="3509963"/>
          <p14:tracePt t="164622" x="2643188" y="3490913"/>
          <p14:tracePt t="164638" x="2643188" y="3482975"/>
          <p14:tracePt t="164657" x="2643188" y="3473450"/>
          <p14:tracePt t="164674" x="2643188" y="3465513"/>
          <p14:tracePt t="164690" x="2625725" y="3455988"/>
          <p14:tracePt t="164707" x="2589213" y="3438525"/>
          <p14:tracePt t="164723" x="2571750" y="3429000"/>
          <p14:tracePt t="164739" x="2562225" y="3411538"/>
          <p14:tracePt t="164771" x="2554288" y="3394075"/>
          <p14:tracePt t="164794" x="2544763" y="3384550"/>
          <p14:tracePt t="164810" x="2527300" y="3367088"/>
          <p14:tracePt t="164818" x="2517775" y="3357563"/>
          <p14:tracePt t="164826" x="2509838" y="3348038"/>
          <p14:tracePt t="164839" x="2490788" y="3330575"/>
          <p14:tracePt t="164856" x="2473325" y="3313113"/>
          <p14:tracePt t="164874" x="2465388" y="3303588"/>
          <p14:tracePt t="164891" x="2465388" y="3286125"/>
          <p14:tracePt t="164906" x="2455863" y="3286125"/>
          <p14:tracePt t="164922" x="2446338" y="3276600"/>
          <p14:tracePt t="164946" x="2428875" y="3276600"/>
          <p14:tracePt t="164957" x="2393950" y="3268663"/>
          <p14:tracePt t="164973" x="2286000" y="3224213"/>
          <p14:tracePt t="164989" x="2241550" y="3197225"/>
          <p14:tracePt t="165010" x="2232025" y="3187700"/>
          <p14:tracePt t="165067" x="2224088" y="3187700"/>
          <p14:tracePt t="165083" x="2214563" y="3187700"/>
          <p14:tracePt t="165091" x="2205038" y="3179763"/>
          <p14:tracePt t="165108" x="2197100" y="3179763"/>
          <p14:tracePt t="165122" x="2179638" y="3170238"/>
          <p14:tracePt t="165140" x="2170113" y="3170238"/>
          <p14:tracePt t="165211" x="2152650" y="3160713"/>
          <p14:tracePt t="165227" x="2143125" y="3160713"/>
          <p14:tracePt t="165235" x="2133600" y="3152775"/>
          <p14:tracePt t="165307" x="2125663" y="3152775"/>
          <p14:tracePt t="165323" x="2108200" y="3152775"/>
          <p14:tracePt t="165347" x="2098675" y="3152775"/>
          <p14:tracePt t="165371" x="2081213" y="3152775"/>
          <p14:tracePt t="165379" x="2071688" y="3152775"/>
          <p14:tracePt t="165390" x="2054225" y="3152775"/>
          <p14:tracePt t="165406" x="2036763" y="3152775"/>
          <p14:tracePt t="165539" x="2036763" y="3143250"/>
          <p14:tracePt t="165547" x="2027238" y="3143250"/>
          <p14:tracePt t="165723" x="2017713" y="3143250"/>
          <p14:tracePt t="165731" x="2009775" y="3143250"/>
          <p14:tracePt t="165741" x="1990725" y="3143250"/>
          <p14:tracePt t="165763" x="1973263" y="3143250"/>
          <p14:tracePt t="165795" x="1955800" y="3143250"/>
          <p14:tracePt t="165811" x="1938338" y="3143250"/>
          <p14:tracePt t="165827" x="1928813" y="3143250"/>
          <p14:tracePt t="165891" x="1919288" y="3143250"/>
          <p14:tracePt t="165907" x="1911350" y="3143250"/>
          <p14:tracePt t="165923" x="1901825" y="3143250"/>
          <p14:tracePt t="166027" x="1884363" y="3143250"/>
          <p14:tracePt t="166037" x="1866900" y="3143250"/>
          <p14:tracePt t="166044" x="1857375" y="3143250"/>
          <p14:tracePt t="166056" x="1847850" y="3143250"/>
          <p14:tracePt t="166212" x="1847850" y="3152775"/>
          <p14:tracePt t="166219" x="1839913" y="3170238"/>
          <p14:tracePt t="166239" x="1822450" y="3187700"/>
          <p14:tracePt t="166267" x="1803400" y="3205163"/>
          <p14:tracePt t="166283" x="1785938" y="3224213"/>
          <p14:tracePt t="166292" x="1741488" y="3251200"/>
          <p14:tracePt t="166307" x="1697038" y="3268663"/>
          <p14:tracePt t="166339" x="1679575" y="3286125"/>
          <p14:tracePt t="166356" x="1670050" y="3286125"/>
          <p14:tracePt t="166363" x="1660525" y="3295650"/>
          <p14:tracePt t="166373" x="1633538" y="3303588"/>
          <p14:tracePt t="166390" x="1616075" y="3313113"/>
          <p14:tracePt t="166406" x="1616075" y="3322638"/>
          <p14:tracePt t="166427" x="1608138" y="3322638"/>
          <p14:tracePt t="166440" x="1608138" y="3330575"/>
          <p14:tracePt t="166456" x="1589088" y="3367088"/>
          <p14:tracePt t="166459" x="1589088" y="3375025"/>
          <p14:tracePt t="166472" x="1589088" y="3384550"/>
          <p14:tracePt t="166489" x="1581150" y="3411538"/>
          <p14:tracePt t="166508" x="1581150" y="3438525"/>
          <p14:tracePt t="166524" x="1581150" y="3446463"/>
          <p14:tracePt t="166540" x="1581150" y="3465513"/>
          <p14:tracePt t="166558" x="1581150" y="3482975"/>
          <p14:tracePt t="166573" x="1581150" y="3500438"/>
          <p14:tracePt t="166590" x="1581150" y="3527425"/>
          <p14:tracePt t="166608" x="1589088" y="3544888"/>
          <p14:tracePt t="166623" x="1598613" y="3554413"/>
          <p14:tracePt t="166639" x="1598613" y="3581400"/>
          <p14:tracePt t="166645" x="1616075" y="3598863"/>
          <p14:tracePt t="166660" x="1633538" y="3633788"/>
          <p14:tracePt t="166672" x="1643063" y="3652838"/>
          <p14:tracePt t="166689" x="1679575" y="3705225"/>
          <p14:tracePt t="166691" x="1687513" y="3741738"/>
          <p14:tracePt t="166708" x="1714500" y="3768725"/>
          <p14:tracePt t="166723" x="1751013" y="3776663"/>
          <p14:tracePt t="166740" x="1758950" y="3776663"/>
          <p14:tracePt t="166757" x="1776413" y="3776663"/>
          <p14:tracePt t="166773" x="1812925" y="3795713"/>
          <p14:tracePt t="166790" x="1847850" y="3822700"/>
          <p14:tracePt t="166807" x="1946275" y="3867150"/>
          <p14:tracePt t="166823" x="2036763" y="3919538"/>
          <p14:tracePt t="166839" x="2133600" y="3919538"/>
          <p14:tracePt t="166856" x="2179638" y="3929063"/>
          <p14:tracePt t="166872" x="2214563" y="3929063"/>
          <p14:tracePt t="166892" x="2286000" y="3929063"/>
          <p14:tracePt t="166907" x="2374900" y="3929063"/>
          <p14:tracePt t="166924" x="2438400" y="3929063"/>
          <p14:tracePt t="166940" x="2517775" y="3973513"/>
          <p14:tracePt t="166957" x="2643188" y="4017963"/>
          <p14:tracePt t="166973" x="2822575" y="4081463"/>
          <p14:tracePt t="166990" x="2901950" y="4108450"/>
          <p14:tracePt t="167007" x="2965450" y="4133850"/>
          <p14:tracePt t="167023" x="3089275" y="4133850"/>
          <p14:tracePt t="167039" x="3187700" y="4152900"/>
          <p14:tracePt t="167056" x="3268663" y="4160838"/>
          <p14:tracePt t="167072" x="3322638" y="4160838"/>
          <p14:tracePt t="167089" x="3394075" y="4160838"/>
          <p14:tracePt t="167092" x="3429000" y="4160838"/>
          <p14:tracePt t="167108" x="3500438" y="4152900"/>
          <p14:tracePt t="167124" x="3633788" y="4081463"/>
          <p14:tracePt t="167140" x="3795713" y="3983038"/>
          <p14:tracePt t="167158" x="3830638" y="3956050"/>
          <p14:tracePt t="167173" x="3830638" y="3911600"/>
          <p14:tracePt t="167190" x="3830638" y="3867150"/>
          <p14:tracePt t="167207" x="3830638" y="3803650"/>
          <p14:tracePt t="167222" x="3830638" y="3741738"/>
          <p14:tracePt t="167240" x="3867150" y="3697288"/>
          <p14:tracePt t="167256" x="3929063" y="3633788"/>
          <p14:tracePt t="167272" x="4062413" y="3527425"/>
          <p14:tracePt t="167290" x="4125913" y="3473450"/>
          <p14:tracePt t="167308" x="4143375" y="3438525"/>
          <p14:tracePt t="167324" x="4143375" y="3411538"/>
          <p14:tracePt t="167341" x="4143375" y="3384550"/>
          <p14:tracePt t="167356" x="4143375" y="3367088"/>
          <p14:tracePt t="167372" x="4133850" y="3367088"/>
          <p14:tracePt t="167444" x="4152900" y="3375025"/>
          <p14:tracePt t="167452" x="4160838" y="3384550"/>
          <p14:tracePt t="167460" x="4160838" y="3394075"/>
          <p14:tracePt t="167472" x="4160838" y="3411538"/>
          <p14:tracePt t="167490" x="4170363" y="3419475"/>
          <p14:tracePt t="167492" x="4170363" y="3438525"/>
          <p14:tracePt t="167507" x="4170363" y="3465513"/>
          <p14:tracePt t="167523" x="4170363" y="3473450"/>
          <p14:tracePt t="167525" x="4170363" y="3490913"/>
          <p14:tracePt t="167541" x="4170363" y="3536950"/>
          <p14:tracePt t="167558" x="4179888" y="3544888"/>
          <p14:tracePt t="167574" x="4205288" y="3571875"/>
          <p14:tracePt t="167590" x="4224338" y="3581400"/>
          <p14:tracePt t="167608" x="4241800" y="3589338"/>
          <p14:tracePt t="167623" x="4259263" y="3608388"/>
          <p14:tracePt t="167640" x="4367213" y="3643313"/>
          <p14:tracePt t="167645" x="4384675" y="3643313"/>
          <p14:tracePt t="167658" x="4394200" y="3643313"/>
          <p14:tracePt t="167673" x="4456113" y="3660775"/>
          <p14:tracePt t="167690" x="4527550" y="3679825"/>
          <p14:tracePt t="167692" x="4562475" y="3679825"/>
          <p14:tracePt t="167707" x="4625975" y="3679825"/>
          <p14:tracePt t="167723" x="4633913" y="3660775"/>
          <p14:tracePt t="167725" x="4633913" y="3643313"/>
          <p14:tracePt t="167741" x="4633913" y="3581400"/>
          <p14:tracePt t="167757" x="4633913" y="3490913"/>
          <p14:tracePt t="167773" x="4633913" y="3465513"/>
          <p14:tracePt t="167790" x="4625975" y="3438525"/>
          <p14:tracePt t="167807" x="4625975" y="3411538"/>
          <p14:tracePt t="167823" x="4660900" y="3394075"/>
          <p14:tracePt t="167841" x="4687888" y="3394075"/>
          <p14:tracePt t="167856" x="4714875" y="3394075"/>
          <p14:tracePt t="167872" x="4724400" y="3394075"/>
          <p14:tracePt t="167917" x="4724400" y="3411538"/>
          <p14:tracePt t="167924" x="4705350" y="3438525"/>
          <p14:tracePt t="167941" x="4687888" y="3500438"/>
          <p14:tracePt t="167957" x="4670425" y="3536950"/>
          <p14:tracePt t="167973" x="4660900" y="3571875"/>
          <p14:tracePt t="167990" x="4652963" y="3589338"/>
          <p14:tracePt t="168007" x="4652963" y="3608388"/>
          <p14:tracePt t="168023" x="4633913" y="3633788"/>
          <p14:tracePt t="168040" x="4608513" y="3670300"/>
          <p14:tracePt t="168057" x="4608513" y="3697288"/>
          <p14:tracePt t="168073" x="4589463" y="3724275"/>
          <p14:tracePt t="168090" x="4572000" y="3741738"/>
          <p14:tracePt t="168108" x="4554538" y="3741738"/>
          <p14:tracePt t="168124" x="4527550" y="3741738"/>
          <p14:tracePt t="168140" x="4500563" y="3741738"/>
          <p14:tracePt t="168159" x="4491038" y="3741738"/>
          <p14:tracePt t="168174" x="4473575" y="3741738"/>
          <p14:tracePt t="168205" x="4465638" y="3741738"/>
          <p14:tracePt t="168245" x="4456113" y="3741738"/>
          <p14:tracePt t="168365" x="4446588" y="3741738"/>
          <p14:tracePt t="168381" x="4438650" y="3741738"/>
          <p14:tracePt t="168686" x="4438650" y="3732213"/>
          <p14:tracePt t="168701" x="4446588" y="3732213"/>
          <p14:tracePt t="168710" x="4465638" y="3732213"/>
          <p14:tracePt t="168723" x="4483100" y="3732213"/>
          <p14:tracePt t="168741" x="4554538" y="3732213"/>
          <p14:tracePt t="168757" x="4705350" y="3813175"/>
          <p14:tracePt t="168774" x="4795838" y="3884613"/>
          <p14:tracePt t="168790" x="4840288" y="3946525"/>
          <p14:tracePt t="168806" x="4857750" y="3965575"/>
          <p14:tracePt t="168902" x="4867275" y="39655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500042"/>
            <a:ext cx="7315200" cy="5621337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63"/>
    </mc:Choice>
    <mc:Fallback>
      <p:transition spd="slow" advTm="5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3" x="4875213" y="3965575"/>
          <p14:tracePt t="2569" x="4875213" y="3990975"/>
          <p14:tracePt t="2577" x="4875213" y="4010025"/>
          <p14:tracePt t="2601" x="4875213" y="4017963"/>
          <p14:tracePt t="2713" x="4875213" y="4027488"/>
          <p14:tracePt t="2737" x="4875213" y="4037013"/>
          <p14:tracePt t="2793" x="4875213" y="4044950"/>
          <p14:tracePt t="2873" x="4867275" y="4044950"/>
          <p14:tracePt t="2897" x="4857750" y="4044950"/>
          <p14:tracePt t="2905" x="4848225" y="4044950"/>
          <p14:tracePt t="3826" x="4830763" y="4037013"/>
          <p14:tracePt t="3842" x="4813300" y="4017963"/>
          <p14:tracePt t="3857" x="4803775" y="4010025"/>
          <p14:tracePt t="3867" x="4803775" y="4000500"/>
          <p14:tracePt t="3886" x="4795838" y="3983038"/>
          <p14:tracePt t="3900" x="4776788" y="3946525"/>
          <p14:tracePt t="3917" x="4751388" y="3884613"/>
          <p14:tracePt t="3933" x="4741863" y="3848100"/>
          <p14:tracePt t="3949" x="4714875" y="3795713"/>
          <p14:tracePt t="3966" x="4697413" y="3741738"/>
          <p14:tracePt t="3972" x="4687888" y="3697288"/>
          <p14:tracePt t="3983" x="4670425" y="3660775"/>
          <p14:tracePt t="4000" x="4652963" y="3581400"/>
          <p14:tracePt t="4003" x="4643438" y="3544888"/>
          <p14:tracePt t="4019" x="4625975" y="3500438"/>
          <p14:tracePt t="4034" x="4625975" y="3465513"/>
          <p14:tracePt t="4050" x="4598988" y="3419475"/>
          <p14:tracePt t="4066" x="4598988" y="3367088"/>
          <p14:tracePt t="4083" x="4581525" y="3330575"/>
          <p14:tracePt t="4100" x="4572000" y="3313113"/>
          <p14:tracePt t="4116" x="4572000" y="3303588"/>
          <p14:tracePt t="4132" x="4562475" y="3295650"/>
          <p14:tracePt t="4154" x="4545013" y="3276600"/>
          <p14:tracePt t="4170" x="4545013" y="3268663"/>
          <p14:tracePt t="4182" x="4537075" y="3251200"/>
          <p14:tracePt t="4199" x="4527550" y="3251200"/>
          <p14:tracePt t="4216" x="4518025" y="3232150"/>
          <p14:tracePt t="4234" x="4510088" y="3214688"/>
          <p14:tracePt t="4250" x="4500563" y="3197225"/>
          <p14:tracePt t="4267" x="4491038" y="3179763"/>
          <p14:tracePt t="4285" x="4483100" y="3170238"/>
          <p14:tracePt t="4299" x="4483100" y="3160713"/>
          <p14:tracePt t="4317" x="4465638" y="3152775"/>
          <p14:tracePt t="4338" x="4465638" y="3143250"/>
          <p14:tracePt t="4349" x="4465638" y="3133725"/>
          <p14:tracePt t="4367" x="4465638" y="3125788"/>
          <p14:tracePt t="4385" x="4446588" y="3108325"/>
          <p14:tracePt t="4399" x="4446588" y="3098800"/>
          <p14:tracePt t="4418" x="4429125" y="3081338"/>
          <p14:tracePt t="4434" x="4419600" y="3081338"/>
          <p14:tracePt t="4714" x="4411663" y="3071813"/>
          <p14:tracePt t="4723" x="4402138" y="3062288"/>
          <p14:tracePt t="4738" x="4394200" y="3044825"/>
          <p14:tracePt t="4750" x="4384675" y="3036888"/>
          <p14:tracePt t="4766" x="4375150" y="3027363"/>
          <p14:tracePt t="4783" x="4367213" y="3017838"/>
          <p14:tracePt t="4891" x="4367213" y="3009900"/>
          <p14:tracePt t="4907" x="4367213" y="3000375"/>
          <p14:tracePt t="4918" x="4367213" y="2990850"/>
          <p14:tracePt t="4933" x="4367213" y="2982913"/>
          <p14:tracePt t="4955" x="4367213" y="2973388"/>
          <p14:tracePt t="5067" x="4367213" y="2955925"/>
          <p14:tracePt t="5131" x="4375150" y="2946400"/>
          <p14:tracePt t="5139" x="4384675" y="2946400"/>
          <p14:tracePt t="5155" x="4384675" y="2938463"/>
          <p14:tracePt t="5167" x="4384675" y="2911475"/>
          <p14:tracePt t="5182" x="4384675" y="2901950"/>
          <p14:tracePt t="5200" x="4375150" y="2884488"/>
          <p14:tracePt t="5202" x="4367213" y="2874963"/>
          <p14:tracePt t="5216" x="4348163" y="2867025"/>
          <p14:tracePt t="5234" x="4322763" y="2822575"/>
          <p14:tracePt t="5250" x="4303713" y="2786063"/>
          <p14:tracePt t="5267" x="4295775" y="2768600"/>
          <p14:tracePt t="5283" x="4286250" y="2768600"/>
          <p14:tracePt t="5300" x="4286250" y="2759075"/>
          <p14:tracePt t="5332" x="4286250" y="2751138"/>
          <p14:tracePt t="5339" x="4276725" y="2741613"/>
          <p14:tracePt t="5349" x="4268788" y="2741613"/>
          <p14:tracePt t="5367" x="4251325" y="2732088"/>
          <p14:tracePt t="5395" x="4241800" y="2724150"/>
          <p14:tracePt t="5403" x="4241800" y="2714625"/>
          <p14:tracePt t="5419" x="4241800" y="2705100"/>
          <p14:tracePt t="5891" x="4241800" y="2697163"/>
          <p14:tracePt t="5907" x="4241800" y="2687638"/>
          <p14:tracePt t="6004" x="4251325" y="2679700"/>
          <p14:tracePt t="6020" x="4251325" y="2670175"/>
          <p14:tracePt t="6540" x="4241800" y="2660650"/>
          <p14:tracePt t="6556" x="4241800" y="2643188"/>
          <p14:tracePt t="6668" x="4241800" y="2633663"/>
          <p14:tracePt t="6684" x="4241800" y="2625725"/>
          <p14:tracePt t="6844" x="4241800" y="2598738"/>
          <p14:tracePt t="6852" x="4224338" y="2581275"/>
          <p14:tracePt t="6868" x="4133850" y="2517775"/>
          <p14:tracePt t="6885" x="4081463" y="2482850"/>
          <p14:tracePt t="6901" x="4054475" y="2455863"/>
          <p14:tracePt t="6918" x="4044950" y="2438400"/>
          <p14:tracePt t="6933" x="4037013" y="2438400"/>
          <p14:tracePt t="6950" x="4037013" y="2428875"/>
          <p14:tracePt t="6968" x="4037013" y="2419350"/>
          <p14:tracePt t="6983" x="4027488" y="2411413"/>
          <p14:tracePt t="7012" x="4010025" y="2401888"/>
          <p14:tracePt t="7029" x="4010025" y="2393950"/>
          <p14:tracePt t="7060" x="3990975" y="2384425"/>
          <p14:tracePt t="7084" x="3990975" y="2374900"/>
          <p14:tracePt t="7124" x="3990975" y="2357438"/>
          <p14:tracePt t="7140" x="3990975" y="2347913"/>
          <p14:tracePt t="7151" x="3983038" y="2339975"/>
          <p14:tracePt t="7172" x="3973513" y="2330450"/>
          <p14:tracePt t="7183" x="3973513" y="2322513"/>
          <p14:tracePt t="7200" x="3956050" y="2286000"/>
          <p14:tracePt t="7217" x="3956050" y="2268538"/>
          <p14:tracePt t="7233" x="3946525" y="2251075"/>
          <p14:tracePt t="7452" x="3946525" y="2232025"/>
          <p14:tracePt t="7468" x="3946525" y="2214563"/>
          <p14:tracePt t="7492" x="3946525" y="2197100"/>
          <p14:tracePt t="7500" x="3946525" y="2179638"/>
          <p14:tracePt t="7518" x="3946525" y="2170113"/>
          <p14:tracePt t="7534" x="3919538" y="2133600"/>
          <p14:tracePt t="7550" x="3919538" y="2108200"/>
          <p14:tracePt t="7568" x="3902075" y="2081213"/>
          <p14:tracePt t="7583" x="3902075" y="2062163"/>
          <p14:tracePt t="7600" x="3894138" y="2036763"/>
          <p14:tracePt t="7617" x="3884613" y="2027238"/>
          <p14:tracePt t="7645" x="3875088" y="2009775"/>
          <p14:tracePt t="7693" x="3867150" y="1990725"/>
          <p14:tracePt t="7700" x="3857625" y="1982788"/>
          <p14:tracePt t="7718" x="3840163" y="1973263"/>
          <p14:tracePt t="7734" x="3830638" y="1955800"/>
          <p14:tracePt t="7981" x="3822700" y="1946275"/>
          <p14:tracePt t="8005" x="3813175" y="1946275"/>
          <p14:tracePt t="8013" x="3803650" y="1946275"/>
          <p14:tracePt t="8021" x="3795713" y="1946275"/>
          <p14:tracePt t="8033" x="3786188" y="1938338"/>
          <p14:tracePt t="8050" x="3786188" y="1928813"/>
          <p14:tracePt t="8054" x="3776663" y="1928813"/>
          <p14:tracePt t="8067" x="3768725" y="1928813"/>
          <p14:tracePt t="8109" x="3768725" y="1919288"/>
          <p14:tracePt t="8157" x="3759200" y="1919288"/>
          <p14:tracePt t="8166" x="3741738" y="1919288"/>
          <p14:tracePt t="8173" x="3732213" y="1911350"/>
          <p14:tracePt t="8183" x="3724275" y="1901825"/>
          <p14:tracePt t="8200" x="3714750" y="1901825"/>
          <p14:tracePt t="8217" x="3705225" y="1901825"/>
          <p14:tracePt t="8233" x="3697288" y="1893888"/>
          <p14:tracePt t="8277" x="3687763" y="1893888"/>
          <p14:tracePt t="8341" x="3679825" y="1893888"/>
          <p14:tracePt t="8365" x="3660775" y="1893888"/>
          <p14:tracePt t="8389" x="3652838" y="1893888"/>
          <p14:tracePt t="8399" x="3643313" y="1884363"/>
          <p14:tracePt t="8405" x="3633788" y="1884363"/>
          <p14:tracePt t="8417" x="3625850" y="1884363"/>
          <p14:tracePt t="8433" x="3589338" y="1884363"/>
          <p14:tracePt t="8450" x="3562350" y="1884363"/>
          <p14:tracePt t="8469" x="3544888" y="1884363"/>
          <p14:tracePt t="8517" x="3544888" y="1874838"/>
          <p14:tracePt t="8565" x="3536950" y="1874838"/>
          <p14:tracePt t="8573" x="3527425" y="1874838"/>
          <p14:tracePt t="8653" x="3509963" y="1874838"/>
          <p14:tracePt t="8813" x="3500438" y="1874838"/>
          <p14:tracePt t="8821" x="3490913" y="1874838"/>
          <p14:tracePt t="8917" x="3482975" y="1874838"/>
          <p14:tracePt t="8997" x="3473450" y="1874838"/>
          <p14:tracePt t="9077" x="3465513" y="1874838"/>
          <p14:tracePt t="9109" x="3455988" y="1874838"/>
          <p14:tracePt t="9134" x="3446463" y="1874838"/>
          <p14:tracePt t="9326" x="3429000" y="1874838"/>
          <p14:tracePt t="9333" x="3419475" y="1874838"/>
          <p14:tracePt t="9350" x="3411538" y="1874838"/>
          <p14:tracePt t="9367" x="3402013" y="1874838"/>
          <p14:tracePt t="9678" x="3394075" y="1874838"/>
          <p14:tracePt t="9694" x="3384550" y="1874838"/>
          <p14:tracePt t="9703" x="3375025" y="1874838"/>
          <p14:tracePt t="9806" x="3375025" y="1866900"/>
          <p14:tracePt t="9815" x="3367088" y="1857375"/>
          <p14:tracePt t="9822" x="3357563" y="1847850"/>
          <p14:tracePt t="9833" x="3357563" y="1822450"/>
          <p14:tracePt t="9851" x="3303588" y="1724025"/>
          <p14:tracePt t="9867" x="3259138" y="1625600"/>
          <p14:tracePt t="9884" x="3232150" y="1562100"/>
          <p14:tracePt t="9886" x="3205163" y="1536700"/>
          <p14:tracePt t="9902" x="3044825" y="1419225"/>
          <p14:tracePt t="9918" x="2982913" y="1357313"/>
          <p14:tracePt t="9934" x="2884488" y="1303338"/>
          <p14:tracePt t="9951" x="2874963" y="1295400"/>
          <p14:tracePt t="10089" x="2857500" y="1285875"/>
          <p14:tracePt t="10095" x="2847975" y="1276350"/>
          <p14:tracePt t="10127" x="2847975" y="1258888"/>
          <p14:tracePt t="10711" x="2840038" y="1258888"/>
          <p14:tracePt t="10743" x="2830513" y="1258888"/>
          <p14:tracePt t="10751" x="2830513" y="1268413"/>
          <p14:tracePt t="10767" x="2822575" y="1276350"/>
          <p14:tracePt t="10839" x="2822575" y="1285875"/>
          <p14:tracePt t="10850" x="2822575" y="1295400"/>
          <p14:tracePt t="11319" x="2822575" y="1285875"/>
          <p14:tracePt t="11335" x="2822575" y="1276350"/>
          <p14:tracePt t="11415" x="2822575" y="1268413"/>
          <p14:tracePt t="11560" x="2822575" y="1258888"/>
          <p14:tracePt t="12905" x="2822575" y="1250950"/>
          <p14:tracePt t="13032" x="2830513" y="1250950"/>
          <p14:tracePt t="13050" x="2830513" y="1258888"/>
          <p14:tracePt t="13177" x="2830513" y="1276350"/>
          <p14:tracePt t="13257" x="2830513" y="1285875"/>
          <p14:tracePt t="13265" x="2822575" y="1295400"/>
          <p14:tracePt t="13273" x="2803525" y="1295400"/>
          <p14:tracePt t="13284" x="2786063" y="1295400"/>
          <p14:tracePt t="13521" x="2768600" y="1295400"/>
          <p14:tracePt t="13905" x="2759075" y="1295400"/>
          <p14:tracePt t="13929" x="2751138" y="1285875"/>
          <p14:tracePt t="13953" x="2751138" y="1276350"/>
          <p14:tracePt t="13969" x="2741613" y="1268413"/>
          <p14:tracePt t="13977" x="2741613" y="1250950"/>
          <p14:tracePt t="14322" x="2741613" y="1268413"/>
          <p14:tracePt t="14338" x="2741613" y="1276350"/>
          <p14:tracePt t="14354" x="2741613" y="1295400"/>
          <p14:tracePt t="14362" x="2732088" y="1303338"/>
          <p14:tracePt t="14378" x="2732088" y="1312863"/>
          <p14:tracePt t="14442" x="2732088" y="1322388"/>
          <p14:tracePt t="14450" x="2732088" y="1339850"/>
          <p14:tracePt t="14458" x="2732088" y="1347788"/>
          <p14:tracePt t="14468" x="2732088" y="1357313"/>
          <p14:tracePt t="14485" x="2732088" y="1384300"/>
          <p14:tracePt t="14502" x="2732088" y="1401763"/>
          <p14:tracePt t="14518" x="2732088" y="1411288"/>
          <p14:tracePt t="14535" x="2732088" y="1428750"/>
          <p14:tracePt t="14946" x="2732088" y="1419225"/>
          <p14:tracePt t="14954" x="2732088" y="1411288"/>
          <p14:tracePt t="14968" x="2732088" y="1393825"/>
          <p14:tracePt t="14970" x="2732088" y="1374775"/>
          <p14:tracePt t="14986" x="2732088" y="1357313"/>
          <p14:tracePt t="15003" x="2732088" y="1339850"/>
          <p14:tracePt t="15019" x="2732088" y="1330325"/>
          <p14:tracePt t="15036" x="2732088" y="1322388"/>
          <p14:tracePt t="15114" x="2732088" y="1312863"/>
          <p14:tracePt t="15122" x="2732088" y="1303338"/>
          <p14:tracePt t="15134" x="2732088" y="1295400"/>
          <p14:tracePt t="15152" x="2732088" y="1285875"/>
          <p14:tracePt t="15169" x="2732088" y="1276350"/>
          <p14:tracePt t="15202" x="2732088" y="1268413"/>
          <p14:tracePt t="15603" x="2741613" y="1268413"/>
          <p14:tracePt t="15627" x="2741613" y="1276350"/>
          <p14:tracePt t="15653" x="2741613" y="1285875"/>
          <p14:tracePt t="15659" x="2741613" y="1295400"/>
          <p14:tracePt t="15669" x="2741613" y="1303338"/>
          <p14:tracePt t="15685" x="2741613" y="1312863"/>
          <p14:tracePt t="15702" x="2741613" y="1330325"/>
          <p14:tracePt t="16211" x="2759075" y="1366838"/>
          <p14:tracePt t="16219" x="2786063" y="1393825"/>
          <p14:tracePt t="16236" x="2786063" y="1438275"/>
          <p14:tracePt t="16253" x="2813050" y="1490663"/>
          <p14:tracePt t="16269" x="2840038" y="1527175"/>
          <p14:tracePt t="16286" x="2857500" y="1562100"/>
          <p14:tracePt t="16302" x="2874963" y="1598613"/>
          <p14:tracePt t="16318" x="2894013" y="1616075"/>
          <p14:tracePt t="16335" x="2928938" y="1643063"/>
          <p14:tracePt t="16352" x="2982913" y="1679575"/>
          <p14:tracePt t="16354" x="3009900" y="1687513"/>
          <p14:tracePt t="16368" x="3036888" y="1704975"/>
          <p14:tracePt t="16386" x="3116263" y="1724025"/>
          <p14:tracePt t="16403" x="3160713" y="1741488"/>
          <p14:tracePt t="16419" x="3187700" y="1741488"/>
          <p14:tracePt t="16436" x="3232150" y="1751013"/>
          <p14:tracePt t="16452" x="3313113" y="1776413"/>
          <p14:tracePt t="16469" x="3402013" y="1803400"/>
          <p14:tracePt t="16486" x="3527425" y="1830388"/>
          <p14:tracePt t="16502" x="3795713" y="1874838"/>
          <p14:tracePt t="16518" x="3911600" y="1901825"/>
          <p14:tracePt t="16535" x="3946525" y="1919288"/>
          <p14:tracePt t="16552" x="3983038" y="1928813"/>
          <p14:tracePt t="16555" x="3990975" y="1938338"/>
          <p14:tracePt t="16568" x="4017963" y="1955800"/>
          <p14:tracePt t="16587" x="4081463" y="1982788"/>
          <p14:tracePt t="16603" x="4143375" y="2000250"/>
          <p14:tracePt t="16619" x="4394200" y="2027238"/>
          <p14:tracePt t="16636" x="4598988" y="2036763"/>
          <p14:tracePt t="16668" x="4616450" y="2036763"/>
          <p14:tracePt t="16675" x="4633913" y="2044700"/>
          <p14:tracePt t="16687" x="4643438" y="2044700"/>
          <p14:tracePt t="16703" x="4660900" y="2054225"/>
          <p14:tracePt t="16718" x="4687888" y="2081213"/>
          <p14:tracePt t="16735" x="4724400" y="2125663"/>
          <p14:tracePt t="16755" x="4919663" y="2205038"/>
          <p14:tracePt t="16768" x="4991100" y="2224088"/>
          <p14:tracePt t="16785" x="5180013" y="2224088"/>
          <p14:tracePt t="16788" x="5232400" y="2224088"/>
          <p14:tracePt t="16803" x="5330825" y="2197100"/>
          <p14:tracePt t="16819" x="5375275" y="2170113"/>
          <p14:tracePt t="16836" x="5411788" y="2125663"/>
          <p14:tracePt t="16853" x="5429250" y="2108200"/>
          <p14:tracePt t="16869" x="5429250" y="2098675"/>
          <p14:tracePt t="16886" x="5438775" y="2098675"/>
          <p14:tracePt t="16902" x="5456238" y="2081213"/>
          <p14:tracePt t="16919" x="5491163" y="2054225"/>
          <p14:tracePt t="16936" x="5537200" y="2044700"/>
          <p14:tracePt t="16951" x="5562600" y="2036763"/>
          <p14:tracePt t="16968" x="5572125" y="2027238"/>
          <p14:tracePt t="16985" x="5589588" y="2017713"/>
          <p14:tracePt t="17004" x="5608638" y="2009775"/>
          <p14:tracePt t="17028" x="5616575" y="2000250"/>
          <p14:tracePt t="17046" x="5626100" y="2000250"/>
          <p14:tracePt t="17054" x="5634038" y="1990725"/>
          <p14:tracePt t="17069" x="5661025" y="1965325"/>
          <p14:tracePt t="17086" x="5705475" y="1928813"/>
          <p14:tracePt t="17102" x="5751513" y="1893888"/>
          <p14:tracePt t="17118" x="5768975" y="1884363"/>
          <p14:tracePt t="17135" x="5776913" y="1866900"/>
          <p14:tracePt t="17152" x="5795963" y="1866900"/>
          <p14:tracePt t="17169" x="5803900" y="1866900"/>
          <p14:tracePt t="17186" x="5822950" y="1847850"/>
          <p14:tracePt t="17204" x="5848350" y="1822450"/>
          <p14:tracePt t="17220" x="5884863" y="1795463"/>
          <p14:tracePt t="17236" x="5902325" y="1751013"/>
          <p14:tracePt t="17255" x="5929313" y="1714500"/>
          <p14:tracePt t="17269" x="5938838" y="1697038"/>
          <p14:tracePt t="17287" x="5946775" y="1679575"/>
          <p14:tracePt t="17308" x="5956300" y="1679575"/>
          <p14:tracePt t="17335" x="5965825" y="1679575"/>
          <p14:tracePt t="17340" x="5983288" y="1679575"/>
          <p14:tracePt t="17352" x="6010275" y="1670050"/>
          <p14:tracePt t="17368" x="6037263" y="1633538"/>
          <p14:tracePt t="17386" x="6037263" y="1616075"/>
          <p14:tracePt t="17388" x="6037263" y="1608138"/>
          <p14:tracePt t="17412" x="6037263" y="1598613"/>
          <p14:tracePt t="17428" x="6045200" y="1598613"/>
          <p14:tracePt t="17508" x="6054725" y="1598613"/>
          <p14:tracePt t="17517" x="6062663" y="1589088"/>
          <p14:tracePt t="17524" x="6062663" y="1581150"/>
          <p14:tracePt t="17536" x="6062663" y="1571625"/>
          <p14:tracePt t="17552" x="6062663" y="1554163"/>
          <p14:tracePt t="17568" x="6062663" y="1536700"/>
          <p14:tracePt t="17636" x="6062663" y="1527175"/>
          <p14:tracePt t="17652" x="6062663" y="1517650"/>
          <p14:tracePt t="17660" x="6062663" y="1509713"/>
          <p14:tracePt t="17676" x="6072188" y="1509713"/>
          <p14:tracePt t="17692" x="6072188" y="1500188"/>
          <p14:tracePt t="17836" x="6089650" y="1490663"/>
          <p14:tracePt t="17876" x="6089650" y="1482725"/>
          <p14:tracePt t="17900" x="6108700" y="1482725"/>
          <p14:tracePt t="17908" x="6116638" y="1473200"/>
          <p14:tracePt t="17919" x="6116638" y="1465263"/>
          <p14:tracePt t="17936" x="6134100" y="1455738"/>
          <p14:tracePt t="17952" x="6143625" y="1455738"/>
          <p14:tracePt t="17968" x="6153150" y="1438275"/>
          <p14:tracePt t="17997" x="6205538" y="1401763"/>
          <p14:tracePt t="18005" x="6224588" y="1384300"/>
          <p14:tracePt t="18018" x="6276975" y="1366838"/>
          <p14:tracePt t="18037" x="6411913" y="1303338"/>
          <p14:tracePt t="18053" x="6483350" y="1276350"/>
          <p14:tracePt t="18069" x="6518275" y="1258888"/>
          <p14:tracePt t="18087" x="6545263" y="1250950"/>
          <p14:tracePt t="18102" x="6554788" y="1250950"/>
          <p14:tracePt t="18118" x="6572250" y="1241425"/>
          <p14:tracePt t="18137" x="6589713" y="1241425"/>
          <p14:tracePt t="18151" x="6616700" y="1241425"/>
          <p14:tracePt t="18168" x="6643688" y="1223963"/>
          <p14:tracePt t="18186" x="6661150" y="1223963"/>
          <p14:tracePt t="18206" x="6670675" y="1223963"/>
          <p14:tracePt t="18269" x="6688138" y="1223963"/>
          <p14:tracePt t="18293" x="6697663" y="1223963"/>
          <p14:tracePt t="18309" x="6705600" y="1223963"/>
          <p14:tracePt t="18325" x="6715125" y="1223963"/>
          <p14:tracePt t="18349" x="6724650" y="1223963"/>
          <p14:tracePt t="18661" x="6724650" y="1231900"/>
          <p14:tracePt t="18701" x="6724650" y="1241425"/>
          <p14:tracePt t="18773" x="6724650" y="1250950"/>
          <p14:tracePt t="18901" x="6724650" y="1268413"/>
          <p14:tracePt t="18909" x="6724650" y="1276350"/>
          <p14:tracePt t="18919" x="6724650" y="1285875"/>
          <p14:tracePt t="18937" x="6715125" y="1312863"/>
          <p14:tracePt t="18952" x="6705600" y="1330325"/>
          <p14:tracePt t="18968" x="6697663" y="1357313"/>
          <p14:tracePt t="18987" x="6680200" y="1384300"/>
          <p14:tracePt t="18989" x="6670675" y="1393825"/>
          <p14:tracePt t="19002" x="6653213" y="1419225"/>
          <p14:tracePt t="19019" x="6634163" y="1438275"/>
          <p14:tracePt t="19021" x="6634163" y="1446213"/>
          <p14:tracePt t="19039" x="6626225" y="1455738"/>
          <p14:tracePt t="19053" x="6608763" y="1490663"/>
          <p14:tracePt t="19070" x="6599238" y="1517650"/>
          <p14:tracePt t="19087" x="6581775" y="1554163"/>
          <p14:tracePt t="19103" x="6562725" y="1633538"/>
          <p14:tracePt t="19119" x="6545263" y="1704975"/>
          <p14:tracePt t="19136" x="6518275" y="1776413"/>
          <p14:tracePt t="19152" x="6491288" y="1830388"/>
          <p14:tracePt t="19169" x="6491288" y="1866900"/>
          <p14:tracePt t="19186" x="6483350" y="1893888"/>
          <p14:tracePt t="19189" x="6483350" y="1911350"/>
          <p14:tracePt t="19203" x="6473825" y="1938338"/>
          <p14:tracePt t="19218" x="6465888" y="1973263"/>
          <p14:tracePt t="19221" x="6446838" y="1990725"/>
          <p14:tracePt t="19237" x="6411913" y="2062163"/>
          <p14:tracePt t="19256" x="6384925" y="2116138"/>
          <p14:tracePt t="19270" x="6357938" y="2187575"/>
          <p14:tracePt t="19287" x="6330950" y="2268538"/>
          <p14:tracePt t="19303" x="6286500" y="2357438"/>
          <p14:tracePt t="19319" x="6224588" y="2473325"/>
          <p14:tracePt t="19336" x="6170613" y="2589213"/>
          <p14:tracePt t="19352" x="6116638" y="2705100"/>
          <p14:tracePt t="19369" x="6062663" y="2795588"/>
          <p14:tracePt t="19386" x="6018213" y="2874963"/>
          <p14:tracePt t="19402" x="5919788" y="2990850"/>
          <p14:tracePt t="19405" x="5884863" y="3071813"/>
          <p14:tracePt t="19419" x="5857875" y="3125788"/>
          <p14:tracePt t="19437" x="5786438" y="3276600"/>
          <p14:tracePt t="19453" x="5715000" y="3419475"/>
          <p14:tracePt t="19469" x="5562600" y="3652838"/>
          <p14:tracePt t="19488" x="5473700" y="3759200"/>
          <p14:tracePt t="19503" x="5367338" y="3857625"/>
          <p14:tracePt t="19519" x="5295900" y="3911600"/>
          <p14:tracePt t="19538" x="5224463" y="3938588"/>
          <p14:tracePt t="19552" x="5126038" y="3965575"/>
          <p14:tracePt t="19569" x="5000625" y="3990975"/>
          <p14:tracePt t="19587" x="4857750" y="4000500"/>
          <p14:tracePt t="19589" x="4822825" y="4010025"/>
          <p14:tracePt t="19602" x="4776788" y="4017963"/>
          <p14:tracePt t="19618" x="4562475" y="4081463"/>
          <p14:tracePt t="19621" x="4518025" y="4108450"/>
          <p14:tracePt t="19638" x="4446588" y="4143375"/>
          <p14:tracePt t="19653" x="4429125" y="4143375"/>
          <p14:tracePt t="19670" x="4411663" y="4143375"/>
          <p14:tracePt t="19687" x="4402138" y="4143375"/>
          <p14:tracePt t="19703" x="4384675" y="4160838"/>
          <p14:tracePt t="19720" x="4348163" y="4170363"/>
          <p14:tracePt t="19737" x="4259263" y="4197350"/>
          <p14:tracePt t="19752" x="4214813" y="4205288"/>
          <p14:tracePt t="19769" x="4133850" y="4205288"/>
          <p14:tracePt t="19786" x="4116388" y="4205288"/>
          <p14:tracePt t="19806" x="4108450" y="4205288"/>
          <p14:tracePt t="19819" x="4098925" y="4205288"/>
          <p14:tracePt t="19910" x="4098925" y="4224338"/>
          <p14:tracePt t="19918" x="4089400" y="4241800"/>
          <p14:tracePt t="19934" x="4062413" y="4251325"/>
          <p14:tracePt t="19942" x="4000500" y="4276725"/>
          <p14:tracePt t="19953" x="3956050" y="4295775"/>
          <p14:tracePt t="19969" x="3902075" y="4313238"/>
          <p14:tracePt t="19986" x="3867150" y="4322763"/>
          <p14:tracePt t="20003" x="3848100" y="4322763"/>
          <p14:tracePt t="20022" x="3840163" y="4322763"/>
          <p14:tracePt t="20036" x="3822700" y="4322763"/>
          <p14:tracePt t="20056" x="3786188" y="4322763"/>
          <p14:tracePt t="20070" x="3776663" y="4313238"/>
          <p14:tracePt t="20118" x="3776663" y="4303713"/>
          <p14:tracePt t="20126" x="3768725" y="4303713"/>
          <p14:tracePt t="20142" x="3759200" y="4295775"/>
          <p14:tracePt t="20158" x="3751263" y="4295775"/>
          <p14:tracePt t="20170" x="3741738" y="4295775"/>
          <p14:tracePt t="20190" x="3714750" y="4303713"/>
          <p14:tracePt t="20203" x="3714750" y="4313238"/>
          <p14:tracePt t="20219" x="3687763" y="4322763"/>
          <p14:tracePt t="20238" x="3670300" y="4330700"/>
          <p14:tracePt t="20254" x="3652838" y="4340225"/>
          <p14:tracePt t="20271" x="3633788" y="4340225"/>
          <p14:tracePt t="20294" x="3625850" y="4340225"/>
          <p14:tracePt t="20303" x="3616325" y="4340225"/>
          <p14:tracePt t="20343" x="3608388" y="4348163"/>
          <p14:tracePt t="20366" x="3598863" y="4348163"/>
          <p14:tracePt t="20374" x="3598863" y="4357688"/>
          <p14:tracePt t="20422" x="3598863" y="4367213"/>
          <p14:tracePt t="20430" x="3571875" y="4375150"/>
          <p14:tracePt t="20446" x="3571875" y="4394200"/>
          <p14:tracePt t="20462" x="3562350" y="4394200"/>
          <p14:tracePt t="20471" x="3562350" y="4402138"/>
          <p14:tracePt t="20487" x="3554413" y="4411663"/>
          <p14:tracePt t="20506" x="3544888" y="4419600"/>
          <p14:tracePt t="20520" x="3527425" y="4438650"/>
          <p14:tracePt t="20537" x="3517900" y="4456113"/>
          <p14:tracePt t="20553" x="3500438" y="4483100"/>
          <p14:tracePt t="20569" x="3446463" y="4545013"/>
          <p14:tracePt t="20586" x="3419475" y="4572000"/>
          <p14:tracePt t="20602" x="3402013" y="4598988"/>
          <p14:tracePt t="20619" x="3394075" y="4616450"/>
          <p14:tracePt t="20663" x="3384550" y="4625975"/>
          <p14:tracePt t="20671" x="3367088" y="4643438"/>
          <p14:tracePt t="20688" x="3276600" y="4714875"/>
          <p14:tracePt t="20703" x="3259138" y="4741863"/>
          <p14:tracePt t="20720" x="3232150" y="4751388"/>
          <p14:tracePt t="20768" x="3232150" y="4759325"/>
          <p14:tracePt t="20775" x="3232150" y="4768850"/>
          <p14:tracePt t="20791" x="3224213" y="4768850"/>
          <p14:tracePt t="20806" x="3214688" y="4768850"/>
          <p14:tracePt t="20823" x="3205163" y="4768850"/>
          <p14:tracePt t="20839" x="3197225" y="4768850"/>
          <p14:tracePt t="20852" x="3187700" y="4768850"/>
          <p14:tracePt t="20943" x="3170238" y="4768850"/>
          <p14:tracePt t="20951" x="3152775" y="4768850"/>
          <p14:tracePt t="20959" x="3125788" y="4751388"/>
          <p14:tracePt t="20970" x="3089275" y="4741863"/>
          <p14:tracePt t="20987" x="3044825" y="4724400"/>
          <p14:tracePt t="21003" x="3027363" y="4714875"/>
          <p14:tracePt t="21019" x="3009900" y="4714875"/>
          <p14:tracePt t="21127" x="3000375" y="4714875"/>
          <p14:tracePt t="21143" x="2990850" y="4714875"/>
          <p14:tracePt t="21153" x="2982913" y="4705350"/>
          <p14:tracePt t="21170" x="2955925" y="4687888"/>
          <p14:tracePt t="21187" x="2946400" y="4679950"/>
          <p14:tracePt t="21203" x="2938463" y="4670425"/>
          <p14:tracePt t="21303" x="2928938" y="4670425"/>
          <p14:tracePt t="21351" x="2911475" y="4670425"/>
          <p14:tracePt t="21369" x="2901950" y="4670425"/>
          <p14:tracePt t="21383" x="2894013" y="4670425"/>
          <p14:tracePt t="21407" x="2884488" y="4670425"/>
          <p14:tracePt t="21418" x="2874963" y="4670425"/>
          <p14:tracePt t="21431" x="2874963" y="4679950"/>
          <p14:tracePt t="21455" x="2874963" y="4687888"/>
          <p14:tracePt t="21463" x="2874963" y="4697413"/>
          <p14:tracePt t="21551" x="2874963" y="4714875"/>
          <p14:tracePt t="21999" x="2874963" y="4705350"/>
          <p14:tracePt t="22007" x="2884488" y="4697413"/>
          <p14:tracePt t="22020" x="2894013" y="4687888"/>
          <p14:tracePt t="22036" x="2901950" y="4670425"/>
          <p14:tracePt t="22053" x="2901950" y="4660900"/>
          <p14:tracePt t="22055" x="2911475" y="4660900"/>
          <p14:tracePt t="22070" x="2911475" y="4643438"/>
          <p14:tracePt t="22072" x="2919413" y="4633913"/>
          <p14:tracePt t="22087" x="2946400" y="4616450"/>
          <p14:tracePt t="22104" x="3000375" y="4589463"/>
          <p14:tracePt t="22120" x="3054350" y="4554538"/>
          <p14:tracePt t="22137" x="3116263" y="4510088"/>
          <p14:tracePt t="22153" x="3133725" y="4491038"/>
          <p14:tracePt t="22170" x="3143250" y="4491038"/>
          <p14:tracePt t="22187" x="3143250" y="4483100"/>
          <p14:tracePt t="22203" x="3152775" y="4473575"/>
          <p14:tracePt t="22232" x="3160713" y="4473575"/>
          <p14:tracePt t="22240" x="3170238" y="4465638"/>
          <p14:tracePt t="22252" x="3179763" y="4456113"/>
          <p14:tracePt t="22272" x="3224213" y="4419600"/>
          <p14:tracePt t="22288" x="3241675" y="4411663"/>
          <p14:tracePt t="22304" x="3241675" y="4402138"/>
          <p14:tracePt t="22321" x="3241675" y="4394200"/>
          <p14:tracePt t="22344" x="3251200" y="4384675"/>
          <p14:tracePt t="22355" x="3276600" y="4375150"/>
          <p14:tracePt t="22370" x="3322638" y="4375150"/>
          <p14:tracePt t="22387" x="3411538" y="4348163"/>
          <p14:tracePt t="22403" x="3473450" y="4340225"/>
          <p14:tracePt t="22420" x="3544888" y="4295775"/>
          <p14:tracePt t="22436" x="3598863" y="4232275"/>
          <p14:tracePt t="22439" x="3643313" y="4197350"/>
          <p14:tracePt t="22453" x="3697288" y="4143375"/>
          <p14:tracePt t="22471" x="3813175" y="4000500"/>
          <p14:tracePt t="22488" x="3867150" y="3946525"/>
          <p14:tracePt t="22504" x="3894138" y="3929063"/>
          <p14:tracePt t="22520" x="3911600" y="3919538"/>
          <p14:tracePt t="22537" x="3929063" y="3902075"/>
          <p14:tracePt t="22553" x="3965575" y="3884613"/>
          <p14:tracePt t="22571" x="4010025" y="3848100"/>
          <p14:tracePt t="22587" x="4098925" y="3768725"/>
          <p14:tracePt t="22603" x="4160838" y="3697288"/>
          <p14:tracePt t="22620" x="4214813" y="3643313"/>
          <p14:tracePt t="22636" x="4375150" y="3527425"/>
          <p14:tracePt t="22639" x="4465638" y="3455988"/>
          <p14:tracePt t="22653" x="4510088" y="3411538"/>
          <p14:tracePt t="22671" x="4616450" y="3286125"/>
          <p14:tracePt t="22687" x="4660900" y="3224213"/>
          <p14:tracePt t="22704" x="4705350" y="3170238"/>
          <p14:tracePt t="22721" x="4751388" y="3098800"/>
          <p14:tracePt t="22737" x="4776788" y="3054350"/>
          <p14:tracePt t="22848" x="4776788" y="3036888"/>
          <p14:tracePt t="22856" x="4776788" y="3017838"/>
          <p14:tracePt t="22870" x="4776788" y="2982913"/>
          <p14:tracePt t="22887" x="4822825" y="2867025"/>
          <p14:tracePt t="22903" x="4867275" y="2759075"/>
          <p14:tracePt t="22921" x="4911725" y="2679700"/>
          <p14:tracePt t="22937" x="4965700" y="2589213"/>
          <p14:tracePt t="22954" x="5000625" y="2536825"/>
          <p14:tracePt t="22971" x="5018088" y="2482850"/>
          <p14:tracePt t="22987" x="5037138" y="2446338"/>
          <p14:tracePt t="23003" x="5054600" y="2393950"/>
          <p14:tracePt t="23020" x="5089525" y="2312988"/>
          <p14:tracePt t="23037" x="5160963" y="2197100"/>
          <p14:tracePt t="23053" x="5214938" y="2081213"/>
          <p14:tracePt t="23056" x="5251450" y="2044700"/>
          <p14:tracePt t="23070" x="5268913" y="2017713"/>
          <p14:tracePt t="23088" x="5276850" y="1982788"/>
          <p14:tracePt t="23104" x="5286375" y="1946275"/>
          <p14:tracePt t="23121" x="5295900" y="1946275"/>
          <p14:tracePt t="23138" x="5303838" y="1928813"/>
          <p14:tracePt t="23153" x="5313363" y="1911350"/>
          <p14:tracePt t="23171" x="5330825" y="1901825"/>
          <p14:tracePt t="23187" x="5330825" y="1893888"/>
          <p14:tracePt t="23203" x="5348288" y="1866900"/>
          <p14:tracePt t="23220" x="5367338" y="1839913"/>
          <p14:tracePt t="23237" x="5402263" y="1812925"/>
          <p14:tracePt t="23253" x="5411788" y="1795463"/>
          <p14:tracePt t="23270" x="5419725" y="1785938"/>
          <p14:tracePt t="23287" x="5419725" y="1776413"/>
          <p14:tracePt t="23304" x="5429250" y="1758950"/>
          <p14:tracePt t="23320" x="5438775" y="1758950"/>
          <p14:tracePt t="23338" x="5438775" y="1741488"/>
          <p14:tracePt t="23361" x="5438775" y="1731963"/>
          <p14:tracePt t="23371" x="5438775" y="1724025"/>
          <p14:tracePt t="23387" x="5438775" y="1714500"/>
          <p14:tracePt t="23403" x="5446713" y="1697038"/>
          <p14:tracePt t="23420" x="5456238" y="1670050"/>
          <p14:tracePt t="23436" x="5456238" y="1652588"/>
          <p14:tracePt t="23453" x="5456238" y="1643063"/>
          <p14:tracePt t="23470" x="5465763" y="1625600"/>
          <p14:tracePt t="23487" x="5465763" y="1608138"/>
          <p14:tracePt t="23504" x="5473700" y="1589088"/>
          <p14:tracePt t="23521" x="5473700" y="1581150"/>
          <p14:tracePt t="23538" x="5483225" y="1554163"/>
          <p14:tracePt t="23554" x="5500688" y="1527175"/>
          <p14:tracePt t="23585" x="5500688" y="1517650"/>
          <p14:tracePt t="23897" x="5500688" y="1527175"/>
          <p14:tracePt t="23905" x="5483225" y="1589088"/>
          <p14:tracePt t="23921" x="5465763" y="1679575"/>
          <p14:tracePt t="23937" x="5465763" y="1803400"/>
          <p14:tracePt t="23954" x="5456238" y="1928813"/>
          <p14:tracePt t="23971" x="5402263" y="2054225"/>
          <p14:tracePt t="23987" x="5357813" y="2152650"/>
          <p14:tracePt t="24003" x="5276850" y="2232025"/>
          <p14:tracePt t="24020" x="5170488" y="2322513"/>
          <p14:tracePt t="24037" x="5072063" y="2393950"/>
          <p14:tracePt t="24054" x="4983163" y="2473325"/>
          <p14:tracePt t="24056" x="4929188" y="2527300"/>
          <p14:tracePt t="24071" x="4848225" y="2589213"/>
          <p14:tracePt t="24086" x="4724400" y="2705100"/>
          <p14:tracePt t="24088" x="4679950" y="2776538"/>
          <p14:tracePt t="24103" x="4625975" y="2830513"/>
          <p14:tracePt t="24122" x="4500563" y="2973388"/>
          <p14:tracePt t="24138" x="4429125" y="3062288"/>
          <p14:tracePt t="24154" x="4357688" y="3125788"/>
          <p14:tracePt t="24171" x="4251325" y="3232150"/>
          <p14:tracePt t="24187" x="4125913" y="3330575"/>
          <p14:tracePt t="24203" x="4017963" y="3419475"/>
          <p14:tracePt t="24220" x="3929063" y="3554413"/>
          <p14:tracePt t="24237" x="3830638" y="3670300"/>
          <p14:tracePt t="24254" x="3741738" y="3803650"/>
          <p14:tracePt t="24256" x="3679825" y="3875088"/>
          <p14:tracePt t="24270" x="3598863" y="3929063"/>
          <p14:tracePt t="24286" x="3394075" y="4027488"/>
          <p14:tracePt t="24288" x="3303588" y="4081463"/>
          <p14:tracePt t="24304" x="3133725" y="4170363"/>
          <p14:tracePt t="24321" x="3044825" y="4224338"/>
          <p14:tracePt t="24338" x="2982913" y="4259263"/>
          <p14:tracePt t="24354" x="2911475" y="4322763"/>
          <p14:tracePt t="24371" x="2857500" y="4429125"/>
          <p14:tracePt t="24387" x="2803525" y="4518025"/>
          <p14:tracePt t="24403" x="2732088" y="4598988"/>
          <p14:tracePt t="24420" x="2670175" y="4652963"/>
          <p14:tracePt t="24436" x="2616200" y="4714875"/>
          <p14:tracePt t="24453" x="2581275" y="4732338"/>
          <p14:tracePt t="24470" x="2571750" y="4732338"/>
          <p14:tracePt t="24487" x="2544763" y="4741863"/>
          <p14:tracePt t="24489" x="2500313" y="4751388"/>
          <p14:tracePt t="24503" x="2473325" y="4759325"/>
          <p14:tracePt t="24521" x="2357438" y="4786313"/>
          <p14:tracePt t="24540" x="2312988" y="4795838"/>
          <p14:tracePt t="24554" x="2295525" y="4795838"/>
          <p14:tracePt t="24594" x="2276475" y="4795838"/>
          <p14:tracePt t="24609" x="2259013" y="4795838"/>
          <p14:tracePt t="24619" x="2197100" y="4795838"/>
          <p14:tracePt t="24625" x="2170113" y="4795838"/>
          <p14:tracePt t="24637" x="2152650" y="4795838"/>
          <p14:tracePt t="24653" x="2116138" y="4795838"/>
          <p14:tracePt t="24670" x="2108200" y="4795838"/>
          <p14:tracePt t="24686" x="2098675" y="4795838"/>
          <p14:tracePt t="24703" x="2062163" y="4786313"/>
          <p14:tracePt t="24705" x="2054225" y="4768850"/>
          <p14:tracePt t="24721" x="2036763" y="4759325"/>
          <p14:tracePt t="24738" x="2017713" y="4741863"/>
          <p14:tracePt t="24754" x="2009775" y="4724400"/>
          <p14:tracePt t="24771" x="1990725" y="4724400"/>
          <p14:tracePt t="24787" x="1946275" y="4705350"/>
          <p14:tracePt t="24803" x="1928813" y="4705350"/>
          <p14:tracePt t="24821" x="1893888" y="4697413"/>
          <p14:tracePt t="24836" x="1884363" y="4697413"/>
          <p14:tracePt t="24954" x="1884363" y="4687888"/>
          <p14:tracePt t="24961" x="1874838" y="4687888"/>
          <p14:tracePt t="24978" x="1866900" y="4679950"/>
          <p14:tracePt t="25002" x="1857375" y="4670425"/>
          <p14:tracePt t="25010" x="1857375" y="4660900"/>
          <p14:tracePt t="25106" x="1847850" y="4652963"/>
          <p14:tracePt t="25218" x="1830388" y="4652963"/>
          <p14:tracePt t="25242" x="1822450" y="4652963"/>
          <p14:tracePt t="25266" x="1812925" y="4652963"/>
          <p14:tracePt t="25282" x="1812925" y="4643438"/>
          <p14:tracePt t="25306" x="1803400" y="4643438"/>
          <p14:tracePt t="25330" x="1795463" y="4643438"/>
          <p14:tracePt t="26258" x="1803400" y="4643438"/>
          <p14:tracePt t="26267" x="1812925" y="4660900"/>
          <p14:tracePt t="26275" x="1847850" y="4679950"/>
          <p14:tracePt t="26286" x="1857375" y="4697413"/>
          <p14:tracePt t="26304" x="1884363" y="4724400"/>
          <p14:tracePt t="26306" x="1901825" y="4732338"/>
          <p14:tracePt t="26321" x="1901825" y="4741863"/>
          <p14:tracePt t="26337" x="1911350" y="4741863"/>
          <p14:tracePt t="26339" x="1919288" y="4751388"/>
          <p14:tracePt t="26355" x="1946275" y="4759325"/>
          <p14:tracePt t="26372" x="1973263" y="4786313"/>
          <p14:tracePt t="26388" x="2000250" y="4803775"/>
          <p14:tracePt t="26404" x="2044700" y="4822825"/>
          <p14:tracePt t="26421" x="2081213" y="4848225"/>
          <p14:tracePt t="26437" x="2116138" y="4867275"/>
          <p14:tracePt t="26453" x="2160588" y="4894263"/>
          <p14:tracePt t="26471" x="2187575" y="4919663"/>
          <p14:tracePt t="26487" x="2214563" y="4938713"/>
          <p14:tracePt t="26504" x="2232025" y="4946650"/>
          <p14:tracePt t="26506" x="2232025" y="4956175"/>
          <p14:tracePt t="26521" x="2241550" y="4956175"/>
          <p14:tracePt t="26538" x="2259013" y="4956175"/>
          <p14:tracePt t="26555" x="2268538" y="4965700"/>
          <p14:tracePt t="26572" x="2276475" y="4965700"/>
          <p14:tracePt t="26588" x="2286000" y="4965700"/>
          <p14:tracePt t="26604" x="2295525" y="4973638"/>
          <p14:tracePt t="26622" x="2303463" y="4973638"/>
          <p14:tracePt t="26653" x="2312988" y="4973638"/>
          <p14:tracePt t="26683" x="2312988" y="4983163"/>
          <p14:tracePt t="26723" x="2312988" y="4973638"/>
          <p14:tracePt t="26755" x="2312988" y="4965700"/>
          <p14:tracePt t="26771" x="2303463" y="4956175"/>
          <p14:tracePt t="26779" x="2276475" y="4946650"/>
          <p14:tracePt t="26788" x="2259013" y="4919663"/>
          <p14:tracePt t="26804" x="2187575" y="4848225"/>
          <p14:tracePt t="26822" x="2160588" y="4803775"/>
          <p14:tracePt t="26837" x="2133600" y="4768850"/>
          <p14:tracePt t="26854" x="2108200" y="4759325"/>
          <p14:tracePt t="26915" x="2098675" y="4759325"/>
          <p14:tracePt t="26923" x="2081213" y="4776788"/>
          <p14:tracePt t="26939" x="2081213" y="4786313"/>
          <p14:tracePt t="26979" x="2081213" y="4795838"/>
          <p14:tracePt t="26987" x="2071688" y="4795838"/>
          <p14:tracePt t="27004" x="2054225" y="4795838"/>
          <p14:tracePt t="27022" x="2017713" y="4776788"/>
          <p14:tracePt t="27039" x="2000250" y="4759325"/>
          <p14:tracePt t="27056" x="2000250" y="4751388"/>
          <p14:tracePt t="27115" x="2000250" y="4741863"/>
          <p14:tracePt t="27123" x="1990725" y="4732338"/>
          <p14:tracePt t="27139" x="1982788" y="4732338"/>
          <p14:tracePt t="27155" x="1973263" y="4724400"/>
          <p14:tracePt t="27173" x="1965325" y="4714875"/>
          <p14:tracePt t="27187" x="1955800" y="4705350"/>
          <p14:tracePt t="27205" x="1946275" y="4705350"/>
          <p14:tracePt t="27222" x="1938338" y="4697413"/>
          <p14:tracePt t="27237" x="1884363" y="4660900"/>
          <p14:tracePt t="27255" x="1857375" y="4660900"/>
          <p14:tracePt t="27271" x="1847850" y="4652963"/>
          <p14:tracePt t="27287" x="1839913" y="4652963"/>
          <p14:tracePt t="27304" x="1839913" y="4643438"/>
          <p14:tracePt t="27395" x="1830388" y="4633913"/>
          <p14:tracePt t="27468" x="1847850" y="4652963"/>
          <p14:tracePt t="27475" x="1874838" y="4687888"/>
          <p14:tracePt t="27487" x="1911350" y="4697413"/>
          <p14:tracePt t="27504" x="1955800" y="4732338"/>
          <p14:tracePt t="27521" x="2000250" y="4759325"/>
          <p14:tracePt t="27564" x="2000250" y="4768850"/>
          <p14:tracePt t="27572" x="2027238" y="4776788"/>
          <p14:tracePt t="27588" x="2071688" y="4795838"/>
          <p14:tracePt t="27605" x="2143125" y="4875213"/>
          <p14:tracePt t="27622" x="2259013" y="5000625"/>
          <p14:tracePt t="27638" x="2374900" y="5054600"/>
          <p14:tracePt t="27655" x="2562225" y="5126038"/>
          <p14:tracePt t="27671" x="2795588" y="5143500"/>
          <p14:tracePt t="27687" x="3000375" y="5126038"/>
          <p14:tracePt t="27704" x="3143250" y="5099050"/>
          <p14:tracePt t="27721" x="3170238" y="5081588"/>
          <p14:tracePt t="27737" x="3187700" y="5081588"/>
          <p14:tracePt t="27755" x="3259138" y="5081588"/>
          <p14:tracePt t="27772" x="3322638" y="5081588"/>
          <p14:tracePt t="27788" x="3446463" y="5062538"/>
          <p14:tracePt t="27805" x="3751263" y="4991100"/>
          <p14:tracePt t="27822" x="3875088" y="4946650"/>
          <p14:tracePt t="27838" x="3911600" y="4938713"/>
          <p14:tracePt t="27855" x="3946525" y="4938713"/>
          <p14:tracePt t="27871" x="3956050" y="4938713"/>
          <p14:tracePt t="27887" x="3973513" y="4938713"/>
          <p14:tracePt t="27904" x="4000500" y="4938713"/>
          <p14:tracePt t="27921" x="4062413" y="4938713"/>
          <p14:tracePt t="27923" x="4108450" y="4938713"/>
          <p14:tracePt t="27937" x="4179888" y="4938713"/>
          <p14:tracePt t="27954" x="4340225" y="4938713"/>
          <p14:tracePt t="27956" x="4384675" y="4938713"/>
          <p14:tracePt t="27972" x="4491038" y="4938713"/>
          <p14:tracePt t="27988" x="4545013" y="4938713"/>
          <p14:tracePt t="28005" x="4608513" y="4946650"/>
          <p14:tracePt t="28022" x="4679950" y="4946650"/>
          <p14:tracePt t="28038" x="4822825" y="4983163"/>
          <p14:tracePt t="28057" x="5010150" y="5010150"/>
          <p14:tracePt t="28059" x="5089525" y="5018088"/>
          <p14:tracePt t="28071" x="5143500" y="5037138"/>
          <p14:tracePt t="28087" x="5251450" y="5062538"/>
          <p14:tracePt t="28104" x="5276850" y="5062538"/>
          <p14:tracePt t="28121" x="5295900" y="5062538"/>
          <p14:tracePt t="28124" x="5330825" y="5081588"/>
          <p14:tracePt t="28138" x="5348288" y="5081588"/>
          <p14:tracePt t="28156" x="5438775" y="5089525"/>
          <p14:tracePt t="28172" x="5510213" y="5099050"/>
          <p14:tracePt t="28188" x="5554663" y="5116513"/>
          <p14:tracePt t="28205" x="5589588" y="5126038"/>
          <p14:tracePt t="28222" x="5634038" y="5126038"/>
          <p14:tracePt t="28238" x="5688013" y="5143500"/>
          <p14:tracePt t="28255" x="5732463" y="5143500"/>
          <p14:tracePt t="28272" x="5759450" y="5133975"/>
          <p14:tracePt t="28287" x="5786438" y="5108575"/>
          <p14:tracePt t="28305" x="5803900" y="5081588"/>
          <p14:tracePt t="28321" x="5822950" y="5054600"/>
          <p14:tracePt t="28323" x="5822950" y="5037138"/>
          <p14:tracePt t="28337" x="5840413" y="5018088"/>
          <p14:tracePt t="28355" x="5902325" y="4946650"/>
          <p14:tracePt t="28372" x="5938838" y="4911725"/>
          <p14:tracePt t="28388" x="5956300" y="4902200"/>
          <p14:tracePt t="28405" x="5973763" y="4894263"/>
          <p14:tracePt t="28428" x="5991225" y="4884738"/>
          <p14:tracePt t="28438" x="6010275" y="4884738"/>
          <p14:tracePt t="28455" x="6027738" y="4867275"/>
          <p14:tracePt t="28471" x="6037263" y="4857750"/>
          <p14:tracePt t="28487" x="6054725" y="4840288"/>
          <p14:tracePt t="28504" x="6062663" y="4803775"/>
          <p14:tracePt t="28521" x="6072188" y="4786313"/>
          <p14:tracePt t="28538" x="6081713" y="4759325"/>
          <p14:tracePt t="28540" x="6081713" y="4751388"/>
          <p14:tracePt t="28556" x="6081713" y="4714875"/>
          <p14:tracePt t="28572" x="6081713" y="4697413"/>
          <p14:tracePt t="28589" x="6081713" y="4687888"/>
          <p14:tracePt t="28605" x="6081713" y="4670425"/>
          <p14:tracePt t="28622" x="6081713" y="4652963"/>
          <p14:tracePt t="28645" x="6081713" y="4643438"/>
          <p14:tracePt t="28829" x="6081713" y="4633913"/>
          <p14:tracePt t="28884" x="6072188" y="4633913"/>
          <p14:tracePt t="29341" x="6062663" y="4643438"/>
          <p14:tracePt t="31150" x="6054725" y="4643438"/>
          <p14:tracePt t="31158" x="6045200" y="4633913"/>
          <p14:tracePt t="31471" x="6045200" y="4652963"/>
          <p14:tracePt t="31479" x="6045200" y="4660900"/>
          <p14:tracePt t="31489" x="6045200" y="4670425"/>
          <p14:tracePt t="31506" x="6054725" y="4679950"/>
          <p14:tracePt t="31526" x="6054725" y="4687888"/>
          <p14:tracePt t="31539" x="6062663" y="4697413"/>
          <p14:tracePt t="31555" x="6072188" y="4697413"/>
          <p14:tracePt t="31571" x="6081713" y="4705350"/>
          <p14:tracePt t="31588" x="6081713" y="4724400"/>
          <p14:tracePt t="31590" x="6089650" y="4741863"/>
          <p14:tracePt t="31606" x="6089650" y="4776788"/>
          <p14:tracePt t="31622" x="6089650" y="4795838"/>
          <p14:tracePt t="31662" x="6089650" y="4803775"/>
          <p14:tracePt t="31671" x="6089650" y="4813300"/>
          <p14:tracePt t="31687" x="6089650" y="4822825"/>
          <p14:tracePt t="31720" x="6089650" y="4830763"/>
          <p14:tracePt t="31751" x="6054725" y="4830763"/>
          <p14:tracePt t="31758" x="6037263" y="4813300"/>
          <p14:tracePt t="31771" x="6018213" y="4813300"/>
          <p14:tracePt t="31788" x="5991225" y="4776788"/>
          <p14:tracePt t="31790" x="5973763" y="4759325"/>
          <p14:tracePt t="31807" x="5911850" y="4724400"/>
          <p14:tracePt t="31822" x="5884863" y="4705350"/>
          <p14:tracePt t="31839" x="5857875" y="4697413"/>
          <p14:tracePt t="31929" x="5840413" y="4687888"/>
          <p14:tracePt t="32023" x="5830888" y="4670425"/>
          <p14:tracePt t="32031" x="5822950" y="4652963"/>
          <p14:tracePt t="32047" x="5822950" y="4633913"/>
          <p14:tracePt t="32056" x="5822950" y="4625975"/>
          <p14:tracePt t="32072" x="5822950" y="4598988"/>
          <p14:tracePt t="32089" x="5813425" y="4581525"/>
          <p14:tracePt t="32106" x="5803900" y="4554538"/>
          <p14:tracePt t="32122" x="5803900" y="4545013"/>
          <p14:tracePt t="32138" x="5795963" y="4527550"/>
          <p14:tracePt t="32155" x="5795963" y="4518025"/>
          <p14:tracePt t="32171" x="5795963" y="4510088"/>
          <p14:tracePt t="32188" x="5786438" y="4500563"/>
          <p14:tracePt t="32247" x="5786438" y="4491038"/>
          <p14:tracePt t="32263" x="5786438" y="4483100"/>
          <p14:tracePt t="32273" x="5786438" y="4473575"/>
          <p14:tracePt t="32289" x="5786438" y="4429125"/>
          <p14:tracePt t="32308" x="5786438" y="4402138"/>
          <p14:tracePt t="32322" x="5786438" y="4375150"/>
          <p14:tracePt t="32338" x="5786438" y="4357688"/>
          <p14:tracePt t="32368" x="5786438" y="4348163"/>
          <p14:tracePt t="32415" x="5795963" y="4348163"/>
          <p14:tracePt t="32680" x="5795963" y="4367213"/>
          <p14:tracePt t="32687" x="5795963" y="4402138"/>
          <p14:tracePt t="32706" x="5795963" y="4438650"/>
          <p14:tracePt t="32722" x="5795963" y="4465638"/>
          <p14:tracePt t="32744" x="5795963" y="4473575"/>
          <p14:tracePt t="32824" x="5795963" y="4491038"/>
          <p14:tracePt t="32832" x="5803900" y="4491038"/>
          <p14:tracePt t="32840" x="5813425" y="4491038"/>
          <p14:tracePt t="32857" x="5822950" y="4518025"/>
          <p14:tracePt t="32872" x="5822950" y="4545013"/>
          <p14:tracePt t="32889" x="5830888" y="4581525"/>
          <p14:tracePt t="32907" x="5830888" y="4598988"/>
          <p14:tracePt t="33032" x="5840413" y="4616450"/>
          <p14:tracePt t="33048" x="5848350" y="4625975"/>
          <p14:tracePt t="33057" x="5848350" y="4633913"/>
          <p14:tracePt t="33072" x="5857875" y="4643438"/>
          <p14:tracePt t="33089" x="5857875" y="4660900"/>
          <p14:tracePt t="33105" x="5857875" y="4670425"/>
          <p14:tracePt t="33122" x="5857875" y="4679950"/>
          <p14:tracePt t="33140" x="5857875" y="4697413"/>
          <p14:tracePt t="33155" x="5867400" y="4697413"/>
          <p14:tracePt t="33172" x="5875338" y="4714875"/>
          <p14:tracePt t="33188" x="5875338" y="4741863"/>
          <p14:tracePt t="33205" x="5884863" y="4768850"/>
          <p14:tracePt t="33208" x="5894388" y="4795838"/>
          <p14:tracePt t="33221" x="5894388" y="4803775"/>
          <p14:tracePt t="33239" x="5902325" y="4822825"/>
          <p14:tracePt t="33257" x="5902325" y="4830763"/>
          <p14:tracePt t="33304" x="5911850" y="4840288"/>
          <p14:tracePt t="33360" x="5929313" y="4840288"/>
          <p14:tracePt t="33368" x="5938838" y="4840288"/>
          <p14:tracePt t="33376" x="5956300" y="4840288"/>
          <p14:tracePt t="33388" x="5965825" y="4840288"/>
          <p14:tracePt t="33405" x="5991225" y="4840288"/>
          <p14:tracePt t="33407" x="6000750" y="4840288"/>
          <p14:tracePt t="33432" x="6018213" y="4830763"/>
          <p14:tracePt t="33440" x="6037263" y="4822825"/>
          <p14:tracePt t="33456" x="6072188" y="4795838"/>
          <p14:tracePt t="33473" x="6116638" y="4768850"/>
          <p14:tracePt t="33490" x="6180138" y="4732338"/>
          <p14:tracePt t="33506" x="6197600" y="4714875"/>
          <p14:tracePt t="33522" x="6242050" y="4679950"/>
          <p14:tracePt t="33539" x="6269038" y="4660900"/>
          <p14:tracePt t="33556" x="6296025" y="4643438"/>
          <p14:tracePt t="33571" x="6313488" y="4608513"/>
          <p14:tracePt t="33590" x="6340475" y="4562475"/>
          <p14:tracePt t="33591" x="6348413" y="4537075"/>
          <p14:tracePt t="33608" x="6402388" y="4500563"/>
          <p14:tracePt t="33622" x="6411913" y="4500563"/>
          <p14:tracePt t="33639" x="6438900" y="4483100"/>
          <p14:tracePt t="33672" x="6446838" y="4465638"/>
          <p14:tracePt t="33680" x="6456363" y="4465638"/>
          <p14:tracePt t="33689" x="6465888" y="4465638"/>
          <p14:tracePt t="33706" x="6500813" y="4446588"/>
          <p14:tracePt t="33722" x="6599238" y="4438650"/>
          <p14:tracePt t="33739" x="6670675" y="4438650"/>
          <p14:tracePt t="33756" x="6688138" y="4438650"/>
          <p14:tracePt t="33772" x="6697663" y="4438650"/>
          <p14:tracePt t="33800" x="6715125" y="4429125"/>
          <p14:tracePt t="33865" x="6742113" y="4394200"/>
          <p14:tracePt t="33872" x="6813550" y="4384675"/>
          <p14:tracePt t="33889" x="6884988" y="4375150"/>
          <p14:tracePt t="33906" x="6894513" y="4375150"/>
          <p14:tracePt t="33922" x="6911975" y="4375150"/>
          <p14:tracePt t="33939" x="6929438" y="4375150"/>
          <p14:tracePt t="33955" x="6946900" y="4384675"/>
          <p14:tracePt t="33971" x="6983413" y="4384675"/>
          <p14:tracePt t="33989" x="7010400" y="4384675"/>
          <p14:tracePt t="33993" x="7027863" y="4384675"/>
          <p14:tracePt t="34006" x="7037388" y="4384675"/>
          <p14:tracePt t="34022" x="7045325" y="4384675"/>
          <p14:tracePt t="34065" x="7054850" y="4384675"/>
          <p14:tracePt t="34097" x="7072313" y="4384675"/>
          <p14:tracePt t="34129" x="7081838" y="4384675"/>
          <p14:tracePt t="34138" x="7089775" y="4384675"/>
          <p14:tracePt t="34145" x="7099300" y="4384675"/>
          <p14:tracePt t="34157" x="7108825" y="4384675"/>
          <p14:tracePt t="34171" x="7143750" y="4384675"/>
          <p14:tracePt t="34189" x="7161213" y="4384675"/>
          <p14:tracePt t="34205" x="7170738" y="4384675"/>
          <p14:tracePt t="34222" x="7188200" y="4394200"/>
          <p14:tracePt t="34249" x="7197725" y="4394200"/>
          <p14:tracePt t="34257" x="7205663" y="4394200"/>
          <p14:tracePt t="34281" x="7215188" y="4394200"/>
          <p14:tracePt t="34290" x="7224713" y="4394200"/>
          <p14:tracePt t="34307" x="7242175" y="4384675"/>
          <p14:tracePt t="34322" x="7251700" y="4367213"/>
          <p14:tracePt t="34353" x="7269163" y="4357688"/>
          <p14:tracePt t="34361" x="7277100" y="4348163"/>
          <p14:tracePt t="34371" x="7313613" y="4340225"/>
          <p14:tracePt t="34389" x="7367588" y="4303713"/>
          <p14:tracePt t="34577" x="7367588" y="4313238"/>
          <p14:tracePt t="34593" x="7367588" y="4322763"/>
          <p14:tracePt t="34601" x="7367588" y="4330700"/>
          <p14:tracePt t="34609" x="7375525" y="4348163"/>
          <p14:tracePt t="34621" x="7385050" y="4357688"/>
          <p14:tracePt t="34639" x="7394575" y="4367213"/>
          <p14:tracePt t="34673" x="7402513" y="4384675"/>
          <p14:tracePt t="34818" x="7412038" y="4384675"/>
          <p14:tracePt t="34889" x="7412038" y="4394200"/>
          <p14:tracePt t="34906" x="7412038" y="4402138"/>
          <p14:tracePt t="34913" x="7412038" y="4419600"/>
          <p14:tracePt t="34923" x="7419975" y="4419600"/>
          <p14:tracePt t="34940" x="7419975" y="4446588"/>
          <p14:tracePt t="35017" x="7419975" y="4456113"/>
          <p14:tracePt t="35041" x="7419975" y="4465638"/>
          <p14:tracePt t="35049" x="7419975" y="4473575"/>
          <p14:tracePt t="35129" x="7419975" y="4491038"/>
          <p14:tracePt t="35162" x="7419975" y="4500563"/>
          <p14:tracePt t="35194" x="7419975" y="4510088"/>
          <p14:tracePt t="35361" x="7412038" y="4510088"/>
          <p14:tracePt t="35378" x="7402513" y="4510088"/>
          <p14:tracePt t="35401" x="7394575" y="4510088"/>
          <p14:tracePt t="35434" x="7385050" y="4510088"/>
          <p14:tracePt t="35442" x="7375525" y="4500563"/>
          <p14:tracePt t="35455" x="7367588" y="4491038"/>
          <p14:tracePt t="35458" x="7358063" y="4483100"/>
          <p14:tracePt t="35482" x="7340600" y="4465638"/>
          <p14:tracePt t="35491" x="7340600" y="4456113"/>
          <p14:tracePt t="35507" x="7313613" y="4429125"/>
          <p14:tracePt t="35522" x="7313613" y="4411663"/>
          <p14:tracePt t="35540" x="7296150" y="4411663"/>
          <p14:tracePt t="35555" x="7286625" y="4394200"/>
          <p14:tracePt t="35690" x="7277100" y="4384675"/>
          <p14:tracePt t="35698" x="7269163" y="4375150"/>
          <p14:tracePt t="35707" x="7242175" y="4348163"/>
          <p14:tracePt t="35723" x="7180263" y="4303713"/>
          <p14:tracePt t="35739" x="7170738" y="4295775"/>
          <p14:tracePt t="35756" x="7153275" y="4268788"/>
          <p14:tracePt t="35772" x="7089775" y="4251325"/>
          <p14:tracePt t="35790" x="7081838" y="4232275"/>
          <p14:tracePt t="35805" x="7054850" y="4232275"/>
          <p14:tracePt t="35882" x="7027863" y="4232275"/>
          <p14:tracePt t="35890" x="7000875" y="4232275"/>
          <p14:tracePt t="35908" x="6965950" y="4232275"/>
          <p14:tracePt t="37707" x="6956425" y="4241800"/>
          <p14:tracePt t="37715" x="6956425" y="4259263"/>
          <p14:tracePt t="37724" x="6956425" y="4286250"/>
          <p14:tracePt t="37740" x="6973888" y="4313238"/>
          <p14:tracePt t="37756" x="6991350" y="4357688"/>
          <p14:tracePt t="37773" x="7018338" y="4402138"/>
          <p14:tracePt t="37790" x="7037388" y="4446588"/>
          <p14:tracePt t="37807" x="7054850" y="4483100"/>
          <p14:tracePt t="37823" x="7054850" y="4518025"/>
          <p14:tracePt t="37840" x="7054850" y="4545013"/>
          <p14:tracePt t="37856" x="7054850" y="4589463"/>
          <p14:tracePt t="37858" x="7045325" y="4608513"/>
          <p14:tracePt t="37872" x="7045325" y="4616450"/>
          <p14:tracePt t="37890" x="7045325" y="4633913"/>
          <p14:tracePt t="37891" x="7045325" y="4652963"/>
          <p14:tracePt t="37907" x="7045325" y="4679950"/>
          <p14:tracePt t="37923" x="7045325" y="4724400"/>
          <p14:tracePt t="37941" x="7045325" y="4741863"/>
          <p14:tracePt t="37972" x="7045325" y="4751388"/>
          <p14:tracePt t="37979" x="7045325" y="4759325"/>
          <p14:tracePt t="38035" x="7045325" y="4768850"/>
          <p14:tracePt t="38043" x="7045325" y="4795838"/>
          <p14:tracePt t="38060" x="7045325" y="4813300"/>
          <p14:tracePt t="38073" x="7045325" y="4822825"/>
          <p14:tracePt t="38077" x="7045325" y="4830763"/>
          <p14:tracePt t="38340" x="7037388" y="4822825"/>
          <p14:tracePt t="38348" x="7027863" y="4795838"/>
          <p14:tracePt t="38360" x="7018338" y="4795838"/>
          <p14:tracePt t="38373" x="6973888" y="4741863"/>
          <p14:tracePt t="38391" x="6965950" y="4697413"/>
          <p14:tracePt t="38407" x="6946900" y="4670425"/>
          <p14:tracePt t="38422" x="6938963" y="4660900"/>
          <p14:tracePt t="38440" x="6938963" y="4652963"/>
          <p14:tracePt t="38456" x="6938963" y="4643438"/>
          <p14:tracePt t="38596" x="6919913" y="4643438"/>
          <p14:tracePt t="38636" x="6911975" y="4643438"/>
          <p14:tracePt t="38652" x="6894513" y="4652963"/>
          <p14:tracePt t="38676" x="6858000" y="4660900"/>
          <p14:tracePt t="38708" x="6840538" y="4660900"/>
          <p14:tracePt t="38716" x="6823075" y="4660900"/>
          <p14:tracePt t="38725" x="6786563" y="4660900"/>
          <p14:tracePt t="38741" x="6732588" y="4660900"/>
          <p14:tracePt t="38757" x="6697663" y="4679950"/>
          <p14:tracePt t="38773" x="6688138" y="4679950"/>
          <p14:tracePt t="38790" x="6670675" y="4697413"/>
          <p14:tracePt t="38828" x="6661150" y="4697413"/>
          <p14:tracePt t="38836" x="6643688" y="4705350"/>
          <p14:tracePt t="38844" x="6626225" y="4714875"/>
          <p14:tracePt t="38857" x="6589713" y="4741863"/>
          <p14:tracePt t="38872" x="6537325" y="4751388"/>
          <p14:tracePt t="38890" x="6518275" y="4759325"/>
          <p14:tracePt t="38892" x="6518275" y="4768850"/>
          <p14:tracePt t="38924" x="6510338" y="4768850"/>
          <p14:tracePt t="38956" x="6491288" y="4768850"/>
          <p14:tracePt t="38964" x="6473825" y="4786313"/>
          <p14:tracePt t="38974" x="6465888" y="4786313"/>
          <p14:tracePt t="38991" x="6456363" y="4795838"/>
          <p14:tracePt t="39006" x="6446838" y="4795838"/>
          <p14:tracePt t="39044" x="6438900" y="4795838"/>
          <p14:tracePt t="39069" x="6429375" y="4803775"/>
          <p14:tracePt t="39084" x="6419850" y="4803775"/>
          <p14:tracePt t="39108" x="6402388" y="4803775"/>
          <p14:tracePt t="39116" x="6394450" y="4803775"/>
          <p14:tracePt t="39125" x="6375400" y="4803775"/>
          <p14:tracePt t="39142" x="6367463" y="4803775"/>
          <p14:tracePt t="39557" x="6367463" y="4813300"/>
          <p14:tracePt t="39597" x="6367463" y="4840288"/>
          <p14:tracePt t="39604" x="6384925" y="4857750"/>
          <p14:tracePt t="39623" x="6456363" y="4902200"/>
          <p14:tracePt t="39640" x="6518275" y="4946650"/>
          <p14:tracePt t="39656" x="6562725" y="4965700"/>
          <p14:tracePt t="39673" x="6697663" y="5018088"/>
          <p14:tracePt t="39690" x="6759575" y="5027613"/>
          <p14:tracePt t="39692" x="6786563" y="5045075"/>
          <p14:tracePt t="39706" x="6796088" y="5045075"/>
          <p14:tracePt t="39724" x="6840538" y="5062538"/>
          <p14:tracePt t="39741" x="6858000" y="5062538"/>
          <p14:tracePt t="39757" x="6875463" y="5062538"/>
          <p14:tracePt t="39774" x="6911975" y="5062538"/>
          <p14:tracePt t="39791" x="6946900" y="5062538"/>
          <p14:tracePt t="39807" x="6983413" y="5045075"/>
          <p14:tracePt t="39824" x="7000875" y="5037138"/>
          <p14:tracePt t="39840" x="7010400" y="5027613"/>
          <p14:tracePt t="39857" x="7018338" y="5027613"/>
          <p14:tracePt t="39873" x="7037388" y="5000625"/>
          <p14:tracePt t="39890" x="7054850" y="4973638"/>
          <p14:tracePt t="39892" x="7072313" y="4973638"/>
          <p14:tracePt t="39907" x="7099300" y="4956175"/>
          <p14:tracePt t="39925" x="7170738" y="4929188"/>
          <p14:tracePt t="39940" x="7197725" y="4902200"/>
          <p14:tracePt t="39956" x="7205663" y="4902200"/>
          <p14:tracePt t="39973" x="7205663" y="4894263"/>
          <p14:tracePt t="39990" x="7215188" y="4875213"/>
          <p14:tracePt t="40007" x="7224713" y="4857750"/>
          <p14:tracePt t="40024" x="7232650" y="4857750"/>
          <p14:tracePt t="40040" x="7242175" y="4848225"/>
          <p14:tracePt t="40061" x="7251700" y="4822825"/>
          <p14:tracePt t="40077" x="7259638" y="4822825"/>
          <p14:tracePt t="40093" x="7277100" y="4795838"/>
          <p14:tracePt t="40106" x="7286625" y="4786313"/>
          <p14:tracePt t="40123" x="7304088" y="4776788"/>
          <p14:tracePt t="40142" x="7304088" y="4759325"/>
          <p14:tracePt t="40157" x="7304088" y="4724400"/>
          <p14:tracePt t="40174" x="7323138" y="4714875"/>
          <p14:tracePt t="40192" x="7331075" y="4714875"/>
          <p14:tracePt t="40253" x="7331075" y="4697413"/>
          <p14:tracePt t="40261" x="7331075" y="4670425"/>
          <p14:tracePt t="40273" x="7331075" y="4660900"/>
          <p14:tracePt t="40290" x="7358063" y="4633913"/>
          <p14:tracePt t="40333" x="7358063" y="4625975"/>
          <p14:tracePt t="40357" x="7367588" y="4616450"/>
          <p14:tracePt t="40365" x="7367588" y="4608513"/>
          <p14:tracePt t="40374" x="7367588" y="4598988"/>
          <p14:tracePt t="40391" x="7367588" y="4581525"/>
          <p14:tracePt t="40406" x="7375525" y="4572000"/>
          <p14:tracePt t="40429" x="7375525" y="4562475"/>
          <p14:tracePt t="40653" x="7375525" y="4572000"/>
          <p14:tracePt t="40662" x="7375525" y="4616450"/>
          <p14:tracePt t="40674" x="7375525" y="4643438"/>
          <p14:tracePt t="40690" x="7348538" y="4687888"/>
          <p14:tracePt t="40706" x="7331075" y="4714875"/>
          <p14:tracePt t="40806" x="7331075" y="4724400"/>
          <p14:tracePt t="40813" x="7313613" y="4741863"/>
          <p14:tracePt t="40824" x="7313613" y="4759325"/>
          <p14:tracePt t="40942" x="7277100" y="4768850"/>
          <p14:tracePt t="40950" x="7259638" y="4776788"/>
          <p14:tracePt t="40958" x="7242175" y="4776788"/>
          <p14:tracePt t="40974" x="7197725" y="4786313"/>
          <p14:tracePt t="40991" x="7126288" y="4803775"/>
          <p14:tracePt t="41007" x="7072313" y="4803775"/>
          <p14:tracePt t="41024" x="7037388" y="4803775"/>
          <p14:tracePt t="41040" x="7000875" y="4803775"/>
          <p14:tracePt t="41056" x="6965950" y="4803775"/>
          <p14:tracePt t="41074" x="6929438" y="4803775"/>
          <p14:tracePt t="41090" x="6902450" y="4803775"/>
          <p14:tracePt t="41107" x="6867525" y="4803775"/>
          <p14:tracePt t="41125" x="6823075" y="4822825"/>
          <p14:tracePt t="41141" x="6796088" y="4822825"/>
          <p14:tracePt t="41158" x="6742113" y="4822825"/>
          <p14:tracePt t="41174" x="6616700" y="4857750"/>
          <p14:tracePt t="41191" x="6465888" y="4902200"/>
          <p14:tracePt t="41208" x="6323013" y="4938713"/>
          <p14:tracePt t="41223" x="6303963" y="4938713"/>
          <p14:tracePt t="41286" x="6269038" y="4965700"/>
          <p14:tracePt t="41294" x="6205538" y="4991100"/>
          <p14:tracePt t="41306" x="6126163" y="5010150"/>
          <p14:tracePt t="41324" x="6054725" y="5037138"/>
          <p14:tracePt t="41326" x="6037263" y="5037138"/>
          <p14:tracePt t="41341" x="6000750" y="5045075"/>
          <p14:tracePt t="41357" x="5991225" y="5054600"/>
          <p14:tracePt t="41430" x="5983288" y="5054600"/>
          <p14:tracePt t="41502" x="5965825" y="5054600"/>
          <p14:tracePt t="41510" x="5956300" y="5054600"/>
          <p14:tracePt t="41523" x="5956300" y="5045075"/>
          <p14:tracePt t="41540" x="5929313" y="5018088"/>
          <p14:tracePt t="41558" x="5911850" y="5000625"/>
          <p14:tracePt t="41670" x="5911850" y="4973638"/>
          <p14:tracePt t="41678" x="5911850" y="4956175"/>
          <p14:tracePt t="41690" x="5911850" y="4938713"/>
          <p14:tracePt t="42695" x="5911850" y="4946650"/>
          <p14:tracePt t="42703" x="5919788" y="4956175"/>
          <p14:tracePt t="42711" x="5938838" y="4965700"/>
          <p14:tracePt t="42727" x="5938838" y="4973638"/>
          <p14:tracePt t="42791" x="5946775" y="4973638"/>
          <p14:tracePt t="42799" x="5956300" y="4973638"/>
          <p14:tracePt t="42831" x="5965825" y="4973638"/>
          <p14:tracePt t="42839" x="5973763" y="4973638"/>
          <p14:tracePt t="42857" x="5983288" y="4973638"/>
          <p14:tracePt t="42875" x="5991225" y="4973638"/>
          <p14:tracePt t="43136" x="6010275" y="4973638"/>
          <p14:tracePt t="43143" x="6027738" y="4973638"/>
          <p14:tracePt t="43157" x="6045200" y="4973638"/>
          <p14:tracePt t="43175" x="6143625" y="4973638"/>
          <p14:tracePt t="43192" x="6215063" y="4956175"/>
          <p14:tracePt t="43208" x="6303963" y="4894263"/>
          <p14:tracePt t="43225" x="6357938" y="4884738"/>
          <p14:tracePt t="43241" x="6375400" y="4875213"/>
          <p14:tracePt t="43257" x="6394450" y="4875213"/>
          <p14:tracePt t="43274" x="6429375" y="4875213"/>
          <p14:tracePt t="43290" x="6465888" y="4875213"/>
          <p14:tracePt t="43307" x="6491288" y="4875213"/>
          <p14:tracePt t="43324" x="6537325" y="4875213"/>
          <p14:tracePt t="43327" x="6554788" y="4875213"/>
          <p14:tracePt t="43340" x="6572250" y="4867275"/>
          <p14:tracePt t="43357" x="6608763" y="4857750"/>
          <p14:tracePt t="43359" x="6608763" y="4848225"/>
          <p14:tracePt t="43407" x="6616700" y="4848225"/>
          <p14:tracePt t="43503" x="6616700" y="4840288"/>
          <p14:tracePt t="43520" x="6616700" y="4830763"/>
          <p14:tracePt t="43528" x="6616700" y="4813300"/>
          <p14:tracePt t="43540" x="6616700" y="4803775"/>
          <p14:tracePt t="43557" x="6616700" y="4795838"/>
          <p14:tracePt t="43574" x="6616700" y="4786313"/>
          <p14:tracePt t="43648" x="6634163" y="4751388"/>
          <p14:tracePt t="43656" x="6643688" y="4732338"/>
          <p14:tracePt t="43675" x="6670675" y="4679950"/>
          <p14:tracePt t="43690" x="6697663" y="4652963"/>
          <p14:tracePt t="43707" x="6724650" y="4625975"/>
          <p14:tracePt t="43728" x="6732588" y="4616450"/>
          <p14:tracePt t="43752" x="6742113" y="4608513"/>
          <p14:tracePt t="43760" x="6751638" y="4598988"/>
          <p14:tracePt t="43776" x="6769100" y="4545013"/>
          <p14:tracePt t="43791" x="6796088" y="4491038"/>
          <p14:tracePt t="43808" x="6840538" y="4429125"/>
          <p14:tracePt t="43825" x="6858000" y="4367213"/>
          <p14:tracePt t="43841" x="6875463" y="4330700"/>
          <p14:tracePt t="43858" x="6884988" y="4295775"/>
          <p14:tracePt t="43875" x="6894513" y="4268788"/>
          <p14:tracePt t="43906" x="6894513" y="4259263"/>
          <p14:tracePt t="43912" x="6894513" y="4251325"/>
          <p14:tracePt t="43924" x="6894513" y="4241800"/>
          <p14:tracePt t="43940" x="6894513" y="4205288"/>
          <p14:tracePt t="43957" x="6894513" y="4160838"/>
          <p14:tracePt t="43974" x="6894513" y="4133850"/>
          <p14:tracePt t="43976" x="6894513" y="4116388"/>
          <p14:tracePt t="43991" x="6902450" y="4098925"/>
          <p14:tracePt t="44007" x="6902450" y="4081463"/>
          <p14:tracePt t="44056" x="6902450" y="4071938"/>
          <p14:tracePt t="44064" x="6919913" y="4044950"/>
          <p14:tracePt t="44075" x="6938963" y="4027488"/>
          <p14:tracePt t="44091" x="6946900" y="3973513"/>
          <p14:tracePt t="44107" x="6946900" y="3938588"/>
          <p14:tracePt t="44124" x="6956425" y="3875088"/>
          <p14:tracePt t="44141" x="6956425" y="3840163"/>
          <p14:tracePt t="44143" x="6965950" y="3813175"/>
          <p14:tracePt t="44159" x="6965950" y="3795713"/>
          <p14:tracePt t="44160" x="6965950" y="3786188"/>
          <p14:tracePt t="44174" x="6965950" y="3776663"/>
          <p14:tracePt t="44192" x="6973888" y="3759200"/>
          <p14:tracePt t="44208" x="6973888" y="3751263"/>
          <p14:tracePt t="44225" x="6973888" y="3724275"/>
          <p14:tracePt t="44241" x="6973888" y="3679825"/>
          <p14:tracePt t="44257" x="6973888" y="3633788"/>
          <p14:tracePt t="44275" x="6983413" y="3608388"/>
          <p14:tracePt t="44290" x="6991350" y="3581400"/>
          <p14:tracePt t="44368" x="6991350" y="3571875"/>
          <p14:tracePt t="44376" x="6991350" y="3562350"/>
          <p14:tracePt t="44390" x="6991350" y="3554413"/>
          <p14:tracePt t="44407" x="6991350" y="3544888"/>
          <p14:tracePt t="44424" x="6991350" y="3536950"/>
          <p14:tracePt t="44873" x="6991350" y="3527425"/>
          <p14:tracePt t="44921" x="6983413" y="3527425"/>
          <p14:tracePt t="44945" x="6973888" y="3527425"/>
          <p14:tracePt t="45017" x="6965950" y="3527425"/>
          <p14:tracePt t="45025" x="6946900" y="3527425"/>
          <p14:tracePt t="45041" x="6911975" y="3527425"/>
          <p14:tracePt t="45058" x="6884988" y="3544888"/>
          <p14:tracePt t="45121" x="6875463" y="3544888"/>
          <p14:tracePt t="45138" x="6858000" y="3544888"/>
          <p14:tracePt t="45145" x="6831013" y="3544888"/>
          <p14:tracePt t="45157" x="6796088" y="3562350"/>
          <p14:tracePt t="45174" x="6742113" y="3589338"/>
          <p14:tracePt t="45177" x="6724650" y="3608388"/>
          <p14:tracePt t="45191" x="6697663" y="3625850"/>
          <p14:tracePt t="45209" x="6661150" y="3652838"/>
          <p14:tracePt t="45226" x="6643688" y="3670300"/>
          <p14:tracePt t="45242" x="6634163" y="3679825"/>
          <p14:tracePt t="45289" x="6626225" y="3687763"/>
          <p14:tracePt t="45307" x="6608763" y="3697288"/>
          <p14:tracePt t="45313" x="6599238" y="3697288"/>
          <p14:tracePt t="45324" x="6589713" y="3714750"/>
          <p14:tracePt t="45340" x="6545263" y="3741738"/>
          <p14:tracePt t="45357" x="6510338" y="3759200"/>
          <p14:tracePt t="45374" x="6500813" y="3768725"/>
          <p14:tracePt t="45457" x="6491288" y="3768725"/>
          <p14:tracePt t="45473" x="6483350" y="3776663"/>
          <p14:tracePt t="45481" x="6473825" y="3776663"/>
          <p14:tracePt t="45491" x="6456363" y="3786188"/>
          <p14:tracePt t="45553" x="6446838" y="3786188"/>
          <p14:tracePt t="45569" x="6438900" y="3786188"/>
          <p14:tracePt t="45577" x="6429375" y="3786188"/>
          <p14:tracePt t="45590" x="6419850" y="3786188"/>
          <p14:tracePt t="45609" x="6384925" y="3786188"/>
          <p14:tracePt t="45626" x="6375400" y="3786188"/>
          <p14:tracePt t="45713" x="6367463" y="3786188"/>
          <p14:tracePt t="45722" x="6357938" y="3786188"/>
          <p14:tracePt t="45729" x="6357938" y="3776663"/>
          <p14:tracePt t="45741" x="6348413" y="3776663"/>
          <p14:tracePt t="45758" x="6330950" y="3768725"/>
          <p14:tracePt t="45774" x="6303963" y="3768725"/>
          <p14:tracePt t="45777" x="6303963" y="3759200"/>
          <p14:tracePt t="45801" x="6296025" y="3759200"/>
          <p14:tracePt t="46218" x="6313488" y="3759200"/>
          <p14:tracePt t="46265" x="6330950" y="3759200"/>
          <p14:tracePt t="46306" x="6340475" y="3759200"/>
          <p14:tracePt t="46330" x="6348413" y="3759200"/>
          <p14:tracePt t="46338" x="6357938" y="3759200"/>
          <p14:tracePt t="46346" x="6367463" y="3759200"/>
          <p14:tracePt t="46358" x="6375400" y="3759200"/>
          <p14:tracePt t="46375" x="6411913" y="3759200"/>
          <p14:tracePt t="46377" x="6429375" y="3759200"/>
          <p14:tracePt t="46394" x="6438900" y="3759200"/>
          <p14:tracePt t="46409" x="6456363" y="3776663"/>
          <p14:tracePt t="46434" x="6473825" y="3786188"/>
          <p14:tracePt t="46458" x="6483350" y="3795713"/>
          <p14:tracePt t="46466" x="6491288" y="3803650"/>
          <p14:tracePt t="46476" x="6491288" y="3822700"/>
          <p14:tracePt t="46491" x="6527800" y="3857625"/>
          <p14:tracePt t="46509" x="6554788" y="3902075"/>
          <p14:tracePt t="46525" x="6589713" y="3946525"/>
          <p14:tracePt t="46541" x="6616700" y="3973513"/>
          <p14:tracePt t="46558" x="6634163" y="3983038"/>
          <p14:tracePt t="46574" x="6653213" y="4000500"/>
          <p14:tracePt t="46594" x="6661150" y="4010025"/>
          <p14:tracePt t="46609" x="6680200" y="4027488"/>
          <p14:tracePt t="46626" x="6705600" y="4062413"/>
          <p14:tracePt t="46642" x="6751638" y="4125913"/>
          <p14:tracePt t="46659" x="6813550" y="4170363"/>
          <p14:tracePt t="46676" x="6875463" y="4187825"/>
          <p14:tracePt t="46691" x="6911975" y="4187825"/>
          <p14:tracePt t="46708" x="6929438" y="4187825"/>
          <p14:tracePt t="46727" x="6938963" y="4187825"/>
          <p14:tracePt t="46741" x="6946900" y="4187825"/>
          <p14:tracePt t="46758" x="6956425" y="4187825"/>
          <p14:tracePt t="46794" x="6965950" y="4187825"/>
          <p14:tracePt t="46802" x="6983413" y="4187825"/>
          <p14:tracePt t="46810" x="6991350" y="4187825"/>
          <p14:tracePt t="46825" x="7027863" y="4187825"/>
          <p14:tracePt t="46842" x="7054850" y="4187825"/>
          <p14:tracePt t="46859" x="7089775" y="4187825"/>
          <p14:tracePt t="46875" x="7116763" y="4179888"/>
          <p14:tracePt t="46892" x="7143750" y="4160838"/>
          <p14:tracePt t="46908" x="7161213" y="4152900"/>
          <p14:tracePt t="46930" x="7170738" y="4152900"/>
          <p14:tracePt t="46946" x="7180263" y="4143375"/>
          <p14:tracePt t="46962" x="7197725" y="4133850"/>
          <p14:tracePt t="46974" x="7224713" y="4108450"/>
          <p14:tracePt t="46991" x="7277100" y="4062413"/>
          <p14:tracePt t="47009" x="7394575" y="3990975"/>
          <p14:tracePt t="47025" x="7419975" y="3973513"/>
          <p14:tracePt t="47066" x="7429500" y="3973513"/>
          <p14:tracePt t="47074" x="7439025" y="3965575"/>
          <p14:tracePt t="47092" x="7439025" y="3956050"/>
          <p14:tracePt t="47109" x="7483475" y="3911600"/>
          <p14:tracePt t="47125" x="7510463" y="3830638"/>
          <p14:tracePt t="47141" x="7537450" y="3714750"/>
          <p14:tracePt t="47158" x="7554913" y="3633788"/>
          <p14:tracePt t="47174" x="7554913" y="3571875"/>
          <p14:tracePt t="47192" x="7554913" y="3562350"/>
          <p14:tracePt t="47208" x="7554913" y="3554413"/>
          <p14:tracePt t="47235" x="7562850" y="3544888"/>
          <p14:tracePt t="47243" x="7572375" y="3544888"/>
          <p14:tracePt t="47259" x="7599363" y="3544888"/>
          <p14:tracePt t="47274" x="7608888" y="3544888"/>
          <p14:tracePt t="47292" x="7608888" y="3509963"/>
          <p14:tracePt t="47309" x="7599363" y="3411538"/>
          <p14:tracePt t="47325" x="7554913" y="3322638"/>
          <p14:tracePt t="47341" x="7527925" y="3251200"/>
          <p14:tracePt t="47358" x="7527925" y="3214688"/>
          <p14:tracePt t="47403" x="7545388" y="3214688"/>
          <p14:tracePt t="47410" x="7554913" y="3241675"/>
          <p14:tracePt t="47424" x="7562850" y="3251200"/>
          <p14:tracePt t="47441" x="7581900" y="3268663"/>
          <p14:tracePt t="47499" x="7554913" y="3224213"/>
          <p14:tracePt t="47506" x="7545388" y="3205163"/>
          <p14:tracePt t="47524" x="7537450" y="3187700"/>
          <p14:tracePt t="47627" x="7537450" y="3205163"/>
          <p14:tracePt t="47635" x="7537450" y="3214688"/>
          <p14:tracePt t="47651" x="7537450" y="3224213"/>
          <p14:tracePt t="47867" x="7537450" y="3232150"/>
          <p14:tracePt t="47939" x="7537450" y="3241675"/>
          <p14:tracePt t="48035" x="7527925" y="3251200"/>
          <p14:tracePt t="48139" x="7518400" y="3251200"/>
          <p14:tracePt t="48147" x="7510463" y="3251200"/>
          <p14:tracePt t="48159" x="7500938" y="3251200"/>
          <p14:tracePt t="48175" x="7473950" y="3224213"/>
          <p14:tracePt t="48191" x="7446963" y="3197225"/>
          <p14:tracePt t="48208" x="7429500" y="3179763"/>
          <p14:tracePt t="48211" x="7419975" y="3170238"/>
          <p14:tracePt t="48227" x="7412038" y="3160713"/>
          <p14:tracePt t="48476" x="7402513" y="3152775"/>
          <p14:tracePt t="48492" x="7402513" y="3143250"/>
          <p14:tracePt t="48660" x="7402513" y="3133725"/>
          <p14:tracePt t="48667" x="7402513" y="3125788"/>
          <p14:tracePt t="50669" x="7402513" y="311626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Specialization of Endoderm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Embryonic folding begins with lateral folds</a:t>
            </a:r>
          </a:p>
          <a:p>
            <a:pPr algn="l" rtl="0"/>
            <a:r>
              <a:rPr lang="en-US" dirty="0"/>
              <a:t>Next, head and tail folds appear</a:t>
            </a:r>
          </a:p>
          <a:p>
            <a:pPr algn="l" rtl="0"/>
            <a:r>
              <a:rPr lang="en-US" dirty="0"/>
              <a:t>Endoderm tube forms epithelial lining of the GI tract</a:t>
            </a:r>
          </a:p>
          <a:p>
            <a:pPr algn="l" rtl="0"/>
            <a:r>
              <a:rPr lang="en-US" dirty="0"/>
              <a:t>Organs of the GI tract become apparent, and oral and anal openings perforate</a:t>
            </a:r>
          </a:p>
          <a:p>
            <a:pPr algn="l" rtl="0"/>
            <a:r>
              <a:rPr lang="en-US" dirty="0"/>
              <a:t>Mucosal lining of respiratory tract forms from pharyngeal endoderm (foregut)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7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31"/>
    </mc:Choice>
    <mc:Fallback>
      <p:transition spd="slow" advTm="79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7" x="7394575" y="3108325"/>
          <p14:tracePt t="1815" x="7375525" y="3108325"/>
          <p14:tracePt t="1911" x="7367588" y="3108325"/>
          <p14:tracePt t="2192" x="7358063" y="3108325"/>
          <p14:tracePt t="2199" x="7348538" y="3116263"/>
          <p14:tracePt t="2211" x="7340600" y="3125788"/>
          <p14:tracePt t="2744" x="7331075" y="3125788"/>
          <p14:tracePt t="2760" x="7323138" y="3125788"/>
          <p14:tracePt t="2912" x="7313613" y="3125788"/>
          <p14:tracePt t="2944" x="7304088" y="3125788"/>
          <p14:tracePt t="2984" x="7296150" y="3133725"/>
          <p14:tracePt t="3040" x="7286625" y="3133725"/>
          <p14:tracePt t="3048" x="7277100" y="3133725"/>
          <p14:tracePt t="3061" x="7269163" y="3133725"/>
          <p14:tracePt t="3120" x="7269163" y="3143250"/>
          <p14:tracePt t="3128" x="7259638" y="3143250"/>
          <p14:tracePt t="3146" x="7251700" y="3152775"/>
          <p14:tracePt t="3216" x="7242175" y="3160713"/>
          <p14:tracePt t="3248" x="7232650" y="3170238"/>
          <p14:tracePt t="3256" x="7224713" y="3170238"/>
          <p14:tracePt t="3280" x="7215188" y="3179763"/>
          <p14:tracePt t="3416" x="7205663" y="3179763"/>
          <p14:tracePt t="3427" x="7197725" y="3187700"/>
          <p14:tracePt t="3448" x="7188200" y="3197225"/>
          <p14:tracePt t="3456" x="7180263" y="3197225"/>
          <p14:tracePt t="3616" x="7170738" y="3197225"/>
          <p14:tracePt t="3632" x="7161213" y="3197225"/>
          <p14:tracePt t="3648" x="7153275" y="3187700"/>
          <p14:tracePt t="3721" x="7143750" y="3187700"/>
          <p14:tracePt t="3768" x="7134225" y="3187700"/>
          <p14:tracePt t="3888" x="7126288" y="3187700"/>
          <p14:tracePt t="3928" x="7116763" y="3187700"/>
          <p14:tracePt t="3945" x="7116763" y="3197225"/>
          <p14:tracePt t="3976" x="7099300" y="3205163"/>
          <p14:tracePt t="3994" x="7081838" y="3205163"/>
          <p14:tracePt t="4033" x="7072313" y="3214688"/>
          <p14:tracePt t="4041" x="7072313" y="3224213"/>
          <p14:tracePt t="4057" x="7062788" y="3224213"/>
          <p14:tracePt t="4065" x="7054850" y="3224213"/>
          <p14:tracePt t="4081" x="7045325" y="3224213"/>
          <p14:tracePt t="4105" x="7037388" y="3224213"/>
          <p14:tracePt t="4137" x="7018338" y="3224213"/>
          <p14:tracePt t="4144" x="7000875" y="3224213"/>
          <p14:tracePt t="4162" x="6983413" y="3224213"/>
          <p14:tracePt t="4179" x="6956425" y="3224213"/>
          <p14:tracePt t="4195" x="6946900" y="3224213"/>
          <p14:tracePt t="4249" x="6938963" y="3224213"/>
          <p14:tracePt t="4305" x="6929438" y="3232150"/>
          <p14:tracePt t="4321" x="6919913" y="3241675"/>
          <p14:tracePt t="4473" x="6902450" y="3241675"/>
          <p14:tracePt t="4513" x="6894513" y="3241675"/>
          <p14:tracePt t="4529" x="6884988" y="3241675"/>
          <p14:tracePt t="4537" x="6875463" y="3241675"/>
          <p14:tracePt t="4546" x="6867525" y="3241675"/>
          <p14:tracePt t="4562" x="6840538" y="3268663"/>
          <p14:tracePt t="4579" x="6823075" y="3268663"/>
          <p14:tracePt t="4729" x="6813550" y="3276600"/>
          <p14:tracePt t="4737" x="6804025" y="3286125"/>
          <p14:tracePt t="4747" x="6796088" y="3295650"/>
          <p14:tracePt t="4762" x="6796088" y="3303588"/>
          <p14:tracePt t="6363" x="6786563" y="3313113"/>
          <p14:tracePt t="6379" x="6823075" y="3286125"/>
          <p14:tracePt t="6386" x="7010400" y="3187700"/>
          <p14:tracePt t="6396" x="7616825" y="2938463"/>
          <p14:tracePt t="6412" x="8269288" y="2759075"/>
          <p14:tracePt t="6430" x="8340725" y="2768600"/>
          <p14:tracePt t="6445" x="8429625" y="2830513"/>
          <p14:tracePt t="6466" x="8402638" y="2911475"/>
          <p14:tracePt t="6479" x="8143875" y="3224213"/>
          <p14:tracePt t="6495" x="7634288" y="3616325"/>
          <p14:tracePt t="6497" x="7608888" y="3616325"/>
          <p14:tracePt t="6511" x="7581900" y="3608388"/>
          <p14:tracePt t="6531" x="7572375" y="3562350"/>
          <p14:tracePt t="6546" x="8010525" y="3446463"/>
          <p14:tracePt t="6563" x="9090025" y="3303588"/>
          <p14:tracePt t="7894" x="9109075" y="2973388"/>
          <p14:tracePt t="7912" x="9028113" y="2911475"/>
          <p14:tracePt t="7929" x="8983663" y="2884488"/>
          <p14:tracePt t="7931" x="8956675" y="2867025"/>
          <p14:tracePt t="7945" x="8912225" y="2822575"/>
          <p14:tracePt t="7947" x="8848725" y="2768600"/>
          <p14:tracePt t="7962" x="8688388" y="2625725"/>
          <p14:tracePt t="7980" x="8491538" y="2482850"/>
          <p14:tracePt t="7996" x="8420100" y="2428875"/>
          <p14:tracePt t="8013" x="8412163" y="2411413"/>
          <p14:tracePt t="8036" x="8412163" y="2401888"/>
          <p14:tracePt t="8115" x="8402638" y="2411413"/>
          <p14:tracePt t="8123" x="8394700" y="2411413"/>
          <p14:tracePt t="8147" x="8385175" y="2411413"/>
          <p14:tracePt t="8156" x="8367713" y="2419350"/>
          <p14:tracePt t="8164" x="8358188" y="2438400"/>
          <p14:tracePt t="8180" x="8340725" y="2446338"/>
          <p14:tracePt t="8204" x="8323263" y="2465388"/>
          <p14:tracePt t="8214" x="8304213" y="2465388"/>
          <p14:tracePt t="8230" x="8242300" y="2509838"/>
          <p14:tracePt t="8246" x="8143875" y="2598738"/>
          <p14:tracePt t="8263" x="8081963" y="2660650"/>
          <p14:tracePt t="8279" x="8054975" y="2705100"/>
          <p14:tracePt t="8295" x="8027988" y="2776538"/>
          <p14:tracePt t="8300" x="8010525" y="2822575"/>
          <p14:tracePt t="8313" x="8001000" y="2840038"/>
          <p14:tracePt t="8329" x="7966075" y="2911475"/>
          <p14:tracePt t="8331" x="7939088" y="2946400"/>
          <p14:tracePt t="8345" x="7902575" y="3000375"/>
          <p14:tracePt t="8362" x="7786688" y="3089275"/>
          <p14:tracePt t="8364" x="7751763" y="3116263"/>
          <p14:tracePt t="8379" x="7742238" y="3116263"/>
          <p14:tracePt t="8395" x="7732713" y="3125788"/>
          <p14:tracePt t="8428" x="7724775" y="3133725"/>
          <p14:tracePt t="8436" x="7705725" y="3133725"/>
          <p14:tracePt t="8446" x="7680325" y="3160713"/>
          <p14:tracePt t="8463" x="7562850" y="3187700"/>
          <p14:tracePt t="8480" x="7466013" y="3197225"/>
          <p14:tracePt t="8495" x="7439025" y="3197225"/>
          <p14:tracePt t="8580" x="7419975" y="3205163"/>
          <p14:tracePt t="8588" x="7394575" y="3224213"/>
          <p14:tracePt t="8612" x="7375525" y="3241675"/>
          <p14:tracePt t="8636" x="7367588" y="3241675"/>
          <p14:tracePt t="8645" x="7358063" y="3251200"/>
          <p14:tracePt t="8652" x="7348538" y="3259138"/>
          <p14:tracePt t="8663" x="7340600" y="3268663"/>
          <p14:tracePt t="8679" x="7323138" y="3276600"/>
          <p14:tracePt t="8696" x="7323138" y="3286125"/>
          <p14:tracePt t="8780" x="7313613" y="3295650"/>
          <p14:tracePt t="8820" x="7313613" y="3303588"/>
          <p14:tracePt t="8828" x="7304088" y="3303588"/>
          <p14:tracePt t="8846" x="7296150" y="3322638"/>
          <p14:tracePt t="21093" x="7304088" y="3322638"/>
          <p14:tracePt t="39915" x="7313613" y="3322638"/>
          <p14:tracePt t="39923" x="7323138" y="3330575"/>
          <p14:tracePt t="39935" x="7340600" y="3348038"/>
          <p14:tracePt t="39951" x="7340600" y="3357563"/>
          <p14:tracePt t="39968" x="7348538" y="3357563"/>
          <p14:tracePt t="39985" x="7358063" y="3375025"/>
          <p14:tracePt t="39987" x="7375525" y="3394075"/>
          <p14:tracePt t="40004" x="7394575" y="3402013"/>
          <p14:tracePt t="40019" x="7402513" y="3419475"/>
          <p14:tracePt t="40988" x="7402513" y="3429000"/>
          <p14:tracePt t="41029" x="7402513" y="3438525"/>
          <p14:tracePt t="42390" x="7394575" y="3438525"/>
          <p14:tracePt t="42414" x="7385050" y="3438525"/>
          <p14:tracePt t="42421" x="7375525" y="3446463"/>
          <p14:tracePt t="42436" x="7375525" y="3455988"/>
          <p14:tracePt t="42502" x="7367588" y="3455988"/>
          <p14:tracePt t="42509" x="7358063" y="3455988"/>
          <p14:tracePt t="42525" x="7348538" y="3465513"/>
          <p14:tracePt t="42550" x="7340600" y="3465513"/>
          <p14:tracePt t="42598" x="7340600" y="3473450"/>
          <p14:tracePt t="42646" x="7331075" y="3473450"/>
          <p14:tracePt t="42654" x="7323138" y="3473450"/>
          <p14:tracePt t="42671" x="7313613" y="3482975"/>
          <p14:tracePt t="42687" x="7286625" y="3500438"/>
          <p14:tracePt t="42703" x="7242175" y="3527425"/>
          <p14:tracePt t="42798" x="7224713" y="3536950"/>
          <p14:tracePt t="42806" x="7215188" y="3544888"/>
          <p14:tracePt t="42822" x="7205663" y="3544888"/>
          <p14:tracePt t="42836" x="7197725" y="3544888"/>
          <p14:tracePt t="42854" x="7180263" y="3544888"/>
          <p14:tracePt t="42870" x="7143750" y="3544888"/>
          <p14:tracePt t="42887" x="7134225" y="3562350"/>
          <p14:tracePt t="42918" x="7126288" y="3562350"/>
          <p14:tracePt t="42990" x="7108825" y="3562350"/>
          <p14:tracePt t="43006" x="7089775" y="3562350"/>
          <p14:tracePt t="43014" x="7081838" y="3562350"/>
          <p14:tracePt t="43022" x="7072313" y="3562350"/>
          <p14:tracePt t="43036" x="7062788" y="3562350"/>
          <p14:tracePt t="43052" x="7054850" y="3571875"/>
          <p14:tracePt t="43110" x="7054850" y="3581400"/>
          <p14:tracePt t="43174" x="7045325" y="3581400"/>
          <p14:tracePt t="43214" x="7027863" y="3581400"/>
          <p14:tracePt t="43230" x="7000875" y="3581400"/>
          <p14:tracePt t="43294" x="6991350" y="3598863"/>
          <p14:tracePt t="43326" x="6983413" y="3598863"/>
          <p14:tracePt t="43358" x="6973888" y="3598863"/>
          <p14:tracePt t="43406" x="6965950" y="3608388"/>
          <p14:tracePt t="43471" x="6956425" y="3608388"/>
          <p14:tracePt t="43927" x="6946900" y="3616325"/>
          <p14:tracePt t="75823" x="6946900" y="3608388"/>
          <p14:tracePt t="75951" x="6956425" y="3589338"/>
          <p14:tracePt t="76087" x="6965950" y="3581400"/>
          <p14:tracePt t="76103" x="6973888" y="3571875"/>
          <p14:tracePt t="76135" x="6983413" y="3571875"/>
          <p14:tracePt t="76583" x="6991350" y="3571875"/>
          <p14:tracePt t="76608" x="7000875" y="3581400"/>
          <p14:tracePt t="76863" x="7010400" y="3581400"/>
          <p14:tracePt t="76871" x="7018338" y="3581400"/>
          <p14:tracePt t="76888" x="7027863" y="3581400"/>
          <p14:tracePt t="76960" x="7037388" y="3571875"/>
          <p14:tracePt t="76992" x="7037388" y="3562350"/>
          <p14:tracePt t="77000" x="7045325" y="3562350"/>
          <p14:tracePt t="77056" x="7045325" y="355441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7974013" y="6580188"/>
            <a:ext cx="1166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1">
                <a:latin typeface="Arial" pitchFamily="34" charset="0"/>
              </a:rPr>
              <a:t>Figure 28.11b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/>
          <a:srcRect t="47984"/>
          <a:stretch>
            <a:fillRect/>
          </a:stretch>
        </p:blipFill>
        <p:spPr bwMode="auto">
          <a:xfrm>
            <a:off x="455613" y="1966913"/>
            <a:ext cx="8231187" cy="3052762"/>
          </a:xfrm>
          <a:prstGeom prst="rect">
            <a:avLst/>
          </a:prstGeom>
          <a:noFill/>
        </p:spPr>
      </p:pic>
      <p:sp>
        <p:nvSpPr>
          <p:cNvPr id="96261" name="Line 5"/>
          <p:cNvSpPr>
            <a:spLocks noChangeShapeType="1"/>
          </p:cNvSpPr>
          <p:nvPr/>
        </p:nvSpPr>
        <p:spPr bwMode="auto">
          <a:xfrm flipH="1">
            <a:off x="5626100" y="2781300"/>
            <a:ext cx="1130300" cy="1588"/>
          </a:xfrm>
          <a:prstGeom prst="line">
            <a:avLst/>
          </a:prstGeom>
          <a:noFill/>
          <a:ln w="25400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 flipH="1">
            <a:off x="1747838" y="3365500"/>
            <a:ext cx="1025525" cy="1588"/>
          </a:xfrm>
          <a:prstGeom prst="line">
            <a:avLst/>
          </a:prstGeom>
          <a:noFill/>
          <a:ln w="25400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460375" y="3130550"/>
            <a:ext cx="1247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000" b="1">
                <a:solidFill>
                  <a:srgbClr val="231F20"/>
                </a:solidFill>
                <a:latin typeface="Arial" pitchFamily="34" charset="0"/>
              </a:rPr>
              <a:t>Lateral</a:t>
            </a:r>
          </a:p>
          <a:p>
            <a:r>
              <a:rPr lang="en-US" sz="3000" b="1">
                <a:solidFill>
                  <a:srgbClr val="231F20"/>
                </a:solidFill>
                <a:latin typeface="Arial" pitchFamily="34" charset="0"/>
              </a:rPr>
              <a:t>fold </a:t>
            </a:r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6810375" y="2562225"/>
            <a:ext cx="18859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000" b="1">
                <a:solidFill>
                  <a:srgbClr val="231F20"/>
                </a:solidFill>
                <a:latin typeface="Arial" pitchFamily="34" charset="0"/>
              </a:rPr>
              <a:t>Future gut</a:t>
            </a:r>
          </a:p>
          <a:p>
            <a:r>
              <a:rPr lang="en-US" sz="3000" b="1">
                <a:solidFill>
                  <a:srgbClr val="231F20"/>
                </a:solidFill>
                <a:latin typeface="Arial" pitchFamily="34" charset="0"/>
              </a:rPr>
              <a:t>(digestive </a:t>
            </a:r>
            <a:endParaRPr lang="en-US" sz="1800" b="1">
              <a:latin typeface="Arial" pitchFamily="34" charset="0"/>
            </a:endParaRPr>
          </a:p>
          <a:p>
            <a:r>
              <a:rPr lang="en-US" sz="3000" b="1">
                <a:solidFill>
                  <a:srgbClr val="231F20"/>
                </a:solidFill>
                <a:latin typeface="Arial" pitchFamily="34" charset="0"/>
              </a:rPr>
              <a:t>tube)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463550" y="4518025"/>
            <a:ext cx="5492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000">
                <a:solidFill>
                  <a:srgbClr val="231F20"/>
                </a:solidFill>
                <a:latin typeface="Arial Black" pitchFamily="34" charset="0"/>
              </a:rPr>
              <a:t>(b)</a:t>
            </a:r>
            <a:endParaRPr lang="en-US" sz="1800"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91"/>
    </mc:Choice>
    <mc:Fallback>
      <p:transition spd="slow" advTm="2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6" x="7037388" y="3554413"/>
          <p14:tracePt t="1654" x="7027863" y="3562350"/>
          <p14:tracePt t="1790" x="7045325" y="3562350"/>
          <p14:tracePt t="1798" x="7081838" y="3562350"/>
          <p14:tracePt t="1810" x="7108825" y="3562350"/>
          <p14:tracePt t="1826" x="7215188" y="3571875"/>
          <p14:tracePt t="1844" x="7348538" y="3571875"/>
          <p14:tracePt t="1846" x="7419975" y="3571875"/>
          <p14:tracePt t="1861" x="7456488" y="3571875"/>
          <p14:tracePt t="1877" x="7466013" y="3571875"/>
          <p14:tracePt t="2038" x="7439025" y="3562350"/>
          <p14:tracePt t="2046" x="7419975" y="3562350"/>
          <p14:tracePt t="2061" x="7402513" y="3527425"/>
          <p14:tracePt t="2077" x="7375525" y="3473450"/>
          <p14:tracePt t="2095" x="7348538" y="3419475"/>
          <p14:tracePt t="2111" x="7348538" y="3402013"/>
          <p14:tracePt t="2127" x="7348538" y="3384550"/>
          <p14:tracePt t="2145" x="7348538" y="3375025"/>
          <p14:tracePt t="2176" x="7340600" y="3375025"/>
          <p14:tracePt t="2238" x="7331075" y="3375025"/>
          <p14:tracePt t="2334" x="7323138" y="3375025"/>
          <p14:tracePt t="2359" x="7323138" y="3367088"/>
          <p14:tracePt t="2376" x="7323138" y="3348038"/>
          <p14:tracePt t="2391" x="7323138" y="3340100"/>
          <p14:tracePt t="2398" x="7323138" y="3330575"/>
          <p14:tracePt t="2410" x="7323138" y="3322638"/>
          <p14:tracePt t="2427" x="7304088" y="3303588"/>
          <p14:tracePt t="2502" x="7296150" y="3303588"/>
          <p14:tracePt t="2518" x="7277100" y="3303588"/>
          <p14:tracePt t="2534" x="7269163" y="3303588"/>
          <p14:tracePt t="2550" x="7259638" y="3303588"/>
          <p14:tracePt t="2598" x="7251700" y="3303588"/>
          <p14:tracePt t="2623" x="7251700" y="3286125"/>
          <p14:tracePt t="2630" x="7251700" y="3276600"/>
          <p14:tracePt t="2644" x="7251700" y="3259138"/>
          <p14:tracePt t="2660" x="7232650" y="3241675"/>
          <p14:tracePt t="2662" x="7215188" y="3232150"/>
          <p14:tracePt t="2687" x="7205663" y="3214688"/>
          <p14:tracePt t="2702" x="7197725" y="3214688"/>
          <p14:tracePt t="2712" x="7188200" y="3214688"/>
          <p14:tracePt t="2728" x="7180263" y="3214688"/>
          <p14:tracePt t="2745" x="7170738" y="3205163"/>
          <p14:tracePt t="2760" x="7153275" y="3205163"/>
          <p14:tracePt t="2778" x="7153275" y="3197225"/>
          <p14:tracePt t="2862" x="7153275" y="3187700"/>
          <p14:tracePt t="2870" x="7108825" y="3133725"/>
          <p14:tracePt t="2879" x="6938963" y="3098800"/>
          <p14:tracePt t="2895" x="6777038" y="3098800"/>
          <p14:tracePt t="2911" x="6616700" y="3108325"/>
          <p14:tracePt t="2927" x="6446838" y="3125788"/>
          <p14:tracePt t="2944" x="6394450" y="3133725"/>
          <p14:tracePt t="2961" x="6367463" y="3133725"/>
          <p14:tracePt t="2999" x="6357938" y="3133725"/>
          <p14:tracePt t="3006" x="6348413" y="3125788"/>
          <p14:tracePt t="3014" x="6340475" y="3116263"/>
          <p14:tracePt t="3027" x="6330950" y="3108325"/>
          <p14:tracePt t="3043" x="6303963" y="3089275"/>
          <p14:tracePt t="3046" x="6269038" y="3081338"/>
          <p14:tracePt t="3060" x="6269038" y="3071813"/>
          <p14:tracePt t="3078" x="6188075" y="3062288"/>
          <p14:tracePt t="3095" x="6126163" y="3062288"/>
          <p14:tracePt t="3111" x="6089650" y="3062288"/>
          <p14:tracePt t="3143" x="6072188" y="3062288"/>
          <p14:tracePt t="3167" x="6054725" y="3062288"/>
          <p14:tracePt t="3295" x="6045200" y="3062288"/>
          <p14:tracePt t="3311" x="6037263" y="3062288"/>
          <p14:tracePt t="3366" x="6027738" y="3062288"/>
          <p14:tracePt t="3376" x="6018213" y="3062288"/>
          <p14:tracePt t="3447" x="6010275" y="3062288"/>
          <p14:tracePt t="3455" x="6000750" y="3062288"/>
          <p14:tracePt t="3551" x="5991225" y="3071813"/>
          <p14:tracePt t="3567" x="5983288" y="3081338"/>
          <p14:tracePt t="3578" x="5973763" y="3089275"/>
          <p14:tracePt t="3599" x="5965825" y="3098800"/>
          <p14:tracePt t="3712" x="5965825" y="3108325"/>
          <p14:tracePt t="3719" x="5956300" y="3108325"/>
          <p14:tracePt t="3728" x="5946775" y="3108325"/>
          <p14:tracePt t="3752" x="5938838" y="3108325"/>
          <p14:tracePt t="3761" x="5929313" y="3108325"/>
          <p14:tracePt t="3778" x="5884863" y="3125788"/>
          <p14:tracePt t="3799" x="5848350" y="3125788"/>
          <p14:tracePt t="3810" x="5830888" y="3125788"/>
          <p14:tracePt t="3827" x="5786438" y="3125788"/>
          <p14:tracePt t="3844" x="5732463" y="3116263"/>
          <p14:tracePt t="3846" x="5715000" y="3108325"/>
          <p14:tracePt t="3860" x="5697538" y="3089275"/>
          <p14:tracePt t="3879" x="5394325" y="2857500"/>
          <p14:tracePt t="3896" x="5348288" y="2840038"/>
          <p14:tracePt t="3910" x="5340350" y="2830513"/>
          <p14:tracePt t="3928" x="5330825" y="2830513"/>
          <p14:tracePt t="3967" x="5330825" y="2822575"/>
          <p14:tracePt t="3977" x="5330825" y="2813050"/>
          <p14:tracePt t="3994" x="5330825" y="2803525"/>
          <p14:tracePt t="4010" x="5330825" y="2776538"/>
          <p14:tracePt t="4039" x="5330825" y="2768600"/>
          <p14:tracePt t="4063" x="5330825" y="2759075"/>
          <p14:tracePt t="4087" x="5340350" y="2759075"/>
          <p14:tracePt t="4119" x="5357813" y="2751138"/>
          <p14:tracePt t="4127" x="5375275" y="2724150"/>
          <p14:tracePt t="4144" x="5411788" y="2697163"/>
          <p14:tracePt t="4200" x="5411788" y="2687638"/>
          <p14:tracePt t="4208" x="5411788" y="2679700"/>
          <p14:tracePt t="4226" x="5411788" y="2670175"/>
          <p14:tracePt t="4239" x="5411788" y="2660650"/>
          <p14:tracePt t="4271" x="5429250" y="2652713"/>
          <p14:tracePt t="4360" x="5429250" y="2643188"/>
          <p14:tracePt t="4408" x="5429250" y="2633663"/>
          <p14:tracePt t="4432" x="5446713" y="2625725"/>
          <p14:tracePt t="4456" x="5446713" y="2616200"/>
          <p14:tracePt t="4504" x="5446713" y="2598738"/>
          <p14:tracePt t="4511" x="5446713" y="2571750"/>
          <p14:tracePt t="4528" x="5473700" y="2509838"/>
          <p14:tracePt t="4545" x="5483225" y="2482850"/>
          <p14:tracePt t="4562" x="5483225" y="2446338"/>
          <p14:tracePt t="4578" x="5483225" y="2419350"/>
          <p14:tracePt t="4594" x="5483225" y="2411413"/>
          <p14:tracePt t="4610" x="5483225" y="2393950"/>
          <p14:tracePt t="4680" x="5483225" y="2384425"/>
          <p14:tracePt t="4688" x="5491163" y="2384425"/>
          <p14:tracePt t="4936" x="5491163" y="2374900"/>
          <p14:tracePt t="4952" x="5483225" y="2366963"/>
          <p14:tracePt t="4963" x="5473700" y="2366963"/>
          <p14:tracePt t="4978" x="5456238" y="2357438"/>
          <p14:tracePt t="4994" x="5429250" y="2357438"/>
          <p14:tracePt t="5016" x="5411788" y="2357438"/>
          <p14:tracePt t="5072" x="5402263" y="2357438"/>
          <p14:tracePt t="5080" x="5384800" y="2357438"/>
          <p14:tracePt t="5096" x="5375275" y="2357438"/>
          <p14:tracePt t="5112" x="5348288" y="2357438"/>
          <p14:tracePt t="5144" x="5330825" y="2357438"/>
          <p14:tracePt t="5168" x="5313363" y="2357438"/>
          <p14:tracePt t="5176" x="5303838" y="2366963"/>
          <p14:tracePt t="5194" x="5268913" y="2384425"/>
          <p14:tracePt t="5210" x="5224463" y="2411413"/>
          <p14:tracePt t="5228" x="5214938" y="2411413"/>
          <p14:tracePt t="5244" x="5197475" y="2419350"/>
          <p14:tracePt t="5260" x="5187950" y="2438400"/>
          <p14:tracePt t="5278" x="5180013" y="2446338"/>
          <p14:tracePt t="5280" x="5180013" y="2455863"/>
          <p14:tracePt t="5297" x="5170488" y="2465388"/>
          <p14:tracePt t="5312" x="5160963" y="2482850"/>
          <p14:tracePt t="5336" x="5160963" y="2500313"/>
          <p14:tracePt t="5346" x="5153025" y="2509838"/>
          <p14:tracePt t="5361" x="5153025" y="2527300"/>
          <p14:tracePt t="5379" x="5143500" y="2554288"/>
          <p14:tracePt t="5394" x="5133975" y="2571750"/>
          <p14:tracePt t="5411" x="5133975" y="2581275"/>
          <p14:tracePt t="5473" x="5133975" y="2598738"/>
          <p14:tracePt t="5480" x="5126038" y="2608263"/>
          <p14:tracePt t="5497" x="5116513" y="2625725"/>
          <p14:tracePt t="5513" x="5108575" y="2633663"/>
          <p14:tracePt t="5529" x="5099050" y="2670175"/>
          <p14:tracePt t="5545" x="5099050" y="2687638"/>
          <p14:tracePt t="5561" x="5099050" y="2724150"/>
          <p14:tracePt t="5578" x="5099050" y="2751138"/>
          <p14:tracePt t="5594" x="5099050" y="2768600"/>
          <p14:tracePt t="5610" x="5089525" y="2795588"/>
          <p14:tracePt t="5628" x="5081588" y="2813050"/>
          <p14:tracePt t="5648" x="5081588" y="2822575"/>
          <p14:tracePt t="5661" x="5062538" y="2830513"/>
          <p14:tracePt t="5680" x="5054600" y="2857500"/>
          <p14:tracePt t="5694" x="5054600" y="2867025"/>
          <p14:tracePt t="5710" x="5054600" y="2884488"/>
          <p14:tracePt t="5713" x="5054600" y="2894013"/>
          <p14:tracePt t="5730" x="5054600" y="2901950"/>
          <p14:tracePt t="5745" x="5018088" y="2928938"/>
          <p14:tracePt t="5761" x="5000625" y="2938463"/>
          <p14:tracePt t="5779" x="4983163" y="2946400"/>
          <p14:tracePt t="5795" x="4973638" y="2946400"/>
          <p14:tracePt t="5811" x="4956175" y="2965450"/>
          <p14:tracePt t="5833" x="4946650" y="2965450"/>
          <p14:tracePt t="5849" x="4938713" y="2965450"/>
          <p14:tracePt t="5861" x="4938713" y="2973388"/>
          <p14:tracePt t="5878" x="4929188" y="2990850"/>
          <p14:tracePt t="5894" x="4929188" y="3009900"/>
          <p14:tracePt t="5896" x="4919663" y="3036888"/>
          <p14:tracePt t="5913" x="4919663" y="3044825"/>
          <p14:tracePt t="5930" x="4919663" y="3054350"/>
          <p14:tracePt t="5953" x="4919663" y="3071813"/>
          <p14:tracePt t="5962" x="4902200" y="3071813"/>
          <p14:tracePt t="5978" x="4894263" y="3089275"/>
          <p14:tracePt t="5994" x="4884738" y="3098800"/>
          <p14:tracePt t="6011" x="4857750" y="3116263"/>
          <p14:tracePt t="6028" x="4822825" y="3160713"/>
          <p14:tracePt t="6033" x="4822825" y="3179763"/>
          <p14:tracePt t="6044" x="4803775" y="3197225"/>
          <p14:tracePt t="6061" x="4795838" y="3214688"/>
          <p14:tracePt t="6078" x="4795838" y="3224213"/>
          <p14:tracePt t="6094" x="4795838" y="3232150"/>
          <p14:tracePt t="6110" x="4786313" y="3251200"/>
          <p14:tracePt t="6112" x="4786313" y="3259138"/>
          <p14:tracePt t="6129" x="4759325" y="3313113"/>
          <p14:tracePt t="6144" x="4741863" y="3340100"/>
          <p14:tracePt t="6162" x="4741863" y="3348038"/>
          <p14:tracePt t="6179" x="4741863" y="3357563"/>
          <p14:tracePt t="6195" x="4741863" y="3375025"/>
          <p14:tracePt t="6211" x="4741863" y="3394075"/>
          <p14:tracePt t="6229" x="4741863" y="3429000"/>
          <p14:tracePt t="6244" x="4741863" y="3446463"/>
          <p14:tracePt t="6261" x="4741863" y="3455988"/>
          <p14:tracePt t="6279" x="4741863" y="3473450"/>
          <p14:tracePt t="6281" x="4741863" y="3490913"/>
          <p14:tracePt t="6294" x="4741863" y="3500438"/>
          <p14:tracePt t="6311" x="4741863" y="3544888"/>
          <p14:tracePt t="6313" x="4741863" y="3571875"/>
          <p14:tracePt t="6329" x="4768850" y="3616325"/>
          <p14:tracePt t="6345" x="4786313" y="3652838"/>
          <p14:tracePt t="6362" x="4795838" y="3670300"/>
          <p14:tracePt t="6380" x="4803775" y="3679825"/>
          <p14:tracePt t="6394" x="4822825" y="3697288"/>
          <p14:tracePt t="6411" x="4822825" y="3705225"/>
          <p14:tracePt t="6449" x="4822825" y="3714750"/>
          <p14:tracePt t="6459" x="4830763" y="3732213"/>
          <p14:tracePt t="6465" x="4840288" y="3732213"/>
          <p14:tracePt t="6478" x="4848225" y="3732213"/>
          <p14:tracePt t="6494" x="4884738" y="3741738"/>
          <p14:tracePt t="6496" x="4894263" y="3741738"/>
          <p14:tracePt t="6577" x="4902200" y="3741738"/>
          <p14:tracePt t="6585" x="4911725" y="3741738"/>
          <p14:tracePt t="6595" x="4919663" y="3741738"/>
          <p14:tracePt t="6611" x="4946650" y="3741738"/>
          <p14:tracePt t="6649" x="4956175" y="3741738"/>
          <p14:tracePt t="6659" x="4965700" y="3741738"/>
          <p14:tracePt t="6681" x="4973638" y="3741738"/>
          <p14:tracePt t="6689" x="4983163" y="3741738"/>
          <p14:tracePt t="6706" x="5000625" y="3741738"/>
          <p14:tracePt t="6714" x="5010150" y="3741738"/>
          <p14:tracePt t="6730" x="5037138" y="3741738"/>
          <p14:tracePt t="6744" x="5045075" y="3741738"/>
          <p14:tracePt t="6761" x="5054600" y="3741738"/>
          <p14:tracePt t="6780" x="5062538" y="3741738"/>
          <p14:tracePt t="6817" x="5072063" y="3741738"/>
          <p14:tracePt t="6826" x="5089525" y="3724275"/>
          <p14:tracePt t="6834" x="5089525" y="3714750"/>
          <p14:tracePt t="6844" x="5099050" y="3697288"/>
          <p14:tracePt t="6861" x="5133975" y="3660775"/>
          <p14:tracePt t="6878" x="5180013" y="3643313"/>
          <p14:tracePt t="6906" x="5187950" y="3643313"/>
          <p14:tracePt t="6914" x="5197475" y="3643313"/>
          <p14:tracePt t="6929" x="5214938" y="3643313"/>
          <p14:tracePt t="6946" x="5232400" y="3643313"/>
          <p14:tracePt t="6961" x="5241925" y="3643313"/>
          <p14:tracePt t="7010" x="5259388" y="3643313"/>
          <p14:tracePt t="7018" x="5286375" y="3625850"/>
          <p14:tracePt t="7029" x="5286375" y="3616325"/>
          <p14:tracePt t="7044" x="5303838" y="3608388"/>
          <p14:tracePt t="7061" x="5340350" y="3589338"/>
          <p14:tracePt t="7078" x="5367338" y="3571875"/>
          <p14:tracePt t="7094" x="5411788" y="3571875"/>
          <p14:tracePt t="7096" x="5429250" y="3544888"/>
          <p14:tracePt t="7111" x="5446713" y="3527425"/>
          <p14:tracePt t="7129" x="5537200" y="3446463"/>
          <p14:tracePt t="7145" x="5599113" y="3375025"/>
          <p14:tracePt t="7162" x="5661025" y="3303588"/>
          <p14:tracePt t="7179" x="5697538" y="3251200"/>
          <p14:tracePt t="7195" x="5715000" y="3214688"/>
          <p14:tracePt t="7211" x="5715000" y="3170238"/>
          <p14:tracePt t="7229" x="5715000" y="3160713"/>
          <p14:tracePt t="7244" x="5724525" y="3125788"/>
          <p14:tracePt t="7261" x="5741988" y="3098800"/>
          <p14:tracePt t="7280" x="5759450" y="3081338"/>
          <p14:tracePt t="7282" x="5776913" y="3062288"/>
          <p14:tracePt t="7294" x="5786438" y="3054350"/>
          <p14:tracePt t="7310" x="5813425" y="3017838"/>
          <p14:tracePt t="7330" x="5857875" y="2965450"/>
          <p14:tracePt t="7345" x="5894388" y="2911475"/>
          <p14:tracePt t="7361" x="5929313" y="2857500"/>
          <p14:tracePt t="7379" x="5956300" y="2830513"/>
          <p14:tracePt t="7394" x="5956300" y="2813050"/>
          <p14:tracePt t="7411" x="5956300" y="2803525"/>
          <p14:tracePt t="7428" x="5956300" y="2795588"/>
          <p14:tracePt t="7444" x="5956300" y="2786063"/>
          <p14:tracePt t="7462" x="5973763" y="2768600"/>
          <p14:tracePt t="7478" x="5973763" y="2751138"/>
          <p14:tracePt t="7494" x="5983288" y="2714625"/>
          <p14:tracePt t="7511" x="5983288" y="2697163"/>
          <p14:tracePt t="7538" x="5991225" y="2679700"/>
          <p14:tracePt t="7666" x="5991225" y="2660650"/>
          <p14:tracePt t="7690" x="5991225" y="2652713"/>
          <p14:tracePt t="7708" x="5991225" y="2633663"/>
          <p14:tracePt t="7715" x="5991225" y="2608263"/>
          <p14:tracePt t="7730" x="5991225" y="2562225"/>
          <p14:tracePt t="7744" x="5983288" y="2544763"/>
          <p14:tracePt t="7762" x="5973763" y="2517775"/>
          <p14:tracePt t="7780" x="5965825" y="2500313"/>
          <p14:tracePt t="7818" x="5956300" y="2500313"/>
          <p14:tracePt t="7826" x="5946775" y="2500313"/>
          <p14:tracePt t="7866" x="5938838" y="2500313"/>
          <p14:tracePt t="7898" x="5938838" y="2509838"/>
          <p14:tracePt t="7908" x="5938838" y="2527300"/>
          <p14:tracePt t="7915" x="5929313" y="2554288"/>
          <p14:tracePt t="7928" x="5919788" y="2581275"/>
          <p14:tracePt t="7946" x="5911850" y="2633663"/>
          <p14:tracePt t="7962" x="5894388" y="2679700"/>
          <p14:tracePt t="7979" x="5857875" y="2768600"/>
          <p14:tracePt t="7995" x="5830888" y="2894013"/>
          <p14:tracePt t="8012" x="5830888" y="3000375"/>
          <p14:tracePt t="8029" x="5830888" y="3071813"/>
          <p14:tracePt t="8045" x="5830888" y="3089275"/>
          <p14:tracePt t="8063" x="5830888" y="3098800"/>
          <p14:tracePt t="8098" x="5822950" y="3098800"/>
          <p14:tracePt t="8108" x="5803900" y="3108325"/>
          <p14:tracePt t="8115" x="5768975" y="3116263"/>
          <p14:tracePt t="8128" x="5741988" y="3133725"/>
          <p14:tracePt t="8145" x="5715000" y="3143250"/>
          <p14:tracePt t="8146" x="5705475" y="3143250"/>
          <p14:tracePt t="8161" x="5688013" y="3152775"/>
          <p14:tracePt t="8579" x="5680075" y="3152775"/>
          <p14:tracePt t="8586" x="5680075" y="3133725"/>
          <p14:tracePt t="8596" x="5680075" y="3125788"/>
          <p14:tracePt t="8612" x="5715000" y="3071813"/>
          <p14:tracePt t="8629" x="5741988" y="3009900"/>
          <p14:tracePt t="8644" x="5786438" y="2928938"/>
          <p14:tracePt t="8662" x="5803900" y="2901950"/>
          <p14:tracePt t="8679" x="5803900" y="2874963"/>
          <p14:tracePt t="8695" x="5803900" y="2847975"/>
          <p14:tracePt t="8712" x="5813425" y="2830513"/>
          <p14:tracePt t="8739" x="5830888" y="2822575"/>
          <p14:tracePt t="8763" x="5840413" y="2822575"/>
          <p14:tracePt t="8779" x="5848350" y="2822575"/>
          <p14:tracePt t="8795" x="5857875" y="2813050"/>
          <p14:tracePt t="8803" x="5867400" y="2813050"/>
          <p14:tracePt t="8835" x="5875338" y="2803525"/>
          <p14:tracePt t="8843" x="5875338" y="2795588"/>
          <p14:tracePt t="8862" x="5894388" y="2768600"/>
          <p14:tracePt t="8878" x="5894388" y="2751138"/>
          <p14:tracePt t="8894" x="5894388" y="2741613"/>
          <p14:tracePt t="8911" x="5894388" y="2732088"/>
          <p14:tracePt t="8931" x="5894388" y="2714625"/>
          <p14:tracePt t="8945" x="5902325" y="2705100"/>
          <p14:tracePt t="8963" x="5902325" y="2687638"/>
          <p14:tracePt t="9027" x="5902325" y="2679700"/>
          <p14:tracePt t="9035" x="5911850" y="2670175"/>
          <p14:tracePt t="9045" x="5919788" y="2660650"/>
          <p14:tracePt t="9067" x="5929313" y="2652713"/>
          <p14:tracePt t="9083" x="5938838" y="2652713"/>
          <p14:tracePt t="9099" x="5938838" y="2643188"/>
          <p14:tracePt t="9115" x="5938838" y="2633663"/>
          <p14:tracePt t="9131" x="5938838" y="2625725"/>
          <p14:tracePt t="9144" x="5938838" y="2608263"/>
          <p14:tracePt t="9163" x="5938838" y="2554288"/>
          <p14:tracePt t="9179" x="5938838" y="2544763"/>
          <p14:tracePt t="9211" x="5938838" y="2536825"/>
          <p14:tracePt t="9356" x="5938838" y="2527300"/>
          <p14:tracePt t="9411" x="5938838" y="2517775"/>
          <p14:tracePt t="9419" x="5938838" y="2509838"/>
          <p14:tracePt t="9436" x="5938838" y="2473325"/>
          <p14:tracePt t="9445" x="5991225" y="2446338"/>
          <p14:tracePt t="9463" x="6072188" y="2419350"/>
          <p14:tracePt t="9478" x="6161088" y="2384425"/>
          <p14:tracePt t="9495" x="6224588" y="2347913"/>
          <p14:tracePt t="9512" x="6232525" y="2347913"/>
          <p14:tracePt t="9528" x="6242050" y="2330450"/>
          <p14:tracePt t="9531" x="6242050" y="2322513"/>
          <p14:tracePt t="9545" x="6242050" y="2303463"/>
          <p14:tracePt t="9562" x="6242050" y="2286000"/>
          <p14:tracePt t="9564" x="6242050" y="2268538"/>
          <p14:tracePt t="9683" x="6242050" y="2259013"/>
          <p14:tracePt t="9724" x="6224588" y="2259013"/>
          <p14:tracePt t="9731" x="6205538" y="2268538"/>
          <p14:tracePt t="9745" x="6197600" y="2276475"/>
          <p14:tracePt t="9762" x="6180138" y="2295525"/>
          <p14:tracePt t="9764" x="6180138" y="2303463"/>
          <p14:tracePt t="9779" x="6161088" y="2322513"/>
          <p14:tracePt t="9796" x="6143625" y="2339975"/>
          <p14:tracePt t="9813" x="6134100" y="2347913"/>
          <p14:tracePt t="9830" x="6099175" y="2384425"/>
          <p14:tracePt t="9845" x="6054725" y="2411413"/>
          <p14:tracePt t="9862" x="6000750" y="2446338"/>
          <p14:tracePt t="9878" x="5983288" y="2455863"/>
          <p14:tracePt t="9895" x="5973763" y="2473325"/>
          <p14:tracePt t="9912" x="5965825" y="2482850"/>
          <p14:tracePt t="9928" x="5956300" y="2482850"/>
          <p14:tracePt t="9944" x="5956300" y="2500313"/>
          <p14:tracePt t="9963" x="5902325" y="2608263"/>
          <p14:tracePt t="9979" x="5884863" y="2633663"/>
          <p14:tracePt t="9995" x="5875338" y="2652713"/>
          <p14:tracePt t="10012" x="5867400" y="2660650"/>
          <p14:tracePt t="10029" x="5867400" y="2679700"/>
          <p14:tracePt t="10045" x="5867400" y="2687638"/>
          <p14:tracePt t="10084" x="5867400" y="2697163"/>
          <p14:tracePt t="10100" x="5857875" y="2705100"/>
          <p14:tracePt t="10116" x="5848350" y="2714625"/>
          <p14:tracePt t="10124" x="5840413" y="2724150"/>
          <p14:tracePt t="10140" x="5830888" y="2724150"/>
          <p14:tracePt t="10180" x="5830888" y="2732088"/>
          <p14:tracePt t="10188" x="5830888" y="2759075"/>
          <p14:tracePt t="10196" x="5830888" y="2776538"/>
          <p14:tracePt t="10213" x="5822950" y="2847975"/>
          <p14:tracePt t="10231" x="5795963" y="2911475"/>
          <p14:tracePt t="10245" x="5768975" y="2946400"/>
          <p14:tracePt t="10263" x="5759450" y="2973388"/>
          <p14:tracePt t="10281" x="5751513" y="2990850"/>
          <p14:tracePt t="10294" x="5751513" y="3000375"/>
          <p14:tracePt t="10312" x="5751513" y="3017838"/>
          <p14:tracePt t="10329" x="5751513" y="3044825"/>
          <p14:tracePt t="10331" x="5751513" y="3062288"/>
          <p14:tracePt t="10345" x="5751513" y="3071813"/>
          <p14:tracePt t="10412" x="5751513" y="3081338"/>
          <p14:tracePt t="10420" x="5751513" y="3089275"/>
          <p14:tracePt t="10525" x="5751513" y="3098800"/>
          <p14:tracePt t="10556" x="5751513" y="3133725"/>
          <p14:tracePt t="10564" x="5751513" y="3143250"/>
          <p14:tracePt t="10578" x="5751513" y="3152775"/>
          <p14:tracePt t="10580" x="5751513" y="3160713"/>
          <p14:tracePt t="10596" x="5751513" y="3187700"/>
          <p14:tracePt t="10613" x="5751513" y="3214688"/>
          <p14:tracePt t="10629" x="5751513" y="3276600"/>
          <p14:tracePt t="10646" x="5751513" y="3303588"/>
          <p14:tracePt t="10663" x="5751513" y="3330575"/>
          <p14:tracePt t="10679" x="5751513" y="3357563"/>
          <p14:tracePt t="10695" x="5751513" y="3384550"/>
          <p14:tracePt t="10712" x="5715000" y="3411538"/>
          <p14:tracePt t="10730" x="5688013" y="3429000"/>
          <p14:tracePt t="10732" x="5670550" y="3438525"/>
          <p14:tracePt t="10745" x="5661025" y="3438525"/>
          <p14:tracePt t="10762" x="5626100" y="3446463"/>
          <p14:tracePt t="10765" x="5608638" y="3446463"/>
          <p14:tracePt t="10780" x="5599113" y="3446463"/>
          <p14:tracePt t="10796" x="5572125" y="3446463"/>
          <p14:tracePt t="10868" x="5562600" y="3446463"/>
          <p14:tracePt t="10876" x="5554663" y="3446463"/>
          <p14:tracePt t="10895" x="5537200" y="3446463"/>
          <p14:tracePt t="10912" x="5491163" y="3455988"/>
          <p14:tracePt t="10928" x="5465763" y="3482975"/>
          <p14:tracePt t="10945" x="5446713" y="3482975"/>
          <p14:tracePt t="11029" x="5438775" y="3490913"/>
          <p14:tracePt t="11036" x="5429250" y="3500438"/>
          <p14:tracePt t="11085" x="5411788" y="3509963"/>
          <p14:tracePt t="11197" x="5402263" y="3509963"/>
          <p14:tracePt t="11205" x="5394325" y="3517900"/>
          <p14:tracePt t="11229" x="5384800" y="3527425"/>
          <p14:tracePt t="11236" x="5375275" y="3527425"/>
          <p14:tracePt t="11253" x="5357813" y="3536950"/>
          <p14:tracePt t="11277" x="5340350" y="3536950"/>
          <p14:tracePt t="11285" x="5322888" y="3544888"/>
          <p14:tracePt t="11295" x="5313363" y="3544888"/>
          <p14:tracePt t="11312" x="5303838" y="3562350"/>
          <p14:tracePt t="11328" x="5295900" y="3571875"/>
          <p14:tracePt t="11349" x="5286375" y="3571875"/>
          <p14:tracePt t="11493" x="5276850" y="3571875"/>
          <p14:tracePt t="11541" x="5268913" y="3571875"/>
          <p14:tracePt t="11653" x="5259388" y="3571875"/>
          <p14:tracePt t="11693" x="5251450" y="3562350"/>
          <p14:tracePt t="11701" x="5232400" y="3554413"/>
          <p14:tracePt t="11717" x="5232400" y="3544888"/>
          <p14:tracePt t="11749" x="5232400" y="3527425"/>
          <p14:tracePt t="13310" x="5232400" y="3509963"/>
          <p14:tracePt t="13318" x="5241925" y="3465513"/>
          <p14:tracePt t="13329" x="5268913" y="3429000"/>
          <p14:tracePt t="13345" x="5286375" y="3367088"/>
          <p14:tracePt t="13362" x="5303838" y="3330575"/>
          <p14:tracePt t="13382" x="5303838" y="3313113"/>
          <p14:tracePt t="13454" x="5322888" y="3313113"/>
          <p14:tracePt t="13470" x="5330825" y="3313113"/>
          <p14:tracePt t="13487" x="5340350" y="3313113"/>
          <p14:tracePt t="13496" x="5384800" y="3286125"/>
          <p14:tracePt t="13514" x="5491163" y="3160713"/>
          <p14:tracePt t="13529" x="5537200" y="3098800"/>
          <p14:tracePt t="13551" x="5537200" y="3089275"/>
          <p14:tracePt t="13623" x="5545138" y="3089275"/>
          <p14:tracePt t="13630" x="5554663" y="3089275"/>
          <p14:tracePt t="13647" x="5554663" y="3108325"/>
          <p14:tracePt t="13664" x="5562600" y="3108325"/>
          <p14:tracePt t="13871" x="5562600" y="3098800"/>
          <p14:tracePt t="13878" x="5572125" y="3081338"/>
          <p14:tracePt t="13896" x="5589588" y="3044825"/>
          <p14:tracePt t="13913" x="5589588" y="3027363"/>
          <p14:tracePt t="13929" x="5599113" y="3017838"/>
          <p14:tracePt t="14015" x="5608638" y="3000375"/>
          <p14:tracePt t="14023" x="5616575" y="2973388"/>
          <p14:tracePt t="14031" x="5616575" y="2965450"/>
          <p14:tracePt t="14046" x="5616575" y="2955925"/>
          <p14:tracePt t="14064" x="5634038" y="2911475"/>
          <p14:tracePt t="14079" x="5643563" y="2884488"/>
          <p14:tracePt t="14098" x="5661025" y="2830513"/>
          <p14:tracePt t="14113" x="5661025" y="2795588"/>
          <p14:tracePt t="14129" x="5661025" y="2768600"/>
          <p14:tracePt t="14146" x="5670550" y="2741613"/>
          <p14:tracePt t="14163" x="5670550" y="2714625"/>
          <p14:tracePt t="14179" x="5680075" y="2714625"/>
          <p14:tracePt t="14183" x="5680075" y="2705100"/>
          <p14:tracePt t="14199" x="5680075" y="2687638"/>
          <p14:tracePt t="14213" x="5680075" y="2679700"/>
          <p14:tracePt t="14229" x="5680075" y="2660650"/>
          <p14:tracePt t="14327" x="5680075" y="2643188"/>
          <p14:tracePt t="14367" x="5680075" y="2633663"/>
          <p14:tracePt t="14399" x="5680075" y="2625725"/>
          <p14:tracePt t="14423" x="5680075" y="2616200"/>
          <p14:tracePt t="14439" x="5680075" y="2608263"/>
          <p14:tracePt t="14455" x="5670550" y="2608263"/>
          <p14:tracePt t="14464" x="5653088" y="2589213"/>
          <p14:tracePt t="14481" x="5634038" y="2571750"/>
          <p14:tracePt t="14497" x="5616575" y="2562225"/>
          <p14:tracePt t="14514" x="5608638" y="2554288"/>
          <p14:tracePt t="14529" x="5599113" y="2554288"/>
          <p14:tracePt t="14551" x="5589588" y="2554288"/>
          <p14:tracePt t="14563" x="5581650" y="2554288"/>
          <p14:tracePt t="14579" x="5572125" y="2554288"/>
          <p14:tracePt t="14596" x="5554663" y="2554288"/>
          <p14:tracePt t="14615" x="5545138" y="2554288"/>
          <p14:tracePt t="14631" x="5537200" y="2554288"/>
          <p14:tracePt t="14646" x="5527675" y="2571750"/>
          <p14:tracePt t="14664" x="5510213" y="2571750"/>
          <p14:tracePt t="14679" x="5491163" y="2581275"/>
          <p14:tracePt t="14697" x="5483225" y="2598738"/>
          <p14:tracePt t="14714" x="5456238" y="2633663"/>
          <p14:tracePt t="14729" x="5446713" y="2652713"/>
          <p14:tracePt t="14746" x="5438775" y="2660650"/>
          <p14:tracePt t="14763" x="5429250" y="2670175"/>
          <p14:tracePt t="14780" x="5429250" y="2679700"/>
          <p14:tracePt t="14796" x="5411788" y="2697163"/>
          <p14:tracePt t="14813" x="5402263" y="2705100"/>
          <p14:tracePt t="14829" x="5375275" y="2741613"/>
          <p14:tracePt t="14832" x="5348288" y="2768600"/>
          <p14:tracePt t="14847" x="5303838" y="2830513"/>
          <p14:tracePt t="14864" x="5276850" y="2867025"/>
          <p14:tracePt t="14880" x="5259388" y="2894013"/>
          <p14:tracePt t="14896" x="5259388" y="2919413"/>
          <p14:tracePt t="14913" x="5241925" y="2928938"/>
          <p14:tracePt t="14929" x="5241925" y="2938463"/>
          <p14:tracePt t="14947" x="5232400" y="2946400"/>
          <p14:tracePt t="14967" x="5224463" y="2955925"/>
          <p14:tracePt t="14984" x="5224463" y="2965450"/>
          <p14:tracePt t="15000" x="5214938" y="2990850"/>
          <p14:tracePt t="15015" x="5205413" y="3009900"/>
          <p14:tracePt t="15032" x="5205413" y="3017838"/>
          <p14:tracePt t="15048" x="5197475" y="3027363"/>
          <p14:tracePt t="15072" x="5197475" y="3044825"/>
          <p14:tracePt t="15080" x="5187950" y="3054350"/>
          <p14:tracePt t="15097" x="5187950" y="3062288"/>
          <p14:tracePt t="15128" x="5187950" y="3071813"/>
          <p14:tracePt t="15152" x="5180013" y="3081338"/>
          <p14:tracePt t="15168" x="5180013" y="3098800"/>
          <p14:tracePt t="15176" x="5180013" y="3108325"/>
          <p14:tracePt t="15184" x="5180013" y="3125788"/>
          <p14:tracePt t="15197" x="5180013" y="3133725"/>
          <p14:tracePt t="15213" x="5180013" y="3152775"/>
          <p14:tracePt t="15215" x="5180013" y="3179763"/>
          <p14:tracePt t="15229" x="5180013" y="3197225"/>
          <p14:tracePt t="15248" x="5180013" y="3232150"/>
          <p14:tracePt t="15264" x="5180013" y="3241675"/>
          <p14:tracePt t="15368" x="5180013" y="3259138"/>
          <p14:tracePt t="15384" x="5180013" y="3268663"/>
          <p14:tracePt t="15396" x="5187950" y="3276600"/>
          <p14:tracePt t="15413" x="5197475" y="3276600"/>
          <p14:tracePt t="15480" x="5205413" y="3286125"/>
          <p14:tracePt t="15496" x="5224463" y="3295650"/>
          <p14:tracePt t="15512" x="5232400" y="3303588"/>
          <p14:tracePt t="15520" x="5241925" y="3303588"/>
          <p14:tracePt t="15536" x="5251450" y="3303588"/>
          <p14:tracePt t="15547" x="5259388" y="3313113"/>
          <p14:tracePt t="15577" x="5268913" y="3313113"/>
          <p14:tracePt t="15584" x="5276850" y="3313113"/>
          <p14:tracePt t="15597" x="5286375" y="3313113"/>
          <p14:tracePt t="15613" x="5295900" y="3313113"/>
          <p14:tracePt t="15629" x="5313363" y="3313113"/>
          <p14:tracePt t="15648" x="5340350" y="3313113"/>
          <p14:tracePt t="15728" x="5348288" y="3313113"/>
          <p14:tracePt t="15736" x="5357813" y="3313113"/>
          <p14:tracePt t="15747" x="5367338" y="3313113"/>
          <p14:tracePt t="15763" x="5375275" y="3313113"/>
          <p14:tracePt t="15779" x="5402263" y="3286125"/>
          <p14:tracePt t="15796" x="5473700" y="3214688"/>
          <p14:tracePt t="15813" x="5518150" y="3160713"/>
          <p14:tracePt t="15829" x="5537200" y="3108325"/>
          <p14:tracePt t="15831" x="5554663" y="3098800"/>
          <p14:tracePt t="15847" x="5554663" y="3089275"/>
          <p14:tracePt t="15848" x="5554663" y="3071813"/>
          <p14:tracePt t="15865" x="5554663" y="3062288"/>
          <p14:tracePt t="15881" x="5554663" y="3054350"/>
          <p14:tracePt t="15897" x="5554663" y="3036888"/>
          <p14:tracePt t="15992" x="5554663" y="3027363"/>
          <p14:tracePt t="16000" x="5572125" y="3017838"/>
          <p14:tracePt t="16013" x="5572125" y="3009900"/>
          <p14:tracePt t="16029" x="5572125" y="2990850"/>
          <p14:tracePt t="16046" x="5572125" y="2973388"/>
          <p14:tracePt t="16065" x="5572125" y="2965450"/>
          <p14:tracePt t="16232" x="5572125" y="2955925"/>
          <p14:tracePt t="16313" x="5572125" y="2946400"/>
          <p14:tracePt t="16321" x="5572125" y="2928938"/>
          <p14:tracePt t="16331" x="5554663" y="2911475"/>
          <p14:tracePt t="16347" x="5554663" y="2894013"/>
          <p14:tracePt t="16363" x="5554663" y="2857500"/>
          <p14:tracePt t="16380" x="5554663" y="2847975"/>
          <p14:tracePt t="16673" x="5545138" y="2840038"/>
          <p14:tracePt t="16761" x="5527675" y="2840038"/>
          <p14:tracePt t="16801" x="5518150" y="2840038"/>
          <p14:tracePt t="16809" x="5510213" y="2840038"/>
          <p14:tracePt t="16817" x="5491163" y="2840038"/>
          <p14:tracePt t="16830" x="5483225" y="2840038"/>
          <p14:tracePt t="16847" x="5473700" y="2840038"/>
          <p14:tracePt t="16863" x="5465763" y="2840038"/>
          <p14:tracePt t="17329" x="5465763" y="2830513"/>
          <p14:tracePt t="17337" x="5465763" y="2813050"/>
          <p14:tracePt t="17347" x="5465763" y="2795588"/>
          <p14:tracePt t="17363" x="5465763" y="2786063"/>
          <p14:tracePt t="17381" x="5465763" y="2768600"/>
          <p14:tracePt t="17397" x="5465763" y="2759075"/>
          <p14:tracePt t="17413" x="5465763" y="2751138"/>
          <p14:tracePt t="17706" x="5456238" y="2741613"/>
          <p14:tracePt t="17978" x="5456238" y="2724150"/>
          <p14:tracePt t="17996" x="5446713" y="27051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7983538" y="6580188"/>
            <a:ext cx="1157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1">
                <a:latin typeface="Arial" pitchFamily="34" charset="0"/>
              </a:rPr>
              <a:t>Figure 28.11c</a:t>
            </a: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/>
          <a:srcRect t="41655"/>
          <a:stretch>
            <a:fillRect/>
          </a:stretch>
        </p:blipFill>
        <p:spPr bwMode="auto">
          <a:xfrm>
            <a:off x="455613" y="2268538"/>
            <a:ext cx="8231187" cy="3424237"/>
          </a:xfrm>
          <a:prstGeom prst="rect">
            <a:avLst/>
          </a:prstGeom>
          <a:noFill/>
        </p:spPr>
      </p:pic>
      <p:sp>
        <p:nvSpPr>
          <p:cNvPr id="97285" name="Freeform 5"/>
          <p:cNvSpPr>
            <a:spLocks/>
          </p:cNvSpPr>
          <p:nvPr/>
        </p:nvSpPr>
        <p:spPr bwMode="auto">
          <a:xfrm>
            <a:off x="4224338" y="1463675"/>
            <a:ext cx="1150937" cy="1260475"/>
          </a:xfrm>
          <a:custGeom>
            <a:avLst/>
            <a:gdLst/>
            <a:ahLst/>
            <a:cxnLst>
              <a:cxn ang="0">
                <a:pos x="725" y="0"/>
              </a:cxn>
              <a:cxn ang="0">
                <a:pos x="549" y="0"/>
              </a:cxn>
              <a:cxn ang="0">
                <a:pos x="0" y="794"/>
              </a:cxn>
            </a:cxnLst>
            <a:rect l="0" t="0" r="r" b="b"/>
            <a:pathLst>
              <a:path w="725" h="794">
                <a:moveTo>
                  <a:pt x="725" y="0"/>
                </a:moveTo>
                <a:lnTo>
                  <a:pt x="549" y="0"/>
                </a:lnTo>
                <a:lnTo>
                  <a:pt x="0" y="794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7286" name="Line 6"/>
          <p:cNvSpPr>
            <a:spLocks noChangeShapeType="1"/>
          </p:cNvSpPr>
          <p:nvPr/>
        </p:nvSpPr>
        <p:spPr bwMode="auto">
          <a:xfrm>
            <a:off x="5095875" y="1463675"/>
            <a:ext cx="95250" cy="1254125"/>
          </a:xfrm>
          <a:prstGeom prst="line">
            <a:avLst/>
          </a:prstGeom>
          <a:noFill/>
          <a:ln w="22225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5432425" y="1223963"/>
            <a:ext cx="337502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b="1">
                <a:solidFill>
                  <a:srgbClr val="231F20"/>
                </a:solidFill>
                <a:latin typeface="Arial" pitchFamily="34" charset="0"/>
              </a:rPr>
              <a:t>Somites (seen</a:t>
            </a:r>
          </a:p>
          <a:p>
            <a:r>
              <a:rPr lang="en-US" sz="2900" b="1">
                <a:solidFill>
                  <a:srgbClr val="231F20"/>
                </a:solidFill>
                <a:latin typeface="Arial" pitchFamily="34" charset="0"/>
              </a:rPr>
              <a:t>through ectoderm) </a:t>
            </a:r>
          </a:p>
        </p:txBody>
      </p:sp>
      <p:sp>
        <p:nvSpPr>
          <p:cNvPr id="97288" name="Rectangle 8"/>
          <p:cNvSpPr>
            <a:spLocks noChangeArrowheads="1"/>
          </p:cNvSpPr>
          <p:nvPr/>
        </p:nvSpPr>
        <p:spPr bwMode="auto">
          <a:xfrm>
            <a:off x="2035175" y="5084763"/>
            <a:ext cx="149383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b="1" i="1">
                <a:solidFill>
                  <a:srgbClr val="231F20"/>
                </a:solidFill>
                <a:latin typeface="Arial" pitchFamily="34" charset="0"/>
              </a:rPr>
              <a:t>Yolk sac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7502525" y="3306763"/>
            <a:ext cx="9017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b="1" i="1">
                <a:solidFill>
                  <a:srgbClr val="231F20"/>
                </a:solidFill>
                <a:latin typeface="Arial" pitchFamily="34" charset="0"/>
              </a:rPr>
              <a:t>Head</a:t>
            </a:r>
          </a:p>
          <a:p>
            <a:r>
              <a:rPr lang="en-US" sz="2900" b="1" i="1">
                <a:solidFill>
                  <a:srgbClr val="231F20"/>
                </a:solidFill>
                <a:latin typeface="Arial" pitchFamily="34" charset="0"/>
              </a:rPr>
              <a:t>fold </a:t>
            </a: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438150" y="2395538"/>
            <a:ext cx="7762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b="1" i="1">
                <a:solidFill>
                  <a:srgbClr val="231F20"/>
                </a:solidFill>
                <a:latin typeface="Arial" pitchFamily="34" charset="0"/>
              </a:rPr>
              <a:t>Tail</a:t>
            </a:r>
          </a:p>
          <a:p>
            <a:r>
              <a:rPr lang="en-US" sz="2900" b="1" i="1">
                <a:solidFill>
                  <a:srgbClr val="231F20"/>
                </a:solidFill>
                <a:latin typeface="Arial" pitchFamily="34" charset="0"/>
              </a:rPr>
              <a:t>fold </a:t>
            </a:r>
          </a:p>
        </p:txBody>
      </p:sp>
      <p:sp>
        <p:nvSpPr>
          <p:cNvPr id="97291" name="Rectangle 11"/>
          <p:cNvSpPr>
            <a:spLocks noChangeArrowheads="1"/>
          </p:cNvSpPr>
          <p:nvPr/>
        </p:nvSpPr>
        <p:spPr bwMode="auto">
          <a:xfrm>
            <a:off x="450850" y="5208588"/>
            <a:ext cx="531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>
                <a:solidFill>
                  <a:srgbClr val="231F20"/>
                </a:solidFill>
                <a:latin typeface="Arial Black" pitchFamily="34" charset="0"/>
              </a:rPr>
              <a:t>(c)</a:t>
            </a:r>
            <a:endParaRPr lang="en-US" sz="1800"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9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92"/>
    </mc:Choice>
    <mc:Fallback>
      <p:transition spd="slow" advTm="27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3" x="5608638" y="2643188"/>
          <p14:tracePt t="1441" x="5830888" y="2581275"/>
          <p14:tracePt t="1454" x="5911850" y="2544763"/>
          <p14:tracePt t="1471" x="5919788" y="2544763"/>
          <p14:tracePt t="1713" x="5919788" y="2554288"/>
          <p14:tracePt t="1729" x="5902325" y="2554288"/>
          <p14:tracePt t="1740" x="5884863" y="2554288"/>
          <p14:tracePt t="1756" x="5848350" y="2554288"/>
          <p14:tracePt t="1771" x="5813425" y="2554288"/>
          <p14:tracePt t="1817" x="5803900" y="2554288"/>
          <p14:tracePt t="1825" x="5795963" y="2571750"/>
          <p14:tracePt t="1839" x="5786438" y="2589213"/>
          <p14:tracePt t="1854" x="5768975" y="2652713"/>
          <p14:tracePt t="1857" x="5768975" y="2679700"/>
          <p14:tracePt t="1871" x="5768975" y="2697163"/>
          <p14:tracePt t="1889" x="5768975" y="2776538"/>
          <p14:tracePt t="1906" x="5768975" y="2822575"/>
          <p14:tracePt t="1922" x="5768975" y="2847975"/>
          <p14:tracePt t="1939" x="5751513" y="2867025"/>
          <p14:tracePt t="1957" x="5751513" y="2874963"/>
          <p14:tracePt t="1971" x="5732463" y="2928938"/>
          <p14:tracePt t="1989" x="5715000" y="2973388"/>
          <p14:tracePt t="2007" x="5705475" y="3027363"/>
          <p14:tracePt t="2008" x="5705475" y="3044825"/>
          <p14:tracePt t="2021" x="5705475" y="3054350"/>
          <p14:tracePt t="2038" x="5705475" y="3081338"/>
          <p14:tracePt t="2040" x="5705475" y="3089275"/>
          <p14:tracePt t="2054" x="5705475" y="3098800"/>
          <p14:tracePt t="2072" x="5688013" y="3143250"/>
          <p14:tracePt t="2089" x="5680075" y="3152775"/>
          <p14:tracePt t="2104" x="5670550" y="3160713"/>
          <p14:tracePt t="2202" x="5661025" y="3160713"/>
          <p14:tracePt t="2209" x="5653088" y="3179763"/>
          <p14:tracePt t="2221" x="5643563" y="3179763"/>
          <p14:tracePt t="2239" x="5626100" y="3197225"/>
          <p14:tracePt t="2254" x="5616575" y="3197225"/>
          <p14:tracePt t="2514" x="5608638" y="3197225"/>
          <p14:tracePt t="2530" x="5589588" y="3197225"/>
          <p14:tracePt t="2539" x="5537200" y="3214688"/>
          <p14:tracePt t="2556" x="5510213" y="3232150"/>
          <p14:tracePt t="2675" x="5491163" y="3251200"/>
          <p14:tracePt t="2690" x="5483225" y="3268663"/>
          <p14:tracePt t="2697" x="5473700" y="3268663"/>
          <p14:tracePt t="2707" x="5465763" y="3268663"/>
          <p14:tracePt t="2722" x="5456238" y="3276600"/>
          <p14:tracePt t="2762" x="5438775" y="3295650"/>
          <p14:tracePt t="2778" x="5419725" y="3313113"/>
          <p14:tracePt t="2789" x="5411788" y="3322638"/>
          <p14:tracePt t="2804" x="5330825" y="3367088"/>
          <p14:tracePt t="2821" x="5286375" y="3384550"/>
          <p14:tracePt t="2839" x="5241925" y="3402013"/>
          <p14:tracePt t="2854" x="5224463" y="3402013"/>
          <p14:tracePt t="2871" x="5197475" y="3419475"/>
          <p14:tracePt t="2888" x="5187950" y="3429000"/>
          <p14:tracePt t="2904" x="5180013" y="3429000"/>
          <p14:tracePt t="2921" x="5180013" y="3438525"/>
          <p14:tracePt t="2940" x="5170488" y="3446463"/>
          <p14:tracePt t="2957" x="5153025" y="3473450"/>
          <p14:tracePt t="2978" x="5143500" y="3473450"/>
          <p14:tracePt t="2989" x="5116513" y="3490913"/>
          <p14:tracePt t="3005" x="5089525" y="3509963"/>
          <p14:tracePt t="3021" x="5081588" y="3509963"/>
          <p14:tracePt t="3039" x="5072063" y="3509963"/>
          <p14:tracePt t="3074" x="5062538" y="3509963"/>
          <p14:tracePt t="3082" x="5045075" y="3527425"/>
          <p14:tracePt t="3090" x="5027613" y="3562350"/>
          <p14:tracePt t="3105" x="4973638" y="3616325"/>
          <p14:tracePt t="3122" x="4929188" y="3643313"/>
          <p14:tracePt t="3322" x="4929188" y="3652838"/>
          <p14:tracePt t="3674" x="4911725" y="3652838"/>
          <p14:tracePt t="3682" x="4902200" y="3643313"/>
          <p14:tracePt t="3692" x="4902200" y="3633788"/>
          <p14:tracePt t="3705" x="4884738" y="3616325"/>
          <p14:tracePt t="3731" x="4884738" y="3608388"/>
          <p14:tracePt t="3747" x="4875213" y="3608388"/>
          <p14:tracePt t="3779" x="4875213" y="3598863"/>
          <p14:tracePt t="3867" x="4867275" y="3598863"/>
          <p14:tracePt t="3874" x="4857750" y="3598863"/>
          <p14:tracePt t="3889" x="4830763" y="3598863"/>
          <p14:tracePt t="3906" x="4803775" y="3581400"/>
          <p14:tracePt t="3939" x="4795838" y="3581400"/>
          <p14:tracePt t="3955" x="4786313" y="3581400"/>
          <p14:tracePt t="3963" x="4776788" y="3581400"/>
          <p14:tracePt t="3979" x="4768850" y="3581400"/>
          <p14:tracePt t="3995" x="4759325" y="3571875"/>
          <p14:tracePt t="4010" x="4741863" y="3571875"/>
          <p14:tracePt t="4022" x="4741863" y="3562350"/>
          <p14:tracePt t="4039" x="4714875" y="3554413"/>
          <p14:tracePt t="4055" x="4679950" y="3544888"/>
          <p14:tracePt t="4057" x="4616450" y="3544888"/>
          <p14:tracePt t="4071" x="4598988" y="3544888"/>
          <p14:tracePt t="4089" x="4562475" y="3517900"/>
          <p14:tracePt t="4106" x="4537075" y="3509963"/>
          <p14:tracePt t="4122" x="4518025" y="3490913"/>
          <p14:tracePt t="4139" x="4500563" y="3473450"/>
          <p14:tracePt t="4156" x="4500563" y="3455988"/>
          <p14:tracePt t="4172" x="4491038" y="3446463"/>
          <p14:tracePt t="4189" x="4491038" y="3438525"/>
          <p14:tracePt t="4205" x="4483100" y="3419475"/>
          <p14:tracePt t="4259" x="4473575" y="3419475"/>
          <p14:tracePt t="4269" x="4465638" y="3419475"/>
          <p14:tracePt t="4276" x="4456113" y="3411538"/>
          <p14:tracePt t="4291" x="4438650" y="3402013"/>
          <p14:tracePt t="4304" x="4429125" y="3402013"/>
          <p14:tracePt t="4322" x="4367213" y="3348038"/>
          <p14:tracePt t="4340" x="3973513" y="3268663"/>
          <p14:tracePt t="4355" x="3965575" y="3268663"/>
          <p14:tracePt t="4372" x="3946525" y="3251200"/>
          <p14:tracePt t="4531" x="3946525" y="3259138"/>
          <p14:tracePt t="4667" x="3956050" y="3259138"/>
          <p14:tracePt t="4675" x="3965575" y="3268663"/>
          <p14:tracePt t="4691" x="3983038" y="3286125"/>
          <p14:tracePt t="4707" x="4017963" y="3303588"/>
          <p14:tracePt t="4723" x="4054475" y="3330575"/>
          <p14:tracePt t="4740" x="4089400" y="3357563"/>
          <p14:tracePt t="4756" x="4133850" y="3384550"/>
          <p14:tracePt t="4772" x="4205288" y="3402013"/>
          <p14:tracePt t="4789" x="4268788" y="3402013"/>
          <p14:tracePt t="4806" x="4330700" y="3402013"/>
          <p14:tracePt t="4822" x="4367213" y="3402013"/>
          <p14:tracePt t="4839" x="4402138" y="3402013"/>
          <p14:tracePt t="4855" x="4411663" y="3402013"/>
          <p14:tracePt t="4872" x="4419600" y="3402013"/>
          <p14:tracePt t="4915" x="4438650" y="3402013"/>
          <p14:tracePt t="4924" x="4456113" y="3402013"/>
          <p14:tracePt t="4940" x="4473575" y="3402013"/>
          <p14:tracePt t="4956" x="4483100" y="3402013"/>
          <p14:tracePt t="4973" x="4491038" y="3402013"/>
          <p14:tracePt t="5131" x="4483100" y="3402013"/>
          <p14:tracePt t="5139" x="4456113" y="3402013"/>
          <p14:tracePt t="5156" x="4429125" y="3402013"/>
          <p14:tracePt t="5172" x="4357688" y="3402013"/>
          <p14:tracePt t="5191" x="4286250" y="3402013"/>
          <p14:tracePt t="5206" x="4205288" y="3384550"/>
          <p14:tracePt t="5223" x="4143375" y="3322638"/>
          <p14:tracePt t="5239" x="4108450" y="3286125"/>
          <p14:tracePt t="5255" x="4071938" y="3268663"/>
          <p14:tracePt t="5420" x="4062413" y="3251200"/>
          <p14:tracePt t="5427" x="4054475" y="3251200"/>
          <p14:tracePt t="5439" x="4044950" y="3251200"/>
          <p14:tracePt t="5564" x="4044950" y="3241675"/>
          <p14:tracePt t="5588" x="4037013" y="3241675"/>
          <p14:tracePt t="5652" x="4027488" y="3241675"/>
          <p14:tracePt t="5671" x="4017963" y="3241675"/>
          <p14:tracePt t="5772" x="4010025" y="3241675"/>
          <p14:tracePt t="5804" x="3990975" y="3241675"/>
          <p14:tracePt t="5948" x="3983038" y="3251200"/>
          <p14:tracePt t="5956" x="3983038" y="3259138"/>
          <p14:tracePt t="5973" x="4017963" y="3286125"/>
          <p14:tracePt t="5991" x="4062413" y="3313113"/>
          <p14:tracePt t="6006" x="4125913" y="3348038"/>
          <p14:tracePt t="6023" x="4251325" y="3375025"/>
          <p14:tracePt t="6039" x="4348163" y="3384550"/>
          <p14:tracePt t="6055" x="4419600" y="3402013"/>
          <p14:tracePt t="6072" x="4438650" y="3419475"/>
          <p14:tracePt t="6089" x="4465638" y="3419475"/>
          <p14:tracePt t="6105" x="4483100" y="3438525"/>
          <p14:tracePt t="6123" x="4527550" y="3455988"/>
          <p14:tracePt t="6140" x="4598988" y="3490913"/>
          <p14:tracePt t="6156" x="4660900" y="3527425"/>
          <p14:tracePt t="6173" x="4741863" y="3544888"/>
          <p14:tracePt t="6190" x="4786313" y="3554413"/>
          <p14:tracePt t="6212" x="4822825" y="3571875"/>
          <p14:tracePt t="6223" x="4848225" y="3571875"/>
          <p14:tracePt t="6240" x="5018088" y="3625850"/>
          <p14:tracePt t="6244" x="5126038" y="3633788"/>
          <p14:tracePt t="6256" x="5224463" y="3660775"/>
          <p14:tracePt t="6272" x="5429250" y="3714750"/>
          <p14:tracePt t="6289" x="5554663" y="3751263"/>
          <p14:tracePt t="6291" x="5572125" y="3751263"/>
          <p14:tracePt t="6306" x="5589588" y="3751263"/>
          <p14:tracePt t="6322" x="5599113" y="3759200"/>
          <p14:tracePt t="6364" x="5608638" y="3759200"/>
          <p14:tracePt t="6380" x="5634038" y="3759200"/>
          <p14:tracePt t="6391" x="5643563" y="3751263"/>
          <p14:tracePt t="6509" x="5643563" y="3741738"/>
          <p14:tracePt t="6516" x="5643563" y="3732213"/>
          <p14:tracePt t="6526" x="5661025" y="3724275"/>
          <p14:tracePt t="6541" x="5670550" y="3714750"/>
          <p14:tracePt t="6789" x="5680075" y="3705225"/>
          <p14:tracePt t="6813" x="5680075" y="3697288"/>
          <p14:tracePt t="6829" x="5661025" y="3697288"/>
          <p14:tracePt t="6839" x="5653088" y="3697288"/>
          <p14:tracePt t="6856" x="5581650" y="3697288"/>
          <p14:tracePt t="6873" x="5510213" y="3697288"/>
          <p14:tracePt t="6889" x="5438775" y="3697288"/>
          <p14:tracePt t="6905" x="5384800" y="3660775"/>
          <p14:tracePt t="6922" x="5340350" y="3633788"/>
          <p14:tracePt t="6939" x="5330825" y="3633788"/>
          <p14:tracePt t="6956" x="5295900" y="3598863"/>
          <p14:tracePt t="6973" x="5268913" y="3598863"/>
          <p14:tracePt t="6990" x="5259388" y="3598863"/>
          <p14:tracePt t="7013" x="5241925" y="3598863"/>
          <p14:tracePt t="7038" x="5241925" y="3589338"/>
          <p14:tracePt t="7069" x="5241925" y="3581400"/>
          <p14:tracePt t="7077" x="5241925" y="3571875"/>
          <p14:tracePt t="7117" x="5251450" y="3562350"/>
          <p14:tracePt t="7125" x="5303838" y="3562350"/>
          <p14:tracePt t="7139" x="5367338" y="3554413"/>
          <p14:tracePt t="7156" x="5589588" y="3517900"/>
          <p14:tracePt t="7173" x="5634038" y="3509963"/>
          <p14:tracePt t="7191" x="5670550" y="3500438"/>
          <p14:tracePt t="7206" x="5697538" y="3490913"/>
          <p14:tracePt t="7222" x="5705475" y="3482975"/>
          <p14:tracePt t="7245" x="5715000" y="3465513"/>
          <p14:tracePt t="7256" x="5724525" y="3465513"/>
          <p14:tracePt t="7273" x="5822950" y="3446463"/>
          <p14:tracePt t="7278" x="5867400" y="3429000"/>
          <p14:tracePt t="7289" x="5911850" y="3411538"/>
          <p14:tracePt t="7306" x="5956300" y="3411538"/>
          <p14:tracePt t="7437" x="5965825" y="3411538"/>
          <p14:tracePt t="7445" x="5983288" y="3367088"/>
          <p14:tracePt t="7456" x="5983288" y="3357563"/>
          <p14:tracePt t="7473" x="5965825" y="3330575"/>
          <p14:tracePt t="7489" x="5894388" y="3295650"/>
          <p14:tracePt t="7505" x="5867400" y="3295650"/>
          <p14:tracePt t="7523" x="5830888" y="3251200"/>
          <p14:tracePt t="7525" x="5830888" y="3241675"/>
          <p14:tracePt t="7540" x="5786438" y="3187700"/>
          <p14:tracePt t="7557" x="5759450" y="3108325"/>
          <p14:tracePt t="7574" x="5741988" y="3036888"/>
          <p14:tracePt t="7591" x="5715000" y="2982913"/>
          <p14:tracePt t="7606" x="5697538" y="2955925"/>
          <p14:tracePt t="7624" x="5688013" y="2946400"/>
          <p14:tracePt t="7646" x="5688013" y="2938463"/>
          <p14:tracePt t="7655" x="5724525" y="2919413"/>
          <p14:tracePt t="7673" x="5751513" y="2901950"/>
          <p14:tracePt t="7688" x="5768975" y="2867025"/>
          <p14:tracePt t="7705" x="5776913" y="2813050"/>
          <p14:tracePt t="7723" x="5776913" y="2751138"/>
          <p14:tracePt t="7725" x="5776913" y="2741613"/>
          <p14:tracePt t="7739" x="5776913" y="2732088"/>
          <p14:tracePt t="7757" x="5813425" y="2697163"/>
          <p14:tracePt t="7774" x="5884863" y="2697163"/>
          <p14:tracePt t="7790" x="5938838" y="2697163"/>
          <p14:tracePt t="7806" x="6089650" y="2697163"/>
          <p14:tracePt t="7823" x="6232525" y="2697163"/>
          <p14:tracePt t="7840" x="6259513" y="2697163"/>
          <p14:tracePt t="7856" x="6269038" y="2687638"/>
          <p14:tracePt t="7873" x="6286500" y="2687638"/>
          <p14:tracePt t="7926" x="6296025" y="2687638"/>
          <p14:tracePt t="7934" x="6313488" y="2714625"/>
          <p14:tracePt t="7942" x="6330950" y="2732088"/>
          <p14:tracePt t="7955" x="6348413" y="2751138"/>
          <p14:tracePt t="7974" x="6384925" y="2795588"/>
          <p14:tracePt t="7989" x="6394450" y="2795588"/>
          <p14:tracePt t="8070" x="6394450" y="2813050"/>
          <p14:tracePt t="8110" x="6394450" y="2822575"/>
          <p14:tracePt t="8126" x="6394450" y="2830513"/>
          <p14:tracePt t="8137" x="6394450" y="2840038"/>
          <p14:tracePt t="8144" x="6394450" y="2847975"/>
          <p14:tracePt t="8155" x="6394450" y="2857500"/>
          <p14:tracePt t="8174" x="6394450" y="2901950"/>
          <p14:tracePt t="8190" x="6394450" y="2911475"/>
          <p14:tracePt t="8207" x="6394450" y="2928938"/>
          <p14:tracePt t="8224" x="6394450" y="2955925"/>
          <p14:tracePt t="8239" x="6394450" y="2973388"/>
          <p14:tracePt t="8257" x="6394450" y="3000375"/>
          <p14:tracePt t="8274" x="6394450" y="3017838"/>
          <p14:tracePt t="8289" x="6394450" y="3062288"/>
          <p14:tracePt t="8294" x="6394450" y="3071813"/>
          <p14:tracePt t="8307" x="6394450" y="3089275"/>
          <p14:tracePt t="8323" x="6394450" y="3125788"/>
          <p14:tracePt t="8325" x="6394450" y="3152775"/>
          <p14:tracePt t="8339" x="6394450" y="3170238"/>
          <p14:tracePt t="8355" x="6394450" y="3179763"/>
          <p14:tracePt t="8374" x="6394450" y="3197225"/>
          <p14:tracePt t="8398" x="6394450" y="3214688"/>
          <p14:tracePt t="8414" x="6394450" y="3224213"/>
          <p14:tracePt t="8424" x="6394450" y="3232150"/>
          <p14:tracePt t="8440" x="6394450" y="3241675"/>
          <p14:tracePt t="8456" x="6394450" y="3251200"/>
          <p14:tracePt t="8473" x="6394450" y="3268663"/>
          <p14:tracePt t="8489" x="6394450" y="3295650"/>
          <p14:tracePt t="8506" x="6367463" y="3340100"/>
          <p14:tracePt t="8523" x="6357938" y="3375025"/>
          <p14:tracePt t="8539" x="6348413" y="3411538"/>
          <p14:tracePt t="8541" x="6348413" y="3429000"/>
          <p14:tracePt t="8556" x="6340475" y="3446463"/>
          <p14:tracePt t="8574" x="6330950" y="3473450"/>
          <p14:tracePt t="8606" x="6323013" y="3490913"/>
          <p14:tracePt t="8654" x="6313488" y="3490913"/>
          <p14:tracePt t="8662" x="6303963" y="3500438"/>
          <p14:tracePt t="8703" x="6296025" y="3509963"/>
          <p14:tracePt t="8727" x="6286500" y="3509963"/>
          <p14:tracePt t="8734" x="6276975" y="3509963"/>
          <p14:tracePt t="8750" x="6269038" y="3517900"/>
          <p14:tracePt t="8814" x="6251575" y="3527425"/>
          <p14:tracePt t="8862" x="6242050" y="3536950"/>
          <p14:tracePt t="8870" x="6232525" y="3544888"/>
          <p14:tracePt t="8889" x="6224588" y="3544888"/>
          <p14:tracePt t="8906" x="6197600" y="3562350"/>
          <p14:tracePt t="8923" x="6188075" y="3562350"/>
          <p14:tracePt t="8939" x="6180138" y="3562350"/>
          <p14:tracePt t="8956" x="6180138" y="3571875"/>
          <p14:tracePt t="8973" x="6161088" y="3571875"/>
          <p14:tracePt t="8991" x="6143625" y="3581400"/>
          <p14:tracePt t="9007" x="6134100" y="3589338"/>
          <p14:tracePt t="9023" x="6126163" y="3589338"/>
          <p14:tracePt t="9041" x="6081713" y="3616325"/>
          <p14:tracePt t="9056" x="6054725" y="3625850"/>
          <p14:tracePt t="9074" x="6018213" y="3633788"/>
          <p14:tracePt t="9089" x="6000750" y="3643313"/>
          <p14:tracePt t="9118" x="5991225" y="3643313"/>
          <p14:tracePt t="9127" x="5991225" y="3652838"/>
          <p14:tracePt t="9139" x="5973763" y="3660775"/>
          <p14:tracePt t="9166" x="5973763" y="3670300"/>
          <p14:tracePt t="9207" x="5965825" y="3670300"/>
          <p14:tracePt t="9471" x="5956300" y="3670300"/>
          <p14:tracePt t="9479" x="5956300" y="3660775"/>
          <p14:tracePt t="9495" x="5956300" y="3652838"/>
          <p14:tracePt t="9511" x="5965825" y="3652838"/>
          <p14:tracePt t="9523" x="5965825" y="3643313"/>
          <p14:tracePt t="9539" x="5983288" y="3633788"/>
          <p14:tracePt t="9541" x="5983288" y="3625850"/>
          <p14:tracePt t="9555" x="5991225" y="3625850"/>
          <p14:tracePt t="9623" x="6000750" y="3616325"/>
          <p14:tracePt t="9655" x="6010275" y="3598863"/>
          <p14:tracePt t="9663" x="6018213" y="3598863"/>
          <p14:tracePt t="9674" x="6027738" y="3589338"/>
          <p14:tracePt t="9690" x="6045200" y="3581400"/>
          <p14:tracePt t="9706" x="6072188" y="3562350"/>
          <p14:tracePt t="9723" x="6081713" y="3554413"/>
          <p14:tracePt t="9739" x="6108700" y="3536950"/>
          <p14:tracePt t="9815" x="6116638" y="3536950"/>
          <p14:tracePt t="9839" x="6126163" y="3527425"/>
          <p14:tracePt t="9871" x="6126163" y="3517900"/>
          <p14:tracePt t="9888" x="6134100" y="3517900"/>
          <p14:tracePt t="9895" x="6134100" y="3509963"/>
          <p14:tracePt t="9907" x="6143625" y="3509963"/>
          <p14:tracePt t="9923" x="6153150" y="3500438"/>
          <p14:tracePt t="9943" x="6170613" y="3482975"/>
          <p14:tracePt t="9956" x="6188075" y="3465513"/>
          <p14:tracePt t="9976" x="6205538" y="3455988"/>
          <p14:tracePt t="9990" x="6205538" y="3446463"/>
          <p14:tracePt t="9991" x="6224588" y="3438525"/>
          <p14:tracePt t="10007" x="6242050" y="3419475"/>
          <p14:tracePt t="10024" x="6269038" y="3394075"/>
          <p14:tracePt t="10040" x="6276975" y="3394075"/>
          <p14:tracePt t="10056" x="6286500" y="3375025"/>
          <p14:tracePt t="10073" x="6296025" y="3375025"/>
          <p14:tracePt t="10090" x="6313488" y="3367088"/>
          <p14:tracePt t="10106" x="6348413" y="3348038"/>
          <p14:tracePt t="10123" x="6384925" y="3322638"/>
          <p14:tracePt t="10140" x="6419850" y="3303588"/>
          <p14:tracePt t="10156" x="6438900" y="3286125"/>
          <p14:tracePt t="10173" x="6446838" y="3286125"/>
          <p14:tracePt t="10288" x="6456363" y="3286125"/>
          <p14:tracePt t="10311" x="6456363" y="3295650"/>
          <p14:tracePt t="10323" x="6456363" y="3313113"/>
          <p14:tracePt t="10329" x="6456363" y="3322638"/>
          <p14:tracePt t="10339" x="6456363" y="3340100"/>
          <p14:tracePt t="10356" x="6456363" y="3384550"/>
          <p14:tracePt t="10373" x="6456363" y="3402013"/>
          <p14:tracePt t="10375" x="6446838" y="3419475"/>
          <p14:tracePt t="10389" x="6438900" y="3438525"/>
          <p14:tracePt t="10408" x="6411913" y="3473450"/>
          <p14:tracePt t="10424" x="6384925" y="3500438"/>
          <p14:tracePt t="10440" x="6323013" y="3527425"/>
          <p14:tracePt t="10456" x="6269038" y="3562350"/>
          <p14:tracePt t="10474" x="6251575" y="3562350"/>
          <p14:tracePt t="10490" x="6205538" y="3571875"/>
          <p14:tracePt t="10507" x="6188075" y="3571875"/>
          <p14:tracePt t="10523" x="6180138" y="3571875"/>
          <p14:tracePt t="10540" x="6143625" y="3571875"/>
          <p14:tracePt t="10556" x="6126163" y="3571875"/>
          <p14:tracePt t="10573" x="6089650" y="3562350"/>
          <p14:tracePt t="10576" x="6081713" y="3544888"/>
          <p14:tracePt t="10590" x="6054725" y="3517900"/>
          <p14:tracePt t="10607" x="5848350" y="3384550"/>
          <p14:tracePt t="10624" x="5643563" y="3295650"/>
          <p14:tracePt t="10640" x="5537200" y="3241675"/>
          <p14:tracePt t="10656" x="5537200" y="3232150"/>
          <p14:tracePt t="10673" x="5537200" y="3224213"/>
          <p14:tracePt t="10691" x="5537200" y="3205163"/>
          <p14:tracePt t="10706" x="5537200" y="3179763"/>
          <p14:tracePt t="10723" x="5545138" y="3160713"/>
          <p14:tracePt t="10740" x="5545138" y="3143250"/>
          <p14:tracePt t="10756" x="5537200" y="3098800"/>
          <p14:tracePt t="10773" x="5510213" y="3044825"/>
          <p14:tracePt t="10776" x="5483225" y="3009900"/>
          <p14:tracePt t="10790" x="5465763" y="2955925"/>
          <p14:tracePt t="10807" x="5438775" y="2874963"/>
          <p14:tracePt t="10824" x="5438775" y="2840038"/>
          <p14:tracePt t="10840" x="5419725" y="2768600"/>
          <p14:tracePt t="10857" x="5402263" y="2732088"/>
          <p14:tracePt t="10874" x="5367338" y="2670175"/>
          <p14:tracePt t="10890" x="5330825" y="2625725"/>
          <p14:tracePt t="10907" x="5313363" y="2608263"/>
          <p14:tracePt t="10923" x="5295900" y="2589213"/>
          <p14:tracePt t="10939" x="5268913" y="2581275"/>
          <p14:tracePt t="10956" x="5232400" y="2581275"/>
          <p14:tracePt t="10973" x="5143500" y="2562225"/>
          <p14:tracePt t="10976" x="5072063" y="2536825"/>
          <p14:tracePt t="10990" x="5045075" y="2536825"/>
          <p14:tracePt t="11008" x="4929188" y="2490788"/>
          <p14:tracePt t="11024" x="4840288" y="2465388"/>
          <p14:tracePt t="11041" x="4795838" y="2438400"/>
          <p14:tracePt t="11057" x="4786313" y="2438400"/>
          <p14:tracePt t="11080" x="4786313" y="2428875"/>
          <p14:tracePt t="11090" x="4776788" y="2428875"/>
          <p14:tracePt t="11112" x="4759325" y="2428875"/>
          <p14:tracePt t="11124" x="4732338" y="2428875"/>
          <p14:tracePt t="11140" x="4687888" y="2428875"/>
          <p14:tracePt t="11156" x="4625975" y="2428875"/>
          <p14:tracePt t="11174" x="4598988" y="2428875"/>
          <p14:tracePt t="11189" x="4562475" y="2428875"/>
          <p14:tracePt t="11192" x="4554538" y="2428875"/>
          <p14:tracePt t="11206" x="4527550" y="2428875"/>
          <p14:tracePt t="11225" x="4510088" y="2428875"/>
          <p14:tracePt t="11241" x="4483100" y="2428875"/>
          <p14:tracePt t="11257" x="4456113" y="2428875"/>
          <p14:tracePt t="11289" x="4429125" y="2446338"/>
          <p14:tracePt t="11296" x="4411663" y="2446338"/>
          <p14:tracePt t="11308" x="4384675" y="2446338"/>
          <p14:tracePt t="11324" x="4348163" y="2465388"/>
          <p14:tracePt t="11339" x="4322763" y="2473325"/>
          <p14:tracePt t="11357" x="4286250" y="2473325"/>
          <p14:tracePt t="11373" x="3875088" y="2500313"/>
          <p14:tracePt t="11376" x="3697288" y="2509838"/>
          <p14:tracePt t="11389" x="3419475" y="2536825"/>
          <p14:tracePt t="11406" x="3241675" y="2562225"/>
          <p14:tracePt t="11408" x="3214688" y="2562225"/>
          <p14:tracePt t="11424" x="3197225" y="2562225"/>
          <p14:tracePt t="11496" x="3187700" y="2571750"/>
          <p14:tracePt t="11504" x="3179763" y="2581275"/>
          <p14:tracePt t="11529" x="3160713" y="2589213"/>
          <p14:tracePt t="11544" x="3152775" y="2589213"/>
          <p14:tracePt t="11560" x="3152775" y="2598738"/>
          <p14:tracePt t="11584" x="3143250" y="2598738"/>
          <p14:tracePt t="11592" x="3116263" y="2598738"/>
          <p14:tracePt t="11608" x="3098800" y="2598738"/>
          <p14:tracePt t="11625" x="3062288" y="2608263"/>
          <p14:tracePt t="11640" x="3036888" y="2608263"/>
          <p14:tracePt t="11657" x="3000375" y="2633663"/>
          <p14:tracePt t="11675" x="2973388" y="2660650"/>
          <p14:tracePt t="11690" x="2965450" y="2660650"/>
          <p14:tracePt t="11707" x="2955925" y="2670175"/>
          <p14:tracePt t="11745" x="2946400" y="2679700"/>
          <p14:tracePt t="11755" x="2928938" y="2687638"/>
          <p14:tracePt t="11761" x="2928938" y="2697163"/>
          <p14:tracePt t="11776" x="2894013" y="2705100"/>
          <p14:tracePt t="11790" x="2894013" y="2714625"/>
          <p14:tracePt t="11807" x="2874963" y="2714625"/>
          <p14:tracePt t="11825" x="2867025" y="2724150"/>
          <p14:tracePt t="11873" x="2857500" y="2732088"/>
          <p14:tracePt t="11889" x="2840038" y="2751138"/>
          <p14:tracePt t="11913" x="2840038" y="2759075"/>
          <p14:tracePt t="11921" x="2822575" y="2776538"/>
          <p14:tracePt t="11929" x="2822575" y="2795588"/>
          <p14:tracePt t="11939" x="2822575" y="2803525"/>
          <p14:tracePt t="11957" x="2803525" y="2830513"/>
          <p14:tracePt t="11973" x="2803525" y="2840038"/>
          <p14:tracePt t="11990" x="2803525" y="2857500"/>
          <p14:tracePt t="11992" x="2803525" y="2867025"/>
          <p14:tracePt t="12008" x="2803525" y="2874963"/>
          <p14:tracePt t="12025" x="2803525" y="2911475"/>
          <p14:tracePt t="12041" x="2803525" y="2919413"/>
          <p14:tracePt t="12057" x="2803525" y="2946400"/>
          <p14:tracePt t="12074" x="2803525" y="2973388"/>
          <p14:tracePt t="12091" x="2803525" y="2990850"/>
          <p14:tracePt t="12107" x="2822575" y="3027363"/>
          <p14:tracePt t="12124" x="2822575" y="3044825"/>
          <p14:tracePt t="12140" x="2830513" y="3062288"/>
          <p14:tracePt t="12157" x="2840038" y="3081338"/>
          <p14:tracePt t="12173" x="2840038" y="3098800"/>
          <p14:tracePt t="12190" x="2840038" y="3108325"/>
          <p14:tracePt t="12207" x="2847975" y="3116263"/>
          <p14:tracePt t="12209" x="2857500" y="3116263"/>
          <p14:tracePt t="12224" x="2867025" y="3133725"/>
          <p14:tracePt t="12240" x="2874963" y="3133725"/>
          <p14:tracePt t="12257" x="2884488" y="3143250"/>
          <p14:tracePt t="12281" x="2894013" y="3160713"/>
          <p14:tracePt t="12290" x="2901950" y="3160713"/>
          <p14:tracePt t="12308" x="2911475" y="3179763"/>
          <p14:tracePt t="12324" x="2919413" y="3179763"/>
          <p14:tracePt t="12340" x="2919413" y="3187700"/>
          <p14:tracePt t="12360" x="2928938" y="3187700"/>
          <p14:tracePt t="12377" x="2938463" y="3187700"/>
          <p14:tracePt t="12390" x="2946400" y="3187700"/>
          <p14:tracePt t="12409" x="2955925" y="3187700"/>
          <p14:tracePt t="12449" x="2965450" y="3187700"/>
          <p14:tracePt t="12457" x="2973388" y="3205163"/>
          <p14:tracePt t="12473" x="2982913" y="3205163"/>
          <p14:tracePt t="12490" x="2982913" y="3214688"/>
          <p14:tracePt t="12569" x="2990850" y="3214688"/>
          <p14:tracePt t="12585" x="3000375" y="3214688"/>
          <p14:tracePt t="12609" x="3009900" y="3214688"/>
          <p14:tracePt t="12673" x="3017838" y="3214688"/>
          <p14:tracePt t="12681" x="3027363" y="3224213"/>
          <p14:tracePt t="12698" x="3027363" y="3232150"/>
          <p14:tracePt t="12708" x="3036888" y="3232150"/>
          <p14:tracePt t="12724" x="3044825" y="3241675"/>
          <p14:tracePt t="12740" x="3054350" y="3259138"/>
          <p14:tracePt t="12757" x="3062288" y="3268663"/>
          <p14:tracePt t="12774" x="3071813" y="3286125"/>
          <p14:tracePt t="12790" x="3071813" y="3295650"/>
          <p14:tracePt t="12807" x="3089275" y="3303588"/>
          <p14:tracePt t="12825" x="3089275" y="3313113"/>
          <p14:tracePt t="12929" x="3108325" y="3330575"/>
          <p14:tracePt t="13026" x="3108325" y="3340100"/>
          <p14:tracePt t="13033" x="3125788" y="3367088"/>
          <p14:tracePt t="13042" x="3125788" y="3384550"/>
          <p14:tracePt t="13057" x="3143250" y="3394075"/>
          <p14:tracePt t="13075" x="3143250" y="3402013"/>
          <p14:tracePt t="13185" x="3160713" y="3411538"/>
          <p14:tracePt t="13193" x="3160713" y="3419475"/>
          <p14:tracePt t="13207" x="3170238" y="3419475"/>
          <p14:tracePt t="13306" x="3187700" y="3438525"/>
          <p14:tracePt t="13313" x="3197225" y="3446463"/>
          <p14:tracePt t="13324" x="3224213" y="3473450"/>
          <p14:tracePt t="13450" x="3251200" y="3482975"/>
          <p14:tracePt t="13458" x="3259138" y="3490913"/>
          <p14:tracePt t="13473" x="3268663" y="3490913"/>
          <p14:tracePt t="13490" x="3276600" y="3490913"/>
          <p14:tracePt t="13578" x="3295650" y="3490913"/>
          <p14:tracePt t="13586" x="3313113" y="3490913"/>
          <p14:tracePt t="13603" x="3322638" y="3490913"/>
          <p14:tracePt t="13706" x="3330575" y="3490913"/>
          <p14:tracePt t="13714" x="3340100" y="3490913"/>
          <p14:tracePt t="13724" x="3348038" y="3490913"/>
          <p14:tracePt t="13834" x="3357563" y="3500438"/>
          <p14:tracePt t="13842" x="3375025" y="3500438"/>
          <p14:tracePt t="13857" x="3402013" y="3517900"/>
          <p14:tracePt t="13875" x="3402013" y="3536950"/>
          <p14:tracePt t="14114" x="3419475" y="3544888"/>
          <p14:tracePt t="14122" x="3429000" y="3562350"/>
          <p14:tracePt t="14140" x="3446463" y="3589338"/>
          <p14:tracePt t="14157" x="3455988" y="3598863"/>
          <p14:tracePt t="14174" x="3465513" y="3616325"/>
          <p14:tracePt t="14226" x="3473450" y="3625850"/>
          <p14:tracePt t="14258" x="3473450" y="3633788"/>
          <p14:tracePt t="14266" x="3490913" y="3652838"/>
          <p14:tracePt t="14275" x="3500438" y="3679825"/>
          <p14:tracePt t="14291" x="3527425" y="3741738"/>
          <p14:tracePt t="14308" x="3536950" y="3776663"/>
          <p14:tracePt t="14325" x="3589338" y="3867150"/>
          <p14:tracePt t="14340" x="3652838" y="3919538"/>
          <p14:tracePt t="14358" x="3660775" y="3919538"/>
          <p14:tracePt t="14426" x="3679825" y="3929063"/>
          <p14:tracePt t="14442" x="3687763" y="3938588"/>
          <p14:tracePt t="14450" x="3697288" y="3938588"/>
          <p14:tracePt t="14460" x="3741738" y="3956050"/>
          <p14:tracePt t="14474" x="3776663" y="3983038"/>
          <p14:tracePt t="14491" x="3830638" y="4017963"/>
          <p14:tracePt t="14508" x="3894138" y="4037013"/>
          <p14:tracePt t="14524" x="3911600" y="4037013"/>
          <p14:tracePt t="14540" x="3929063" y="4037013"/>
          <p14:tracePt t="14558" x="3929063" y="4071938"/>
          <p14:tracePt t="14574" x="3902075" y="4116388"/>
          <p14:tracePt t="14591" x="3875088" y="4170363"/>
          <p14:tracePt t="14607" x="3875088" y="4197350"/>
          <p14:tracePt t="14635" x="3875088" y="4205288"/>
          <p14:tracePt t="14643" x="3875088" y="4224338"/>
          <p14:tracePt t="14755" x="3875088" y="4259263"/>
          <p14:tracePt t="14762" x="3884613" y="4276725"/>
          <p14:tracePt t="14773" x="3894138" y="4276725"/>
          <p14:tracePt t="14790" x="3919538" y="4322763"/>
          <p14:tracePt t="14808" x="3919538" y="4330700"/>
          <p14:tracePt t="14823" x="3919538" y="4340225"/>
          <p14:tracePt t="14840" x="3919538" y="4348163"/>
          <p14:tracePt t="14859" x="3919538" y="4375150"/>
          <p14:tracePt t="14875" x="3929063" y="4402138"/>
          <p14:tracePt t="14890" x="3938588" y="4411663"/>
          <p14:tracePt t="14947" x="3946525" y="4419600"/>
          <p14:tracePt t="14963" x="3956050" y="4446588"/>
          <p14:tracePt t="14974" x="3965575" y="4473575"/>
          <p14:tracePt t="14990" x="4010025" y="4562475"/>
          <p14:tracePt t="15007" x="4017963" y="4616450"/>
          <p14:tracePt t="15024" x="4037013" y="4697413"/>
          <p14:tracePt t="15026" x="4071938" y="4714875"/>
          <p14:tracePt t="15040" x="4081463" y="4732338"/>
          <p14:tracePt t="15059" x="4098925" y="4768850"/>
          <p14:tracePt t="15076" x="4116388" y="4776788"/>
          <p14:tracePt t="15099" x="4116388" y="4795838"/>
          <p14:tracePt t="15109" x="4116388" y="4803775"/>
          <p14:tracePt t="15127" x="4116388" y="4813300"/>
          <p14:tracePt t="15141" x="4125913" y="4848225"/>
          <p14:tracePt t="15158" x="4125913" y="4857750"/>
          <p14:tracePt t="15174" x="4125913" y="4867275"/>
          <p14:tracePt t="15275" x="4133850" y="4875213"/>
          <p14:tracePt t="15291" x="4143375" y="4875213"/>
          <p14:tracePt t="15395" x="4152900" y="4894263"/>
          <p14:tracePt t="15403" x="4160838" y="4911725"/>
          <p14:tracePt t="15427" x="4170363" y="4919663"/>
          <p14:tracePt t="15435" x="4170363" y="4929188"/>
          <p14:tracePt t="15515" x="4170363" y="4938713"/>
          <p14:tracePt t="15523" x="4170363" y="4946650"/>
          <p14:tracePt t="15540" x="4187825" y="4973638"/>
          <p14:tracePt t="15558" x="4205288" y="5000625"/>
          <p14:tracePt t="15574" x="4224338" y="5027613"/>
          <p14:tracePt t="15675" x="4241800" y="5037138"/>
          <p14:tracePt t="15683" x="4241800" y="5045075"/>
          <p14:tracePt t="15708" x="4251325" y="5045075"/>
          <p14:tracePt t="16084" x="4259263" y="5054600"/>
          <p14:tracePt t="16091" x="4276725" y="5062538"/>
          <p14:tracePt t="16108" x="4286250" y="5072063"/>
          <p14:tracePt t="16260" x="4303713" y="5072063"/>
          <p14:tracePt t="16500" x="4313238" y="5072063"/>
          <p14:tracePt t="16516" x="4322763" y="5072063"/>
          <p14:tracePt t="16748" x="4330700" y="5072063"/>
          <p14:tracePt t="16764" x="4330700" y="5062538"/>
          <p14:tracePt t="16774" x="4330700" y="5054600"/>
          <p14:tracePt t="16805" x="4322763" y="5045075"/>
          <p14:tracePt t="16892" x="4330700" y="5027613"/>
          <p14:tracePt t="16900" x="4330700" y="5010150"/>
          <p14:tracePt t="16912" x="4330700" y="4983163"/>
          <p14:tracePt t="16925" x="4330700" y="4929188"/>
          <p14:tracePt t="16941" x="4322763" y="4911725"/>
          <p14:tracePt t="16959" x="4313238" y="4902200"/>
          <p14:tracePt t="17093" x="4313238" y="4894263"/>
          <p14:tracePt t="17100" x="4313238" y="4875213"/>
          <p14:tracePt t="17117" x="4313238" y="4867275"/>
          <p14:tracePt t="17165" x="4313238" y="4857750"/>
          <p14:tracePt t="17173" x="4313238" y="4848225"/>
          <p14:tracePt t="17191" x="4295775" y="4786313"/>
          <p14:tracePt t="17208" x="4259263" y="4670425"/>
          <p14:tracePt t="17224" x="4232275" y="4554538"/>
          <p14:tracePt t="17240" x="4232275" y="4446588"/>
          <p14:tracePt t="17258" x="4232275" y="4286250"/>
          <p14:tracePt t="17261" x="4232275" y="4214813"/>
          <p14:tracePt t="17274" x="4232275" y="4108450"/>
          <p14:tracePt t="17292" x="4037013" y="3724275"/>
          <p14:tracePt t="17309" x="3830638" y="3384550"/>
          <p14:tracePt t="17325" x="3759200" y="3241675"/>
          <p14:tracePt t="17341" x="3741738" y="3214688"/>
          <p14:tracePt t="18262" x="3724275" y="3214688"/>
          <p14:tracePt t="18269" x="3616325" y="3232150"/>
          <p14:tracePt t="18278" x="3517900" y="3340100"/>
          <p14:tracePt t="18291" x="3482975" y="3429000"/>
          <p14:tracePt t="18309" x="3411538" y="3536950"/>
          <p14:tracePt t="18325" x="3402013" y="3554413"/>
          <p14:tracePt t="18342" x="3402013" y="3589338"/>
          <p14:tracePt t="18360" x="3402013" y="3633788"/>
          <p14:tracePt t="18375" x="3402013" y="3687763"/>
          <p14:tracePt t="18391" x="3348038" y="3786188"/>
          <p14:tracePt t="18410" x="3295650" y="3857625"/>
          <p14:tracePt t="18424" x="3276600" y="3902075"/>
          <p14:tracePt t="18441" x="3232150" y="3983038"/>
          <p14:tracePt t="18461" x="3197225" y="4098925"/>
          <p14:tracePt t="18474" x="3197225" y="4116388"/>
          <p14:tracePt t="18491" x="3187700" y="4152900"/>
          <p14:tracePt t="18511" x="3187700" y="4170363"/>
          <p14:tracePt t="18525" x="3187700" y="4232275"/>
          <p14:tracePt t="18542" x="3187700" y="4340225"/>
          <p14:tracePt t="18559" x="3187700" y="4465638"/>
          <p14:tracePt t="18575" x="3187700" y="4554538"/>
          <p14:tracePt t="18592" x="3187700" y="4652963"/>
          <p14:tracePt t="18608" x="3160713" y="4705350"/>
          <p14:tracePt t="18886" x="3170238" y="4714875"/>
          <p14:tracePt t="18902" x="3187700" y="4751388"/>
          <p14:tracePt t="18911" x="3187700" y="4813300"/>
          <p14:tracePt t="18926" x="3214688" y="4894263"/>
          <p14:tracePt t="18942" x="3224213" y="4919663"/>
          <p14:tracePt t="18959" x="3251200" y="4938713"/>
          <p14:tracePt t="18975" x="3268663" y="4946650"/>
          <p14:tracePt t="18992" x="3276600" y="4946650"/>
          <p14:tracePt t="19038" x="3286125" y="4946650"/>
          <p14:tracePt t="19046" x="3286125" y="4956175"/>
          <p14:tracePt t="19057" x="3295650" y="4956175"/>
          <p14:tracePt t="19074" x="3313113" y="4965700"/>
          <p14:tracePt t="19092" x="3340100" y="5000625"/>
          <p14:tracePt t="19094" x="3375025" y="5027613"/>
          <p14:tracePt t="19109" x="3446463" y="5072063"/>
          <p14:tracePt t="19125" x="3500438" y="5089525"/>
          <p14:tracePt t="19142" x="3544888" y="5116513"/>
          <p14:tracePt t="19160" x="3589338" y="5133975"/>
          <p14:tracePt t="19175" x="3660775" y="5180013"/>
          <p14:tracePt t="19192" x="3705225" y="5205413"/>
          <p14:tracePt t="19209" x="3759200" y="5251450"/>
          <p14:tracePt t="19224" x="3795713" y="5276850"/>
          <p14:tracePt t="19242" x="3840163" y="5303838"/>
          <p14:tracePt t="19259" x="3875088" y="5322888"/>
          <p14:tracePt t="19274" x="3884613" y="5322888"/>
          <p14:tracePt t="19291" x="3902075" y="5340350"/>
          <p14:tracePt t="19308" x="3911600" y="5340350"/>
          <p14:tracePt t="19326" x="3946525" y="5330825"/>
          <p14:tracePt t="19343" x="3946525" y="5322888"/>
          <p14:tracePt t="19687" x="3956050" y="5322888"/>
          <p14:tracePt t="19695" x="3965575" y="5313363"/>
          <p14:tracePt t="19726" x="3973513" y="5313363"/>
          <p14:tracePt t="19734" x="3973513" y="5303838"/>
          <p14:tracePt t="19767" x="3973513" y="5295900"/>
          <p14:tracePt t="19774" x="3973513" y="5286375"/>
          <p14:tracePt t="19793" x="4000500" y="5251450"/>
          <p14:tracePt t="19808" x="4017963" y="5205413"/>
          <p14:tracePt t="19824" x="4027488" y="5160963"/>
          <p14:tracePt t="19842" x="4044950" y="5133975"/>
          <p14:tracePt t="19858" x="4044950" y="5116513"/>
          <p14:tracePt t="19874" x="4054475" y="5089525"/>
          <p14:tracePt t="19892" x="4081463" y="5037138"/>
          <p14:tracePt t="19894" x="4098925" y="5018088"/>
          <p14:tracePt t="19911" x="4116388" y="4983163"/>
          <p14:tracePt t="19925" x="4152900" y="4946650"/>
          <p14:tracePt t="19926" x="4160838" y="4929188"/>
          <p14:tracePt t="19943" x="4187825" y="4875213"/>
          <p14:tracePt t="19959" x="4187825" y="4857750"/>
          <p14:tracePt t="19976" x="4205288" y="4840288"/>
          <p14:tracePt t="19993" x="4205288" y="4822825"/>
          <p14:tracePt t="20015" x="4214813" y="4803775"/>
          <p14:tracePt t="20095" x="4214813" y="4795838"/>
          <p14:tracePt t="20103" x="4214813" y="4786313"/>
          <p14:tracePt t="20111" x="4224338" y="4759325"/>
          <p14:tracePt t="20124" x="4241800" y="4724400"/>
          <p14:tracePt t="20142" x="4268788" y="4643438"/>
          <p14:tracePt t="20160" x="4295775" y="4562475"/>
          <p14:tracePt t="20175" x="4313238" y="4500563"/>
          <p14:tracePt t="20193" x="4313238" y="4429125"/>
          <p14:tracePt t="20210" x="4313238" y="4367213"/>
          <p14:tracePt t="20225" x="4340225" y="4268788"/>
          <p14:tracePt t="20243" x="4357688" y="4197350"/>
          <p14:tracePt t="20258" x="4384675" y="4116388"/>
          <p14:tracePt t="20275" x="4402138" y="4054475"/>
          <p14:tracePt t="20293" x="4411663" y="3990975"/>
          <p14:tracePt t="20295" x="4411663" y="3965575"/>
          <p14:tracePt t="20308" x="4411663" y="3938588"/>
          <p14:tracePt t="20325" x="4429125" y="3902075"/>
          <p14:tracePt t="20327" x="4429125" y="3884613"/>
          <p14:tracePt t="20343" x="4438650" y="3875088"/>
          <p14:tracePt t="20359" x="4456113" y="3857625"/>
          <p14:tracePt t="20376" x="4465638" y="3840163"/>
          <p14:tracePt t="20415" x="4473575" y="3830638"/>
          <p14:tracePt t="20463" x="4483100" y="3813175"/>
          <p14:tracePt t="20472" x="4483100" y="3786188"/>
          <p14:tracePt t="20483" x="4500563" y="3751263"/>
          <p14:tracePt t="20492" x="4510088" y="3714750"/>
          <p14:tracePt t="20508" x="4518025" y="3660775"/>
          <p14:tracePt t="20511" x="4527550" y="3652838"/>
          <p14:tracePt t="20525" x="4545013" y="3633788"/>
          <p14:tracePt t="20712" x="4545013" y="3625850"/>
          <p14:tracePt t="20727" x="4562475" y="3608388"/>
          <p14:tracePt t="20735" x="4581525" y="3562350"/>
          <p14:tracePt t="20745" x="4589463" y="3554413"/>
          <p14:tracePt t="20759" x="4608513" y="3517900"/>
          <p14:tracePt t="20776" x="4625975" y="3482975"/>
          <p14:tracePt t="20793" x="4625975" y="3455988"/>
          <p14:tracePt t="20808" x="4633913" y="3419475"/>
          <p14:tracePt t="20825" x="4643438" y="3411538"/>
          <p14:tracePt t="20843" x="4643438" y="3394075"/>
          <p14:tracePt t="20968" x="4652963" y="3384550"/>
          <p14:tracePt t="20983" x="4670425" y="3384550"/>
          <p14:tracePt t="20993" x="4697413" y="3367088"/>
          <p14:tracePt t="21009" x="4714875" y="3348038"/>
          <p14:tracePt t="21025" x="4732338" y="3322638"/>
          <p14:tracePt t="21043" x="4751388" y="3295650"/>
          <p14:tracePt t="21058" x="4759325" y="3259138"/>
          <p14:tracePt t="21075" x="4776788" y="3205163"/>
          <p14:tracePt t="21092" x="4776788" y="3187700"/>
          <p14:tracePt t="21108" x="4776788" y="3179763"/>
          <p14:tracePt t="21125" x="4786313" y="3179763"/>
          <p14:tracePt t="21143" x="4795838" y="3160713"/>
          <p14:tracePt t="21160" x="4803775" y="3160713"/>
          <p14:tracePt t="21176" x="4822825" y="3152775"/>
          <p14:tracePt t="21193" x="4848225" y="3116263"/>
          <p14:tracePt t="21209" x="4875213" y="3089275"/>
          <p14:tracePt t="21225" x="4884738" y="3081338"/>
          <p14:tracePt t="21244" x="4894263" y="3062288"/>
          <p14:tracePt t="21352" x="4902200" y="3054350"/>
          <p14:tracePt t="21368" x="4911725" y="3044825"/>
          <p14:tracePt t="21392" x="4911725" y="3036888"/>
          <p14:tracePt t="21448" x="4919663" y="3036888"/>
          <p14:tracePt t="21464" x="4938713" y="3027363"/>
          <p14:tracePt t="21476" x="4946650" y="3017838"/>
          <p14:tracePt t="21492" x="4965700" y="3000375"/>
          <p14:tracePt t="21508" x="4983163" y="2982913"/>
          <p14:tracePt t="21592" x="5000625" y="2965450"/>
          <p14:tracePt t="21609" x="5010150" y="2955925"/>
          <p14:tracePt t="21616" x="5027613" y="2938463"/>
          <p14:tracePt t="21626" x="5045075" y="2919413"/>
          <p14:tracePt t="21642" x="5054600" y="2911475"/>
          <p14:tracePt t="21659" x="5072063" y="2894013"/>
          <p14:tracePt t="21675" x="5081588" y="2884488"/>
          <p14:tracePt t="21694" x="5089525" y="2874963"/>
          <p14:tracePt t="21728" x="5099050" y="2867025"/>
          <p14:tracePt t="21808" x="5108575" y="2857500"/>
          <p14:tracePt t="21824" x="5116513" y="2857500"/>
          <p14:tracePt t="21848" x="5126038" y="2847975"/>
          <p14:tracePt t="21856" x="5133975" y="2847975"/>
          <p14:tracePt t="21864" x="5143500" y="2840038"/>
          <p14:tracePt t="21880" x="5153025" y="2830513"/>
          <p14:tracePt t="21976" x="5160963" y="2822575"/>
          <p14:tracePt t="22593" x="5153025" y="2822575"/>
          <p14:tracePt t="22601" x="5143500" y="2822575"/>
          <p14:tracePt t="22610" x="5126038" y="2830513"/>
          <p14:tracePt t="22641" x="5116513" y="2847975"/>
          <p14:tracePt t="22721" x="5108575" y="2847975"/>
          <p14:tracePt t="22729" x="5089525" y="2847975"/>
          <p14:tracePt t="22743" x="5062538" y="2847975"/>
          <p14:tracePt t="22758" x="5027613" y="2847975"/>
          <p14:tracePt t="22760" x="5010150" y="2867025"/>
          <p14:tracePt t="22777" x="5000625" y="2867025"/>
          <p14:tracePt t="23017" x="4983163" y="2867025"/>
          <p14:tracePt t="23026" x="4965700" y="2867025"/>
          <p14:tracePt t="23043" x="4911725" y="2874963"/>
          <p14:tracePt t="23059" x="4894263" y="2874963"/>
          <p14:tracePt t="23076" x="4894263" y="2884488"/>
          <p14:tracePt t="23193" x="4894263" y="2874963"/>
          <p14:tracePt t="23209" x="4884738" y="2867025"/>
          <p14:tracePt t="23281" x="4884738" y="2857500"/>
          <p14:tracePt t="23289" x="4894263" y="2857500"/>
          <p14:tracePt t="23324" x="4894263" y="2847975"/>
          <p14:tracePt t="23330" x="4867275" y="2840038"/>
          <p14:tracePt t="23346" x="4857750" y="2840038"/>
          <p14:tracePt t="23363" x="4848225" y="2840038"/>
          <p14:tracePt t="23457" x="4848225" y="2830513"/>
          <p14:tracePt t="23465" x="4830763" y="2822575"/>
          <p14:tracePt t="23477" x="4795838" y="2803525"/>
          <p14:tracePt t="23493" x="4776788" y="2803525"/>
          <p14:tracePt t="23509" x="4768850" y="2803525"/>
          <p14:tracePt t="23617" x="4759325" y="2803525"/>
          <p14:tracePt t="23626" x="4724400" y="2803525"/>
          <p14:tracePt t="23644" x="4697413" y="2803525"/>
          <p14:tracePt t="23659" x="4687888" y="2803525"/>
          <p14:tracePt t="23778" x="4670425" y="2803525"/>
          <p14:tracePt t="23786" x="4652963" y="2803525"/>
          <p14:tracePt t="23795" x="4633913" y="2803525"/>
          <p14:tracePt t="23810" x="4616450" y="2813050"/>
          <p14:tracePt t="23827" x="4608513" y="2822575"/>
          <p14:tracePt t="23977" x="4608513" y="2830513"/>
          <p14:tracePt t="24058" x="4598988" y="2840038"/>
          <p14:tracePt t="24066" x="4589463" y="2847975"/>
          <p14:tracePt t="24891" x="4598988" y="2847975"/>
          <p14:tracePt t="24907" x="4608513" y="2847975"/>
          <p14:tracePt t="25195" x="4625975" y="2847975"/>
          <p14:tracePt t="25731" x="4633913" y="2830513"/>
          <p14:tracePt t="25747" x="4643438" y="2830513"/>
          <p14:tracePt t="25755" x="4652963" y="2822575"/>
          <p14:tracePt t="25875" x="4679950" y="2803525"/>
          <p14:tracePt t="25892" x="4697413" y="2795588"/>
          <p14:tracePt t="25899" x="4697413" y="2786063"/>
          <p14:tracePt t="25915" x="4705350" y="2786063"/>
          <p14:tracePt t="26003" x="4714875" y="2786063"/>
          <p14:tracePt t="26011" x="4724400" y="278606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7974013" y="6580188"/>
            <a:ext cx="1166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1">
                <a:latin typeface="Arial" pitchFamily="34" charset="0"/>
              </a:rPr>
              <a:t>Figure 28.11d</a:t>
            </a: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/>
          <a:srcRect t="55504"/>
          <a:stretch>
            <a:fillRect/>
          </a:stretch>
        </p:blipFill>
        <p:spPr bwMode="auto">
          <a:xfrm>
            <a:off x="407988" y="2479675"/>
            <a:ext cx="8231187" cy="2611438"/>
          </a:xfrm>
          <a:prstGeom prst="rect">
            <a:avLst/>
          </a:prstGeom>
          <a:noFill/>
        </p:spPr>
      </p:pic>
      <p:sp>
        <p:nvSpPr>
          <p:cNvPr id="98309" name="Freeform 5"/>
          <p:cNvSpPr>
            <a:spLocks/>
          </p:cNvSpPr>
          <p:nvPr/>
        </p:nvSpPr>
        <p:spPr bwMode="auto">
          <a:xfrm>
            <a:off x="4987925" y="2984500"/>
            <a:ext cx="2127250" cy="688975"/>
          </a:xfrm>
          <a:custGeom>
            <a:avLst/>
            <a:gdLst/>
            <a:ahLst/>
            <a:cxnLst>
              <a:cxn ang="0">
                <a:pos x="1340" y="0"/>
              </a:cxn>
              <a:cxn ang="0">
                <a:pos x="1086" y="0"/>
              </a:cxn>
              <a:cxn ang="0">
                <a:pos x="0" y="434"/>
              </a:cxn>
            </a:cxnLst>
            <a:rect l="0" t="0" r="r" b="b"/>
            <a:pathLst>
              <a:path w="1340" h="434">
                <a:moveTo>
                  <a:pt x="1340" y="0"/>
                </a:moveTo>
                <a:lnTo>
                  <a:pt x="1086" y="0"/>
                </a:lnTo>
                <a:lnTo>
                  <a:pt x="0" y="434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1814513" y="3397250"/>
            <a:ext cx="787400" cy="720725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130" y="454"/>
              </a:cxn>
              <a:cxn ang="0">
                <a:pos x="496" y="0"/>
              </a:cxn>
            </a:cxnLst>
            <a:rect l="0" t="0" r="r" b="b"/>
            <a:pathLst>
              <a:path w="496" h="454">
                <a:moveTo>
                  <a:pt x="0" y="454"/>
                </a:moveTo>
                <a:lnTo>
                  <a:pt x="130" y="454"/>
                </a:lnTo>
                <a:lnTo>
                  <a:pt x="496" y="0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8311" name="Freeform 7"/>
          <p:cNvSpPr>
            <a:spLocks/>
          </p:cNvSpPr>
          <p:nvPr/>
        </p:nvSpPr>
        <p:spPr bwMode="auto">
          <a:xfrm>
            <a:off x="4841875" y="1998663"/>
            <a:ext cx="1835150" cy="1001712"/>
          </a:xfrm>
          <a:custGeom>
            <a:avLst/>
            <a:gdLst/>
            <a:ahLst/>
            <a:cxnLst>
              <a:cxn ang="0">
                <a:pos x="1156" y="0"/>
              </a:cxn>
              <a:cxn ang="0">
                <a:pos x="870" y="0"/>
              </a:cxn>
              <a:cxn ang="0">
                <a:pos x="0" y="631"/>
              </a:cxn>
            </a:cxnLst>
            <a:rect l="0" t="0" r="r" b="b"/>
            <a:pathLst>
              <a:path w="1156" h="631">
                <a:moveTo>
                  <a:pt x="1156" y="0"/>
                </a:moveTo>
                <a:lnTo>
                  <a:pt x="870" y="0"/>
                </a:lnTo>
                <a:lnTo>
                  <a:pt x="0" y="631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8312" name="Freeform 8"/>
          <p:cNvSpPr>
            <a:spLocks/>
          </p:cNvSpPr>
          <p:nvPr/>
        </p:nvSpPr>
        <p:spPr bwMode="auto">
          <a:xfrm>
            <a:off x="5099050" y="2495550"/>
            <a:ext cx="1717675" cy="781050"/>
          </a:xfrm>
          <a:custGeom>
            <a:avLst/>
            <a:gdLst/>
            <a:ahLst/>
            <a:cxnLst>
              <a:cxn ang="0">
                <a:pos x="1082" y="0"/>
              </a:cxn>
              <a:cxn ang="0">
                <a:pos x="796" y="0"/>
              </a:cxn>
              <a:cxn ang="0">
                <a:pos x="0" y="492"/>
              </a:cxn>
            </a:cxnLst>
            <a:rect l="0" t="0" r="r" b="b"/>
            <a:pathLst>
              <a:path w="1082" h="492">
                <a:moveTo>
                  <a:pt x="1082" y="0"/>
                </a:moveTo>
                <a:lnTo>
                  <a:pt x="796" y="0"/>
                </a:lnTo>
                <a:lnTo>
                  <a:pt x="0" y="492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 flipH="1" flipV="1">
            <a:off x="5775325" y="3851275"/>
            <a:ext cx="1339850" cy="6350"/>
          </a:xfrm>
          <a:prstGeom prst="line">
            <a:avLst/>
          </a:prstGeom>
          <a:noFill/>
          <a:ln w="22225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7175500" y="2774950"/>
            <a:ext cx="1543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700" b="1">
                <a:solidFill>
                  <a:srgbClr val="231F20"/>
                </a:solidFill>
                <a:latin typeface="Arial" pitchFamily="34" charset="0"/>
              </a:rPr>
              <a:t>Primitive </a:t>
            </a:r>
          </a:p>
          <a:p>
            <a:r>
              <a:rPr lang="en-US" sz="2700" b="1">
                <a:solidFill>
                  <a:srgbClr val="231F20"/>
                </a:solidFill>
                <a:latin typeface="Arial" pitchFamily="34" charset="0"/>
              </a:rPr>
              <a:t>gut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7175500" y="3673475"/>
            <a:ext cx="127635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700" b="1">
                <a:solidFill>
                  <a:srgbClr val="231F20"/>
                </a:solidFill>
                <a:latin typeface="Arial" pitchFamily="34" charset="0"/>
              </a:rPr>
              <a:t>Foregut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396875" y="3933825"/>
            <a:ext cx="12954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700" b="1">
                <a:solidFill>
                  <a:srgbClr val="231F20"/>
                </a:solidFill>
                <a:latin typeface="Arial" pitchFamily="34" charset="0"/>
              </a:rPr>
              <a:t>Hindgut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6737350" y="1819275"/>
            <a:ext cx="188595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700" b="1">
                <a:solidFill>
                  <a:srgbClr val="231F20"/>
                </a:solidFill>
                <a:latin typeface="Arial" pitchFamily="34" charset="0"/>
              </a:rPr>
              <a:t>Neural tube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6877050" y="2298700"/>
            <a:ext cx="173355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700" b="1">
                <a:solidFill>
                  <a:srgbClr val="231F20"/>
                </a:solidFill>
                <a:latin typeface="Arial" pitchFamily="34" charset="0"/>
              </a:rPr>
              <a:t>Notochord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4000500" y="3702050"/>
            <a:ext cx="81915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700" b="1" i="1">
                <a:solidFill>
                  <a:srgbClr val="231F20"/>
                </a:solidFill>
                <a:latin typeface="Arial" pitchFamily="34" charset="0"/>
              </a:rPr>
              <a:t>Yolk 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4000500" y="4073525"/>
            <a:ext cx="5715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700" b="1" i="1">
                <a:solidFill>
                  <a:srgbClr val="231F20"/>
                </a:solidFill>
                <a:latin typeface="Arial" pitchFamily="34" charset="0"/>
              </a:rPr>
              <a:t>sac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952500" y="4654550"/>
            <a:ext cx="4953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700">
                <a:solidFill>
                  <a:srgbClr val="231F20"/>
                </a:solidFill>
                <a:latin typeface="Arial Black" pitchFamily="34" charset="0"/>
              </a:rPr>
              <a:t>(d)</a:t>
            </a:r>
            <a:endParaRPr lang="en-US" sz="1800"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7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44"/>
    </mc:Choice>
    <mc:Fallback>
      <p:transition spd="slow" advTm="4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7" x="4724400" y="2776538"/>
          <p14:tracePt t="1989" x="4732338" y="2768600"/>
          <p14:tracePt t="2173" x="4751388" y="2768600"/>
          <p14:tracePt t="2181" x="4751388" y="2759075"/>
          <p14:tracePt t="2200" x="4759325" y="2759075"/>
          <p14:tracePt t="2389" x="4768850" y="2751138"/>
          <p14:tracePt t="2453" x="4776788" y="2751138"/>
          <p14:tracePt t="2462" x="4786313" y="2751138"/>
          <p14:tracePt t="2470" x="4822825" y="2741613"/>
          <p14:tracePt t="2486" x="4830763" y="2741613"/>
          <p14:tracePt t="2501" x="4840288" y="2741613"/>
          <p14:tracePt t="2518" x="4848225" y="2741613"/>
          <p14:tracePt t="2535" x="4867275" y="2741613"/>
          <p14:tracePt t="2551" x="4875213" y="2786063"/>
          <p14:tracePt t="2567" x="4884738" y="2822575"/>
          <p14:tracePt t="2585" x="4894263" y="2830513"/>
          <p14:tracePt t="2870" x="4894263" y="2840038"/>
          <p14:tracePt t="3382" x="4902200" y="2840038"/>
          <p14:tracePt t="3415" x="4902200" y="2847975"/>
          <p14:tracePt t="3422" x="4911725" y="2857500"/>
          <p14:tracePt t="3446" x="4919663" y="2874963"/>
          <p14:tracePt t="3455" x="4929188" y="2894013"/>
          <p14:tracePt t="3468" x="4938713" y="2894013"/>
          <p14:tracePt t="3485" x="4938713" y="2911475"/>
          <p14:tracePt t="3501" x="4946650" y="2911475"/>
          <p14:tracePt t="3519" x="4956175" y="2928938"/>
          <p14:tracePt t="3536" x="4965700" y="2928938"/>
          <p14:tracePt t="3775" x="4965700" y="2938463"/>
          <p14:tracePt t="3791" x="4965700" y="2955925"/>
          <p14:tracePt t="3801" x="4973638" y="2955925"/>
          <p14:tracePt t="3819" x="4973638" y="2965450"/>
          <p14:tracePt t="3839" x="4983163" y="2965450"/>
          <p14:tracePt t="3850" x="4991100" y="2982913"/>
          <p14:tracePt t="3867" x="4991100" y="2990850"/>
          <p14:tracePt t="3884" x="4991100" y="3009900"/>
          <p14:tracePt t="3887" x="4991100" y="3017838"/>
          <p14:tracePt t="3911" x="4991100" y="3027363"/>
          <p14:tracePt t="3927" x="4991100" y="3036888"/>
          <p14:tracePt t="3943" x="4991100" y="3044825"/>
          <p14:tracePt t="3952" x="4991100" y="3062288"/>
          <p14:tracePt t="3968" x="5000625" y="3081338"/>
          <p14:tracePt t="3985" x="5010150" y="3089275"/>
          <p14:tracePt t="4159" x="5010150" y="3098800"/>
          <p14:tracePt t="4231" x="5010150" y="3108325"/>
          <p14:tracePt t="4271" x="5018088" y="3108325"/>
          <p14:tracePt t="4295" x="5027613" y="3116263"/>
          <p14:tracePt t="4303" x="5037138" y="3125788"/>
          <p14:tracePt t="4319" x="5045075" y="3133725"/>
          <p14:tracePt t="4334" x="5054600" y="3143250"/>
          <p14:tracePt t="4391" x="5062538" y="3143250"/>
          <p14:tracePt t="4519" x="5062538" y="3170238"/>
          <p14:tracePt t="4527" x="5062538" y="3205163"/>
          <p14:tracePt t="4536" x="5054600" y="3214688"/>
          <p14:tracePt t="4552" x="5037138" y="3268663"/>
          <p14:tracePt t="4575" x="5027613" y="3286125"/>
          <p14:tracePt t="4586" x="5027613" y="3295650"/>
          <p14:tracePt t="4607" x="5018088" y="3303588"/>
          <p14:tracePt t="4618" x="5018088" y="3313113"/>
          <p14:tracePt t="4634" x="5000625" y="3340100"/>
          <p14:tracePt t="4651" x="4938713" y="3419475"/>
          <p14:tracePt t="4667" x="4894263" y="3482975"/>
          <p14:tracePt t="4685" x="4875213" y="3509963"/>
          <p14:tracePt t="4687" x="4867275" y="3509963"/>
          <p14:tracePt t="4719" x="4857750" y="3517900"/>
          <p14:tracePt t="4751" x="4857750" y="3527425"/>
          <p14:tracePt t="4775" x="4840288" y="3527425"/>
          <p14:tracePt t="4880" x="4830763" y="3536950"/>
          <p14:tracePt t="4888" x="4822825" y="3554413"/>
          <p14:tracePt t="4900" x="4822825" y="3562350"/>
          <p14:tracePt t="4918" x="4795838" y="3598863"/>
          <p14:tracePt t="4920" x="4795838" y="3608388"/>
          <p14:tracePt t="4936" x="4768850" y="3643313"/>
          <p14:tracePt t="5047" x="4768850" y="3652838"/>
          <p14:tracePt t="5056" x="4768850" y="3660775"/>
          <p14:tracePt t="5192" x="4768850" y="3670300"/>
          <p14:tracePt t="5200" x="4768850" y="3679825"/>
          <p14:tracePt t="5219" x="4759325" y="3714750"/>
          <p14:tracePt t="5235" x="4751388" y="3759200"/>
          <p14:tracePt t="5251" x="4751388" y="3803650"/>
          <p14:tracePt t="5268" x="4741863" y="3822700"/>
          <p14:tracePt t="5284" x="4741863" y="3830638"/>
          <p14:tracePt t="5301" x="4732338" y="3867150"/>
          <p14:tracePt t="5303" x="4732338" y="3875088"/>
          <p14:tracePt t="5318" x="4724400" y="3884613"/>
          <p14:tracePt t="5407" x="4724400" y="3894138"/>
          <p14:tracePt t="5416" x="4724400" y="3919538"/>
          <p14:tracePt t="5435" x="4732338" y="3956050"/>
          <p14:tracePt t="5451" x="4732338" y="3983038"/>
          <p14:tracePt t="5468" x="4751388" y="3990975"/>
          <p14:tracePt t="5484" x="4751388" y="4000500"/>
          <p14:tracePt t="5512" x="4751388" y="4010025"/>
          <p14:tracePt t="5600" x="4751388" y="4017963"/>
          <p14:tracePt t="5608" x="4751388" y="4027488"/>
          <p14:tracePt t="5696" x="4768850" y="4027488"/>
          <p14:tracePt t="5728" x="4786313" y="4027488"/>
          <p14:tracePt t="5760" x="4795838" y="4027488"/>
          <p14:tracePt t="5771" x="4803775" y="4027488"/>
          <p14:tracePt t="5786" x="4830763" y="4027488"/>
          <p14:tracePt t="5801" x="4840288" y="4027488"/>
          <p14:tracePt t="5819" x="4848225" y="4037013"/>
          <p14:tracePt t="5840" x="4857750" y="4037013"/>
          <p14:tracePt t="5856" x="4875213" y="4037013"/>
          <p14:tracePt t="5869" x="4884738" y="4037013"/>
          <p14:tracePt t="5884" x="4902200" y="4037013"/>
          <p14:tracePt t="5992" x="4938713" y="4037013"/>
          <p14:tracePt t="6000" x="4946650" y="4044950"/>
          <p14:tracePt t="6019" x="4956175" y="4054475"/>
          <p14:tracePt t="6035" x="4965700" y="4054475"/>
          <p14:tracePt t="6121" x="4965700" y="4062413"/>
          <p14:tracePt t="6368" x="4965700" y="4054475"/>
          <p14:tracePt t="6377" x="4946650" y="4037013"/>
          <p14:tracePt t="6386" x="4938713" y="4027488"/>
          <p14:tracePt t="6401" x="4894263" y="3990975"/>
          <p14:tracePt t="6419" x="4857750" y="3973513"/>
          <p14:tracePt t="6449" x="4848225" y="3973513"/>
          <p14:tracePt t="6481" x="4840288" y="3965575"/>
          <p14:tracePt t="6489" x="4830763" y="3965575"/>
          <p14:tracePt t="6502" x="4803775" y="3946525"/>
          <p14:tracePt t="6518" x="4759325" y="3929063"/>
          <p14:tracePt t="6520" x="4741863" y="3929063"/>
          <p14:tracePt t="6534" x="4724400" y="3911600"/>
          <p14:tracePt t="6552" x="4679950" y="3894138"/>
          <p14:tracePt t="6570" x="4660900" y="3894138"/>
          <p14:tracePt t="6586" x="4616450" y="3894138"/>
          <p14:tracePt t="6602" x="4581525" y="3894138"/>
          <p14:tracePt t="6618" x="4572000" y="3894138"/>
          <p14:tracePt t="6672" x="4562475" y="3884613"/>
          <p14:tracePt t="6689" x="4545013" y="3884613"/>
          <p14:tracePt t="6701" x="4537075" y="3875088"/>
          <p14:tracePt t="6720" x="4473575" y="3867150"/>
          <p14:tracePt t="6734" x="4438650" y="3867150"/>
          <p14:tracePt t="6751" x="4402138" y="3867150"/>
          <p14:tracePt t="6769" x="4394200" y="3875088"/>
          <p14:tracePt t="6784" x="4375150" y="3884613"/>
          <p14:tracePt t="6802" x="4375150" y="3894138"/>
          <p14:tracePt t="6819" x="4367213" y="3894138"/>
          <p14:tracePt t="6836" x="4340225" y="3894138"/>
          <p14:tracePt t="6851" x="4303713" y="3894138"/>
          <p14:tracePt t="6869" x="4259263" y="3894138"/>
          <p14:tracePt t="6884" x="4179888" y="3894138"/>
          <p14:tracePt t="6901" x="4143375" y="3894138"/>
          <p14:tracePt t="6919" x="4116388" y="3884613"/>
          <p14:tracePt t="7049" x="4108450" y="3884613"/>
          <p14:tracePt t="7105" x="4098925" y="3884613"/>
          <p14:tracePt t="7113" x="4089400" y="3884613"/>
          <p14:tracePt t="7129" x="4089400" y="3875088"/>
          <p14:tracePt t="7161" x="4081463" y="3875088"/>
          <p14:tracePt t="7169" x="4071938" y="3875088"/>
          <p14:tracePt t="7185" x="4044950" y="3875088"/>
          <p14:tracePt t="7202" x="3946525" y="3875088"/>
          <p14:tracePt t="7219" x="3911600" y="3875088"/>
          <p14:tracePt t="7235" x="3894138" y="3867150"/>
          <p14:tracePt t="7251" x="3830638" y="3867150"/>
          <p14:tracePt t="7269" x="3795713" y="3857625"/>
          <p14:tracePt t="7284" x="3751263" y="3857625"/>
          <p14:tracePt t="7301" x="3741738" y="3857625"/>
          <p14:tracePt t="7657" x="3813175" y="3867150"/>
          <p14:tracePt t="7666" x="3822700" y="3867150"/>
          <p14:tracePt t="7685" x="3902075" y="3875088"/>
          <p14:tracePt t="7701" x="3965575" y="3894138"/>
          <p14:tracePt t="7720" x="4027488" y="3902075"/>
          <p14:tracePt t="7735" x="4062413" y="3911600"/>
          <p14:tracePt t="7751" x="4187825" y="3938588"/>
          <p14:tracePt t="7753" x="4241800" y="3938588"/>
          <p14:tracePt t="7770" x="4313238" y="3965575"/>
          <p14:tracePt t="7785" x="4367213" y="3983038"/>
          <p14:tracePt t="7802" x="4429125" y="3990975"/>
          <p14:tracePt t="7820" x="4527550" y="3990975"/>
          <p14:tracePt t="7835" x="4589463" y="3990975"/>
          <p14:tracePt t="7851" x="4625975" y="3990975"/>
          <p14:tracePt t="7870" x="4643438" y="4010025"/>
          <p14:tracePt t="7885" x="4660900" y="4010025"/>
          <p14:tracePt t="7901" x="4705350" y="4027488"/>
          <p14:tracePt t="7921" x="4776788" y="4027488"/>
          <p14:tracePt t="7935" x="4803775" y="4037013"/>
          <p14:tracePt t="7951" x="4857750" y="4037013"/>
          <p14:tracePt t="7953" x="4875213" y="4037013"/>
          <p14:tracePt t="7970" x="4902200" y="4044950"/>
          <p14:tracePt t="7985" x="4929188" y="4054475"/>
          <p14:tracePt t="8002" x="4938713" y="4054475"/>
          <p14:tracePt t="8034" x="4938713" y="4062413"/>
          <p14:tracePt t="8042" x="4956175" y="4062413"/>
          <p14:tracePt t="8053" x="4973638" y="4062413"/>
          <p14:tracePt t="8069" x="4973638" y="4071938"/>
          <p14:tracePt t="8085" x="5000625" y="4071938"/>
          <p14:tracePt t="8162" x="5018088" y="4071938"/>
          <p14:tracePt t="8282" x="5000625" y="4071938"/>
          <p14:tracePt t="8290" x="4973638" y="4062413"/>
          <p14:tracePt t="8302" x="4946650" y="4054475"/>
          <p14:tracePt t="8320" x="4822825" y="3990975"/>
          <p14:tracePt t="8321" x="4776788" y="3973513"/>
          <p14:tracePt t="8335" x="4751388" y="3965575"/>
          <p14:tracePt t="8351" x="4697413" y="3929063"/>
          <p14:tracePt t="8354" x="4687888" y="3919538"/>
          <p14:tracePt t="8370" x="4670425" y="3911600"/>
          <p14:tracePt t="8385" x="4652963" y="3902075"/>
          <p14:tracePt t="8403" x="4633913" y="3902075"/>
          <p14:tracePt t="8419" x="4589463" y="3884613"/>
          <p14:tracePt t="8435" x="4527550" y="3848100"/>
          <p14:tracePt t="8452" x="4465638" y="3822700"/>
          <p14:tracePt t="8469" x="4438650" y="3822700"/>
          <p14:tracePt t="8485" x="4402138" y="3813175"/>
          <p14:tracePt t="8502" x="4394200" y="3803650"/>
          <p14:tracePt t="8519" x="4367213" y="3786188"/>
          <p14:tracePt t="8535" x="4340225" y="3786188"/>
          <p14:tracePt t="8537" x="4322763" y="3786188"/>
          <p14:tracePt t="8552" x="4286250" y="3768725"/>
          <p14:tracePt t="8570" x="4232275" y="3741738"/>
          <p14:tracePt t="8586" x="4205288" y="3724275"/>
          <p14:tracePt t="8602" x="4197350" y="3724275"/>
          <p14:tracePt t="8620" x="4179888" y="3705225"/>
          <p14:tracePt t="8635" x="4133850" y="3687763"/>
          <p14:tracePt t="8652" x="4108450" y="3687763"/>
          <p14:tracePt t="8669" x="4081463" y="3679825"/>
          <p14:tracePt t="8685" x="4062413" y="3670300"/>
          <p14:tracePt t="8701" x="4044950" y="3652838"/>
          <p14:tracePt t="9098" x="4062413" y="3660775"/>
          <p14:tracePt t="9107" x="4108450" y="3687763"/>
          <p14:tracePt t="9119" x="4133850" y="3705225"/>
          <p14:tracePt t="9135" x="4232275" y="3751263"/>
          <p14:tracePt t="9152" x="4295775" y="3786188"/>
          <p14:tracePt t="9154" x="4322763" y="3795713"/>
          <p14:tracePt t="9169" x="4340225" y="3803650"/>
          <p14:tracePt t="9185" x="4367213" y="3813175"/>
          <p14:tracePt t="9187" x="4375150" y="3813175"/>
          <p14:tracePt t="9202" x="4402138" y="3822700"/>
          <p14:tracePt t="9220" x="4429125" y="3830638"/>
          <p14:tracePt t="9236" x="4473575" y="3830638"/>
          <p14:tracePt t="9252" x="4518025" y="3840163"/>
          <p14:tracePt t="9269" x="4562475" y="3848100"/>
          <p14:tracePt t="9285" x="4598988" y="3848100"/>
          <p14:tracePt t="9302" x="4616450" y="3867150"/>
          <p14:tracePt t="9319" x="4633913" y="3867150"/>
          <p14:tracePt t="9335" x="4679950" y="3875088"/>
          <p14:tracePt t="9352" x="4732338" y="3894138"/>
          <p14:tracePt t="9354" x="4776788" y="3894138"/>
          <p14:tracePt t="9369" x="4830763" y="3894138"/>
          <p14:tracePt t="9386" x="4867275" y="3894138"/>
          <p14:tracePt t="9402" x="4884738" y="3894138"/>
          <p14:tracePt t="9420" x="4902200" y="3894138"/>
          <p14:tracePt t="9435" x="4919663" y="3894138"/>
          <p14:tracePt t="9452" x="4956175" y="3894138"/>
          <p14:tracePt t="9469" x="4983163" y="3894138"/>
          <p14:tracePt t="9485" x="5000625" y="3894138"/>
          <p14:tracePt t="9502" x="5010150" y="3902075"/>
          <p14:tracePt t="9819" x="4991100" y="3902075"/>
          <p14:tracePt t="9835" x="4973638" y="3902075"/>
          <p14:tracePt t="9843" x="4956175" y="3902075"/>
          <p14:tracePt t="9854" x="4919663" y="3902075"/>
          <p14:tracePt t="9870" x="4848225" y="3902075"/>
          <p14:tracePt t="9885" x="4830763" y="3902075"/>
          <p14:tracePt t="9902" x="4813300" y="3902075"/>
          <p14:tracePt t="9919" x="4776788" y="3884613"/>
          <p14:tracePt t="9935" x="4714875" y="3875088"/>
          <p14:tracePt t="9952" x="4670425" y="3875088"/>
          <p14:tracePt t="9954" x="4643438" y="3867150"/>
          <p14:tracePt t="9969" x="4633913" y="3867150"/>
          <p14:tracePt t="9971" x="4616450" y="3867150"/>
          <p14:tracePt t="9987" x="4598988" y="3848100"/>
          <p14:tracePt t="10002" x="4581525" y="3848100"/>
          <p14:tracePt t="10027" x="4572000" y="3848100"/>
          <p14:tracePt t="10037" x="4562475" y="3848100"/>
          <p14:tracePt t="10052" x="4554538" y="3848100"/>
          <p14:tracePt t="10069" x="4545013" y="3848100"/>
          <p14:tracePt t="10171" x="4572000" y="3848100"/>
          <p14:tracePt t="10179" x="4625975" y="3848100"/>
          <p14:tracePt t="10187" x="4697413" y="3830638"/>
          <p14:tracePt t="10203" x="4840288" y="3830638"/>
          <p14:tracePt t="10220" x="5010150" y="3830638"/>
          <p14:tracePt t="10236" x="5153025" y="3822700"/>
          <p14:tracePt t="10252" x="5232400" y="3795713"/>
          <p14:tracePt t="10315" x="5251450" y="3776663"/>
          <p14:tracePt t="10331" x="5259388" y="3776663"/>
          <p14:tracePt t="10579" x="5268913" y="3768725"/>
          <p14:tracePt t="10619" x="5286375" y="3768725"/>
          <p14:tracePt t="10740" x="5295900" y="3768725"/>
          <p14:tracePt t="10755" x="5303838" y="3768725"/>
          <p14:tracePt t="10780" x="5303838" y="3759200"/>
          <p14:tracePt t="10787" x="5303838" y="3741738"/>
          <p14:tracePt t="10804" x="5303838" y="3687763"/>
          <p14:tracePt t="10820" x="5322888" y="3679825"/>
          <p14:tracePt t="10835" x="5322888" y="3670300"/>
          <p14:tracePt t="10900" x="5322888" y="3660775"/>
          <p14:tracePt t="10908" x="5330825" y="3660775"/>
          <p14:tracePt t="10934" x="5348288" y="3660775"/>
          <p14:tracePt t="10988" x="5357813" y="3660775"/>
          <p14:tracePt t="10996" x="5367338" y="3660775"/>
          <p14:tracePt t="11044" x="5375275" y="3660775"/>
          <p14:tracePt t="11132" x="5384800" y="3660775"/>
          <p14:tracePt t="11156" x="5394325" y="3660775"/>
          <p14:tracePt t="11212" x="5402263" y="3660775"/>
          <p14:tracePt t="11230" x="5411788" y="3660775"/>
          <p14:tracePt t="11260" x="5419725" y="3660775"/>
          <p14:tracePt t="11276" x="5429250" y="3660775"/>
          <p14:tracePt t="11286" x="5438775" y="3670300"/>
          <p14:tracePt t="11317" x="5446713" y="3670300"/>
          <p14:tracePt t="11324" x="5446713" y="3679825"/>
          <p14:tracePt t="11396" x="5456238" y="3679825"/>
          <p14:tracePt t="11461" x="5473700" y="3679825"/>
          <p14:tracePt t="11564" x="5483225" y="3679825"/>
          <p14:tracePt t="12557" x="5491163" y="3679825"/>
          <p14:tracePt t="12669" x="5500688" y="3679825"/>
          <p14:tracePt t="12693" x="5510213" y="3679825"/>
          <p14:tracePt t="13317" x="5518150" y="3679825"/>
          <p14:tracePt t="13630" x="5527675" y="3679825"/>
          <p14:tracePt t="13726" x="5518150" y="3679825"/>
          <p14:tracePt t="13742" x="5510213" y="3679825"/>
          <p14:tracePt t="13758" x="5500688" y="3679825"/>
          <p14:tracePt t="13769" x="5491163" y="3679825"/>
          <p14:tracePt t="13785" x="5483225" y="3679825"/>
          <p14:tracePt t="13803" x="5465763" y="3679825"/>
          <p14:tracePt t="13805" x="5456238" y="3679825"/>
          <p14:tracePt t="13819" x="5438775" y="3679825"/>
          <p14:tracePt t="13836" x="5384800" y="3670300"/>
          <p14:tracePt t="13838" x="5348288" y="3660775"/>
          <p14:tracePt t="13853" x="5241925" y="3633788"/>
          <p14:tracePt t="13870" x="5153025" y="3616325"/>
          <p14:tracePt t="13886" x="5045075" y="3598863"/>
          <p14:tracePt t="13903" x="4991100" y="3598863"/>
          <p14:tracePt t="13919" x="4973638" y="3598863"/>
          <p14:tracePt t="13935" x="4956175" y="3598863"/>
          <p14:tracePt t="13952" x="4919663" y="3598863"/>
          <p14:tracePt t="13968" x="4884738" y="3598863"/>
          <p14:tracePt t="13985" x="4857750" y="3598863"/>
          <p14:tracePt t="14002" x="4803775" y="3598863"/>
          <p14:tracePt t="14019" x="4751388" y="3598863"/>
          <p14:tracePt t="14035" x="4643438" y="3598863"/>
          <p14:tracePt t="14052" x="4598988" y="3589338"/>
          <p14:tracePt t="14086" x="4581525" y="3589338"/>
          <p14:tracePt t="14102" x="4572000" y="3581400"/>
          <p14:tracePt t="14110" x="4554538" y="3571875"/>
          <p14:tracePt t="14126" x="4545013" y="3562350"/>
          <p14:tracePt t="14136" x="4527550" y="3554413"/>
          <p14:tracePt t="14152" x="4518025" y="3554413"/>
          <p14:tracePt t="14168" x="4500563" y="3536950"/>
          <p14:tracePt t="14185" x="4491038" y="3527425"/>
          <p14:tracePt t="14202" x="4465638" y="3517900"/>
          <p14:tracePt t="14218" x="4456113" y="3500438"/>
          <p14:tracePt t="14235" x="4438650" y="3482975"/>
          <p14:tracePt t="14252" x="4419600" y="3473450"/>
          <p14:tracePt t="14268" x="4411663" y="3465513"/>
          <p14:tracePt t="14326" x="4402138" y="3465513"/>
          <p14:tracePt t="14358" x="4384675" y="3465513"/>
          <p14:tracePt t="14367" x="4375150" y="3465513"/>
          <p14:tracePt t="14374" x="4348163" y="3465513"/>
          <p14:tracePt t="14390" x="4340225" y="3465513"/>
          <p14:tracePt t="14402" x="4330700" y="3465513"/>
          <p14:tracePt t="14430" x="4322763" y="3465513"/>
          <p14:tracePt t="14438" x="4313238" y="3465513"/>
          <p14:tracePt t="14452" x="4295775" y="3465513"/>
          <p14:tracePt t="14468" x="4276725" y="3465513"/>
          <p14:tracePt t="14470" x="4268788" y="3465513"/>
          <p14:tracePt t="14486" x="4251325" y="3465513"/>
          <p14:tracePt t="14510" x="4241800" y="3465513"/>
          <p14:tracePt t="14519" x="4232275" y="3465513"/>
          <p14:tracePt t="14535" x="4205288" y="3473450"/>
          <p14:tracePt t="14553" x="4205288" y="3482975"/>
          <p14:tracePt t="14568" x="4179888" y="3500438"/>
          <p14:tracePt t="14585" x="4116388" y="3500438"/>
          <p14:tracePt t="14602" x="3894138" y="3500438"/>
          <p14:tracePt t="14618" x="3724275" y="3455988"/>
          <p14:tracePt t="14635" x="3554413" y="3402013"/>
          <p14:tracePt t="14742" x="3536950" y="3402013"/>
          <p14:tracePt t="14934" x="3517900" y="3402013"/>
          <p14:tracePt t="14942" x="3517900" y="3411538"/>
          <p14:tracePt t="14953" x="3500438" y="3411538"/>
          <p14:tracePt t="14968" x="3429000" y="3411538"/>
          <p14:tracePt t="14985" x="3348038" y="3411538"/>
          <p14:tracePt t="15002" x="3340100" y="3411538"/>
          <p14:tracePt t="15126" x="3340100" y="3402013"/>
          <p14:tracePt t="15158" x="3340100" y="3394075"/>
          <p14:tracePt t="15167" x="3330575" y="3384550"/>
          <p14:tracePt t="15183" x="3322638" y="3367088"/>
          <p14:tracePt t="15190" x="3313113" y="3348038"/>
          <p14:tracePt t="15206" x="3313113" y="3340100"/>
          <p14:tracePt t="15218" x="3303588" y="3330575"/>
          <p14:tracePt t="15246" x="3303588" y="3322638"/>
          <p14:tracePt t="15270" x="3303588" y="3313113"/>
          <p14:tracePt t="15303" x="3303588" y="3303588"/>
          <p14:tracePt t="15334" x="3303588" y="3295650"/>
          <p14:tracePt t="15367" x="3303588" y="3276600"/>
          <p14:tracePt t="15384" x="3295650" y="3268663"/>
          <p14:tracePt t="15423" x="3276600" y="3259138"/>
          <p14:tracePt t="15431" x="3241675" y="3251200"/>
          <p14:tracePt t="15439" x="3205163" y="3241675"/>
          <p14:tracePt t="15452" x="3197225" y="3232150"/>
          <p14:tracePt t="15468" x="3160713" y="3214688"/>
          <p14:tracePt t="15470" x="3152775" y="3214688"/>
          <p14:tracePt t="15487" x="3152775" y="3205163"/>
          <p14:tracePt t="15583" x="3143250" y="3205163"/>
          <p14:tracePt t="15600" x="3125788" y="3205163"/>
          <p14:tracePt t="15624" x="3116263" y="3214688"/>
          <p14:tracePt t="15735" x="3116263" y="3224213"/>
          <p14:tracePt t="15744" x="3098800" y="3232150"/>
          <p14:tracePt t="15755" x="3098800" y="3241675"/>
          <p14:tracePt t="15770" x="3089275" y="3259138"/>
          <p14:tracePt t="15787" x="3081338" y="3276600"/>
          <p14:tracePt t="15805" x="3071813" y="3295650"/>
          <p14:tracePt t="15808" x="3071813" y="3313113"/>
          <p14:tracePt t="15856" x="3071813" y="3322638"/>
          <p14:tracePt t="15895" x="3071813" y="3330575"/>
          <p14:tracePt t="15904" x="3062288" y="3357563"/>
          <p14:tracePt t="15921" x="3054350" y="3367088"/>
          <p14:tracePt t="15936" x="3044825" y="3384550"/>
          <p14:tracePt t="15954" x="3036888" y="3384550"/>
          <p14:tracePt t="15986" x="3036888" y="3394075"/>
          <p14:tracePt t="16520" x="3036888" y="3411538"/>
          <p14:tracePt t="16528" x="3036888" y="3438525"/>
          <p14:tracePt t="16538" x="3062288" y="3455988"/>
          <p14:tracePt t="16554" x="3108325" y="3490913"/>
          <p14:tracePt t="16570" x="3170238" y="3517900"/>
          <p14:tracePt t="16587" x="3224213" y="3544888"/>
          <p14:tracePt t="16604" x="3259138" y="3581400"/>
          <p14:tracePt t="16620" x="3268663" y="3589338"/>
          <p14:tracePt t="16637" x="3295650" y="3608388"/>
          <p14:tracePt t="16653" x="3303588" y="3608388"/>
          <p14:tracePt t="16669" x="3330575" y="3643313"/>
          <p14:tracePt t="16672" x="3367088" y="3652838"/>
          <p14:tracePt t="16688" x="3438525" y="3705225"/>
          <p14:tracePt t="16704" x="3536950" y="3741738"/>
          <p14:tracePt t="16721" x="3616325" y="3759200"/>
          <p14:tracePt t="16738" x="3679825" y="3803650"/>
          <p14:tracePt t="16755" x="3732213" y="3830638"/>
          <p14:tracePt t="16770" x="3776663" y="3867150"/>
          <p14:tracePt t="16787" x="3857625" y="3911600"/>
          <p14:tracePt t="16805" x="3929063" y="3946525"/>
          <p14:tracePt t="16808" x="3990975" y="3965575"/>
          <p14:tracePt t="16820" x="4027488" y="3973513"/>
          <p14:tracePt t="16837" x="4116388" y="3990975"/>
          <p14:tracePt t="16853" x="4214813" y="3990975"/>
          <p14:tracePt t="16856" x="4251325" y="3990975"/>
          <p14:tracePt t="16870" x="4286250" y="3990975"/>
          <p14:tracePt t="16913" x="4357688" y="3990975"/>
          <p14:tracePt t="16921" x="4394200" y="3990975"/>
          <p14:tracePt t="16937" x="4545013" y="3965575"/>
          <p14:tracePt t="16954" x="4679950" y="3965575"/>
          <p14:tracePt t="16970" x="4759325" y="3965575"/>
          <p14:tracePt t="16987" x="4848225" y="3965575"/>
          <p14:tracePt t="17004" x="4929188" y="3983038"/>
          <p14:tracePt t="17020" x="4991100" y="3983038"/>
          <p14:tracePt t="17037" x="5027613" y="3983038"/>
          <p14:tracePt t="17053" x="5062538" y="3983038"/>
          <p14:tracePt t="17056" x="5089525" y="3983038"/>
          <p14:tracePt t="17070" x="5108575" y="3983038"/>
          <p14:tracePt t="17088" x="5160963" y="3983038"/>
          <p14:tracePt t="17105" x="5180013" y="3965575"/>
          <p14:tracePt t="17121" x="5205413" y="3956050"/>
          <p14:tracePt t="17137" x="5224463" y="3946525"/>
          <p14:tracePt t="17154" x="5251450" y="3929063"/>
          <p14:tracePt t="17171" x="5268913" y="3919538"/>
          <p14:tracePt t="17187" x="5286375" y="3919538"/>
          <p14:tracePt t="17204" x="5303838" y="3919538"/>
          <p14:tracePt t="17220" x="5330825" y="3919538"/>
          <p14:tracePt t="17237" x="5348288" y="3919538"/>
          <p14:tracePt t="17253" x="5367338" y="3919538"/>
          <p14:tracePt t="17270" x="5375275" y="3919538"/>
          <p14:tracePt t="17288" x="5429250" y="3848100"/>
          <p14:tracePt t="17305" x="5446713" y="3822700"/>
          <p14:tracePt t="17320" x="5456238" y="3813175"/>
          <p14:tracePt t="17345" x="5465763" y="3813175"/>
          <p14:tracePt t="17355" x="5473700" y="3813175"/>
          <p14:tracePt t="17370" x="5483225" y="3813175"/>
          <p14:tracePt t="17402" x="5500688" y="3813175"/>
          <p14:tracePt t="17529" x="5510213" y="3813175"/>
          <p14:tracePt t="17553" x="5527675" y="3813175"/>
          <p14:tracePt t="17593" x="5537200" y="3813175"/>
          <p14:tracePt t="17609" x="5562600" y="3822700"/>
          <p14:tracePt t="17620" x="5562600" y="3830638"/>
          <p14:tracePt t="17637" x="5581650" y="3840163"/>
          <p14:tracePt t="17657" x="5589588" y="3840163"/>
          <p14:tracePt t="17689" x="5599113" y="3848100"/>
          <p14:tracePt t="17713" x="5599113" y="3857625"/>
          <p14:tracePt t="17721" x="5608638" y="3867150"/>
          <p14:tracePt t="17738" x="5616575" y="3875088"/>
          <p14:tracePt t="17755" x="5626100" y="3884613"/>
          <p14:tracePt t="17771" x="5643563" y="3902075"/>
          <p14:tracePt t="17788" x="5688013" y="3929063"/>
          <p14:tracePt t="17806" x="5715000" y="3938588"/>
          <p14:tracePt t="17820" x="5786438" y="3946525"/>
          <p14:tracePt t="17838" x="5813425" y="3965575"/>
          <p14:tracePt t="17854" x="5830888" y="3983038"/>
          <p14:tracePt t="17870" x="5840413" y="4010025"/>
          <p14:tracePt t="17887" x="5848350" y="4017963"/>
          <p14:tracePt t="17904" x="5857875" y="4027488"/>
          <p14:tracePt t="18202" x="5857875" y="4000500"/>
          <p14:tracePt t="18218" x="5857875" y="3990975"/>
          <p14:tracePt t="18226" x="5857875" y="3983038"/>
          <p14:tracePt t="18237" x="5857875" y="3973513"/>
          <p14:tracePt t="18337" x="5857875" y="3965575"/>
          <p14:tracePt t="18345" x="5857875" y="3946525"/>
          <p14:tracePt t="18356" x="5857875" y="3929063"/>
          <p14:tracePt t="18834" x="5848350" y="3929063"/>
          <p14:tracePt t="18842" x="5848350" y="3938588"/>
          <p14:tracePt t="18906" x="5840413" y="3938588"/>
          <p14:tracePt t="18930" x="5830888" y="3956050"/>
          <p14:tracePt t="18946" x="5822950" y="3956050"/>
          <p14:tracePt t="18970" x="5813425" y="3956050"/>
          <p14:tracePt t="19002" x="5803900" y="3956050"/>
          <p14:tracePt t="19010" x="5795963" y="3965575"/>
          <p14:tracePt t="19026" x="5786438" y="3965575"/>
          <p14:tracePt t="19563" x="5776913" y="3983038"/>
          <p14:tracePt t="19603" x="5759450" y="3990975"/>
          <p14:tracePt t="19611" x="5759450" y="4017963"/>
          <p14:tracePt t="19621" x="5741988" y="4037013"/>
          <p14:tracePt t="19638" x="5715000" y="4054475"/>
          <p14:tracePt t="19653" x="5705475" y="4062413"/>
          <p14:tracePt t="19670" x="5688013" y="4071938"/>
          <p14:tracePt t="19687" x="5688013" y="4081463"/>
          <p14:tracePt t="19704" x="5680075" y="4081463"/>
          <p14:tracePt t="19720" x="5661025" y="4081463"/>
          <p14:tracePt t="19738" x="5626100" y="4081463"/>
          <p14:tracePt t="19754" x="5616575" y="4081463"/>
          <p14:tracePt t="19772" x="5608638" y="4081463"/>
          <p14:tracePt t="19788" x="5589588" y="4098925"/>
          <p14:tracePt t="19804" x="5572125" y="4098925"/>
          <p14:tracePt t="19821" x="5537200" y="4098925"/>
          <p14:tracePt t="19838" x="5473700" y="4125913"/>
          <p14:tracePt t="19853" x="5419725" y="4143375"/>
          <p14:tracePt t="19870" x="5322888" y="4170363"/>
          <p14:tracePt t="19888" x="5251450" y="4197350"/>
          <p14:tracePt t="19890" x="5197475" y="4205288"/>
          <p14:tracePt t="19904" x="5143500" y="4205288"/>
          <p14:tracePt t="19920" x="5133975" y="4205288"/>
          <p14:tracePt t="19939" x="5116513" y="4205288"/>
          <p14:tracePt t="19956" x="5089525" y="4205288"/>
          <p14:tracePt t="19971" x="5037138" y="4197350"/>
          <p14:tracePt t="19988" x="4965700" y="4197350"/>
          <p14:tracePt t="20004" x="4919663" y="4170363"/>
          <p14:tracePt t="20020" x="4840288" y="4152900"/>
          <p14:tracePt t="20038" x="4803775" y="4143375"/>
          <p14:tracePt t="20054" x="4768850" y="4133850"/>
          <p14:tracePt t="20071" x="4732338" y="4108450"/>
          <p14:tracePt t="20087" x="4705350" y="4098925"/>
          <p14:tracePt t="20103" x="4670425" y="4098925"/>
          <p14:tracePt t="20106" x="4660900" y="4089400"/>
          <p14:tracePt t="20121" x="4633913" y="4089400"/>
          <p14:tracePt t="20139" x="4554538" y="4081463"/>
          <p14:tracePt t="20155" x="4537075" y="4081463"/>
          <p14:tracePt t="20172" x="4491038" y="4081463"/>
          <p14:tracePt t="20211" x="4446588" y="4071938"/>
          <p14:tracePt t="20219" x="4394200" y="4054475"/>
          <p14:tracePt t="20238" x="4375150" y="4044950"/>
          <p14:tracePt t="20254" x="4322763" y="4027488"/>
          <p14:tracePt t="20270" x="4286250" y="4000500"/>
          <p14:tracePt t="20288" x="4276725" y="3990975"/>
          <p14:tracePt t="20304" x="4214813" y="3946525"/>
          <p14:tracePt t="20306" x="4179888" y="3929063"/>
          <p14:tracePt t="20320" x="4160838" y="3911600"/>
          <p14:tracePt t="20327" x="4133850" y="3884613"/>
          <p14:tracePt t="20339" x="4098925" y="3867150"/>
          <p14:tracePt t="20355" x="4081463" y="3840163"/>
          <p14:tracePt t="20371" x="4062413" y="3822700"/>
          <p14:tracePt t="20389" x="4017963" y="3822700"/>
          <p14:tracePt t="20404" x="4000500" y="3822700"/>
          <p14:tracePt t="20437" x="3983038" y="3822700"/>
          <p14:tracePt t="20444" x="3973513" y="3803650"/>
          <p14:tracePt t="20454" x="3973513" y="3795713"/>
          <p14:tracePt t="20470" x="3938588" y="3759200"/>
          <p14:tracePt t="20488" x="3938588" y="3751263"/>
          <p14:tracePt t="20507" x="3929063" y="3732213"/>
          <p14:tracePt t="20555" x="3929063" y="3724275"/>
          <p14:tracePt t="20563" x="3919538" y="3724275"/>
          <p14:tracePt t="20619" x="3911600" y="3724275"/>
          <p14:tracePt t="20637" x="3911600" y="3714750"/>
          <p14:tracePt t="20644" x="3894138" y="3697288"/>
          <p14:tracePt t="20654" x="3884613" y="3687763"/>
          <p14:tracePt t="20671" x="3867150" y="3660775"/>
          <p14:tracePt t="20688" x="3857625" y="3643313"/>
          <p14:tracePt t="20704" x="3840163" y="3625850"/>
          <p14:tracePt t="20720" x="3822700" y="3616325"/>
          <p14:tracePt t="20739" x="3776663" y="3598863"/>
          <p14:tracePt t="20755" x="3759200" y="3598863"/>
          <p14:tracePt t="20771" x="3732213" y="3598863"/>
          <p14:tracePt t="20789" x="3714750" y="3598863"/>
          <p14:tracePt t="20805" x="3598863" y="3598863"/>
          <p14:tracePt t="20821" x="3367088" y="3598863"/>
          <p14:tracePt t="20948" x="3348038" y="3598863"/>
          <p14:tracePt t="20955" x="3340100" y="3598863"/>
          <p14:tracePt t="20971" x="3295650" y="3608388"/>
          <p14:tracePt t="20989" x="3268663" y="3608388"/>
          <p14:tracePt t="21005" x="3197225" y="3633788"/>
          <p14:tracePt t="21021" x="3179763" y="3633788"/>
          <p14:tracePt t="21038" x="3133725" y="3633788"/>
          <p14:tracePt t="21054" x="2874963" y="3633788"/>
          <p14:tracePt t="21071" x="2803525" y="3633788"/>
          <p14:tracePt t="21088" x="2795588" y="3633788"/>
          <p14:tracePt t="21252" x="2776538" y="3633788"/>
          <p14:tracePt t="21284" x="2768600" y="3633788"/>
          <p14:tracePt t="21300" x="2751138" y="3633788"/>
          <p14:tracePt t="21317" x="2732088" y="3633788"/>
          <p14:tracePt t="21325" x="2724150" y="3633788"/>
          <p14:tracePt t="21348" x="2714625" y="3633788"/>
          <p14:tracePt t="21437" x="2705100" y="3633788"/>
          <p14:tracePt t="21492" x="2697163" y="3633788"/>
          <p14:tracePt t="21500" x="2697163" y="3625850"/>
          <p14:tracePt t="21524" x="2687638" y="3608388"/>
          <p14:tracePt t="21548" x="2687638" y="3598863"/>
          <p14:tracePt t="21557" x="2679700" y="3589338"/>
          <p14:tracePt t="21652" x="2679700" y="3581400"/>
          <p14:tracePt t="21700" x="2679700" y="3571875"/>
          <p14:tracePt t="21732" x="2670175" y="3571875"/>
          <p14:tracePt t="21748" x="2670175" y="3562350"/>
          <p14:tracePt t="21917" x="2670175" y="3544888"/>
          <p14:tracePt t="21956" x="2660650" y="3536950"/>
          <p14:tracePt t="22060" x="2660650" y="3527425"/>
          <p14:tracePt t="22068" x="2660650" y="3517900"/>
          <p14:tracePt t="22088" x="2660650" y="3509963"/>
          <p14:tracePt t="22104" x="2652713" y="3509963"/>
          <p14:tracePt t="22121" x="2652713" y="3500438"/>
          <p14:tracePt t="22212" x="2652713" y="3490913"/>
          <p14:tracePt t="22221" x="2652713" y="3482975"/>
          <p14:tracePt t="22292" x="2652713" y="3473450"/>
          <p14:tracePt t="22517" x="2652713" y="3465513"/>
          <p14:tracePt t="23718" x="2652713" y="3455988"/>
          <p14:tracePt t="23758" x="2652713" y="3446463"/>
          <p14:tracePt t="23870" x="2652713" y="3438525"/>
          <p14:tracePt t="23926" x="2660650" y="3438525"/>
          <p14:tracePt t="23934" x="2660650" y="3429000"/>
          <p14:tracePt t="23966" x="2670175" y="3429000"/>
          <p14:tracePt t="23974" x="2679700" y="3429000"/>
          <p14:tracePt t="23989" x="2705100" y="3429000"/>
          <p14:tracePt t="24006" x="2724150" y="3429000"/>
          <p14:tracePt t="24022" x="2741613" y="3429000"/>
          <p14:tracePt t="24040" x="2751138" y="3429000"/>
          <p14:tracePt t="24055" x="2776538" y="3438525"/>
          <p14:tracePt t="24072" x="2795588" y="3446463"/>
          <p14:tracePt t="24089" x="2822575" y="3465513"/>
          <p14:tracePt t="24104" x="2867025" y="3473450"/>
          <p14:tracePt t="24123" x="2911475" y="3490913"/>
          <p14:tracePt t="24138" x="2955925" y="3509963"/>
          <p14:tracePt t="24154" x="2990850" y="3536950"/>
          <p14:tracePt t="24173" x="3054350" y="3571875"/>
          <p14:tracePt t="24189" x="3089275" y="3581400"/>
          <p14:tracePt t="24206" x="3133725" y="3581400"/>
          <p14:tracePt t="24222" x="3205163" y="3589338"/>
          <p14:tracePt t="24239" x="3259138" y="3589338"/>
          <p14:tracePt t="24255" x="3322638" y="3589338"/>
          <p14:tracePt t="24272" x="3402013" y="3608388"/>
          <p14:tracePt t="24288" x="3482975" y="3608388"/>
          <p14:tracePt t="24305" x="3571875" y="3608388"/>
          <p14:tracePt t="24322" x="3679825" y="3608388"/>
          <p14:tracePt t="24338" x="3795713" y="3608388"/>
          <p14:tracePt t="24355" x="3938588" y="3608388"/>
          <p14:tracePt t="24372" x="4044950" y="3652838"/>
          <p14:tracePt t="24374" x="4071938" y="3660775"/>
          <p14:tracePt t="24389" x="4160838" y="3714750"/>
          <p14:tracePt t="24406" x="4276725" y="3759200"/>
          <p14:tracePt t="24422" x="4384675" y="3759200"/>
          <p14:tracePt t="24441" x="4446588" y="3714750"/>
          <p14:tracePt t="24455" x="4598988" y="3633788"/>
          <p14:tracePt t="24472" x="4660900" y="3598863"/>
          <p14:tracePt t="24488" x="4687888" y="3581400"/>
          <p14:tracePt t="24505" x="4741863" y="3571875"/>
          <p14:tracePt t="24522" x="4776788" y="3571875"/>
          <p14:tracePt t="24538" x="4813300" y="3571875"/>
          <p14:tracePt t="24554" x="4840288" y="3554413"/>
          <p14:tracePt t="24572" x="4884738" y="3527425"/>
          <p14:tracePt t="24574" x="4902200" y="3509963"/>
          <p14:tracePt t="24588" x="4929188" y="3473450"/>
          <p14:tracePt t="24605" x="4946650" y="3446463"/>
          <p14:tracePt t="24630" x="4973638" y="3446463"/>
          <p14:tracePt t="24646" x="5018088" y="3465513"/>
          <p14:tracePt t="24656" x="5037138" y="3465513"/>
          <p14:tracePt t="24673" x="5126038" y="3465513"/>
          <p14:tracePt t="24689" x="5214938" y="3465513"/>
          <p14:tracePt t="24705" x="5322888" y="3465513"/>
          <p14:tracePt t="24722" x="5384800" y="3465513"/>
          <p14:tracePt t="24738" x="5419725" y="3446463"/>
          <p14:tracePt t="24758" x="5429250" y="3446463"/>
          <p14:tracePt t="24772" x="5438775" y="3446463"/>
          <p14:tracePt t="24788" x="5446713" y="3446463"/>
          <p14:tracePt t="24805" x="5473700" y="3446463"/>
          <p14:tracePt t="24807" x="5491163" y="3446463"/>
          <p14:tracePt t="24846" x="5510213" y="3446463"/>
          <p14:tracePt t="24862" x="5518150" y="3446463"/>
          <p14:tracePt t="24873" x="5527675" y="3446463"/>
          <p14:tracePt t="24889" x="5562600" y="3446463"/>
          <p14:tracePt t="24904" x="5626100" y="3446463"/>
          <p14:tracePt t="24922" x="5741988" y="3446463"/>
          <p14:tracePt t="24942" x="5867400" y="3402013"/>
          <p14:tracePt t="24955" x="5894388" y="3394075"/>
          <p14:tracePt t="24972" x="5911850" y="3375025"/>
          <p14:tracePt t="24974" x="5919788" y="3367088"/>
          <p14:tracePt t="24990" x="5946775" y="3348038"/>
          <p14:tracePt t="25005" x="6000750" y="3322638"/>
          <p14:tracePt t="25023" x="6099175" y="3295650"/>
          <p14:tracePt t="25039" x="6126163" y="3295650"/>
          <p14:tracePt t="25055" x="6134100" y="3295650"/>
          <p14:tracePt t="25072" x="6143625" y="3295650"/>
          <p14:tracePt t="25089" x="6153150" y="3303588"/>
          <p14:tracePt t="25105" x="6180138" y="3313113"/>
          <p14:tracePt t="25123" x="6188075" y="3313113"/>
          <p14:tracePt t="25138" x="6205538" y="3313113"/>
          <p14:tracePt t="25154" x="6224588" y="3330575"/>
          <p14:tracePt t="25172" x="6242050" y="3340100"/>
          <p14:tracePt t="25174" x="6259513" y="3340100"/>
          <p14:tracePt t="25188" x="6269038" y="3357563"/>
          <p14:tracePt t="25205" x="6303963" y="3384550"/>
          <p14:tracePt t="25222" x="6313488" y="3394075"/>
          <p14:tracePt t="25238" x="6313488" y="3402013"/>
          <p14:tracePt t="25255" x="6323013" y="3402013"/>
          <p14:tracePt t="25273" x="6323013" y="3411538"/>
          <p14:tracePt t="25295" x="6330950" y="3419475"/>
          <p14:tracePt t="25495" x="6330950" y="3429000"/>
          <p14:tracePt t="25522" x="6323013" y="3429000"/>
          <p14:tracePt t="25535" x="6313488" y="3419475"/>
          <p14:tracePt t="25552" x="6303963" y="3419475"/>
          <p14:tracePt t="25560" x="6296025" y="3411538"/>
          <p14:tracePt t="25591" x="6286500" y="3402013"/>
          <p14:tracePt t="25647" x="6276975" y="3394075"/>
          <p14:tracePt t="25655" x="6259513" y="3375025"/>
          <p14:tracePt t="25674" x="6242050" y="3367088"/>
          <p14:tracePt t="25689" x="6224588" y="3357563"/>
          <p14:tracePt t="25705" x="6180138" y="3348038"/>
          <p14:tracePt t="25722" x="6170613" y="3340100"/>
          <p14:tracePt t="25743" x="6153150" y="3340100"/>
          <p14:tracePt t="25775" x="6143625" y="3330575"/>
          <p14:tracePt t="25791" x="6126163" y="3322638"/>
          <p14:tracePt t="25799" x="6116638" y="3313113"/>
          <p14:tracePt t="25808" x="6108700" y="3295650"/>
          <p14:tracePt t="25823" x="6089650" y="3286125"/>
          <p14:tracePt t="25840" x="6072188" y="3276600"/>
          <p14:tracePt t="25856" x="6062663" y="3259138"/>
          <p14:tracePt t="25872" x="6062663" y="3251200"/>
          <p14:tracePt t="25890" x="6045200" y="3232150"/>
          <p14:tracePt t="25905" x="6027738" y="3214688"/>
          <p14:tracePt t="25922" x="6018213" y="3197225"/>
          <p14:tracePt t="25939" x="6010275" y="3170238"/>
          <p14:tracePt t="25955" x="6000750" y="3160713"/>
          <p14:tracePt t="25972" x="5991225" y="3152775"/>
          <p14:tracePt t="25989" x="5991225" y="3133725"/>
          <p14:tracePt t="26015" x="5983288" y="3125788"/>
          <p14:tracePt t="26120" x="5965825" y="3125788"/>
          <p14:tracePt t="26144" x="5956300" y="3125788"/>
          <p14:tracePt t="26159" x="5946775" y="3125788"/>
          <p14:tracePt t="26192" x="5938838" y="3125788"/>
          <p14:tracePt t="26272" x="5929313" y="3125788"/>
          <p14:tracePt t="26288" x="5919788" y="3125788"/>
          <p14:tracePt t="26304" x="5919788" y="3116263"/>
          <p14:tracePt t="26321" x="5911850" y="3116263"/>
          <p14:tracePt t="26423" x="5911850" y="3108325"/>
          <p14:tracePt t="26920" x="5902325" y="3108325"/>
          <p14:tracePt t="27601" x="5902325" y="3116263"/>
          <p14:tracePt t="28425" x="5911850" y="3116263"/>
          <p14:tracePt t="28673" x="5902325" y="3116263"/>
          <p14:tracePt t="28778" x="5884863" y="3116263"/>
          <p14:tracePt t="28786" x="5875338" y="3125788"/>
          <p14:tracePt t="28806" x="5857875" y="3125788"/>
          <p14:tracePt t="28826" x="5848350" y="3133725"/>
          <p14:tracePt t="28850" x="5848350" y="3143250"/>
          <p14:tracePt t="28874" x="5848350" y="3152775"/>
          <p14:tracePt t="29202" x="5848350" y="3160713"/>
          <p14:tracePt t="29314" x="5857875" y="3160713"/>
          <p14:tracePt t="29322" x="5875338" y="3160713"/>
          <p14:tracePt t="29339" x="5884863" y="3170238"/>
          <p14:tracePt t="29357" x="5902325" y="3179763"/>
          <p14:tracePt t="29373" x="5919788" y="3187700"/>
          <p14:tracePt t="29482" x="5929313" y="3187700"/>
          <p14:tracePt t="29490" x="5938838" y="3197225"/>
          <p14:tracePt t="29538" x="5946775" y="3197225"/>
          <p14:tracePt t="29834" x="5956300" y="3197225"/>
          <p14:tracePt t="29946" x="5956300" y="3205163"/>
          <p14:tracePt t="30156" x="5956300" y="3214688"/>
          <p14:tracePt t="30171" x="5965825" y="3214688"/>
          <p14:tracePt t="30219" x="5965825" y="3197225"/>
          <p14:tracePt t="30227" x="5946775" y="3179763"/>
          <p14:tracePt t="30239" x="5946775" y="3170238"/>
          <p14:tracePt t="30257" x="5929313" y="3143250"/>
          <p14:tracePt t="30418" x="5929313" y="3133725"/>
          <p14:tracePt t="30442" x="5919788" y="3133725"/>
          <p14:tracePt t="30635" x="5902325" y="3143250"/>
          <p14:tracePt t="30787" x="5894388" y="3152775"/>
          <p14:tracePt t="31627" x="5894388" y="3170238"/>
          <p14:tracePt t="31636" x="5894388" y="3187700"/>
          <p14:tracePt t="31657" x="5894388" y="3205163"/>
          <p14:tracePt t="32252" x="5894388" y="3214688"/>
          <p14:tracePt t="32988" x="5894388" y="3251200"/>
          <p14:tracePt t="32997" x="5902325" y="3330575"/>
          <p14:tracePt t="33008" x="5938838" y="3419475"/>
          <p14:tracePt t="33023" x="5973763" y="3536950"/>
          <p14:tracePt t="33040" x="5983288" y="3589338"/>
          <p14:tracePt t="33057" x="6000750" y="3608388"/>
          <p14:tracePt t="33073" x="6000750" y="3616325"/>
          <p14:tracePt t="33285" x="6010275" y="3616325"/>
          <p14:tracePt t="33853" x="6018213" y="3616325"/>
          <p14:tracePt t="33886" x="6018213" y="3608388"/>
          <p14:tracePt t="34686" x="6018213" y="3598863"/>
          <p14:tracePt t="34726" x="6018213" y="3608388"/>
          <p14:tracePt t="34830" x="6010275" y="3616325"/>
          <p14:tracePt t="34982" x="6000750" y="3616325"/>
          <p14:tracePt t="34990" x="5991225" y="3616325"/>
          <p14:tracePt t="35007" x="5983288" y="3616325"/>
          <p14:tracePt t="35024" x="5973763" y="3616325"/>
          <p14:tracePt t="35110" x="5956300" y="3616325"/>
          <p14:tracePt t="35119" x="5919788" y="3616325"/>
          <p14:tracePt t="35127" x="5894388" y="3616325"/>
          <p14:tracePt t="35141" x="5875338" y="3616325"/>
          <p14:tracePt t="35271" x="5867400" y="3616325"/>
          <p14:tracePt t="35289" x="5857875" y="3616325"/>
          <p14:tracePt t="35302" x="5848350" y="3625850"/>
          <p14:tracePt t="35542" x="5840413" y="3625850"/>
          <p14:tracePt t="35663" x="5830888" y="3625850"/>
          <p14:tracePt t="35671" x="5795963" y="3616325"/>
          <p14:tracePt t="35691" x="5751513" y="3571875"/>
          <p14:tracePt t="35707" x="5724525" y="3544888"/>
          <p14:tracePt t="35710" x="5715000" y="3536950"/>
          <p14:tracePt t="35823" x="5715000" y="3517900"/>
          <p14:tracePt t="35831" x="5715000" y="3509963"/>
          <p14:tracePt t="35841" x="5697538" y="3500438"/>
          <p14:tracePt t="35857" x="5688013" y="3490913"/>
          <p14:tracePt t="35873" x="5680075" y="3482975"/>
          <p14:tracePt t="35967" x="5670550" y="3473450"/>
          <p14:tracePt t="35975" x="5661025" y="3465513"/>
          <p14:tracePt t="35991" x="5653088" y="3455988"/>
          <p14:tracePt t="36007" x="5643563" y="3455988"/>
          <p14:tracePt t="36087" x="5626100" y="3446463"/>
          <p14:tracePt t="36095" x="5608638" y="3438525"/>
          <p14:tracePt t="36107" x="5589588" y="3429000"/>
          <p14:tracePt t="36123" x="5562600" y="3419475"/>
          <p14:tracePt t="36142" x="5545138" y="3402013"/>
          <p14:tracePt t="36157" x="5537200" y="3402013"/>
          <p14:tracePt t="36215" x="5527675" y="3394075"/>
          <p14:tracePt t="36223" x="5510213" y="3375025"/>
          <p14:tracePt t="36242" x="5500688" y="3375025"/>
          <p14:tracePt t="36258" x="5483225" y="3357563"/>
          <p14:tracePt t="36274" x="5465763" y="3357563"/>
          <p14:tracePt t="36359" x="5456238" y="3357563"/>
          <p14:tracePt t="36367" x="5446713" y="3357563"/>
          <p14:tracePt t="36383" x="5438775" y="3357563"/>
          <p14:tracePt t="36399" x="5429250" y="3357563"/>
          <p14:tracePt t="36415" x="5419725" y="3357563"/>
          <p14:tracePt t="36471" x="5411788" y="3357563"/>
          <p14:tracePt t="36490" x="5402263" y="3348038"/>
          <p14:tracePt t="36498" x="5384800" y="3330575"/>
          <p14:tracePt t="36535" x="5367338" y="3330575"/>
          <p14:tracePt t="36848" x="5357813" y="3330575"/>
          <p14:tracePt t="36912" x="5348288" y="3330575"/>
          <p14:tracePt t="36920" x="5340350" y="3322638"/>
          <p14:tracePt t="36928" x="5330825" y="3322638"/>
          <p14:tracePt t="36967" x="5322888" y="3322638"/>
          <p14:tracePt t="37064" x="5313363" y="3322638"/>
          <p14:tracePt t="37080" x="5303838" y="3322638"/>
          <p14:tracePt t="37112" x="5295900" y="3313113"/>
          <p14:tracePt t="37200" x="5286375" y="3303588"/>
          <p14:tracePt t="37216" x="5276850" y="3303588"/>
          <p14:tracePt t="37225" x="5268913" y="3303588"/>
          <p14:tracePt t="37256" x="5259388" y="3295650"/>
          <p14:tracePt t="37384" x="5251450" y="3295650"/>
          <p14:tracePt t="37472" x="5251450" y="3286125"/>
          <p14:tracePt t="37504" x="5241925" y="3286125"/>
          <p14:tracePt t="39922" x="5224463" y="3286125"/>
          <p14:tracePt t="39954" x="5224463" y="3276600"/>
          <p14:tracePt t="40058" x="5224463" y="3268663"/>
          <p14:tracePt t="40674" x="5224463" y="3259138"/>
          <p14:tracePt t="41107" x="5241925" y="3259138"/>
          <p14:tracePt t="41115" x="5259388" y="3259138"/>
          <p14:tracePt t="41130" x="5276850" y="3259138"/>
          <p14:tracePt t="41163" x="5286375" y="3268663"/>
          <p14:tracePt t="41371" x="5295900" y="3276600"/>
          <p14:tracePt t="41403" x="5295900" y="3286125"/>
          <p14:tracePt t="41419" x="5295900" y="3295650"/>
          <p14:tracePt t="41539" x="5295900" y="3313113"/>
          <p14:tracePt t="41548" x="5303838" y="3322638"/>
          <p14:tracePt t="41558" x="5322888" y="3340100"/>
          <p14:tracePt t="41575" x="5322888" y="3348038"/>
          <p14:tracePt t="41591" x="5322888" y="3357563"/>
          <p14:tracePt t="41651" x="5313363" y="3357563"/>
          <p14:tracePt t="42140" x="5303838" y="3357563"/>
          <p14:tracePt t="42244" x="5313363" y="3357563"/>
          <p14:tracePt t="42284" x="5295900" y="3357563"/>
          <p14:tracePt t="42294" x="5286375" y="3357563"/>
          <p14:tracePt t="42309" x="5259388" y="3357563"/>
          <p14:tracePt t="42508" x="5276850" y="3357563"/>
          <p14:tracePt t="42564" x="5286375" y="3357563"/>
          <p14:tracePt t="42612" x="5295900" y="3348038"/>
          <p14:tracePt t="42628" x="5295900" y="3340100"/>
          <p14:tracePt t="42660" x="5295900" y="3330575"/>
          <p14:tracePt t="42692" x="5303838" y="3330575"/>
          <p14:tracePt t="42700" x="5322888" y="3330575"/>
          <p14:tracePt t="42709" x="5330825" y="3330575"/>
          <p14:tracePt t="42764" x="5330825" y="3313113"/>
          <p14:tracePt t="42836" x="5340350" y="3313113"/>
          <p14:tracePt t="43044" x="5357813" y="3313113"/>
          <p14:tracePt t="43052" x="5367338" y="3313113"/>
          <p14:tracePt t="43061" x="5375275" y="3313113"/>
          <p14:tracePt t="43100" x="5375275" y="3303588"/>
          <p14:tracePt t="43109" x="5375275" y="3295650"/>
          <p14:tracePt t="43125" x="5367338" y="3295650"/>
          <p14:tracePt t="43212" x="5375275" y="3295650"/>
          <p14:tracePt t="43269" x="5367338" y="3276600"/>
          <p14:tracePt t="43292" x="5367338" y="3268663"/>
          <p14:tracePt t="43309" x="5375275" y="3268663"/>
          <p14:tracePt t="43316" x="5384800" y="3268663"/>
          <p14:tracePt t="43333" x="5402263" y="3276600"/>
          <p14:tracePt t="43342" x="5402263" y="3295650"/>
          <p14:tracePt t="43358" x="5402263" y="3340100"/>
          <p14:tracePt t="43429" x="5402263" y="3330575"/>
          <p14:tracePt t="43437" x="5402263" y="3322638"/>
          <p14:tracePt t="43446" x="5384800" y="3313113"/>
          <p14:tracePt t="43933" x="5394325" y="3303588"/>
          <p14:tracePt t="43941" x="5402263" y="32956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8067675" y="6580188"/>
            <a:ext cx="1073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1">
                <a:latin typeface="Arial" pitchFamily="34" charset="0"/>
              </a:rPr>
              <a:t>Figure 28.12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3" y="501650"/>
            <a:ext cx="8231187" cy="5868988"/>
          </a:xfrm>
          <a:prstGeom prst="rect">
            <a:avLst/>
          </a:prstGeom>
          <a:noFill/>
        </p:spPr>
      </p:pic>
      <p:sp>
        <p:nvSpPr>
          <p:cNvPr id="15370" name="Freeform 10"/>
          <p:cNvSpPr>
            <a:spLocks/>
          </p:cNvSpPr>
          <p:nvPr/>
        </p:nvSpPr>
        <p:spPr bwMode="auto">
          <a:xfrm>
            <a:off x="2236788" y="3055938"/>
            <a:ext cx="901700" cy="868362"/>
          </a:xfrm>
          <a:custGeom>
            <a:avLst/>
            <a:gdLst/>
            <a:ahLst/>
            <a:cxnLst>
              <a:cxn ang="0">
                <a:pos x="568" y="547"/>
              </a:cxn>
              <a:cxn ang="0">
                <a:pos x="102" y="0"/>
              </a:cxn>
              <a:cxn ang="0">
                <a:pos x="0" y="0"/>
              </a:cxn>
            </a:cxnLst>
            <a:rect l="0" t="0" r="r" b="b"/>
            <a:pathLst>
              <a:path w="568" h="547">
                <a:moveTo>
                  <a:pt x="568" y="547"/>
                </a:moveTo>
                <a:lnTo>
                  <a:pt x="102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1995488" y="4394200"/>
            <a:ext cx="857250" cy="377825"/>
          </a:xfrm>
          <a:custGeom>
            <a:avLst/>
            <a:gdLst/>
            <a:ahLst/>
            <a:cxnLst>
              <a:cxn ang="0">
                <a:pos x="540" y="0"/>
              </a:cxn>
              <a:cxn ang="0">
                <a:pos x="110" y="238"/>
              </a:cxn>
              <a:cxn ang="0">
                <a:pos x="0" y="238"/>
              </a:cxn>
            </a:cxnLst>
            <a:rect l="0" t="0" r="r" b="b"/>
            <a:pathLst>
              <a:path w="540" h="238">
                <a:moveTo>
                  <a:pt x="540" y="0"/>
                </a:moveTo>
                <a:lnTo>
                  <a:pt x="110" y="238"/>
                </a:lnTo>
                <a:lnTo>
                  <a:pt x="0" y="238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1916113" y="4660900"/>
            <a:ext cx="1955800" cy="1282700"/>
          </a:xfrm>
          <a:custGeom>
            <a:avLst/>
            <a:gdLst/>
            <a:ahLst/>
            <a:cxnLst>
              <a:cxn ang="0">
                <a:pos x="1232" y="0"/>
              </a:cxn>
              <a:cxn ang="0">
                <a:pos x="118" y="808"/>
              </a:cxn>
              <a:cxn ang="0">
                <a:pos x="0" y="808"/>
              </a:cxn>
            </a:cxnLst>
            <a:rect l="0" t="0" r="r" b="b"/>
            <a:pathLst>
              <a:path w="1232" h="808">
                <a:moveTo>
                  <a:pt x="1232" y="0"/>
                </a:moveTo>
                <a:lnTo>
                  <a:pt x="118" y="808"/>
                </a:lnTo>
                <a:lnTo>
                  <a:pt x="0" y="808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4619625" y="617538"/>
            <a:ext cx="1387475" cy="1422400"/>
          </a:xfrm>
          <a:custGeom>
            <a:avLst/>
            <a:gdLst/>
            <a:ahLst/>
            <a:cxnLst>
              <a:cxn ang="0">
                <a:pos x="0" y="896"/>
              </a:cxn>
              <a:cxn ang="0">
                <a:pos x="768" y="0"/>
              </a:cxn>
              <a:cxn ang="0">
                <a:pos x="874" y="0"/>
              </a:cxn>
            </a:cxnLst>
            <a:rect l="0" t="0" r="r" b="b"/>
            <a:pathLst>
              <a:path w="874" h="896">
                <a:moveTo>
                  <a:pt x="0" y="896"/>
                </a:moveTo>
                <a:lnTo>
                  <a:pt x="768" y="0"/>
                </a:lnTo>
                <a:lnTo>
                  <a:pt x="874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74" name="Freeform 14"/>
          <p:cNvSpPr>
            <a:spLocks/>
          </p:cNvSpPr>
          <p:nvPr/>
        </p:nvSpPr>
        <p:spPr bwMode="auto">
          <a:xfrm>
            <a:off x="4918075" y="1074738"/>
            <a:ext cx="1089025" cy="1019175"/>
          </a:xfrm>
          <a:custGeom>
            <a:avLst/>
            <a:gdLst/>
            <a:ahLst/>
            <a:cxnLst>
              <a:cxn ang="0">
                <a:pos x="0" y="642"/>
              </a:cxn>
              <a:cxn ang="0">
                <a:pos x="574" y="0"/>
              </a:cxn>
              <a:cxn ang="0">
                <a:pos x="686" y="0"/>
              </a:cxn>
            </a:cxnLst>
            <a:rect l="0" t="0" r="r" b="b"/>
            <a:pathLst>
              <a:path w="686" h="642">
                <a:moveTo>
                  <a:pt x="0" y="642"/>
                </a:moveTo>
                <a:lnTo>
                  <a:pt x="574" y="0"/>
                </a:lnTo>
                <a:lnTo>
                  <a:pt x="686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75" name="Freeform 15"/>
          <p:cNvSpPr>
            <a:spLocks/>
          </p:cNvSpPr>
          <p:nvPr/>
        </p:nvSpPr>
        <p:spPr bwMode="auto">
          <a:xfrm>
            <a:off x="4737100" y="1827213"/>
            <a:ext cx="1784350" cy="415925"/>
          </a:xfrm>
          <a:custGeom>
            <a:avLst/>
            <a:gdLst/>
            <a:ahLst/>
            <a:cxnLst>
              <a:cxn ang="0">
                <a:pos x="0" y="262"/>
              </a:cxn>
              <a:cxn ang="0">
                <a:pos x="1068" y="0"/>
              </a:cxn>
              <a:cxn ang="0">
                <a:pos x="1124" y="0"/>
              </a:cxn>
            </a:cxnLst>
            <a:rect l="0" t="0" r="r" b="b"/>
            <a:pathLst>
              <a:path w="1124" h="262">
                <a:moveTo>
                  <a:pt x="0" y="262"/>
                </a:moveTo>
                <a:lnTo>
                  <a:pt x="1068" y="0"/>
                </a:lnTo>
                <a:lnTo>
                  <a:pt x="1124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5508625" y="2220913"/>
            <a:ext cx="1022350" cy="190500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536" y="0"/>
              </a:cxn>
              <a:cxn ang="0">
                <a:pos x="644" y="0"/>
              </a:cxn>
            </a:cxnLst>
            <a:rect l="0" t="0" r="r" b="b"/>
            <a:pathLst>
              <a:path w="644" h="120">
                <a:moveTo>
                  <a:pt x="0" y="120"/>
                </a:moveTo>
                <a:lnTo>
                  <a:pt x="536" y="0"/>
                </a:lnTo>
                <a:lnTo>
                  <a:pt x="644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V="1">
            <a:off x="4787900" y="1074738"/>
            <a:ext cx="1041400" cy="952500"/>
          </a:xfrm>
          <a:prstGeom prst="line">
            <a:avLst/>
          </a:prstGeom>
          <a:noFill/>
          <a:ln w="19050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5426075" y="2659063"/>
            <a:ext cx="1098550" cy="1587"/>
          </a:xfrm>
          <a:prstGeom prst="line">
            <a:avLst/>
          </a:prstGeom>
          <a:noFill/>
          <a:ln w="19050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>
            <a:off x="5451475" y="2906713"/>
            <a:ext cx="911225" cy="250825"/>
          </a:xfrm>
          <a:prstGeom prst="line">
            <a:avLst/>
          </a:prstGeom>
          <a:noFill/>
          <a:ln w="19050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80" name="Freeform 20"/>
          <p:cNvSpPr>
            <a:spLocks/>
          </p:cNvSpPr>
          <p:nvPr/>
        </p:nvSpPr>
        <p:spPr bwMode="auto">
          <a:xfrm>
            <a:off x="5822950" y="3116263"/>
            <a:ext cx="701675" cy="41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0" y="26"/>
              </a:cxn>
              <a:cxn ang="0">
                <a:pos x="442" y="26"/>
              </a:cxn>
            </a:cxnLst>
            <a:rect l="0" t="0" r="r" b="b"/>
            <a:pathLst>
              <a:path w="442" h="26">
                <a:moveTo>
                  <a:pt x="0" y="0"/>
                </a:moveTo>
                <a:lnTo>
                  <a:pt x="340" y="26"/>
                </a:lnTo>
                <a:lnTo>
                  <a:pt x="442" y="26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81" name="Freeform 21"/>
          <p:cNvSpPr>
            <a:spLocks/>
          </p:cNvSpPr>
          <p:nvPr/>
        </p:nvSpPr>
        <p:spPr bwMode="auto">
          <a:xfrm>
            <a:off x="5686425" y="3673475"/>
            <a:ext cx="838200" cy="212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6" y="134"/>
              </a:cxn>
              <a:cxn ang="0">
                <a:pos x="528" y="134"/>
              </a:cxn>
            </a:cxnLst>
            <a:rect l="0" t="0" r="r" b="b"/>
            <a:pathLst>
              <a:path w="528" h="134">
                <a:moveTo>
                  <a:pt x="0" y="0"/>
                </a:moveTo>
                <a:lnTo>
                  <a:pt x="426" y="134"/>
                </a:lnTo>
                <a:lnTo>
                  <a:pt x="528" y="134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82" name="Freeform 22"/>
          <p:cNvSpPr>
            <a:spLocks/>
          </p:cNvSpPr>
          <p:nvPr/>
        </p:nvSpPr>
        <p:spPr bwMode="auto">
          <a:xfrm>
            <a:off x="4946650" y="3695700"/>
            <a:ext cx="1577975" cy="638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86" y="402"/>
              </a:cxn>
              <a:cxn ang="0">
                <a:pos x="994" y="402"/>
              </a:cxn>
            </a:cxnLst>
            <a:rect l="0" t="0" r="r" b="b"/>
            <a:pathLst>
              <a:path w="994" h="402">
                <a:moveTo>
                  <a:pt x="0" y="0"/>
                </a:moveTo>
                <a:lnTo>
                  <a:pt x="886" y="402"/>
                </a:lnTo>
                <a:lnTo>
                  <a:pt x="994" y="402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83" name="Freeform 23"/>
          <p:cNvSpPr>
            <a:spLocks/>
          </p:cNvSpPr>
          <p:nvPr/>
        </p:nvSpPr>
        <p:spPr bwMode="auto">
          <a:xfrm>
            <a:off x="5556250" y="4432300"/>
            <a:ext cx="968375" cy="355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2" y="224"/>
              </a:cxn>
              <a:cxn ang="0">
                <a:pos x="610" y="224"/>
              </a:cxn>
            </a:cxnLst>
            <a:rect l="0" t="0" r="r" b="b"/>
            <a:pathLst>
              <a:path w="610" h="224">
                <a:moveTo>
                  <a:pt x="0" y="0"/>
                </a:moveTo>
                <a:lnTo>
                  <a:pt x="502" y="224"/>
                </a:lnTo>
                <a:lnTo>
                  <a:pt x="610" y="224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84" name="Freeform 24"/>
          <p:cNvSpPr>
            <a:spLocks/>
          </p:cNvSpPr>
          <p:nvPr/>
        </p:nvSpPr>
        <p:spPr bwMode="auto">
          <a:xfrm>
            <a:off x="4816475" y="4191000"/>
            <a:ext cx="1647825" cy="1028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38" y="648"/>
              </a:cxn>
              <a:cxn ang="0">
                <a:pos x="1038" y="648"/>
              </a:cxn>
            </a:cxnLst>
            <a:rect l="0" t="0" r="r" b="b"/>
            <a:pathLst>
              <a:path w="1038" h="648">
                <a:moveTo>
                  <a:pt x="0" y="0"/>
                </a:moveTo>
                <a:lnTo>
                  <a:pt x="938" y="648"/>
                </a:lnTo>
                <a:lnTo>
                  <a:pt x="1038" y="648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85" name="Freeform 25"/>
          <p:cNvSpPr>
            <a:spLocks/>
          </p:cNvSpPr>
          <p:nvPr/>
        </p:nvSpPr>
        <p:spPr bwMode="auto">
          <a:xfrm>
            <a:off x="4857750" y="4829175"/>
            <a:ext cx="1139825" cy="812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18" y="512"/>
              </a:cxn>
              <a:cxn ang="0">
                <a:pos x="718" y="512"/>
              </a:cxn>
            </a:cxnLst>
            <a:rect l="0" t="0" r="r" b="b"/>
            <a:pathLst>
              <a:path w="718" h="512">
                <a:moveTo>
                  <a:pt x="0" y="0"/>
                </a:moveTo>
                <a:lnTo>
                  <a:pt x="618" y="512"/>
                </a:lnTo>
                <a:lnTo>
                  <a:pt x="718" y="512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86" name="Freeform 26"/>
          <p:cNvSpPr>
            <a:spLocks/>
          </p:cNvSpPr>
          <p:nvPr/>
        </p:nvSpPr>
        <p:spPr bwMode="auto">
          <a:xfrm>
            <a:off x="4737100" y="5165725"/>
            <a:ext cx="1263650" cy="939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4" y="592"/>
              </a:cxn>
              <a:cxn ang="0">
                <a:pos x="796" y="592"/>
              </a:cxn>
            </a:cxnLst>
            <a:rect l="0" t="0" r="r" b="b"/>
            <a:pathLst>
              <a:path w="796" h="592">
                <a:moveTo>
                  <a:pt x="0" y="0"/>
                </a:moveTo>
                <a:lnTo>
                  <a:pt x="694" y="592"/>
                </a:lnTo>
                <a:lnTo>
                  <a:pt x="796" y="592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>
            <a:off x="5568950" y="4295775"/>
            <a:ext cx="784225" cy="492125"/>
          </a:xfrm>
          <a:prstGeom prst="line">
            <a:avLst/>
          </a:prstGeom>
          <a:noFill/>
          <a:ln w="19050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5388" name="Rectangle 28"/>
          <p:cNvSpPr>
            <a:spLocks noChangeArrowheads="1"/>
          </p:cNvSpPr>
          <p:nvPr/>
        </p:nvSpPr>
        <p:spPr bwMode="auto">
          <a:xfrm>
            <a:off x="6572250" y="2092325"/>
            <a:ext cx="13033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Esophagus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6061075" y="482600"/>
            <a:ext cx="95408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Pharynx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6061075" y="939800"/>
            <a:ext cx="218916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Parathyroid glands</a:t>
            </a:r>
          </a:p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and thymus </a:t>
            </a:r>
          </a:p>
        </p:txBody>
      </p:sp>
      <p:sp>
        <p:nvSpPr>
          <p:cNvPr id="15391" name="Rectangle 31"/>
          <p:cNvSpPr>
            <a:spLocks noChangeArrowheads="1"/>
          </p:cNvSpPr>
          <p:nvPr/>
        </p:nvSpPr>
        <p:spPr bwMode="auto">
          <a:xfrm>
            <a:off x="6575425" y="1679575"/>
            <a:ext cx="1597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Thyroid gland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392" name="Rectangle 32"/>
          <p:cNvSpPr>
            <a:spLocks noChangeArrowheads="1"/>
          </p:cNvSpPr>
          <p:nvPr/>
        </p:nvSpPr>
        <p:spPr bwMode="auto">
          <a:xfrm>
            <a:off x="6575425" y="2524125"/>
            <a:ext cx="92868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Trachea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393" name="Rectangle 33"/>
          <p:cNvSpPr>
            <a:spLocks noChangeArrowheads="1"/>
          </p:cNvSpPr>
          <p:nvPr/>
        </p:nvSpPr>
        <p:spPr bwMode="auto">
          <a:xfrm>
            <a:off x="6575425" y="3022600"/>
            <a:ext cx="11414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Right and</a:t>
            </a:r>
          </a:p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left lungs </a:t>
            </a:r>
          </a:p>
        </p:txBody>
      </p:sp>
      <p:sp>
        <p:nvSpPr>
          <p:cNvPr id="15394" name="Rectangle 34"/>
          <p:cNvSpPr>
            <a:spLocks noChangeArrowheads="1"/>
          </p:cNvSpPr>
          <p:nvPr/>
        </p:nvSpPr>
        <p:spPr bwMode="auto">
          <a:xfrm>
            <a:off x="6575425" y="3752850"/>
            <a:ext cx="10207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Stomach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395" name="Rectangle 35"/>
          <p:cNvSpPr>
            <a:spLocks noChangeArrowheads="1"/>
          </p:cNvSpPr>
          <p:nvPr/>
        </p:nvSpPr>
        <p:spPr bwMode="auto">
          <a:xfrm>
            <a:off x="6575425" y="4197350"/>
            <a:ext cx="5778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Liver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396" name="Rectangle 36"/>
          <p:cNvSpPr>
            <a:spLocks noChangeArrowheads="1"/>
          </p:cNvSpPr>
          <p:nvPr/>
        </p:nvSpPr>
        <p:spPr bwMode="auto">
          <a:xfrm>
            <a:off x="6575425" y="4651375"/>
            <a:ext cx="1076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Pancreas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397" name="Rectangle 37"/>
          <p:cNvSpPr>
            <a:spLocks noChangeArrowheads="1"/>
          </p:cNvSpPr>
          <p:nvPr/>
        </p:nvSpPr>
        <p:spPr bwMode="auto">
          <a:xfrm>
            <a:off x="6518275" y="5086350"/>
            <a:ext cx="13287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Gallbladder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398" name="Rectangle 38"/>
          <p:cNvSpPr>
            <a:spLocks noChangeArrowheads="1"/>
          </p:cNvSpPr>
          <p:nvPr/>
        </p:nvSpPr>
        <p:spPr bwMode="auto">
          <a:xfrm>
            <a:off x="6051550" y="5505450"/>
            <a:ext cx="17049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Small intestine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399" name="Rectangle 39"/>
          <p:cNvSpPr>
            <a:spLocks noChangeArrowheads="1"/>
          </p:cNvSpPr>
          <p:nvPr/>
        </p:nvSpPr>
        <p:spPr bwMode="auto">
          <a:xfrm>
            <a:off x="6054725" y="5969000"/>
            <a:ext cx="17208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Large intestine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400" name="Rectangle 40"/>
          <p:cNvSpPr>
            <a:spLocks noChangeArrowheads="1"/>
          </p:cNvSpPr>
          <p:nvPr/>
        </p:nvSpPr>
        <p:spPr bwMode="auto">
          <a:xfrm>
            <a:off x="841375" y="4645025"/>
            <a:ext cx="10731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Umbilical</a:t>
            </a:r>
          </a:p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cord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401" name="Rectangle 41"/>
          <p:cNvSpPr>
            <a:spLocks noChangeArrowheads="1"/>
          </p:cNvSpPr>
          <p:nvPr/>
        </p:nvSpPr>
        <p:spPr bwMode="auto">
          <a:xfrm>
            <a:off x="841375" y="2921000"/>
            <a:ext cx="13303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Connection</a:t>
            </a:r>
          </a:p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to yolk sac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402" name="Rectangle 42"/>
          <p:cNvSpPr>
            <a:spLocks noChangeArrowheads="1"/>
          </p:cNvSpPr>
          <p:nvPr/>
        </p:nvSpPr>
        <p:spPr bwMode="auto">
          <a:xfrm>
            <a:off x="841375" y="5807075"/>
            <a:ext cx="10207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231F20"/>
                </a:solidFill>
                <a:latin typeface="Arial" pitchFamily="34" charset="0"/>
              </a:rPr>
              <a:t>Allantois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5403" name="Rectangle 43"/>
          <p:cNvSpPr>
            <a:spLocks noChangeArrowheads="1"/>
          </p:cNvSpPr>
          <p:nvPr/>
        </p:nvSpPr>
        <p:spPr bwMode="auto">
          <a:xfrm>
            <a:off x="3127375" y="6045200"/>
            <a:ext cx="2006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231F20"/>
                </a:solidFill>
                <a:latin typeface="Arial Black" pitchFamily="34" charset="0"/>
              </a:rPr>
              <a:t>5-week embryo</a:t>
            </a:r>
            <a:endParaRPr lang="en-US" sz="1800"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6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79"/>
    </mc:Choice>
    <mc:Fallback>
      <p:transition spd="slow" advTm="77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9" x="5411788" y="3295650"/>
          <p14:tracePt t="1675" x="5411788" y="3286125"/>
          <p14:tracePt t="1691" x="5419725" y="3276600"/>
          <p14:tracePt t="1843" x="5446713" y="3276600"/>
          <p14:tracePt t="1875" x="5456238" y="3276600"/>
          <p14:tracePt t="1979" x="5473700" y="3276600"/>
          <p14:tracePt t="2011" x="5483225" y="3276600"/>
          <p14:tracePt t="2147" x="5500688" y="3268663"/>
          <p14:tracePt t="2156" x="5518150" y="3251200"/>
          <p14:tracePt t="2167" x="5537200" y="3205163"/>
          <p14:tracePt t="2184" x="5554663" y="3160713"/>
          <p14:tracePt t="2186" x="5562600" y="3152775"/>
          <p14:tracePt t="2203" x="5581650" y="3125788"/>
          <p14:tracePt t="2214" x="5589588" y="3108325"/>
          <p14:tracePt t="2232" x="5616575" y="3081338"/>
          <p14:tracePt t="2234" x="5634038" y="3062288"/>
          <p14:tracePt t="2283" x="5634038" y="3054350"/>
          <p14:tracePt t="2293" x="5634038" y="3044825"/>
          <p14:tracePt t="2387" x="5643563" y="3044825"/>
          <p14:tracePt t="2396" x="5643563" y="3036888"/>
          <p14:tracePt t="2414" x="5653088" y="3017838"/>
          <p14:tracePt t="2431" x="5661025" y="3000375"/>
          <p14:tracePt t="2448" x="5661025" y="2973388"/>
          <p14:tracePt t="2450" x="5670550" y="2965450"/>
          <p14:tracePt t="2475" x="5670550" y="2946400"/>
          <p14:tracePt t="2485" x="5670550" y="2919413"/>
          <p14:tracePt t="2499" x="5688013" y="2857500"/>
          <p14:tracePt t="2515" x="5697538" y="2768600"/>
          <p14:tracePt t="2533" x="5697538" y="2724150"/>
          <p14:tracePt t="2548" x="5697538" y="2687638"/>
          <p14:tracePt t="2565" x="5697538" y="2670175"/>
          <p14:tracePt t="2619" x="5697538" y="2652713"/>
          <p14:tracePt t="2629" x="5697538" y="2633663"/>
          <p14:tracePt t="2647" x="5697538" y="2598738"/>
          <p14:tracePt t="2664" x="5697538" y="2562225"/>
          <p14:tracePt t="2683" x="5697538" y="2544763"/>
          <p14:tracePt t="2699" x="5688013" y="2536825"/>
          <p14:tracePt t="2787" x="5680075" y="2527300"/>
          <p14:tracePt t="2796" x="5653088" y="2500313"/>
          <p14:tracePt t="2814" x="5589588" y="2446338"/>
          <p14:tracePt t="2831" x="5527675" y="2401888"/>
          <p14:tracePt t="2848" x="5491163" y="2366963"/>
          <p14:tracePt t="2864" x="5483225" y="2366963"/>
          <p14:tracePt t="2947" x="5473700" y="2357438"/>
          <p14:tracePt t="2971" x="5465763" y="2339975"/>
          <p14:tracePt t="2981" x="5446713" y="2330450"/>
          <p14:tracePt t="2998" x="5438775" y="2322513"/>
          <p14:tracePt t="3014" x="5429250" y="2303463"/>
          <p14:tracePt t="3031" x="5411788" y="2286000"/>
          <p14:tracePt t="3131" x="5402263" y="2286000"/>
          <p14:tracePt t="3179" x="5394325" y="2286000"/>
          <p14:tracePt t="3196" x="5394325" y="2295525"/>
          <p14:tracePt t="3205" x="5375275" y="2312988"/>
          <p14:tracePt t="3216" x="5375275" y="2330450"/>
          <p14:tracePt t="3233" x="5375275" y="2366963"/>
          <p14:tracePt t="3235" x="5375275" y="2374900"/>
          <p14:tracePt t="3247" x="5367338" y="2393950"/>
          <p14:tracePt t="3265" x="5357813" y="2393950"/>
          <p14:tracePt t="3282" x="5357813" y="2401888"/>
          <p14:tracePt t="3307" x="5348288" y="2401888"/>
          <p14:tracePt t="3332" x="5348288" y="2411413"/>
          <p14:tracePt t="4548" x="5348288" y="2419350"/>
          <p14:tracePt t="4565" x="5357813" y="2419350"/>
          <p14:tracePt t="4574" x="5367338" y="2419350"/>
          <p14:tracePt t="4586" x="5367338" y="2411413"/>
          <p14:tracePt t="4598" x="5375275" y="2411413"/>
          <p14:tracePt t="4616" x="5375275" y="2401888"/>
          <p14:tracePt t="4645" x="5384800" y="2401888"/>
          <p14:tracePt t="5733" x="5384800" y="2393950"/>
          <p14:tracePt t="5894" x="5384800" y="2384425"/>
          <p14:tracePt t="5910" x="5384800" y="2374900"/>
          <p14:tracePt t="5949" x="5384800" y="2366963"/>
          <p14:tracePt t="5982" x="5384800" y="2347913"/>
          <p14:tracePt t="5998" x="5384800" y="2339975"/>
          <p14:tracePt t="6222" x="5384800" y="2330450"/>
          <p14:tracePt t="6278" x="5384800" y="2322513"/>
          <p14:tracePt t="6287" x="5394325" y="2303463"/>
          <p14:tracePt t="6302" x="5402263" y="2286000"/>
          <p14:tracePt t="6317" x="5429250" y="2205038"/>
          <p14:tracePt t="6332" x="5456238" y="2152650"/>
          <p14:tracePt t="6335" x="5473700" y="2143125"/>
          <p14:tracePt t="6348" x="5473700" y="2133600"/>
          <p14:tracePt t="6350" x="5473700" y="2125663"/>
          <p14:tracePt t="6462" x="5491163" y="2108200"/>
          <p14:tracePt t="6486" x="5491163" y="2098675"/>
          <p14:tracePt t="6502" x="5491163" y="2089150"/>
          <p14:tracePt t="6534" x="5491163" y="2081213"/>
          <p14:tracePt t="6582" x="5491163" y="2071688"/>
          <p14:tracePt t="6599" x="5491163" y="2062163"/>
          <p14:tracePt t="6607" x="5491163" y="2044700"/>
          <p14:tracePt t="6618" x="5491163" y="2036763"/>
          <p14:tracePt t="6710" x="5483225" y="2036763"/>
          <p14:tracePt t="6734" x="5473700" y="2036763"/>
          <p14:tracePt t="6750" x="5465763" y="2036763"/>
          <p14:tracePt t="6934" x="5446713" y="2036763"/>
          <p14:tracePt t="6966" x="5438775" y="2036763"/>
          <p14:tracePt t="7031" x="5429250" y="2036763"/>
          <p14:tracePt t="7047" x="5419725" y="2036763"/>
          <p14:tracePt t="7057" x="5411788" y="2044700"/>
          <p14:tracePt t="7070" x="5411788" y="2054225"/>
          <p14:tracePt t="7086" x="5402263" y="2062163"/>
          <p14:tracePt t="7098" x="5394325" y="2062163"/>
          <p14:tracePt t="7116" x="5384800" y="2081213"/>
          <p14:tracePt t="7135" x="5384800" y="2089150"/>
          <p14:tracePt t="7136" x="5384800" y="2098675"/>
          <p14:tracePt t="7150" x="5367338" y="2116138"/>
          <p14:tracePt t="7167" x="5340350" y="2143125"/>
          <p14:tracePt t="7183" x="5322888" y="2170113"/>
          <p14:tracePt t="7198" x="5322888" y="2179638"/>
          <p14:tracePt t="7231" x="5322888" y="2187575"/>
          <p14:tracePt t="7295" x="5313363" y="2197100"/>
          <p14:tracePt t="7319" x="5313363" y="2205038"/>
          <p14:tracePt t="7328" x="5313363" y="2214563"/>
          <p14:tracePt t="7348" x="5313363" y="2224088"/>
          <p14:tracePt t="7366" x="5295900" y="2251075"/>
          <p14:tracePt t="7382" x="5295900" y="2259013"/>
          <p14:tracePt t="7439" x="5295900" y="2268538"/>
          <p14:tracePt t="7527" x="5295900" y="2276475"/>
          <p14:tracePt t="7559" x="5295900" y="2286000"/>
          <p14:tracePt t="7568" x="5295900" y="2303463"/>
          <p14:tracePt t="7583" x="5295900" y="2322513"/>
          <p14:tracePt t="7599" x="5295900" y="2339975"/>
          <p14:tracePt t="7617" x="5295900" y="2357438"/>
          <p14:tracePt t="7633" x="5295900" y="2374900"/>
          <p14:tracePt t="7655" x="5295900" y="2384425"/>
          <p14:tracePt t="7666" x="5295900" y="2393950"/>
          <p14:tracePt t="7682" x="5295900" y="2401888"/>
          <p14:tracePt t="7727" x="5295900" y="2411413"/>
          <p14:tracePt t="7751" x="5295900" y="2419350"/>
          <p14:tracePt t="7760" x="5295900" y="2428875"/>
          <p14:tracePt t="7783" x="5295900" y="2438400"/>
          <p14:tracePt t="7792" x="5295900" y="2446338"/>
          <p14:tracePt t="7802" x="5295900" y="2455863"/>
          <p14:tracePt t="7817" x="5303838" y="2465388"/>
          <p14:tracePt t="7832" x="5313363" y="2473325"/>
          <p14:tracePt t="7848" x="5313363" y="2482850"/>
          <p14:tracePt t="7871" x="5313363" y="2490788"/>
          <p14:tracePt t="7903" x="5322888" y="2509838"/>
          <p14:tracePt t="7912" x="5322888" y="2527300"/>
          <p14:tracePt t="7932" x="5330825" y="2544763"/>
          <p14:tracePt t="7951" x="5330825" y="2554288"/>
          <p14:tracePt t="7967" x="5340350" y="2562225"/>
          <p14:tracePt t="7984" x="5348288" y="2571750"/>
          <p14:tracePt t="8000" x="5348288" y="2581275"/>
          <p14:tracePt t="8017" x="5357813" y="2589213"/>
          <p14:tracePt t="8033" x="5357813" y="2608263"/>
          <p14:tracePt t="8049" x="5357813" y="2652713"/>
          <p14:tracePt t="8066" x="5384800" y="2697163"/>
          <p14:tracePt t="8082" x="5384800" y="2724150"/>
          <p14:tracePt t="8098" x="5394325" y="2741613"/>
          <p14:tracePt t="8116" x="5394325" y="2751138"/>
          <p14:tracePt t="8239" x="5411788" y="2759075"/>
          <p14:tracePt t="8248" x="5411788" y="2786063"/>
          <p14:tracePt t="8266" x="5411788" y="2795588"/>
          <p14:tracePt t="8282" x="5429250" y="2813050"/>
          <p14:tracePt t="8299" x="5429250" y="2830513"/>
          <p14:tracePt t="8392" x="5446713" y="2857500"/>
          <p14:tracePt t="8401" x="5446713" y="2867025"/>
          <p14:tracePt t="8417" x="5446713" y="2884488"/>
          <p14:tracePt t="8433" x="5465763" y="2901950"/>
          <p14:tracePt t="8449" x="5465763" y="2911475"/>
          <p14:tracePt t="8543" x="5473700" y="2919413"/>
          <p14:tracePt t="8553" x="5483225" y="2938463"/>
          <p14:tracePt t="8566" x="5500688" y="2955925"/>
          <p14:tracePt t="8583" x="5510213" y="2982913"/>
          <p14:tracePt t="8599" x="5518150" y="2990850"/>
          <p14:tracePt t="8736" x="5518150" y="3000375"/>
          <p14:tracePt t="8745" x="5518150" y="3017838"/>
          <p14:tracePt t="8766" x="5537200" y="3036888"/>
          <p14:tracePt t="8880" x="5545138" y="3054350"/>
          <p14:tracePt t="8889" x="5545138" y="3089275"/>
          <p14:tracePt t="8900" x="5554663" y="3116263"/>
          <p14:tracePt t="8916" x="5572125" y="3170238"/>
          <p14:tracePt t="8932" x="5572125" y="3187700"/>
          <p14:tracePt t="8949" x="5581650" y="3197225"/>
          <p14:tracePt t="9056" x="5581650" y="3205163"/>
          <p14:tracePt t="9066" x="5581650" y="3251200"/>
          <p14:tracePt t="9082" x="5589588" y="3295650"/>
          <p14:tracePt t="9100" x="5589588" y="3313113"/>
          <p14:tracePt t="9216" x="5589588" y="3322638"/>
          <p14:tracePt t="9232" x="5599113" y="3340100"/>
          <p14:tracePt t="9242" x="5599113" y="3367088"/>
          <p14:tracePt t="9253" x="5599113" y="3384550"/>
          <p14:tracePt t="9266" x="5599113" y="3402013"/>
          <p14:tracePt t="9392" x="5599113" y="3419475"/>
          <p14:tracePt t="9401" x="5599113" y="3446463"/>
          <p14:tracePt t="9417" x="5599113" y="3482975"/>
          <p14:tracePt t="9537" x="5599113" y="3490913"/>
          <p14:tracePt t="9549" x="5599113" y="3500438"/>
          <p14:tracePt t="9566" x="5581650" y="3544888"/>
          <p14:tracePt t="9568" x="5581650" y="3554413"/>
          <p14:tracePt t="9582" x="5581650" y="3562350"/>
          <p14:tracePt t="9600" x="5562600" y="3581400"/>
          <p14:tracePt t="9618" x="5562600" y="3589338"/>
          <p14:tracePt t="9633" x="5545138" y="3616325"/>
          <p14:tracePt t="9650" x="5500688" y="3679825"/>
          <p14:tracePt t="9667" x="5473700" y="3741738"/>
          <p14:tracePt t="9683" x="5456238" y="3776663"/>
          <p14:tracePt t="9700" x="5429250" y="3822700"/>
          <p14:tracePt t="9716" x="5419725" y="3848100"/>
          <p14:tracePt t="9733" x="5411788" y="3867150"/>
          <p14:tracePt t="9749" x="5402263" y="3902075"/>
          <p14:tracePt t="9766" x="5394325" y="3929063"/>
          <p14:tracePt t="9769" x="5375275" y="3938588"/>
          <p14:tracePt t="9783" x="5357813" y="3956050"/>
          <p14:tracePt t="9800" x="5295900" y="4054475"/>
          <p14:tracePt t="9817" x="5286375" y="4081463"/>
          <p14:tracePt t="9833" x="5268913" y="4098925"/>
          <p14:tracePt t="9850" x="5268913" y="4108450"/>
          <p14:tracePt t="9873" x="5241925" y="4133850"/>
          <p14:tracePt t="9883" x="5232400" y="4160838"/>
          <p14:tracePt t="9900" x="5197475" y="4224338"/>
          <p14:tracePt t="9916" x="5133975" y="4303713"/>
          <p14:tracePt t="9932" x="5116513" y="4330700"/>
          <p14:tracePt t="9950" x="5108575" y="4330700"/>
          <p14:tracePt t="9966" x="5108575" y="4340225"/>
          <p14:tracePt t="10009" x="5099050" y="4340225"/>
          <p14:tracePt t="10018" x="5089525" y="4357688"/>
          <p14:tracePt t="10033" x="5081588" y="4394200"/>
          <p14:tracePt t="10050" x="5072063" y="4429125"/>
          <p14:tracePt t="10067" x="5062538" y="4491038"/>
          <p14:tracePt t="10082" x="5045075" y="4537075"/>
          <p14:tracePt t="10101" x="5045075" y="4554538"/>
          <p14:tracePt t="10153" x="5027613" y="4562475"/>
          <p14:tracePt t="10162" x="5027613" y="4572000"/>
          <p14:tracePt t="10183" x="5027613" y="4589463"/>
          <p14:tracePt t="10184" x="5027613" y="4608513"/>
          <p14:tracePt t="10201" x="5010150" y="4633913"/>
          <p14:tracePt t="10217" x="5010150" y="4652963"/>
          <p14:tracePt t="10234" x="4991100" y="4687888"/>
          <p14:tracePt t="10250" x="4991100" y="4697413"/>
          <p14:tracePt t="10267" x="4991100" y="4705350"/>
          <p14:tracePt t="10283" x="4973638" y="4732338"/>
          <p14:tracePt t="10300" x="4965700" y="4768850"/>
          <p14:tracePt t="10317" x="4946650" y="4813300"/>
          <p14:tracePt t="10322" x="4929188" y="4822825"/>
          <p14:tracePt t="10337" x="4919663" y="4848225"/>
          <p14:tracePt t="10349" x="4911725" y="4867275"/>
          <p14:tracePt t="10366" x="4911725" y="4884738"/>
          <p14:tracePt t="10382" x="4911725" y="4894263"/>
          <p14:tracePt t="10401" x="4902200" y="4911725"/>
          <p14:tracePt t="10418" x="4894263" y="4938713"/>
          <p14:tracePt t="10433" x="4875213" y="4965700"/>
          <p14:tracePt t="10451" x="4857750" y="5000625"/>
          <p14:tracePt t="10467" x="4822825" y="5072063"/>
          <p14:tracePt t="10483" x="4813300" y="5099050"/>
          <p14:tracePt t="10500" x="4795838" y="5116513"/>
          <p14:tracePt t="10517" x="4795838" y="5133975"/>
          <p14:tracePt t="10532" x="4776788" y="5143500"/>
          <p14:tracePt t="10553" x="4776788" y="5153025"/>
          <p14:tracePt t="10566" x="4776788" y="5160963"/>
          <p14:tracePt t="10582" x="4768850" y="5170488"/>
          <p14:tracePt t="10600" x="4759325" y="5180013"/>
          <p14:tracePt t="10617" x="4751388" y="5180013"/>
          <p14:tracePt t="10634" x="4741863" y="5180013"/>
          <p14:tracePt t="10650" x="4714875" y="5187950"/>
          <p14:tracePt t="10668" x="4705350" y="5197475"/>
          <p14:tracePt t="10683" x="4679950" y="5214938"/>
          <p14:tracePt t="10700" x="4660900" y="5232400"/>
          <p14:tracePt t="10716" x="4643438" y="5268913"/>
          <p14:tracePt t="10733" x="4633913" y="5276850"/>
          <p14:tracePt t="10750" x="4633913" y="5286375"/>
          <p14:tracePt t="10766" x="4633913" y="5295900"/>
          <p14:tracePt t="10817" x="4625975" y="5295900"/>
          <p14:tracePt t="10826" x="4616450" y="5295900"/>
          <p14:tracePt t="10836" x="4608513" y="5295900"/>
          <p14:tracePt t="10850" x="4589463" y="5295900"/>
          <p14:tracePt t="10905" x="4581525" y="5295900"/>
          <p14:tracePt t="10921" x="4572000" y="5295900"/>
          <p14:tracePt t="10932" x="4562475" y="5295900"/>
          <p14:tracePt t="10950" x="4537075" y="5295900"/>
          <p14:tracePt t="10952" x="4518025" y="5295900"/>
          <p14:tracePt t="10965" x="4510088" y="5295900"/>
          <p14:tracePt t="10982" x="4500563" y="5295900"/>
          <p14:tracePt t="11073" x="4483100" y="5295900"/>
          <p14:tracePt t="11083" x="4473575" y="5295900"/>
          <p14:tracePt t="11185" x="4465638" y="5295900"/>
          <p14:tracePt t="11195" x="4456113" y="5295900"/>
          <p14:tracePt t="11217" x="4429125" y="5276850"/>
          <p14:tracePt t="11234" x="4411663" y="5276850"/>
          <p14:tracePt t="11338" x="4402138" y="5268913"/>
          <p14:tracePt t="11347" x="4394200" y="5259388"/>
          <p14:tracePt t="11366" x="4367213" y="5241925"/>
          <p14:tracePt t="11382" x="4340225" y="5241925"/>
          <p14:tracePt t="11400" x="4330700" y="5232400"/>
          <p14:tracePt t="11416" x="4330700" y="5224463"/>
          <p14:tracePt t="11458" x="4322763" y="5224463"/>
          <p14:tracePt t="11482" x="4313238" y="5224463"/>
          <p14:tracePt t="11499" x="4303713" y="5224463"/>
          <p14:tracePt t="11546" x="4295775" y="5224463"/>
          <p14:tracePt t="11578" x="4286250" y="5224463"/>
          <p14:tracePt t="11650" x="4276725" y="5224463"/>
          <p14:tracePt t="11682" x="4259263" y="5224463"/>
          <p14:tracePt t="11706" x="4251325" y="5224463"/>
          <p14:tracePt t="11715" x="4251325" y="5232400"/>
          <p14:tracePt t="11738" x="4241800" y="5232400"/>
          <p14:tracePt t="11754" x="4232275" y="5232400"/>
          <p14:tracePt t="11766" x="4224338" y="5232400"/>
          <p14:tracePt t="11783" x="4214813" y="5232400"/>
          <p14:tracePt t="11800" x="4197350" y="5232400"/>
          <p14:tracePt t="11858" x="4179888" y="5232400"/>
          <p14:tracePt t="11870" x="4160838" y="5232400"/>
          <p14:tracePt t="11883" x="4143375" y="5232400"/>
          <p14:tracePt t="11986" x="4125913" y="5232400"/>
          <p14:tracePt t="11995" x="4116388" y="5232400"/>
          <p14:tracePt t="12026" x="4116388" y="5224463"/>
          <p14:tracePt t="12058" x="4116388" y="5214938"/>
          <p14:tracePt t="12074" x="4116388" y="5205413"/>
          <p14:tracePt t="12084" x="4098925" y="5187950"/>
          <p14:tracePt t="12101" x="4098925" y="5170488"/>
          <p14:tracePt t="12116" x="4081463" y="5153025"/>
          <p14:tracePt t="12133" x="4071938" y="5143500"/>
          <p14:tracePt t="12150" x="4071938" y="5133975"/>
          <p14:tracePt t="12166" x="4062413" y="5126038"/>
          <p14:tracePt t="12186" x="4054475" y="5116513"/>
          <p14:tracePt t="12202" x="4054475" y="5108575"/>
          <p14:tracePt t="12216" x="4037013" y="5099050"/>
          <p14:tracePt t="12234" x="4027488" y="5081588"/>
          <p14:tracePt t="12251" x="4027488" y="5062538"/>
          <p14:tracePt t="12267" x="4027488" y="5045075"/>
          <p14:tracePt t="12284" x="4027488" y="5027613"/>
          <p14:tracePt t="12301" x="4027488" y="5018088"/>
          <p14:tracePt t="12316" x="4027488" y="5000625"/>
          <p14:tracePt t="12333" x="4027488" y="4983163"/>
          <p14:tracePt t="12350" x="4027488" y="4973638"/>
          <p14:tracePt t="12366" x="4027488" y="4965700"/>
          <p14:tracePt t="12386" x="4027488" y="4946650"/>
          <p14:tracePt t="12411" x="4027488" y="4938713"/>
          <p14:tracePt t="12421" x="4027488" y="4929188"/>
          <p14:tracePt t="12433" x="4027488" y="4919663"/>
          <p14:tracePt t="12452" x="4027488" y="4911725"/>
          <p14:tracePt t="12468" x="4027488" y="4902200"/>
          <p14:tracePt t="12531" x="4027488" y="4894263"/>
          <p14:tracePt t="12540" x="4027488" y="4884738"/>
          <p14:tracePt t="12554" x="4027488" y="4875213"/>
          <p14:tracePt t="12667" x="4027488" y="4867275"/>
          <p14:tracePt t="12676" x="4027488" y="4857750"/>
          <p14:tracePt t="12787" x="4027488" y="4848225"/>
          <p14:tracePt t="12796" x="4027488" y="4840288"/>
          <p14:tracePt t="12816" x="4027488" y="4822825"/>
          <p14:tracePt t="13099" x="4027488" y="4803775"/>
          <p14:tracePt t="13116" x="4027488" y="4795838"/>
          <p14:tracePt t="13139" x="4027488" y="4786313"/>
          <p14:tracePt t="13219" x="4027488" y="4776788"/>
          <p14:tracePt t="13243" x="4027488" y="4768850"/>
          <p14:tracePt t="13253" x="4027488" y="4759325"/>
          <p14:tracePt t="13268" x="4027488" y="4741863"/>
          <p14:tracePt t="13291" x="4027488" y="4732338"/>
          <p14:tracePt t="13555" x="4027488" y="4724400"/>
          <p14:tracePt t="13564" x="4027488" y="4714875"/>
          <p14:tracePt t="13583" x="4027488" y="4705350"/>
          <p14:tracePt t="13620" x="4017963" y="4697413"/>
          <p14:tracePt t="13643" x="4010025" y="4687888"/>
          <p14:tracePt t="13668" x="4000500" y="4679950"/>
          <p14:tracePt t="13691" x="3990975" y="4670425"/>
          <p14:tracePt t="13796" x="3983038" y="4660900"/>
          <p14:tracePt t="13804" x="3973513" y="4652963"/>
          <p14:tracePt t="13828" x="3965575" y="4652963"/>
          <p14:tracePt t="14012" x="3946525" y="4652963"/>
          <p14:tracePt t="14068" x="3938588" y="4652963"/>
          <p14:tracePt t="14091" x="3929063" y="4652963"/>
          <p14:tracePt t="14101" x="3919538" y="4652963"/>
          <p14:tracePt t="14428" x="3911600" y="4652963"/>
          <p14:tracePt t="14540" x="3902075" y="4652963"/>
          <p14:tracePt t="14596" x="3894138" y="4652963"/>
          <p14:tracePt t="14620" x="3884613" y="4652963"/>
          <p14:tracePt t="14636" x="3867150" y="4652963"/>
          <p14:tracePt t="14741" x="3857625" y="4652963"/>
          <p14:tracePt t="14892" x="3848100" y="4652963"/>
          <p14:tracePt t="15101" x="3840163" y="4643438"/>
          <p14:tracePt t="15942" x="3830638" y="4643438"/>
          <p14:tracePt t="15952" x="3830638" y="4633913"/>
          <p14:tracePt t="17783" x="3830638" y="4625975"/>
          <p14:tracePt t="17792" x="3840163" y="4625975"/>
          <p14:tracePt t="17846" x="3848100" y="4625975"/>
          <p14:tracePt t="17863" x="3857625" y="4625975"/>
          <p14:tracePt t="17872" x="3857625" y="4616450"/>
          <p14:tracePt t="17887" x="3848100" y="4589463"/>
          <p14:tracePt t="17902" x="3830638" y="4581525"/>
          <p14:tracePt t="17966" x="3840163" y="4581525"/>
          <p14:tracePt t="18127" x="3848100" y="4581525"/>
          <p14:tracePt t="18136" x="3857625" y="4589463"/>
          <p14:tracePt t="18151" x="3875088" y="4589463"/>
          <p14:tracePt t="18167" x="3884613" y="4589463"/>
          <p14:tracePt t="18455" x="3902075" y="4598988"/>
          <p14:tracePt t="18479" x="3902075" y="4608513"/>
          <p14:tracePt t="18647" x="3894138" y="4608513"/>
          <p14:tracePt t="18664" x="3875088" y="4608513"/>
          <p14:tracePt t="18674" x="3857625" y="4625975"/>
          <p14:tracePt t="18687" x="3848100" y="4625975"/>
          <p14:tracePt t="18912" x="3840163" y="4625975"/>
          <p14:tracePt t="18927" x="3840163" y="4633913"/>
          <p14:tracePt t="18938" x="3840163" y="4643438"/>
          <p14:tracePt t="18951" x="3848100" y="4643438"/>
          <p14:tracePt t="19048" x="3867150" y="4643438"/>
          <p14:tracePt t="19065" x="3884613" y="4652963"/>
          <p14:tracePt t="19368" x="3894138" y="4652963"/>
          <p14:tracePt t="19378" x="3902075" y="4652963"/>
          <p14:tracePt t="19776" x="3894138" y="4652963"/>
          <p14:tracePt t="19786" x="3884613" y="4660900"/>
          <p14:tracePt t="19888" x="3875088" y="4660900"/>
          <p14:tracePt t="20249" x="3867150" y="4660900"/>
          <p14:tracePt t="20259" x="3857625" y="4660900"/>
          <p14:tracePt t="20270" x="3848100" y="4660900"/>
          <p14:tracePt t="20529" x="3848100" y="4652963"/>
          <p14:tracePt t="20633" x="3857625" y="4652963"/>
          <p14:tracePt t="20657" x="3867150" y="4652963"/>
          <p14:tracePt t="20673" x="3875088" y="4652963"/>
          <p14:tracePt t="20685" x="3884613" y="4652963"/>
          <p14:tracePt t="20857" x="3884613" y="4643438"/>
          <p14:tracePt t="20866" x="3884613" y="4633913"/>
          <p14:tracePt t="20889" x="3884613" y="4625975"/>
          <p14:tracePt t="20905" x="3884613" y="4616450"/>
          <p14:tracePt t="20953" x="3902075" y="4616450"/>
          <p14:tracePt t="20969" x="3911600" y="4625975"/>
          <p14:tracePt t="20979" x="3946525" y="4652963"/>
          <p14:tracePt t="20989" x="3973513" y="4652963"/>
          <p14:tracePt t="21002" x="3983038" y="4652963"/>
          <p14:tracePt t="21105" x="3983038" y="4660900"/>
          <p14:tracePt t="21117" x="3983038" y="4670425"/>
          <p14:tracePt t="21136" x="4000500" y="4697413"/>
          <p14:tracePt t="21138" x="4000500" y="4705350"/>
          <p14:tracePt t="21151" x="4000500" y="4724400"/>
          <p14:tracePt t="21168" x="4010025" y="4724400"/>
          <p14:tracePt t="21209" x="4000500" y="4724400"/>
          <p14:tracePt t="21337" x="3983038" y="4724400"/>
          <p14:tracePt t="21347" x="3956050" y="4724400"/>
          <p14:tracePt t="21368" x="3938588" y="4724400"/>
          <p14:tracePt t="21497" x="3911600" y="4724400"/>
          <p14:tracePt t="21537" x="3938588" y="4741863"/>
          <p14:tracePt t="21547" x="3956050" y="4759325"/>
          <p14:tracePt t="21568" x="3965575" y="4768850"/>
          <p14:tracePt t="21585" x="3983038" y="4776788"/>
          <p14:tracePt t="21633" x="3973513" y="4768850"/>
          <p14:tracePt t="21657" x="3956050" y="4759325"/>
          <p14:tracePt t="21705" x="3956050" y="4751388"/>
          <p14:tracePt t="21722" x="3956050" y="4741863"/>
          <p14:tracePt t="21735" x="3956050" y="4732338"/>
          <p14:tracePt t="21751" x="3956050" y="4724400"/>
          <p14:tracePt t="21849" x="3956050" y="4705350"/>
          <p14:tracePt t="21874" x="3946525" y="4705350"/>
          <p14:tracePt t="21898" x="3938588" y="4697413"/>
          <p14:tracePt t="22186" x="3938588" y="4687888"/>
          <p14:tracePt t="22202" x="3919538" y="4670425"/>
          <p14:tracePt t="22211" x="3919538" y="4652963"/>
          <p14:tracePt t="22222" x="3919538" y="4633913"/>
          <p14:tracePt t="22237" x="3884613" y="4589463"/>
          <p14:tracePt t="22252" x="3857625" y="4537075"/>
          <p14:tracePt t="22269" x="3822700" y="4491038"/>
          <p14:tracePt t="22285" x="3813175" y="4483100"/>
          <p14:tracePt t="22302" x="3803650" y="4473575"/>
          <p14:tracePt t="22322" x="3803650" y="4456113"/>
          <p14:tracePt t="22335" x="3776663" y="4419600"/>
          <p14:tracePt t="22351" x="3714750" y="4348163"/>
          <p14:tracePt t="22354" x="3697288" y="4330700"/>
          <p14:tracePt t="22370" x="3679825" y="4295775"/>
          <p14:tracePt t="22386" x="3670300" y="4268788"/>
          <p14:tracePt t="22410" x="3670300" y="4259263"/>
          <p14:tracePt t="22458" x="3670300" y="4251325"/>
          <p14:tracePt t="22490" x="3670300" y="4232275"/>
          <p14:tracePt t="22506" x="3670300" y="4224338"/>
          <p14:tracePt t="22519" x="3670300" y="4214813"/>
          <p14:tracePt t="22523" x="3670300" y="4205288"/>
          <p14:tracePt t="22535" x="3670300" y="4197350"/>
          <p14:tracePt t="22551" x="3660775" y="4179888"/>
          <p14:tracePt t="22553" x="3643313" y="4160838"/>
          <p14:tracePt t="22569" x="3616325" y="4133850"/>
          <p14:tracePt t="22586" x="3581400" y="4098925"/>
          <p14:tracePt t="22602" x="3562350" y="4071938"/>
          <p14:tracePt t="22618" x="3562350" y="4062413"/>
          <p14:tracePt t="22635" x="3544888" y="4044950"/>
          <p14:tracePt t="22651" x="3536950" y="4044950"/>
          <p14:tracePt t="22683" x="3536950" y="4037013"/>
          <p14:tracePt t="22706" x="3527425" y="4037013"/>
          <p14:tracePt t="22715" x="3517900" y="4027488"/>
          <p14:tracePt t="22738" x="3517900" y="4017963"/>
          <p14:tracePt t="22754" x="3509963" y="4017963"/>
          <p14:tracePt t="22771" x="3509963" y="4010025"/>
          <p14:tracePt t="22907" x="3500438" y="4010025"/>
          <p14:tracePt t="22946" x="3490913" y="4010025"/>
          <p14:tracePt t="23034" x="3482975" y="4010025"/>
          <p14:tracePt t="23099" x="3473450" y="4010025"/>
          <p14:tracePt t="23108" x="3455988" y="4010025"/>
          <p14:tracePt t="23120" x="3455988" y="4000500"/>
          <p14:tracePt t="23135" x="3446463" y="4000500"/>
          <p14:tracePt t="23187" x="3429000" y="4000500"/>
          <p14:tracePt t="23210" x="3419475" y="3983038"/>
          <p14:tracePt t="23227" x="3411538" y="3983038"/>
          <p14:tracePt t="23307" x="3402013" y="3983038"/>
          <p14:tracePt t="23323" x="3394075" y="3973513"/>
          <p14:tracePt t="23335" x="3384550" y="3965575"/>
          <p14:tracePt t="23363" x="3375025" y="3965575"/>
          <p14:tracePt t="23373" x="3375025" y="3956050"/>
          <p14:tracePt t="23387" x="3367088" y="3956050"/>
          <p14:tracePt t="23403" x="3357563" y="3946525"/>
          <p14:tracePt t="23420" x="3348038" y="3946525"/>
          <p14:tracePt t="23436" x="3340100" y="3946525"/>
          <p14:tracePt t="23452" x="3340100" y="3938588"/>
          <p14:tracePt t="23470" x="3322638" y="3938588"/>
          <p14:tracePt t="23485" x="3313113" y="3929063"/>
          <p14:tracePt t="23547" x="3303588" y="3929063"/>
          <p14:tracePt t="23579" x="3286125" y="3929063"/>
          <p14:tracePt t="23589" x="3276600" y="3929063"/>
          <p14:tracePt t="23601" x="3268663" y="3919538"/>
          <p14:tracePt t="23621" x="3259138" y="3919538"/>
          <p14:tracePt t="23691" x="3251200" y="3919538"/>
          <p14:tracePt t="23723" x="3241675" y="3919538"/>
          <p14:tracePt t="23771" x="3232150" y="3919538"/>
          <p14:tracePt t="23787" x="3224213" y="3919538"/>
          <p14:tracePt t="23803" x="3205163" y="3919538"/>
          <p14:tracePt t="23819" x="3197225" y="3919538"/>
          <p14:tracePt t="23829" x="3187700" y="3919538"/>
          <p14:tracePt t="23838" x="3179763" y="3911600"/>
          <p14:tracePt t="23852" x="3170238" y="3902075"/>
          <p14:tracePt t="23870" x="3152775" y="3902075"/>
          <p14:tracePt t="23900" x="3133725" y="3902075"/>
          <p14:tracePt t="23917" x="3133725" y="3894138"/>
          <p14:tracePt t="23931" x="3125788" y="3884613"/>
          <p14:tracePt t="23955" x="3116263" y="3884613"/>
          <p14:tracePt t="23979" x="3108325" y="3884613"/>
          <p14:tracePt t="24003" x="3098800" y="3884613"/>
          <p14:tracePt t="24036" x="3089275" y="3884613"/>
          <p14:tracePt t="24051" x="3081338" y="3875088"/>
          <p14:tracePt t="24075" x="3071813" y="3875088"/>
          <p14:tracePt t="24100" x="3062288" y="3875088"/>
          <p14:tracePt t="24110" x="3054350" y="3875088"/>
          <p14:tracePt t="24123" x="3036888" y="3875088"/>
          <p14:tracePt t="24135" x="3027363" y="3875088"/>
          <p14:tracePt t="24151" x="3009900" y="3875088"/>
          <p14:tracePt t="24171" x="2990850" y="3875088"/>
          <p14:tracePt t="24185" x="2982913" y="3875088"/>
          <p14:tracePt t="24202" x="2955925" y="3875088"/>
          <p14:tracePt t="24204" x="2946400" y="3875088"/>
          <p14:tracePt t="24220" x="2803525" y="3875088"/>
          <p14:tracePt t="24236" x="2616200" y="3894138"/>
          <p14:tracePt t="24252" x="2581275" y="3894138"/>
          <p14:tracePt t="24270" x="2544763" y="3894138"/>
          <p14:tracePt t="24323" x="2536825" y="3894138"/>
          <p14:tracePt t="24333" x="2527300" y="3894138"/>
          <p14:tracePt t="24364" x="2517775" y="3894138"/>
          <p14:tracePt t="24379" x="2509838" y="3884613"/>
          <p14:tracePt t="24396" x="2490788" y="3884613"/>
          <p14:tracePt t="24405" x="2473325" y="3857625"/>
          <p14:tracePt t="24420" x="2357438" y="3786188"/>
          <p14:tracePt t="24436" x="2205038" y="3751263"/>
          <p14:tracePt t="24452" x="2125663" y="3732213"/>
          <p14:tracePt t="25140" x="2116138" y="3732213"/>
          <p14:tracePt t="25813" x="2116138" y="3741738"/>
          <p14:tracePt t="25822" x="2125663" y="3751263"/>
          <p14:tracePt t="25836" x="2133600" y="3759200"/>
          <p14:tracePt t="25854" x="2143125" y="3768725"/>
          <p14:tracePt t="27710" x="2152650" y="3776663"/>
          <p14:tracePt t="27726" x="2197100" y="3795713"/>
          <p14:tracePt t="27736" x="2357438" y="3803650"/>
          <p14:tracePt t="27753" x="2419350" y="3830638"/>
          <p14:tracePt t="27770" x="2455863" y="3867150"/>
          <p14:tracePt t="27786" x="2482850" y="3884613"/>
          <p14:tracePt t="27942" x="2490788" y="3894138"/>
          <p14:tracePt t="27952" x="2490788" y="3902075"/>
          <p14:tracePt t="27969" x="2509838" y="3929063"/>
          <p14:tracePt t="27986" x="2509838" y="3938588"/>
          <p14:tracePt t="28006" x="2517775" y="3946525"/>
          <p14:tracePt t="28134" x="2527300" y="3946525"/>
          <p14:tracePt t="28143" x="2536825" y="3946525"/>
          <p14:tracePt t="28158" x="2554288" y="3946525"/>
          <p14:tracePt t="28169" x="2571750" y="3946525"/>
          <p14:tracePt t="28186" x="2608263" y="3946525"/>
          <p14:tracePt t="28203" x="2652713" y="3946525"/>
          <p14:tracePt t="28222" x="2697163" y="3946525"/>
          <p14:tracePt t="28236" x="2724150" y="3946525"/>
          <p14:tracePt t="28254" x="2759075" y="3946525"/>
          <p14:tracePt t="28271" x="2795588" y="3946525"/>
          <p14:tracePt t="28288" x="2803525" y="3946525"/>
          <p14:tracePt t="28304" x="2822575" y="3946525"/>
          <p14:tracePt t="28320" x="2847975" y="3946525"/>
          <p14:tracePt t="28336" x="2874963" y="3946525"/>
          <p14:tracePt t="28354" x="2911475" y="3956050"/>
          <p14:tracePt t="28370" x="2955925" y="3973513"/>
          <p14:tracePt t="28386" x="2990850" y="3973513"/>
          <p14:tracePt t="28403" x="3009900" y="3990975"/>
          <p14:tracePt t="28419" x="3017838" y="3990975"/>
          <p14:tracePt t="28439" x="3027363" y="3990975"/>
          <p14:tracePt t="28453" x="3036888" y="3990975"/>
          <p14:tracePt t="28470" x="3062288" y="3990975"/>
          <p14:tracePt t="28487" x="3081338" y="3990975"/>
          <p14:tracePt t="28504" x="3098800" y="3990975"/>
          <p14:tracePt t="28521" x="3116263" y="3990975"/>
          <p14:tracePt t="28537" x="3152775" y="4000500"/>
          <p14:tracePt t="28554" x="3187700" y="4010025"/>
          <p14:tracePt t="28570" x="3205163" y="4037013"/>
          <p14:tracePt t="28586" x="3232150" y="4044950"/>
          <p14:tracePt t="28604" x="3241675" y="4054475"/>
          <p14:tracePt t="28619" x="3251200" y="4054475"/>
          <p14:tracePt t="28636" x="3259138" y="4054475"/>
          <p14:tracePt t="28655" x="3268663" y="4054475"/>
          <p14:tracePt t="28672" x="3286125" y="4054475"/>
          <p14:tracePt t="28695" x="3295650" y="4054475"/>
          <p14:tracePt t="28706" x="3303588" y="4054475"/>
          <p14:tracePt t="28721" x="3322638" y="4054475"/>
          <p14:tracePt t="28737" x="3330575" y="4054475"/>
          <p14:tracePt t="28754" x="3348038" y="4054475"/>
          <p14:tracePt t="28771" x="3367088" y="4054475"/>
          <p14:tracePt t="28786" x="3394075" y="4054475"/>
          <p14:tracePt t="28789" x="3411538" y="4044950"/>
          <p14:tracePt t="28804" x="3419475" y="4044950"/>
          <p14:tracePt t="28819" x="3429000" y="4044950"/>
          <p14:tracePt t="28836" x="3438525" y="4044950"/>
          <p14:tracePt t="28853" x="3455988" y="4044950"/>
          <p14:tracePt t="28895" x="3465513" y="4044950"/>
          <p14:tracePt t="28904" x="3473450" y="4044950"/>
          <p14:tracePt t="28921" x="3482975" y="4037013"/>
          <p14:tracePt t="28937" x="3490913" y="4037013"/>
          <p14:tracePt t="28954" x="3500438" y="4037013"/>
          <p14:tracePt t="28969" x="3517900" y="4037013"/>
          <p14:tracePt t="28986" x="3536950" y="4037013"/>
          <p14:tracePt t="29003" x="3544888" y="4037013"/>
          <p14:tracePt t="29039" x="3554413" y="4037013"/>
          <p14:tracePt t="29055" x="3562350" y="4037013"/>
          <p14:tracePt t="29071" x="3581400" y="4037013"/>
          <p14:tracePt t="29080" x="3589338" y="4037013"/>
          <p14:tracePt t="29089" x="3598863" y="4037013"/>
          <p14:tracePt t="29105" x="3608388" y="4037013"/>
          <p14:tracePt t="29121" x="3625850" y="4044950"/>
          <p14:tracePt t="29138" x="3633788" y="4044950"/>
          <p14:tracePt t="29215" x="3633788" y="4054475"/>
          <p14:tracePt t="29256" x="3652838" y="4054475"/>
          <p14:tracePt t="29287" x="3660775" y="4062413"/>
          <p14:tracePt t="29296" x="3670300" y="4062413"/>
          <p14:tracePt t="29307" x="3670300" y="4071938"/>
          <p14:tracePt t="29320" x="3679825" y="4081463"/>
          <p14:tracePt t="29337" x="3697288" y="4081463"/>
          <p14:tracePt t="29353" x="3705225" y="4089400"/>
          <p14:tracePt t="29372" x="3724275" y="4098925"/>
          <p14:tracePt t="29447" x="3732213" y="4098925"/>
          <p14:tracePt t="29559" x="3741738" y="4108450"/>
          <p14:tracePt t="29576" x="3751263" y="4116388"/>
          <p14:tracePt t="29591" x="3759200" y="4116388"/>
          <p14:tracePt t="29604" x="3776663" y="4125913"/>
          <p14:tracePt t="29619" x="3786188" y="4133850"/>
          <p14:tracePt t="29636" x="3795713" y="4133850"/>
          <p14:tracePt t="29728" x="3803650" y="4133850"/>
          <p14:tracePt t="29775" x="3813175" y="4133850"/>
          <p14:tracePt t="29848" x="3822700" y="4143375"/>
          <p14:tracePt t="29871" x="3830638" y="4143375"/>
          <p14:tracePt t="29881" x="3840163" y="4152900"/>
          <p14:tracePt t="29896" x="3848100" y="4152900"/>
          <p14:tracePt t="29912" x="3848100" y="4160838"/>
          <p14:tracePt t="29936" x="3857625" y="4160838"/>
          <p14:tracePt t="29959" x="3867150" y="4170363"/>
          <p14:tracePt t="29976" x="3875088" y="4179888"/>
          <p14:tracePt t="29986" x="3875088" y="4187825"/>
          <p14:tracePt t="30003" x="3884613" y="4197350"/>
          <p14:tracePt t="30019" x="3902075" y="4205288"/>
          <p14:tracePt t="30040" x="3902075" y="4214813"/>
          <p14:tracePt t="30056" x="3911600" y="4214813"/>
          <p14:tracePt t="30070" x="3911600" y="4224338"/>
          <p14:tracePt t="30087" x="3919538" y="4232275"/>
          <p14:tracePt t="30105" x="3938588" y="4251325"/>
          <p14:tracePt t="30121" x="3946525" y="4251325"/>
          <p14:tracePt t="30144" x="3946525" y="4268788"/>
          <p14:tracePt t="30160" x="3956050" y="4276725"/>
          <p14:tracePt t="30176" x="3965575" y="4276725"/>
          <p14:tracePt t="30188" x="3965575" y="4286250"/>
          <p14:tracePt t="30203" x="3973513" y="4286250"/>
          <p14:tracePt t="30219" x="3973513" y="4295775"/>
          <p14:tracePt t="30236" x="3973513" y="4303713"/>
          <p14:tracePt t="30253" x="3983038" y="4322763"/>
          <p14:tracePt t="30255" x="3990975" y="4330700"/>
          <p14:tracePt t="30280" x="4000500" y="4340225"/>
          <p14:tracePt t="30290" x="4000500" y="4348163"/>
          <p14:tracePt t="30304" x="4010025" y="4367213"/>
          <p14:tracePt t="30323" x="4027488" y="4384675"/>
          <p14:tracePt t="30337" x="4037013" y="4402138"/>
          <p14:tracePt t="30354" x="4054475" y="4419600"/>
          <p14:tracePt t="30372" x="4071938" y="4438650"/>
          <p14:tracePt t="30387" x="4089400" y="4456113"/>
          <p14:tracePt t="30403" x="4108450" y="4483100"/>
          <p14:tracePt t="30421" x="4125913" y="4500563"/>
          <p14:tracePt t="30436" x="4143375" y="4510088"/>
          <p14:tracePt t="30453" x="4152900" y="4527550"/>
          <p14:tracePt t="30456" x="4170363" y="4537075"/>
          <p14:tracePt t="30471" x="4197350" y="4554538"/>
          <p14:tracePt t="30486" x="4205288" y="4562475"/>
          <p14:tracePt t="30504" x="4259263" y="4608513"/>
          <p14:tracePt t="30521" x="4313238" y="4633913"/>
          <p14:tracePt t="30538" x="4330700" y="4643438"/>
          <p14:tracePt t="30555" x="4330700" y="4652963"/>
          <p14:tracePt t="30570" x="4340225" y="4652963"/>
          <p14:tracePt t="30587" x="4357688" y="4670425"/>
          <p14:tracePt t="30604" x="4375150" y="4670425"/>
          <p14:tracePt t="30624" x="4384675" y="4670425"/>
          <p14:tracePt t="30648" x="4394200" y="4670425"/>
          <p14:tracePt t="30658" x="4402138" y="4670425"/>
          <p14:tracePt t="30671" x="4419600" y="4670425"/>
          <p14:tracePt t="30689" x="4429125" y="4660900"/>
          <p14:tracePt t="30705" x="4438650" y="4652963"/>
          <p14:tracePt t="30720" x="4483100" y="4625975"/>
          <p14:tracePt t="30737" x="4527550" y="4589463"/>
          <p14:tracePt t="30754" x="4598988" y="4537075"/>
          <p14:tracePt t="30770" x="4670425" y="4473575"/>
          <p14:tracePt t="30786" x="4714875" y="4402138"/>
          <p14:tracePt t="30804" x="4751388" y="4286250"/>
          <p14:tracePt t="30820" x="4795838" y="4179888"/>
          <p14:tracePt t="30836" x="4813300" y="4108450"/>
          <p14:tracePt t="30854" x="4822825" y="4062413"/>
          <p14:tracePt t="30856" x="4830763" y="4044950"/>
          <p14:tracePt t="30870" x="4830763" y="4037013"/>
          <p14:tracePt t="30960" x="4830763" y="4027488"/>
          <p14:tracePt t="30970" x="4830763" y="4010025"/>
          <p14:tracePt t="30986" x="4830763" y="4000500"/>
          <p14:tracePt t="31177" x="4830763" y="4010025"/>
          <p14:tracePt t="31187" x="4830763" y="4017963"/>
          <p14:tracePt t="31204" x="4822825" y="4027488"/>
          <p14:tracePt t="31220" x="4795838" y="4054475"/>
          <p14:tracePt t="31236" x="4768850" y="4081463"/>
          <p14:tracePt t="31254" x="4732338" y="4116388"/>
          <p14:tracePt t="31256" x="4705350" y="4143375"/>
          <p14:tracePt t="31270" x="4697413" y="4160838"/>
          <p14:tracePt t="31287" x="4652963" y="4205288"/>
          <p14:tracePt t="31289" x="4633913" y="4214813"/>
          <p14:tracePt t="31305" x="4589463" y="4241800"/>
          <p14:tracePt t="31323" x="4545013" y="4259263"/>
          <p14:tracePt t="31337" x="4491038" y="4286250"/>
          <p14:tracePt t="31354" x="4419600" y="4313238"/>
          <p14:tracePt t="31371" x="4348163" y="4348163"/>
          <p14:tracePt t="31386" x="4303713" y="4375150"/>
          <p14:tracePt t="31404" x="4295775" y="4375150"/>
          <p14:tracePt t="31553" x="4276725" y="4375150"/>
          <p14:tracePt t="31564" x="4259263" y="4375150"/>
          <p14:tracePt t="31575" x="4251325" y="4375150"/>
          <p14:tracePt t="31587" x="4214813" y="4375150"/>
          <p14:tracePt t="31606" x="4170363" y="4375150"/>
          <p14:tracePt t="31620" x="4152900" y="4367213"/>
          <p14:tracePt t="31637" x="4133850" y="4357688"/>
          <p14:tracePt t="31654" x="4108450" y="4348163"/>
          <p14:tracePt t="31656" x="4098925" y="4340225"/>
          <p14:tracePt t="31669" x="4081463" y="4330700"/>
          <p14:tracePt t="31686" x="4081463" y="4322763"/>
          <p14:tracePt t="31737" x="4071938" y="4303713"/>
          <p14:tracePt t="31761" x="4062413" y="4286250"/>
          <p14:tracePt t="31770" x="4062413" y="4276725"/>
          <p14:tracePt t="31787" x="4017963" y="4224338"/>
          <p14:tracePt t="31804" x="3973513" y="4160838"/>
          <p14:tracePt t="31820" x="3946525" y="4116388"/>
          <p14:tracePt t="31837" x="3938588" y="4108450"/>
          <p14:tracePt t="31854" x="3938588" y="4089400"/>
          <p14:tracePt t="31870" x="3911600" y="4044950"/>
          <p14:tracePt t="31886" x="3911600" y="4037013"/>
          <p14:tracePt t="31913" x="3902075" y="4027488"/>
          <p14:tracePt t="31930" x="3902075" y="4010025"/>
          <p14:tracePt t="31940" x="3902075" y="3990975"/>
          <p14:tracePt t="31955" x="3894138" y="3973513"/>
          <p14:tracePt t="31971" x="3884613" y="3938588"/>
          <p14:tracePt t="31987" x="3867150" y="3919538"/>
          <p14:tracePt t="32004" x="3857625" y="3911600"/>
          <p14:tracePt t="32020" x="3840163" y="3894138"/>
          <p14:tracePt t="32036" x="3822700" y="3875088"/>
          <p14:tracePt t="32054" x="3813175" y="3867150"/>
          <p14:tracePt t="32070" x="3795713" y="3848100"/>
          <p14:tracePt t="32087" x="3786188" y="3848100"/>
          <p14:tracePt t="32106" x="3759200" y="3848100"/>
          <p14:tracePt t="32122" x="3724275" y="3848100"/>
          <p14:tracePt t="32138" x="3670300" y="3822700"/>
          <p14:tracePt t="32155" x="3598863" y="3786188"/>
          <p14:tracePt t="32170" x="3517900" y="3751263"/>
          <p14:tracePt t="32187" x="3446463" y="3714750"/>
          <p14:tracePt t="32204" x="3394075" y="3679825"/>
          <p14:tracePt t="32220" x="3348038" y="3660775"/>
          <p14:tracePt t="32242" x="3330575" y="3660775"/>
          <p14:tracePt t="32266" x="3322638" y="3660775"/>
          <p14:tracePt t="32277" x="3313113" y="3660775"/>
          <p14:tracePt t="32290" x="3259138" y="3652838"/>
          <p14:tracePt t="32305" x="3214688" y="3643313"/>
          <p14:tracePt t="32321" x="3170238" y="3643313"/>
          <p14:tracePt t="32337" x="3160713" y="3643313"/>
          <p14:tracePt t="32355" x="3125788" y="3643313"/>
          <p14:tracePt t="32371" x="3081338" y="3652838"/>
          <p14:tracePt t="32387" x="3054350" y="3679825"/>
          <p14:tracePt t="32404" x="3027363" y="3705225"/>
          <p14:tracePt t="32420" x="3009900" y="3714750"/>
          <p14:tracePt t="32437" x="2990850" y="3724275"/>
          <p14:tracePt t="32454" x="2982913" y="3724275"/>
          <p14:tracePt t="32470" x="2965450" y="3732213"/>
          <p14:tracePt t="32487" x="2955925" y="3741738"/>
          <p14:tracePt t="32506" x="2928938" y="3759200"/>
          <p14:tracePt t="32521" x="2911475" y="3768725"/>
          <p14:tracePt t="32538" x="2894013" y="3768725"/>
          <p14:tracePt t="32555" x="2884488" y="3768725"/>
          <p14:tracePt t="32570" x="2874963" y="3768725"/>
          <p14:tracePt t="32589" x="2874963" y="3776663"/>
          <p14:tracePt t="32606" x="2857500" y="3786188"/>
          <p14:tracePt t="32620" x="2830513" y="3822700"/>
          <p14:tracePt t="32637" x="2813050" y="3857625"/>
          <p14:tracePt t="32656" x="2795588" y="3867150"/>
          <p14:tracePt t="32690" x="2795588" y="3875088"/>
          <p14:tracePt t="32700" x="2786063" y="3875088"/>
          <p14:tracePt t="32722" x="2776538" y="3902075"/>
          <p14:tracePt t="32737" x="2768600" y="3911600"/>
          <p14:tracePt t="32826" x="2768600" y="3919538"/>
          <p14:tracePt t="32835" x="2768600" y="3946525"/>
          <p14:tracePt t="32856" x="2795588" y="3990975"/>
          <p14:tracePt t="32858" x="2822575" y="4000500"/>
          <p14:tracePt t="32870" x="2840038" y="4017963"/>
          <p14:tracePt t="32887" x="2874963" y="4027488"/>
          <p14:tracePt t="32889" x="2901950" y="4027488"/>
          <p14:tracePt t="32904" x="2911475" y="4027488"/>
          <p14:tracePt t="32922" x="2928938" y="4027488"/>
          <p14:tracePt t="33106" x="2919413" y="4017963"/>
          <p14:tracePt t="33116" x="2911475" y="4010025"/>
          <p14:tracePt t="33138" x="2884488" y="3983038"/>
          <p14:tracePt t="33154" x="2874963" y="3973513"/>
          <p14:tracePt t="33171" x="2874963" y="3965575"/>
          <p14:tracePt t="33188" x="2867025" y="3965575"/>
          <p14:tracePt t="33204" x="2857500" y="3956050"/>
          <p14:tracePt t="33221" x="2840038" y="3956050"/>
          <p14:tracePt t="33238" x="2813050" y="3956050"/>
          <p14:tracePt t="33254" x="2795588" y="3956050"/>
          <p14:tracePt t="33271" x="2786063" y="3946525"/>
          <p14:tracePt t="33273" x="2776538" y="3938588"/>
          <p14:tracePt t="33290" x="2768600" y="3938588"/>
          <p14:tracePt t="33304" x="2751138" y="3929063"/>
          <p14:tracePt t="33320" x="2732088" y="3911600"/>
          <p14:tracePt t="33323" x="2724150" y="3911600"/>
          <p14:tracePt t="33338" x="2697163" y="3894138"/>
          <p14:tracePt t="33356" x="2687638" y="3894138"/>
          <p14:tracePt t="33370" x="2687638" y="3884613"/>
          <p14:tracePt t="33388" x="2679700" y="3884613"/>
          <p14:tracePt t="33404" x="2670175" y="3884613"/>
          <p14:tracePt t="33421" x="2660650" y="3884613"/>
          <p14:tracePt t="33439" x="2643188" y="3875088"/>
          <p14:tracePt t="33458" x="2625725" y="3867150"/>
          <p14:tracePt t="33470" x="2616200" y="3857625"/>
          <p14:tracePt t="33487" x="2589213" y="3840163"/>
          <p14:tracePt t="33504" x="2581275" y="3830638"/>
          <p14:tracePt t="33635" x="2581275" y="3822700"/>
          <p14:tracePt t="33659" x="2571750" y="3803650"/>
          <p14:tracePt t="33669" x="2571750" y="3795713"/>
          <p14:tracePt t="33687" x="2562225" y="3786188"/>
          <p14:tracePt t="33704" x="2554288" y="3768725"/>
          <p14:tracePt t="33721" x="2544763" y="3759200"/>
          <p14:tracePt t="33754" x="2544763" y="3751263"/>
          <p14:tracePt t="33768" x="2536825" y="3741738"/>
          <p14:tracePt t="33827" x="2536825" y="3724275"/>
          <p14:tracePt t="33836" x="2527300" y="3705225"/>
          <p14:tracePt t="33856" x="2517775" y="3679825"/>
          <p14:tracePt t="33858" x="2517775" y="3670300"/>
          <p14:tracePt t="33870" x="2509838" y="3660775"/>
          <p14:tracePt t="33888" x="2509838" y="3643313"/>
          <p14:tracePt t="33890" x="2500313" y="3625850"/>
          <p14:tracePt t="33939" x="2500313" y="3616325"/>
          <p14:tracePt t="33948" x="2490788" y="3598863"/>
          <p14:tracePt t="33958" x="2482850" y="3598863"/>
          <p14:tracePt t="33987" x="2473325" y="3589338"/>
          <p14:tracePt t="33996" x="2473325" y="3581400"/>
          <p14:tracePt t="34007" x="2465388" y="3581400"/>
          <p14:tracePt t="34020" x="2455863" y="3581400"/>
          <p14:tracePt t="34038" x="2446338" y="3581400"/>
          <p14:tracePt t="34054" x="2428875" y="3571875"/>
          <p14:tracePt t="34070" x="2428875" y="3554413"/>
          <p14:tracePt t="34088" x="2419350" y="3554413"/>
          <p14:tracePt t="34104" x="2419350" y="3544888"/>
          <p14:tracePt t="34171" x="2411413" y="3536950"/>
          <p14:tracePt t="34180" x="2401888" y="3536950"/>
          <p14:tracePt t="34191" x="2393950" y="3536950"/>
          <p14:tracePt t="34205" x="2366963" y="3536950"/>
          <p14:tracePt t="34222" x="2357438" y="3536950"/>
          <p14:tracePt t="34238" x="2347913" y="3536950"/>
          <p14:tracePt t="34276" x="2339975" y="3536950"/>
          <p14:tracePt t="34331" x="2330450" y="3536950"/>
          <p14:tracePt t="34340" x="2322513" y="3536950"/>
          <p14:tracePt t="34356" x="2312988" y="3536950"/>
          <p14:tracePt t="34371" x="2295525" y="3536950"/>
          <p14:tracePt t="34395" x="2286000" y="3536950"/>
          <p14:tracePt t="34443" x="2276475" y="3536950"/>
          <p14:tracePt t="34499" x="2268538" y="3536950"/>
          <p14:tracePt t="34523" x="2259013" y="3536950"/>
          <p14:tracePt t="34563" x="2241550" y="3536950"/>
          <p14:tracePt t="34572" x="2224088" y="3544888"/>
          <p14:tracePt t="34588" x="2214563" y="3554413"/>
          <p14:tracePt t="34605" x="2205038" y="3554413"/>
          <p14:tracePt t="34627" x="2205038" y="3562350"/>
          <p14:tracePt t="34639" x="2197100" y="3571875"/>
          <p14:tracePt t="34654" x="2179638" y="3608388"/>
          <p14:tracePt t="34671" x="2160588" y="3633788"/>
          <p14:tracePt t="34687" x="2152650" y="3643313"/>
          <p14:tracePt t="34704" x="2152650" y="3652838"/>
          <p14:tracePt t="34723" x="2152650" y="3660775"/>
          <p14:tracePt t="34737" x="2143125" y="3670300"/>
          <p14:tracePt t="34756" x="2143125" y="3679825"/>
          <p14:tracePt t="34796" x="2133600" y="3687763"/>
          <p14:tracePt t="34811" x="2133600" y="3697288"/>
          <p14:tracePt t="34821" x="2125663" y="3705225"/>
          <p14:tracePt t="34840" x="2116138" y="3724275"/>
          <p14:tracePt t="34859" x="2116138" y="3732213"/>
          <p14:tracePt t="34886" x="2108200" y="3732213"/>
          <p14:tracePt t="34931" x="2098675" y="3741738"/>
          <p14:tracePt t="34947" x="2098675" y="3751263"/>
          <p14:tracePt t="34958" x="2098675" y="3759200"/>
          <p14:tracePt t="34988" x="2098675" y="3776663"/>
          <p14:tracePt t="35084" x="2098675" y="3795713"/>
          <p14:tracePt t="35096" x="2098675" y="3813175"/>
          <p14:tracePt t="35107" x="2098675" y="3840163"/>
          <p14:tracePt t="35124" x="2098675" y="3848100"/>
          <p14:tracePt t="35139" x="2098675" y="3867150"/>
          <p14:tracePt t="35164" x="2098675" y="3875088"/>
          <p14:tracePt t="35212" x="2108200" y="3875088"/>
          <p14:tracePt t="35221" x="2108200" y="3884613"/>
          <p14:tracePt t="35240" x="2108200" y="3894138"/>
          <p14:tracePt t="35254" x="2116138" y="3894138"/>
          <p14:tracePt t="35271" x="2116138" y="3902075"/>
          <p14:tracePt t="35288" x="2125663" y="3911600"/>
          <p14:tracePt t="35291" x="2125663" y="3929063"/>
          <p14:tracePt t="35308" x="2133600" y="3946525"/>
          <p14:tracePt t="35321" x="2143125" y="3956050"/>
          <p14:tracePt t="35348" x="2160588" y="3965575"/>
          <p14:tracePt t="35436" x="2170113" y="3965575"/>
          <p14:tracePt t="35452" x="2187575" y="3965575"/>
          <p14:tracePt t="35468" x="2197100" y="3965575"/>
          <p14:tracePt t="35486" x="2205038" y="3965575"/>
          <p14:tracePt t="35500" x="2214563" y="3965575"/>
          <p14:tracePt t="35511" x="2224088" y="3965575"/>
          <p14:tracePt t="35532" x="2232025" y="3965575"/>
          <p14:tracePt t="35564" x="2251075" y="3965575"/>
          <p14:tracePt t="35604" x="2259013" y="3956050"/>
          <p14:tracePt t="35613" x="2268538" y="3946525"/>
          <p14:tracePt t="35622" x="2276475" y="3946525"/>
          <p14:tracePt t="35639" x="2295525" y="3938588"/>
          <p14:tracePt t="35676" x="2303463" y="3938588"/>
          <p14:tracePt t="35804" x="2312988" y="3929063"/>
          <p14:tracePt t="35852" x="2322513" y="3929063"/>
          <p14:tracePt t="35869" x="2330450" y="3929063"/>
          <p14:tracePt t="35916" x="2347913" y="3929063"/>
          <p14:tracePt t="35940" x="2357438" y="3929063"/>
          <p14:tracePt t="35956" x="2366963" y="3929063"/>
          <p14:tracePt t="35965" x="2374900" y="3929063"/>
          <p14:tracePt t="35980" x="2384425" y="3929063"/>
          <p14:tracePt t="35990" x="2393950" y="3929063"/>
          <p14:tracePt t="36005" x="2401888" y="3929063"/>
          <p14:tracePt t="36021" x="2411413" y="3929063"/>
          <p14:tracePt t="36060" x="2419350" y="3938588"/>
          <p14:tracePt t="36070" x="2428875" y="3938588"/>
          <p14:tracePt t="36088" x="2438400" y="3946525"/>
          <p14:tracePt t="36104" x="2473325" y="3965575"/>
          <p14:tracePt t="36122" x="2482850" y="3973513"/>
          <p14:tracePt t="36138" x="2490788" y="3973513"/>
          <p14:tracePt t="36154" x="2509838" y="3983038"/>
          <p14:tracePt t="36188" x="2527300" y="3983038"/>
          <p14:tracePt t="36204" x="2536825" y="3983038"/>
          <p14:tracePt t="36213" x="2554288" y="3983038"/>
          <p14:tracePt t="36223" x="2581275" y="3983038"/>
          <p14:tracePt t="36239" x="2625725" y="4000500"/>
          <p14:tracePt t="36255" x="2660650" y="4000500"/>
          <p14:tracePt t="36271" x="2670175" y="4000500"/>
          <p14:tracePt t="36288" x="2679700" y="4000500"/>
          <p14:tracePt t="36304" x="2697163" y="4000500"/>
          <p14:tracePt t="36321" x="2714625" y="4000500"/>
          <p14:tracePt t="36325" x="2724150" y="4000500"/>
          <p14:tracePt t="36404" x="2741613" y="4000500"/>
          <p14:tracePt t="36421" x="2741613" y="3990975"/>
          <p14:tracePt t="36430" x="2741613" y="3983038"/>
          <p14:tracePt t="36453" x="2741613" y="3973513"/>
          <p14:tracePt t="36725" x="2803525" y="3965575"/>
          <p14:tracePt t="36734" x="2847975" y="3965575"/>
          <p14:tracePt t="36756" x="2973388" y="3990975"/>
          <p14:tracePt t="36771" x="3027363" y="4000500"/>
          <p14:tracePt t="36789" x="3081338" y="4017963"/>
          <p14:tracePt t="36806" x="3089275" y="4037013"/>
          <p14:tracePt t="36822" x="3098800" y="4037013"/>
          <p14:tracePt t="36853" x="3108325" y="4037013"/>
          <p14:tracePt t="36862" x="3116263" y="4037013"/>
          <p14:tracePt t="36873" x="3125788" y="4037013"/>
          <p14:tracePt t="36889" x="3152775" y="4037013"/>
          <p14:tracePt t="36904" x="3160713" y="4037013"/>
          <p14:tracePt t="36921" x="3179763" y="4037013"/>
          <p14:tracePt t="36949" x="3197225" y="4037013"/>
          <p14:tracePt t="37029" x="3205163" y="4037013"/>
          <p14:tracePt t="37045" x="3214688" y="4037013"/>
          <p14:tracePt t="37070" x="3224213" y="4037013"/>
          <p14:tracePt t="37086" x="3232150" y="4037013"/>
          <p14:tracePt t="37102" x="3251200" y="4037013"/>
          <p14:tracePt t="37111" x="3259138" y="4037013"/>
          <p14:tracePt t="37133" x="3276600" y="4037013"/>
          <p14:tracePt t="37165" x="3286125" y="4037013"/>
          <p14:tracePt t="37213" x="3295650" y="4037013"/>
          <p14:tracePt t="37229" x="3303588" y="4037013"/>
          <p14:tracePt t="37277" x="3313113" y="4037013"/>
          <p14:tracePt t="37454" x="3322638" y="4037013"/>
          <p14:tracePt t="37485" x="3330575" y="4027488"/>
          <p14:tracePt t="37509" x="3340100" y="4027488"/>
          <p14:tracePt t="37566" x="3340100" y="4017963"/>
          <p14:tracePt t="37606" x="3348038" y="4017963"/>
          <p14:tracePt t="37630" x="3357563" y="4017963"/>
          <p14:tracePt t="37639" x="3367088" y="4017963"/>
          <p14:tracePt t="37655" x="3367088" y="4010025"/>
          <p14:tracePt t="37673" x="3375025" y="4010025"/>
          <p14:tracePt t="37702" x="3384550" y="4010025"/>
          <p14:tracePt t="37790" x="3402013" y="4010025"/>
          <p14:tracePt t="38110" x="3411538" y="4010025"/>
          <p14:tracePt t="38134" x="3419475" y="4010025"/>
          <p14:tracePt t="38144" x="3429000" y="4010025"/>
          <p14:tracePt t="38154" x="3438525" y="4010025"/>
          <p14:tracePt t="38171" x="3446463" y="4010025"/>
          <p14:tracePt t="38190" x="3455988" y="4010025"/>
          <p14:tracePt t="38204" x="3465513" y="4010025"/>
          <p14:tracePt t="38999" x="3455988" y="4010025"/>
          <p14:tracePt t="39423" x="3446463" y="4010025"/>
          <p14:tracePt t="39439" x="3429000" y="4010025"/>
          <p14:tracePt t="39448" x="3411538" y="3990975"/>
          <p14:tracePt t="39458" x="3402013" y="3990975"/>
          <p14:tracePt t="39472" x="3348038" y="3973513"/>
          <p14:tracePt t="39491" x="3286125" y="3973513"/>
          <p14:tracePt t="39505" x="3241675" y="3973513"/>
          <p14:tracePt t="39523" x="3232150" y="3973513"/>
          <p14:tracePt t="39538" x="3214688" y="3956050"/>
          <p14:tracePt t="39555" x="3170238" y="3929063"/>
          <p14:tracePt t="39572" x="3125788" y="3884613"/>
          <p14:tracePt t="39574" x="3098800" y="3867150"/>
          <p14:tracePt t="39588" x="3089275" y="3867150"/>
          <p14:tracePt t="39604" x="3054350" y="3848100"/>
          <p14:tracePt t="39622" x="3036888" y="3848100"/>
          <p14:tracePt t="39663" x="3027363" y="3848100"/>
          <p14:tracePt t="39673" x="3000375" y="3830638"/>
          <p14:tracePt t="39690" x="2990850" y="3830638"/>
          <p14:tracePt t="39705" x="2982913" y="3830638"/>
          <p14:tracePt t="39722" x="2973388" y="3830638"/>
          <p14:tracePt t="39738" x="2965450" y="3830638"/>
          <p14:tracePt t="39755" x="2955925" y="3830638"/>
          <p14:tracePt t="39772" x="2946400" y="3830638"/>
          <p14:tracePt t="39815" x="2938463" y="3830638"/>
          <p14:tracePt t="39855" x="2919413" y="3830638"/>
          <p14:tracePt t="39903" x="2911475" y="3830638"/>
          <p14:tracePt t="39928" x="2901950" y="3830638"/>
          <p14:tracePt t="39943" x="2894013" y="3830638"/>
          <p14:tracePt t="39960" x="2884488" y="3830638"/>
          <p14:tracePt t="39975" x="2874963" y="3830638"/>
          <p14:tracePt t="39992" x="2867025" y="3830638"/>
          <p14:tracePt t="40005" x="2857500" y="3830638"/>
          <p14:tracePt t="40023" x="2840038" y="3830638"/>
          <p14:tracePt t="40055" x="2830513" y="3830638"/>
          <p14:tracePt t="40096" x="2822575" y="3830638"/>
          <p14:tracePt t="40104" x="2813050" y="3830638"/>
          <p14:tracePt t="40122" x="2803525" y="3830638"/>
          <p14:tracePt t="40139" x="2795588" y="3830638"/>
          <p14:tracePt t="40191" x="2786063" y="3830638"/>
          <p14:tracePt t="40201" x="2776538" y="3830638"/>
          <p14:tracePt t="40231" x="2768600" y="3830638"/>
          <p14:tracePt t="40242" x="2759075" y="3830638"/>
          <p14:tracePt t="40288" x="2751138" y="3830638"/>
          <p14:tracePt t="40304" x="2741613" y="3830638"/>
          <p14:tracePt t="40322" x="2732088" y="3830638"/>
          <p14:tracePt t="40360" x="2714625" y="3830638"/>
          <p14:tracePt t="40400" x="2705100" y="3830638"/>
          <p14:tracePt t="40512" x="2697163" y="3830638"/>
          <p14:tracePt t="40528" x="2687638" y="3830638"/>
          <p14:tracePt t="40584" x="2679700" y="3830638"/>
          <p14:tracePt t="40640" x="2670175" y="3840163"/>
          <p14:tracePt t="40728" x="2660650" y="3848100"/>
          <p14:tracePt t="40880" x="2660650" y="3857625"/>
          <p14:tracePt t="40905" x="2660650" y="3875088"/>
          <p14:tracePt t="40936" x="2679700" y="3875088"/>
          <p14:tracePt t="40946" x="2697163" y="3884613"/>
          <p14:tracePt t="40956" x="2697163" y="3894138"/>
          <p14:tracePt t="40972" x="2705100" y="3894138"/>
          <p14:tracePt t="40991" x="2741613" y="3911600"/>
          <p14:tracePt t="41008" x="2759075" y="3911600"/>
          <p14:tracePt t="41040" x="2768600" y="3911600"/>
          <p14:tracePt t="41056" x="2776538" y="3911600"/>
          <p14:tracePt t="41065" x="2786063" y="3911600"/>
          <p14:tracePt t="41080" x="2795588" y="3911600"/>
          <p14:tracePt t="41092" x="2803525" y="3911600"/>
          <p14:tracePt t="41106" x="2840038" y="3929063"/>
          <p14:tracePt t="41123" x="2884488" y="3929063"/>
          <p14:tracePt t="41142" x="2901950" y="3929063"/>
          <p14:tracePt t="41155" x="2919413" y="3929063"/>
          <p14:tracePt t="41173" x="2938463" y="3929063"/>
          <p14:tracePt t="41188" x="2946400" y="3929063"/>
          <p14:tracePt t="41241" x="2955925" y="3929063"/>
          <p14:tracePt t="41250" x="2965450" y="3929063"/>
          <p14:tracePt t="41264" x="2973388" y="3929063"/>
          <p14:tracePt t="41280" x="2982913" y="3929063"/>
          <p14:tracePt t="41329" x="2990850" y="3929063"/>
          <p14:tracePt t="41354" x="3000375" y="3929063"/>
          <p14:tracePt t="41371" x="3009900" y="3929063"/>
          <p14:tracePt t="41379" x="3017838" y="3929063"/>
          <p14:tracePt t="41389" x="3027363" y="3929063"/>
          <p14:tracePt t="41408" x="3036888" y="3929063"/>
          <p14:tracePt t="41464" x="3044825" y="3929063"/>
          <p14:tracePt t="41488" x="3054350" y="3929063"/>
          <p14:tracePt t="41497" x="3062288" y="3929063"/>
          <p14:tracePt t="41507" x="3071813" y="3929063"/>
          <p14:tracePt t="41528" x="3089275" y="3929063"/>
          <p14:tracePt t="41553" x="3098800" y="3929063"/>
          <p14:tracePt t="41571" x="3108325" y="3929063"/>
          <p14:tracePt t="41587" x="3116263" y="3929063"/>
          <p14:tracePt t="41681" x="3125788" y="3929063"/>
          <p14:tracePt t="42633" x="3133725" y="3929063"/>
          <p14:tracePt t="43450" x="3143250" y="3929063"/>
          <p14:tracePt t="43762" x="3143250" y="3919538"/>
          <p14:tracePt t="44034" x="3143250" y="3911600"/>
          <p14:tracePt t="44044" x="3143250" y="3902075"/>
          <p14:tracePt t="44058" x="3152775" y="3902075"/>
          <p14:tracePt t="44323" x="3160713" y="3902075"/>
          <p14:tracePt t="44332" x="3170238" y="3902075"/>
          <p14:tracePt t="44341" x="3179763" y="3911600"/>
          <p14:tracePt t="44451" x="3187700" y="3911600"/>
          <p14:tracePt t="44460" x="3197225" y="3911600"/>
          <p14:tracePt t="44474" x="3214688" y="3929063"/>
          <p14:tracePt t="44490" x="3276600" y="3973513"/>
          <p14:tracePt t="44506" x="3303588" y="3983038"/>
          <p14:tracePt t="44523" x="3322638" y="3983038"/>
          <p14:tracePt t="44763" x="3322638" y="3990975"/>
          <p14:tracePt t="44795" x="3322638" y="4010025"/>
          <p14:tracePt t="44808" x="3322638" y="4017963"/>
          <p14:tracePt t="44823" x="3330575" y="4027488"/>
          <p14:tracePt t="44923" x="3340100" y="4027488"/>
          <p14:tracePt t="44932" x="3367088" y="4027488"/>
          <p14:tracePt t="44943" x="3394075" y="4027488"/>
          <p14:tracePt t="44947" x="3402013" y="4027488"/>
          <p14:tracePt t="44963" x="3446463" y="4027488"/>
          <p14:tracePt t="44977" x="3473450" y="4027488"/>
          <p14:tracePt t="44990" x="3490913" y="4027488"/>
          <p14:tracePt t="45007" x="3500438" y="4027488"/>
          <p14:tracePt t="45023" x="3500438" y="4010025"/>
          <p14:tracePt t="45040" x="3500438" y="3990975"/>
          <p14:tracePt t="45056" x="3500438" y="3983038"/>
          <p14:tracePt t="45275" x="3509963" y="3983038"/>
          <p14:tracePt t="45388" x="3509963" y="3973513"/>
          <p14:tracePt t="45427" x="3517900" y="3973513"/>
          <p14:tracePt t="45436" x="3527425" y="3983038"/>
          <p14:tracePt t="45457" x="3527425" y="3990975"/>
          <p14:tracePt t="45515" x="3517900" y="3990975"/>
          <p14:tracePt t="45748" x="3517900" y="4000500"/>
          <p14:tracePt t="45924" x="3517900" y="4010025"/>
          <p14:tracePt t="46004" x="3509963" y="4010025"/>
          <p14:tracePt t="46476" x="3500438" y="4010025"/>
          <p14:tracePt t="46486" x="3500438" y="4017963"/>
          <p14:tracePt t="46516" x="3500438" y="4037013"/>
          <p14:tracePt t="46527" x="3500438" y="4054475"/>
          <p14:tracePt t="46541" x="3527425" y="4089400"/>
          <p14:tracePt t="46557" x="3554413" y="4089400"/>
          <p14:tracePt t="46574" x="3581400" y="4089400"/>
          <p14:tracePt t="46636" x="3571875" y="4089400"/>
          <p14:tracePt t="46646" x="3562350" y="4089400"/>
          <p14:tracePt t="46804" x="3544888" y="4089400"/>
          <p14:tracePt t="46908" x="3536950" y="4089400"/>
          <p14:tracePt t="46957" x="3517900" y="4089400"/>
          <p14:tracePt t="46966" x="3500438" y="4089400"/>
          <p14:tracePt t="46981" x="3490913" y="4089400"/>
          <p14:tracePt t="46991" x="3482975" y="4089400"/>
          <p14:tracePt t="47021" x="3482975" y="4108450"/>
          <p14:tracePt t="47030" x="3482975" y="4116388"/>
          <p14:tracePt t="47045" x="3482975" y="4133850"/>
          <p14:tracePt t="47084" x="3473450" y="4133850"/>
          <p14:tracePt t="47094" x="3465513" y="4133850"/>
          <p14:tracePt t="47108" x="3429000" y="4133850"/>
          <p14:tracePt t="47124" x="3402013" y="4116388"/>
          <p14:tracePt t="47141" x="3394075" y="4116388"/>
          <p14:tracePt t="47228" x="3394075" y="4108450"/>
          <p14:tracePt t="47238" x="3384550" y="4108450"/>
          <p14:tracePt t="47257" x="3367088" y="4108450"/>
          <p14:tracePt t="47273" x="3340100" y="4108450"/>
          <p14:tracePt t="47290" x="3322638" y="4081463"/>
          <p14:tracePt t="47292" x="3313113" y="4071938"/>
          <p14:tracePt t="47437" x="3303588" y="4062413"/>
          <p14:tracePt t="47447" x="3303588" y="4054475"/>
          <p14:tracePt t="47459" x="3295650" y="4037013"/>
          <p14:tracePt t="47473" x="3286125" y="4037013"/>
          <p14:tracePt t="47541" x="3268663" y="4027488"/>
          <p14:tracePt t="47557" x="3259138" y="4027488"/>
          <p14:tracePt t="47567" x="3251200" y="4027488"/>
          <p14:tracePt t="47597" x="3232150" y="4027488"/>
          <p14:tracePt t="47677" x="3214688" y="4017963"/>
          <p14:tracePt t="47687" x="3187700" y="4000500"/>
          <p14:tracePt t="47708" x="3098800" y="3956050"/>
          <p14:tracePt t="47724" x="3089275" y="3956050"/>
          <p14:tracePt t="47725" x="3081338" y="3956050"/>
          <p14:tracePt t="47741" x="3071813" y="3956050"/>
          <p14:tracePt t="47789" x="3062288" y="3956050"/>
          <p14:tracePt t="47837" x="3027363" y="3938588"/>
          <p14:tracePt t="47847" x="3009900" y="3938588"/>
          <p14:tracePt t="47859" x="2990850" y="3919538"/>
          <p14:tracePt t="47873" x="2982913" y="3919538"/>
          <p14:tracePt t="47890" x="2955925" y="3919538"/>
          <p14:tracePt t="47892" x="2946400" y="3919538"/>
          <p14:tracePt t="47941" x="2938463" y="3919538"/>
          <p14:tracePt t="47957" x="2928938" y="3919538"/>
          <p14:tracePt t="47967" x="2919413" y="3919538"/>
          <p14:tracePt t="47978" x="2894013" y="3919538"/>
          <p14:tracePt t="47991" x="2822575" y="3919538"/>
          <p14:tracePt t="48009" x="2751138" y="3919538"/>
          <p14:tracePt t="48023" x="2741613" y="3919538"/>
          <p14:tracePt t="48040" x="2724150" y="3919538"/>
          <p14:tracePt t="48077" x="2714625" y="3919538"/>
          <p14:tracePt t="48087" x="2697163" y="3919538"/>
          <p14:tracePt t="48109" x="2633663" y="3919538"/>
          <p14:tracePt t="48123" x="2608263" y="3919538"/>
          <p14:tracePt t="48140" x="2571750" y="3919538"/>
          <p14:tracePt t="48142" x="2562225" y="3919538"/>
          <p14:tracePt t="48157" x="2544763" y="3919538"/>
          <p14:tracePt t="48174" x="2527300" y="3919538"/>
          <p14:tracePt t="48197" x="2509838" y="3911600"/>
          <p14:tracePt t="48213" x="2490788" y="3911600"/>
          <p14:tracePt t="48224" x="2482850" y="3911600"/>
          <p14:tracePt t="48240" x="2446338" y="3902075"/>
          <p14:tracePt t="48257" x="2411413" y="3902075"/>
          <p14:tracePt t="48273" x="2393950" y="3902075"/>
          <p14:tracePt t="48293" x="2384425" y="3902075"/>
          <p14:tracePt t="48333" x="2374900" y="3902075"/>
          <p14:tracePt t="48349" x="2366963" y="3902075"/>
          <p14:tracePt t="48397" x="2347913" y="3902075"/>
          <p14:tracePt t="48453" x="2339975" y="3894138"/>
          <p14:tracePt t="48493" x="2339975" y="3884613"/>
          <p14:tracePt t="48502" x="2330450" y="3884613"/>
          <p14:tracePt t="48757" x="2330450" y="3875088"/>
          <p14:tracePt t="49118" x="2330450" y="3867150"/>
          <p14:tracePt t="49134" x="2357438" y="3867150"/>
          <p14:tracePt t="49174" x="2366963" y="3867150"/>
          <p14:tracePt t="49262" x="2384425" y="3867150"/>
          <p14:tracePt t="49271" x="2411413" y="3875088"/>
          <p14:tracePt t="49290" x="2473325" y="3911600"/>
          <p14:tracePt t="49307" x="2482850" y="3919538"/>
          <p14:tracePt t="49323" x="2490788" y="3919538"/>
          <p14:tracePt t="49390" x="2500313" y="3919538"/>
          <p14:tracePt t="49407" x="2500313" y="3929063"/>
          <p14:tracePt t="49415" x="2517775" y="3938588"/>
          <p14:tracePt t="49424" x="2517775" y="3946525"/>
          <p14:tracePt t="49440" x="2544763" y="3965575"/>
          <p14:tracePt t="49457" x="2554288" y="3973513"/>
          <p14:tracePt t="49473" x="2562225" y="3973513"/>
          <p14:tracePt t="49490" x="2581275" y="3973513"/>
          <p14:tracePt t="49566" x="2608263" y="4000500"/>
          <p14:tracePt t="49576" x="2660650" y="4071938"/>
          <p14:tracePt t="49591" x="2732088" y="4125913"/>
          <p14:tracePt t="49608" x="2776538" y="4133850"/>
          <p14:tracePt t="49623" x="2786063" y="4133850"/>
          <p14:tracePt t="49640" x="2803525" y="4133850"/>
          <p14:tracePt t="49694" x="2803525" y="4143375"/>
          <p14:tracePt t="49703" x="2803525" y="4160838"/>
          <p14:tracePt t="49723" x="2813050" y="4179888"/>
          <p14:tracePt t="49725" x="2830513" y="4187825"/>
          <p14:tracePt t="49740" x="2847975" y="4205288"/>
          <p14:tracePt t="49758" x="2884488" y="4232275"/>
          <p14:tracePt t="49774" x="2911475" y="4241800"/>
          <p14:tracePt t="49791" x="2928938" y="4241800"/>
          <p14:tracePt t="49862" x="2938463" y="4241800"/>
          <p14:tracePt t="49871" x="2965450" y="4241800"/>
          <p14:tracePt t="49890" x="3027363" y="4241800"/>
          <p14:tracePt t="49907" x="3098800" y="4259263"/>
          <p14:tracePt t="49923" x="3160713" y="4259263"/>
          <p14:tracePt t="49942" x="3170238" y="4259263"/>
          <p14:tracePt t="49957" x="3179763" y="4259263"/>
          <p14:tracePt t="49959" x="3179763" y="4251325"/>
          <p14:tracePt t="49975" x="3170238" y="4232275"/>
          <p14:tracePt t="50039" x="3179763" y="4232275"/>
          <p14:tracePt t="50048" x="3187700" y="4232275"/>
          <p14:tracePt t="50087" x="3197225" y="4232275"/>
          <p14:tracePt t="50103" x="3205163" y="4232275"/>
          <p14:tracePt t="50112" x="3214688" y="4232275"/>
          <p14:tracePt t="50143" x="3214688" y="4224338"/>
          <p14:tracePt t="50263" x="3214688" y="4205288"/>
          <p14:tracePt t="50271" x="3214688" y="4179888"/>
          <p14:tracePt t="50290" x="3214688" y="4170363"/>
          <p14:tracePt t="50307" x="3214688" y="4152900"/>
          <p14:tracePt t="50375" x="3224213" y="4152900"/>
          <p14:tracePt t="50423" x="3232150" y="4152900"/>
          <p14:tracePt t="50431" x="3241675" y="4152900"/>
          <p14:tracePt t="50442" x="3259138" y="4152900"/>
          <p14:tracePt t="50457" x="3268663" y="4152900"/>
          <p14:tracePt t="50473" x="3268663" y="4143375"/>
          <p14:tracePt t="50519" x="3268663" y="4133850"/>
          <p14:tracePt t="50615" x="3276600" y="4116388"/>
          <p14:tracePt t="50624" x="3295650" y="4108450"/>
          <p14:tracePt t="50839" x="3295650" y="4098925"/>
          <p14:tracePt t="50863" x="3303588" y="4089400"/>
          <p14:tracePt t="51015" x="3313113" y="4081463"/>
          <p14:tracePt t="51023" x="3322638" y="4081463"/>
          <p14:tracePt t="51040" x="3330575" y="4081463"/>
          <p14:tracePt t="51059" x="3340100" y="4081463"/>
          <p14:tracePt t="51073" x="3357563" y="4081463"/>
          <p14:tracePt t="51090" x="3375025" y="4081463"/>
          <p14:tracePt t="51108" x="3384550" y="4081463"/>
          <p14:tracePt t="51135" x="3375025" y="4071938"/>
          <p14:tracePt t="51144" x="3348038" y="4062413"/>
          <p14:tracePt t="51156" x="3348038" y="4054475"/>
          <p14:tracePt t="51173" x="3348038" y="4044950"/>
          <p14:tracePt t="51311" x="3340100" y="4044950"/>
          <p14:tracePt t="51335" x="3340100" y="4037013"/>
          <p14:tracePt t="51543" x="3348038" y="4081463"/>
          <p14:tracePt t="51551" x="3357563" y="4108450"/>
          <p14:tracePt t="51561" x="3367088" y="4108450"/>
          <p14:tracePt t="51573" x="3375025" y="4108450"/>
          <p14:tracePt t="51590" x="3384550" y="4108450"/>
          <p14:tracePt t="51616" x="3367088" y="4108450"/>
          <p14:tracePt t="51624" x="3357563" y="4108450"/>
          <p14:tracePt t="51640" x="3348038" y="4098925"/>
          <p14:tracePt t="51664" x="3340100" y="4098925"/>
          <p14:tracePt t="51680" x="3348038" y="4098925"/>
          <p14:tracePt t="51690" x="3367088" y="4108450"/>
          <p14:tracePt t="51706" x="3394075" y="4116388"/>
          <p14:tracePt t="51723" x="3411538" y="4116388"/>
          <p14:tracePt t="51740" x="3419475" y="4116388"/>
          <p14:tracePt t="51757" x="3429000" y="4116388"/>
          <p14:tracePt t="51773" x="3438525" y="4116388"/>
          <p14:tracePt t="51792" x="3429000" y="4116388"/>
          <p14:tracePt t="51807" x="3411538" y="4108450"/>
          <p14:tracePt t="51824" x="3411538" y="4098925"/>
          <p14:tracePt t="51896" x="3429000" y="4098925"/>
          <p14:tracePt t="51904" x="3446463" y="4098925"/>
          <p14:tracePt t="51923" x="3455988" y="4089400"/>
          <p14:tracePt t="51960" x="3455988" y="4081463"/>
          <p14:tracePt t="51968" x="3455988" y="4071938"/>
          <p14:tracePt t="52016" x="3465513" y="4071938"/>
          <p14:tracePt t="52024" x="3500438" y="4116388"/>
          <p14:tracePt t="52041" x="3571875" y="4179888"/>
          <p14:tracePt t="52058" x="3633788" y="4187825"/>
          <p14:tracePt t="52073" x="3652838" y="4187825"/>
          <p14:tracePt t="52104" x="3633788" y="4170363"/>
          <p14:tracePt t="52112" x="3598863" y="4152900"/>
          <p14:tracePt t="52123" x="3554413" y="4125913"/>
          <p14:tracePt t="52140" x="3536950" y="4108450"/>
          <p14:tracePt t="52156" x="3527425" y="4098925"/>
          <p14:tracePt t="52312" x="3517900" y="4098925"/>
          <p14:tracePt t="52352" x="3509963" y="4098925"/>
          <p14:tracePt t="52361" x="3527425" y="4152900"/>
          <p14:tracePt t="52373" x="3554413" y="4179888"/>
          <p14:tracePt t="52392" x="3571875" y="4197350"/>
          <p14:tracePt t="52407" x="3581400" y="4197350"/>
          <p14:tracePt t="52457" x="3571875" y="4187825"/>
          <p14:tracePt t="52512" x="3589338" y="4187825"/>
          <p14:tracePt t="52521" x="3633788" y="4205288"/>
          <p14:tracePt t="52541" x="3660775" y="4224338"/>
          <p14:tracePt t="52558" x="3670300" y="4224338"/>
          <p14:tracePt t="52633" x="3670300" y="4214813"/>
          <p14:tracePt t="52705" x="3687763" y="4214813"/>
          <p14:tracePt t="52977" x="3732213" y="4214813"/>
          <p14:tracePt t="52987" x="3751263" y="4214813"/>
          <p14:tracePt t="53008" x="3776663" y="4232275"/>
          <p14:tracePt t="53024" x="3786188" y="4232275"/>
          <p14:tracePt t="53073" x="3822700" y="4214813"/>
          <p14:tracePt t="53082" x="3830638" y="4214813"/>
          <p14:tracePt t="53093" x="3857625" y="4197350"/>
          <p14:tracePt t="53108" x="3911600" y="4187825"/>
          <p14:tracePt t="53124" x="4010025" y="4170363"/>
          <p14:tracePt t="53141" x="4062413" y="4170363"/>
          <p14:tracePt t="53158" x="4098925" y="4170363"/>
          <p14:tracePt t="53185" x="4108450" y="4170363"/>
          <p14:tracePt t="53196" x="4133850" y="4152900"/>
          <p14:tracePt t="53210" x="4170363" y="4125913"/>
          <p14:tracePt t="53225" x="4295775" y="4081463"/>
          <p14:tracePt t="53242" x="4384675" y="4054475"/>
          <p14:tracePt t="53258" x="4429125" y="4054475"/>
          <p14:tracePt t="53275" x="4438650" y="4054475"/>
          <p14:tracePt t="53293" x="4438650" y="4044950"/>
          <p14:tracePt t="53308" x="4456113" y="4017963"/>
          <p14:tracePt t="53324" x="4510088" y="3946525"/>
          <p14:tracePt t="53342" x="4562475" y="3884613"/>
          <p14:tracePt t="53357" x="4589463" y="3857625"/>
          <p14:tracePt t="53374" x="4608513" y="3840163"/>
          <p14:tracePt t="53392" x="4616450" y="3830638"/>
          <p14:tracePt t="53393" x="4616450" y="3813175"/>
          <p14:tracePt t="53408" x="4625975" y="3795713"/>
          <p14:tracePt t="53410" x="4633913" y="3776663"/>
          <p14:tracePt t="53425" x="4652963" y="3724275"/>
          <p14:tracePt t="53442" x="4697413" y="3687763"/>
          <p14:tracePt t="53458" x="4751388" y="3633788"/>
          <p14:tracePt t="53475" x="4776788" y="3625850"/>
          <p14:tracePt t="53491" x="4776788" y="3616325"/>
          <p14:tracePt t="53508" x="4795838" y="3608388"/>
          <p14:tracePt t="53524" x="4822825" y="3581400"/>
          <p14:tracePt t="53542" x="4848225" y="3536950"/>
          <p14:tracePt t="53558" x="4875213" y="3500438"/>
          <p14:tracePt t="53574" x="4911725" y="3465513"/>
          <p14:tracePt t="53591" x="4929188" y="3446463"/>
          <p14:tracePt t="53697" x="4938713" y="3446463"/>
          <p14:tracePt t="53707" x="4938713" y="3438525"/>
          <p14:tracePt t="53724" x="4946650" y="3429000"/>
          <p14:tracePt t="53890" x="4956175" y="3429000"/>
          <p14:tracePt t="53899" x="4983163" y="3438525"/>
          <p14:tracePt t="53910" x="4983163" y="3455988"/>
          <p14:tracePt t="53924" x="4983163" y="3473450"/>
          <p14:tracePt t="53942" x="4983163" y="3490913"/>
          <p14:tracePt t="53978" x="4983163" y="3509963"/>
          <p14:tracePt t="53994" x="4983163" y="3527425"/>
          <p14:tracePt t="54007" x="4983163" y="3536950"/>
          <p14:tracePt t="54025" x="4983163" y="3581400"/>
          <p14:tracePt t="54042" x="4983163" y="3616325"/>
          <p14:tracePt t="54058" x="4983163" y="3643313"/>
          <p14:tracePt t="54075" x="4983163" y="3679825"/>
          <p14:tracePt t="54092" x="4983163" y="3705225"/>
          <p14:tracePt t="54108" x="4983163" y="3724275"/>
          <p14:tracePt t="54124" x="4983163" y="3759200"/>
          <p14:tracePt t="54141" x="4983163" y="3776663"/>
          <p14:tracePt t="54162" x="4983163" y="3840163"/>
          <p14:tracePt t="54174" x="4983163" y="3848100"/>
          <p14:tracePt t="54191" x="4983163" y="3867150"/>
          <p14:tracePt t="54208" x="4983163" y="3875088"/>
          <p14:tracePt t="54250" x="4991100" y="3884613"/>
          <p14:tracePt t="54314" x="4991100" y="3894138"/>
          <p14:tracePt t="54323" x="5000625" y="3894138"/>
          <p14:tracePt t="54343" x="5000625" y="3902075"/>
          <p14:tracePt t="54357" x="5000625" y="3911600"/>
          <p14:tracePt t="54374" x="5018088" y="3938588"/>
          <p14:tracePt t="54394" x="5027613" y="3956050"/>
          <p14:tracePt t="54407" x="5027613" y="3965575"/>
          <p14:tracePt t="54425" x="5045075" y="4000500"/>
          <p14:tracePt t="54443" x="5062538" y="4037013"/>
          <p14:tracePt t="54482" x="5072063" y="4054475"/>
          <p14:tracePt t="54522" x="5072063" y="4071938"/>
          <p14:tracePt t="54532" x="5081588" y="4071938"/>
          <p14:tracePt t="54543" x="5081588" y="4081463"/>
          <p14:tracePt t="54626" x="5089525" y="4081463"/>
          <p14:tracePt t="54642" x="5099050" y="4081463"/>
          <p14:tracePt t="55171" x="5099050" y="4071938"/>
          <p14:tracePt t="55180" x="5099050" y="4062413"/>
          <p14:tracePt t="55192" x="5099050" y="4054475"/>
          <p14:tracePt t="55208" x="5099050" y="4037013"/>
          <p14:tracePt t="55226" x="5099050" y="4017963"/>
          <p14:tracePt t="55242" x="5099050" y="4010025"/>
          <p14:tracePt t="55307" x="5099050" y="4000500"/>
          <p14:tracePt t="55339" x="5099050" y="3990975"/>
          <p14:tracePt t="55356" x="5099050" y="3983038"/>
          <p14:tracePt t="55365" x="5099050" y="3973513"/>
          <p14:tracePt t="55376" x="5099050" y="3965575"/>
          <p14:tracePt t="55394" x="5099050" y="3919538"/>
          <p14:tracePt t="55408" x="5099050" y="3894138"/>
          <p14:tracePt t="55424" x="5099050" y="3840163"/>
          <p14:tracePt t="55427" x="5099050" y="3822700"/>
          <p14:tracePt t="55444" x="5116513" y="3786188"/>
          <p14:tracePt t="55459" x="5116513" y="3768725"/>
          <p14:tracePt t="55563" x="5126038" y="3768725"/>
          <p14:tracePt t="55579" x="5143500" y="3768725"/>
          <p14:tracePt t="55592" x="5153025" y="3768725"/>
          <p14:tracePt t="55608" x="5180013" y="3803650"/>
          <p14:tracePt t="55625" x="5197475" y="3848100"/>
          <p14:tracePt t="55627" x="5214938" y="3867150"/>
          <p14:tracePt t="55643" x="5214938" y="3919538"/>
          <p14:tracePt t="55723" x="5214938" y="3938588"/>
          <p14:tracePt t="55733" x="5214938" y="3946525"/>
          <p14:tracePt t="55743" x="5214938" y="3965575"/>
          <p14:tracePt t="55758" x="5214938" y="3983038"/>
          <p14:tracePt t="55774" x="5214938" y="4010025"/>
          <p14:tracePt t="55792" x="5214938" y="4027488"/>
          <p14:tracePt t="55808" x="5214938" y="4037013"/>
          <p14:tracePt t="55825" x="5214938" y="4044950"/>
          <p14:tracePt t="55907" x="5214938" y="4054475"/>
          <p14:tracePt t="55972" x="5214938" y="4062413"/>
          <p14:tracePt t="56004" x="5214938" y="4071938"/>
          <p14:tracePt t="56636" x="5214938" y="4081463"/>
          <p14:tracePt t="56684" x="5214938" y="4098925"/>
          <p14:tracePt t="56708" x="5205413" y="4098925"/>
          <p14:tracePt t="56740" x="5197475" y="4108450"/>
          <p14:tracePt t="56788" x="5187950" y="4125913"/>
          <p14:tracePt t="56804" x="5180013" y="4125913"/>
          <p14:tracePt t="56822" x="5180013" y="4133850"/>
          <p14:tracePt t="56844" x="5170488" y="4133850"/>
          <p14:tracePt t="56860" x="5170488" y="4143375"/>
          <p14:tracePt t="56869" x="5160963" y="4143375"/>
          <p14:tracePt t="57012" x="5160963" y="4160838"/>
          <p14:tracePt t="57637" x="5153025" y="4160838"/>
          <p14:tracePt t="57701" x="5153025" y="4152900"/>
          <p14:tracePt t="57741" x="5153025" y="4143375"/>
          <p14:tracePt t="57764" x="5153025" y="4133850"/>
          <p14:tracePt t="57775" x="5153025" y="4125913"/>
          <p14:tracePt t="57792" x="5153025" y="4108450"/>
          <p14:tracePt t="57808" x="5160963" y="4081463"/>
          <p14:tracePt t="57825" x="5170488" y="4054475"/>
          <p14:tracePt t="57828" x="5170488" y="4037013"/>
          <p14:tracePt t="57845" x="5180013" y="4017963"/>
          <p14:tracePt t="57858" x="5180013" y="4010025"/>
          <p14:tracePt t="57876" x="5187950" y="3990975"/>
          <p14:tracePt t="57894" x="5197475" y="3973513"/>
          <p14:tracePt t="57910" x="5205413" y="3956050"/>
          <p14:tracePt t="57926" x="5224463" y="3894138"/>
          <p14:tracePt t="57943" x="5241925" y="3867150"/>
          <p14:tracePt t="57965" x="5241925" y="3830638"/>
          <p14:tracePt t="57976" x="5241925" y="3813175"/>
          <p14:tracePt t="57992" x="5251450" y="3697288"/>
          <p14:tracePt t="58008" x="5303838" y="3554413"/>
          <p14:tracePt t="58025" x="5357813" y="3438525"/>
          <p14:tracePt t="58042" x="5402263" y="3375025"/>
          <p14:tracePt t="58045" x="5419725" y="3357563"/>
          <p14:tracePt t="58058" x="5419725" y="3348038"/>
          <p14:tracePt t="58076" x="5419725" y="3322638"/>
          <p14:tracePt t="58094" x="5419725" y="3303588"/>
          <p14:tracePt t="58109" x="5438775" y="3268663"/>
          <p14:tracePt t="58127" x="5438775" y="3251200"/>
          <p14:tracePt t="58144" x="5438775" y="3205163"/>
          <p14:tracePt t="58159" x="5438775" y="3160713"/>
          <p14:tracePt t="58177" x="5419725" y="3089275"/>
          <p14:tracePt t="58192" x="5419725" y="3027363"/>
          <p14:tracePt t="58208" x="5411788" y="2982913"/>
          <p14:tracePt t="58225" x="5402263" y="2946400"/>
          <p14:tracePt t="58242" x="5402263" y="2938463"/>
          <p14:tracePt t="58258" x="5402263" y="2884488"/>
          <p14:tracePt t="58260" x="5394325" y="2857500"/>
          <p14:tracePt t="58277" x="5394325" y="2847975"/>
          <p14:tracePt t="58293" x="5357813" y="2803525"/>
          <p14:tracePt t="58309" x="5322888" y="2741613"/>
          <p14:tracePt t="58326" x="5295900" y="2697163"/>
          <p14:tracePt t="58343" x="5276850" y="2660650"/>
          <p14:tracePt t="58359" x="5268913" y="2643188"/>
          <p14:tracePt t="58376" x="5251450" y="2581275"/>
          <p14:tracePt t="58392" x="5232400" y="2544763"/>
          <p14:tracePt t="58409" x="5214938" y="2527300"/>
          <p14:tracePt t="58425" x="5197475" y="2482850"/>
          <p14:tracePt t="58442" x="5180013" y="2455863"/>
          <p14:tracePt t="58444" x="5180013" y="2446338"/>
          <p14:tracePt t="58459" x="5180013" y="2428875"/>
          <p14:tracePt t="58476" x="5180013" y="2419350"/>
          <p14:tracePt t="58494" x="5180013" y="2411413"/>
          <p14:tracePt t="58509" x="5180013" y="2401888"/>
          <p14:tracePt t="58533" x="5180013" y="2384425"/>
          <p14:tracePt t="58558" x="5180013" y="2374900"/>
          <p14:tracePt t="58575" x="5180013" y="2366963"/>
          <p14:tracePt t="58586" x="5180013" y="2347913"/>
          <p14:tracePt t="58606" x="5180013" y="2330450"/>
          <p14:tracePt t="58616" x="5180013" y="2322513"/>
          <p14:tracePt t="58629" x="5180013" y="2303463"/>
          <p14:tracePt t="58641" x="5180013" y="2295525"/>
          <p14:tracePt t="58742" x="5170488" y="2286000"/>
          <p14:tracePt t="58758" x="5170488" y="2276475"/>
          <p14:tracePt t="58767" x="5160963" y="2276475"/>
          <p14:tracePt t="58781" x="5153025" y="2259013"/>
          <p14:tracePt t="58798" x="5153025" y="2251075"/>
          <p14:tracePt t="58813" x="5143500" y="2251075"/>
          <p14:tracePt t="58998" x="5133975" y="2241550"/>
          <p14:tracePt t="59030" x="5133975" y="2232025"/>
          <p14:tracePt t="59046" x="5133975" y="2214563"/>
          <p14:tracePt t="59058" x="5133975" y="2205038"/>
          <p14:tracePt t="59181" x="5133975" y="2197100"/>
          <p14:tracePt t="59359" x="5153025" y="2197100"/>
          <p14:tracePt t="59390" x="5153025" y="2205038"/>
          <p14:tracePt t="59399" x="5153025" y="2214563"/>
          <p14:tracePt t="59410" x="5153025" y="2224088"/>
          <p14:tracePt t="59426" x="5160963" y="2232025"/>
          <p14:tracePt t="59442" x="5160963" y="2251075"/>
          <p14:tracePt t="59459" x="5180013" y="2259013"/>
          <p14:tracePt t="59476" x="5187950" y="2276475"/>
          <p14:tracePt t="59492" x="5187950" y="2286000"/>
          <p14:tracePt t="59510" x="5197475" y="2295525"/>
          <p14:tracePt t="59526" x="5205413" y="2303463"/>
          <p14:tracePt t="59550" x="5214938" y="2303463"/>
          <p14:tracePt t="59560" x="5214938" y="2322513"/>
          <p14:tracePt t="59577" x="5214938" y="2330450"/>
          <p14:tracePt t="59598" x="5214938" y="2347913"/>
          <p14:tracePt t="59624" x="5224463" y="2357438"/>
          <p14:tracePt t="59635" x="5232400" y="2366963"/>
          <p14:tracePt t="59647" x="5232400" y="2374900"/>
          <p14:tracePt t="59658" x="5232400" y="2393950"/>
          <p14:tracePt t="59677" x="5241925" y="2393950"/>
          <p14:tracePt t="59692" x="5241925" y="2401888"/>
          <p14:tracePt t="59709" x="5241925" y="2411413"/>
          <p14:tracePt t="59727" x="5241925" y="2419350"/>
          <p14:tracePt t="59744" x="5241925" y="2428875"/>
          <p14:tracePt t="59766" x="5241925" y="2438400"/>
          <p14:tracePt t="59782" x="5241925" y="2446338"/>
          <p14:tracePt t="59798" x="5241925" y="2455863"/>
          <p14:tracePt t="59809" x="5241925" y="2465388"/>
          <p14:tracePt t="59826" x="5251450" y="2465388"/>
          <p14:tracePt t="59842" x="5251450" y="2473325"/>
          <p14:tracePt t="59859" x="5259388" y="2482850"/>
          <p14:tracePt t="59878" x="5259388" y="2490788"/>
          <p14:tracePt t="59893" x="5268913" y="2509838"/>
          <p14:tracePt t="59911" x="5276850" y="2509838"/>
          <p14:tracePt t="59927" x="5276850" y="2517775"/>
          <p14:tracePt t="59943" x="5286375" y="2536825"/>
          <p14:tracePt t="59960" x="5295900" y="2544763"/>
          <p14:tracePt t="60006" x="5303838" y="2554288"/>
          <p14:tracePt t="60039" x="5303838" y="2571750"/>
          <p14:tracePt t="60110" x="5313363" y="2581275"/>
          <p14:tracePt t="60119" x="5322888" y="2581275"/>
          <p14:tracePt t="60143" x="5322888" y="2589213"/>
          <p14:tracePt t="60167" x="5330825" y="2598738"/>
          <p14:tracePt t="60199" x="5340350" y="2608263"/>
          <p14:tracePt t="60279" x="5348288" y="2616200"/>
          <p14:tracePt t="60288" x="5357813" y="2625725"/>
          <p14:tracePt t="60309" x="5357813" y="2633663"/>
          <p14:tracePt t="60343" x="5367338" y="2652713"/>
          <p14:tracePt t="60383" x="5375275" y="2670175"/>
          <p14:tracePt t="60414" x="5375275" y="2679700"/>
          <p14:tracePt t="60439" x="5375275" y="2697163"/>
          <p14:tracePt t="60463" x="5384800" y="2697163"/>
          <p14:tracePt t="60486" x="5394325" y="2705100"/>
          <p14:tracePt t="60535" x="5394325" y="2714625"/>
          <p14:tracePt t="60567" x="5394325" y="2724150"/>
          <p14:tracePt t="60576" x="5402263" y="2724150"/>
          <p14:tracePt t="60593" x="5402263" y="2732088"/>
          <p14:tracePt t="60631" x="5402263" y="2741613"/>
          <p14:tracePt t="60711" x="5402263" y="2751138"/>
          <p14:tracePt t="60759" x="5411788" y="2759075"/>
          <p14:tracePt t="60799" x="5419725" y="2768600"/>
          <p14:tracePt t="60919" x="5429250" y="2768600"/>
          <p14:tracePt t="60943" x="5438775" y="2776538"/>
          <p14:tracePt t="60952" x="5438775" y="2786063"/>
          <p14:tracePt t="60963" x="5438775" y="2795588"/>
          <p14:tracePt t="61016" x="5446713" y="2795588"/>
          <p14:tracePt t="61025" x="5456238" y="2795588"/>
          <p14:tracePt t="61047" x="5465763" y="2803525"/>
          <p14:tracePt t="61103" x="5473700" y="2813050"/>
          <p14:tracePt t="61119" x="5483225" y="2822575"/>
          <p14:tracePt t="61144" x="5510213" y="2830513"/>
          <p14:tracePt t="61152" x="5545138" y="2857500"/>
          <p14:tracePt t="61163" x="5554663" y="2857500"/>
          <p14:tracePt t="61178" x="5572125" y="2857500"/>
          <p14:tracePt t="61192" x="5581650" y="2857500"/>
          <p14:tracePt t="61209" x="5589588" y="2857500"/>
          <p14:tracePt t="61247" x="5608638" y="2857500"/>
          <p14:tracePt t="61279" x="5626100" y="2857500"/>
          <p14:tracePt t="61295" x="5634038" y="2857500"/>
          <p14:tracePt t="61305" x="5643563" y="2857500"/>
          <p14:tracePt t="61319" x="5653088" y="2857500"/>
          <p14:tracePt t="61336" x="5661025" y="2857500"/>
          <p14:tracePt t="61351" x="5670550" y="2857500"/>
          <p14:tracePt t="61367" x="5688013" y="2857500"/>
          <p14:tracePt t="61392" x="5705475" y="2857500"/>
          <p14:tracePt t="61415" x="5715000" y="2857500"/>
          <p14:tracePt t="61425" x="5724525" y="2857500"/>
          <p14:tracePt t="61442" x="5732463" y="2857500"/>
          <p14:tracePt t="61459" x="5751513" y="2857500"/>
          <p14:tracePt t="61487" x="5768975" y="2847975"/>
          <p14:tracePt t="61519" x="5786438" y="2847975"/>
          <p14:tracePt t="61535" x="5795963" y="2847975"/>
          <p14:tracePt t="61552" x="5803900" y="2847975"/>
          <p14:tracePt t="61576" x="5813425" y="2847975"/>
          <p14:tracePt t="61607" x="5822950" y="2847975"/>
          <p14:tracePt t="61640" x="5822950" y="2857500"/>
          <p14:tracePt t="61649" x="5830888" y="2857500"/>
          <p14:tracePt t="61752" x="5830888" y="2867025"/>
          <p14:tracePt t="61767" x="5830888" y="2874963"/>
          <p14:tracePt t="61779" x="5830888" y="2901950"/>
          <p14:tracePt t="61793" x="5830888" y="2911475"/>
          <p14:tracePt t="61810" x="5830888" y="2919413"/>
          <p14:tracePt t="61827" x="5830888" y="2928938"/>
          <p14:tracePt t="61842" x="5822950" y="2965450"/>
          <p14:tracePt t="61859" x="5813425" y="2982913"/>
          <p14:tracePt t="61876" x="5795963" y="3009900"/>
          <p14:tracePt t="61892" x="5795963" y="3036888"/>
          <p14:tracePt t="61910" x="5776913" y="3054350"/>
          <p14:tracePt t="61926" x="5776913" y="3062288"/>
          <p14:tracePt t="61944" x="5776913" y="3071813"/>
          <p14:tracePt t="62104" x="5776913" y="3081338"/>
          <p14:tracePt t="62152" x="5768975" y="3081338"/>
          <p14:tracePt t="62168" x="5759450" y="3081338"/>
          <p14:tracePt t="62192" x="5741988" y="3081338"/>
          <p14:tracePt t="62224" x="5732463" y="3081338"/>
          <p14:tracePt t="62233" x="5732463" y="3071813"/>
          <p14:tracePt t="62248" x="5724525" y="3071813"/>
          <p14:tracePt t="62264" x="5724525" y="3062288"/>
          <p14:tracePt t="62288" x="5715000" y="3054350"/>
          <p14:tracePt t="62299" x="5705475" y="3044825"/>
          <p14:tracePt t="62312" x="5697538" y="3036888"/>
          <p14:tracePt t="62327" x="5680075" y="3017838"/>
          <p14:tracePt t="62344" x="5670550" y="3009900"/>
          <p14:tracePt t="62360" x="5661025" y="3000375"/>
          <p14:tracePt t="62377" x="5661025" y="2990850"/>
          <p14:tracePt t="62394" x="5653088" y="2982913"/>
          <p14:tracePt t="62410" x="5653088" y="2965450"/>
          <p14:tracePt t="62427" x="5634038" y="2955925"/>
          <p14:tracePt t="62442" x="5634038" y="2946400"/>
          <p14:tracePt t="62464" x="5626100" y="2938463"/>
          <p14:tracePt t="62488" x="5626100" y="2928938"/>
          <p14:tracePt t="62673" x="5626100" y="2919413"/>
          <p14:tracePt t="62761" x="5626100" y="2911475"/>
          <p14:tracePt t="62770" x="5626100" y="2894013"/>
          <p14:tracePt t="62784" x="5608638" y="2874963"/>
          <p14:tracePt t="62809" x="5599113" y="2857500"/>
          <p14:tracePt t="62888" x="5599113" y="2847975"/>
          <p14:tracePt t="62912" x="5589588" y="2847975"/>
          <p14:tracePt t="62928" x="5581650" y="2840038"/>
          <p14:tracePt t="62943" x="5572125" y="2830513"/>
          <p14:tracePt t="62960" x="5572125" y="2822575"/>
          <p14:tracePt t="62978" x="5562600" y="2813050"/>
          <p14:tracePt t="63056" x="5554663" y="2813050"/>
          <p14:tracePt t="63066" x="5554663" y="2803525"/>
          <p14:tracePt t="63077" x="5545138" y="2795588"/>
          <p14:tracePt t="63107" x="5527675" y="2795588"/>
          <p14:tracePt t="63137" x="5527675" y="2786063"/>
          <p14:tracePt t="63148" x="5518150" y="2786063"/>
          <p14:tracePt t="63160" x="5500688" y="2768600"/>
          <p14:tracePt t="63178" x="5500688" y="2759075"/>
          <p14:tracePt t="63194" x="5491163" y="2751138"/>
          <p14:tracePt t="63217" x="5483225" y="2751138"/>
          <p14:tracePt t="63230" x="5483225" y="2741613"/>
          <p14:tracePt t="63249" x="5473700" y="2732088"/>
          <p14:tracePt t="63273" x="5473700" y="2714625"/>
          <p14:tracePt t="63282" x="5465763" y="2714625"/>
          <p14:tracePt t="63292" x="5456238" y="2705100"/>
          <p14:tracePt t="63313" x="5446713" y="2697163"/>
          <p14:tracePt t="63329" x="5446713" y="2687638"/>
          <p14:tracePt t="63505" x="5446713" y="2670175"/>
          <p14:tracePt t="63514" x="5438775" y="2670175"/>
          <p14:tracePt t="63526" x="5429250" y="2670175"/>
          <p14:tracePt t="63545" x="5429250" y="2660650"/>
          <p14:tracePt t="63561" x="5411788" y="2643188"/>
          <p14:tracePt t="63578" x="5394325" y="2625725"/>
          <p14:tracePt t="63594" x="5394325" y="2616200"/>
          <p14:tracePt t="63610" x="5394325" y="2608263"/>
          <p14:tracePt t="63633" x="5394325" y="2598738"/>
          <p14:tracePt t="63673" x="5384800" y="2589213"/>
          <p14:tracePt t="63706" x="5375275" y="2581275"/>
          <p14:tracePt t="63721" x="5367338" y="2562225"/>
          <p14:tracePt t="63735" x="5357813" y="2554288"/>
          <p14:tracePt t="63747" x="5348288" y="2554288"/>
          <p14:tracePt t="63760" x="5348288" y="2536825"/>
          <p14:tracePt t="64002" x="5340350" y="2536825"/>
          <p14:tracePt t="64010" x="5340350" y="2527300"/>
          <p14:tracePt t="64057" x="5340350" y="2509838"/>
          <p14:tracePt t="64081" x="5340350" y="2500313"/>
          <p14:tracePt t="64092" x="5340350" y="2482850"/>
          <p14:tracePt t="64113" x="5330825" y="2473325"/>
          <p14:tracePt t="64161" x="5330825" y="2465388"/>
          <p14:tracePt t="64186" x="5330825" y="2455863"/>
          <p14:tracePt t="64210" x="5322888" y="2438400"/>
          <p14:tracePt t="64226" x="5313363" y="2428875"/>
          <p14:tracePt t="64235" x="5313363" y="2419350"/>
          <p14:tracePt t="64244" x="5313363" y="2411413"/>
          <p14:tracePt t="64260" x="5303838" y="2384425"/>
          <p14:tracePt t="64278" x="5295900" y="2366963"/>
          <p14:tracePt t="64293" x="5286375" y="2224088"/>
          <p14:tracePt t="64310" x="5259388" y="2108200"/>
          <p14:tracePt t="64330" x="5259388" y="2098675"/>
          <p14:tracePt t="64346" x="5241925" y="2081213"/>
          <p14:tracePt t="64362" x="5241925" y="2071688"/>
          <p14:tracePt t="64377" x="5241925" y="2054225"/>
          <p14:tracePt t="64402" x="5241925" y="2044700"/>
          <p14:tracePt t="64417" x="5241925" y="2036763"/>
          <p14:tracePt t="64428" x="5241925" y="2027238"/>
          <p14:tracePt t="64443" x="5241925" y="2009775"/>
          <p14:tracePt t="64462" x="5232400" y="2000250"/>
          <p14:tracePt t="64682" x="5224463" y="2000250"/>
          <p14:tracePt t="64691" x="5214938" y="2000250"/>
          <p14:tracePt t="64714" x="5205413" y="2009775"/>
          <p14:tracePt t="64738" x="5205413" y="2017713"/>
          <p14:tracePt t="64748" x="5197475" y="2017713"/>
          <p14:tracePt t="64761" x="5197475" y="2027238"/>
          <p14:tracePt t="64779" x="5180013" y="2054225"/>
          <p14:tracePt t="64810" x="5170488" y="2062163"/>
          <p14:tracePt t="64842" x="5160963" y="2071688"/>
          <p14:tracePt t="64882" x="5153025" y="2089150"/>
          <p14:tracePt t="64891" x="5153025" y="2098675"/>
          <p14:tracePt t="64910" x="5143500" y="2108200"/>
          <p14:tracePt t="64926" x="5133975" y="2116138"/>
          <p14:tracePt t="64994" x="5126038" y="2116138"/>
          <p14:tracePt t="65538" x="5108575" y="2108200"/>
          <p14:tracePt t="65571" x="5108575" y="2089150"/>
          <p14:tracePt t="65619" x="5108575" y="2081213"/>
          <p14:tracePt t="65643" x="5108575" y="2071688"/>
          <p14:tracePt t="65652" x="5108575" y="2062163"/>
          <p14:tracePt t="65663" x="5108575" y="2054225"/>
          <p14:tracePt t="65678" x="5099050" y="2054225"/>
          <p14:tracePt t="65693" x="5099050" y="2044700"/>
          <p14:tracePt t="65723" x="5099050" y="2036763"/>
          <p14:tracePt t="65851" x="5099050" y="2027238"/>
          <p14:tracePt t="66011" x="5108575" y="2027238"/>
          <p14:tracePt t="66021" x="5108575" y="2036763"/>
          <p14:tracePt t="66035" x="5116513" y="2044700"/>
          <p14:tracePt t="66046" x="5126038" y="2054225"/>
          <p14:tracePt t="66061" x="5133975" y="2062163"/>
          <p14:tracePt t="66083" x="5143500" y="2071688"/>
          <p14:tracePt t="66148" x="5143500" y="2081213"/>
          <p14:tracePt t="66179" x="5153025" y="2089150"/>
          <p14:tracePt t="66211" x="5160963" y="2089150"/>
          <p14:tracePt t="66221" x="5160963" y="2098675"/>
          <p14:tracePt t="66235" x="5170488" y="2098675"/>
          <p14:tracePt t="66245" x="5170488" y="2108200"/>
          <p14:tracePt t="66262" x="5170488" y="2116138"/>
          <p14:tracePt t="66277" x="5180013" y="2116138"/>
          <p14:tracePt t="66331" x="5197475" y="2116138"/>
          <p14:tracePt t="66355" x="5205413" y="2133600"/>
          <p14:tracePt t="66427" x="5214938" y="2133600"/>
          <p14:tracePt t="66467" x="5224463" y="2143125"/>
          <p14:tracePt t="66604" x="5232400" y="2143125"/>
          <p14:tracePt t="66691" x="5232400" y="2152650"/>
          <p14:tracePt t="67244" x="5232400" y="2143125"/>
          <p14:tracePt t="67388" x="5224463" y="2133600"/>
          <p14:tracePt t="67436" x="5224463" y="2125663"/>
          <p14:tracePt t="67452" x="5214938" y="2125663"/>
          <p14:tracePt t="67524" x="5205413" y="2116138"/>
          <p14:tracePt t="67588" x="5197475" y="2116138"/>
          <p14:tracePt t="67597" x="5187950" y="2108200"/>
          <p14:tracePt t="67668" x="5180013" y="2098675"/>
          <p14:tracePt t="67732" x="5170488" y="2089150"/>
          <p14:tracePt t="67861" x="5160963" y="2089150"/>
          <p14:tracePt t="67981" x="5153025" y="2089150"/>
          <p14:tracePt t="68004" x="5143500" y="2089150"/>
          <p14:tracePt t="68021" x="5133975" y="2089150"/>
          <p14:tracePt t="68052" x="5133975" y="2081213"/>
          <p14:tracePt t="68132" x="5126038" y="2071688"/>
          <p14:tracePt t="68157" x="5116513" y="2071688"/>
          <p14:tracePt t="68324" x="5108575" y="2062163"/>
          <p14:tracePt t="68517" x="5108575" y="2054225"/>
          <p14:tracePt t="68549" x="5116513" y="2054225"/>
          <p14:tracePt t="68693" x="5126038" y="2054225"/>
          <p14:tracePt t="68703" x="5143500" y="2054225"/>
          <p14:tracePt t="68717" x="5153025" y="2054225"/>
          <p14:tracePt t="68729" x="5160963" y="2054225"/>
          <p14:tracePt t="69286" x="5153025" y="2054225"/>
          <p14:tracePt t="69670" x="5153025" y="2062163"/>
          <p14:tracePt t="69685" x="5153025" y="2081213"/>
          <p14:tracePt t="69806" x="5170488" y="2081213"/>
          <p14:tracePt t="69817" x="5180013" y="2098675"/>
          <p14:tracePt t="69845" x="5187950" y="2108200"/>
          <p14:tracePt t="69934" x="5205413" y="2108200"/>
          <p14:tracePt t="69950" x="5214938" y="2116138"/>
          <p14:tracePt t="70086" x="5214938" y="2133600"/>
          <p14:tracePt t="70097" x="5214938" y="2160588"/>
          <p14:tracePt t="70111" x="5224463" y="2179638"/>
          <p14:tracePt t="70534" x="5224463" y="2187575"/>
          <p14:tracePt t="70545" x="5224463" y="2197100"/>
          <p14:tracePt t="70726" x="5205413" y="2197100"/>
          <p14:tracePt t="70886" x="5197475" y="2197100"/>
          <p14:tracePt t="70896" x="5187950" y="2197100"/>
          <p14:tracePt t="70966" x="5180013" y="2197100"/>
          <p14:tracePt t="71015" x="5170488" y="2197100"/>
          <p14:tracePt t="71025" x="5160963" y="2197100"/>
          <p14:tracePt t="71063" x="5143500" y="2197100"/>
          <p14:tracePt t="71079" x="5133975" y="2197100"/>
          <p14:tracePt t="71088" x="5126038" y="2197100"/>
          <p14:tracePt t="71111" x="5116513" y="2197100"/>
          <p14:tracePt t="71127" x="5108575" y="2197100"/>
          <p14:tracePt t="71137" x="5099050" y="2197100"/>
          <p14:tracePt t="71151" x="5081588" y="2197100"/>
          <p14:tracePt t="71167" x="5062538" y="2197100"/>
          <p14:tracePt t="71193" x="5054600" y="2197100"/>
          <p14:tracePt t="71204" x="5045075" y="2197100"/>
          <p14:tracePt t="71215" x="5037138" y="2197100"/>
          <p14:tracePt t="71228" x="5027613" y="2197100"/>
          <p14:tracePt t="71245" x="5018088" y="2197100"/>
          <p14:tracePt t="71271" x="5010150" y="2187575"/>
          <p14:tracePt t="71280" x="5000625" y="2187575"/>
          <p14:tracePt t="71297" x="4991100" y="2187575"/>
          <p14:tracePt t="71311" x="4983163" y="2179638"/>
          <p14:tracePt t="71328" x="4973638" y="2179638"/>
          <p14:tracePt t="71346" x="4956175" y="2170113"/>
          <p14:tracePt t="71361" x="4938713" y="2170113"/>
          <p14:tracePt t="71378" x="4919663" y="2160588"/>
          <p14:tracePt t="71395" x="4894263" y="2133600"/>
          <p14:tracePt t="71411" x="4884738" y="2125663"/>
          <p14:tracePt t="71428" x="4867275" y="2116138"/>
          <p14:tracePt t="71445" x="4857750" y="2108200"/>
          <p14:tracePt t="71471" x="4857750" y="2098675"/>
          <p14:tracePt t="71487" x="4848225" y="2098675"/>
          <p14:tracePt t="71498" x="4840288" y="2081213"/>
          <p14:tracePt t="71512" x="4830763" y="2071688"/>
          <p14:tracePt t="71529" x="4830763" y="2054225"/>
          <p14:tracePt t="71545" x="4822825" y="2044700"/>
          <p14:tracePt t="71561" x="4813300" y="2036763"/>
          <p14:tracePt t="71578" x="4813300" y="2027238"/>
          <p14:tracePt t="71595" x="4803775" y="2017713"/>
          <p14:tracePt t="71611" x="4786313" y="2009775"/>
          <p14:tracePt t="71628" x="4786313" y="2000250"/>
          <p14:tracePt t="71645" x="4768850" y="1990725"/>
          <p14:tracePt t="71661" x="4759325" y="1982788"/>
          <p14:tracePt t="71680" x="4751388" y="1973263"/>
          <p14:tracePt t="71719" x="4741863" y="1973263"/>
          <p14:tracePt t="71744" x="4732338" y="1965325"/>
          <p14:tracePt t="71791" x="4724400" y="1965325"/>
          <p14:tracePt t="71824" x="4714875" y="1955800"/>
          <p14:tracePt t="71839" x="4705350" y="1955800"/>
          <p14:tracePt t="71887" x="4697413" y="1955800"/>
          <p14:tracePt t="71928" x="4687888" y="1955800"/>
          <p14:tracePt t="71945" x="4670425" y="1965325"/>
          <p14:tracePt t="71960" x="4670425" y="1973263"/>
          <p14:tracePt t="71969" x="4670425" y="1982788"/>
          <p14:tracePt t="71980" x="4652963" y="1990725"/>
          <p14:tracePt t="71995" x="4643438" y="2017713"/>
          <p14:tracePt t="72011" x="4633913" y="2027238"/>
          <p14:tracePt t="72028" x="4625975" y="2036763"/>
          <p14:tracePt t="72045" x="4625975" y="2044700"/>
          <p14:tracePt t="72071" x="4616450" y="2044700"/>
          <p14:tracePt t="72096" x="4616450" y="2054225"/>
          <p14:tracePt t="72105" x="4608513" y="2054225"/>
          <p14:tracePt t="72115" x="4608513" y="2062163"/>
          <p14:tracePt t="72136" x="4608513" y="2071688"/>
          <p14:tracePt t="72146" x="4608513" y="2081213"/>
          <p14:tracePt t="72240" x="4608513" y="2089150"/>
          <p14:tracePt t="73129" x="4608513" y="2108200"/>
          <p14:tracePt t="73146" x="4608513" y="2116138"/>
          <p14:tracePt t="73162" x="4608513" y="2133600"/>
          <p14:tracePt t="73178" x="4608513" y="2143125"/>
          <p14:tracePt t="73196" x="4608513" y="2152650"/>
          <p14:tracePt t="73216" x="4616450" y="2160588"/>
          <p14:tracePt t="73248" x="4625975" y="2170113"/>
          <p14:tracePt t="73273" x="4633913" y="2187575"/>
          <p14:tracePt t="73288" x="4633913" y="2205038"/>
          <p14:tracePt t="73299" x="4652963" y="2232025"/>
          <p14:tracePt t="73312" x="4652963" y="2241550"/>
          <p14:tracePt t="73945" x="4660900" y="2251075"/>
          <p14:tracePt t="74057" x="4660900" y="2268538"/>
          <p14:tracePt t="74067" x="4679950" y="2276475"/>
          <p14:tracePt t="74078" x="4697413" y="2312988"/>
          <p14:tracePt t="74096" x="4714875" y="2347913"/>
          <p14:tracePt t="74129" x="4714875" y="2357438"/>
          <p14:tracePt t="74161" x="4705350" y="2357438"/>
          <p14:tracePt t="74233" x="4705350" y="2374900"/>
          <p14:tracePt t="74249" x="4724400" y="2374900"/>
          <p14:tracePt t="74273" x="4741863" y="2374900"/>
          <p14:tracePt t="74642" x="4751388" y="2374900"/>
          <p14:tracePt t="74651" x="4813300" y="2384425"/>
          <p14:tracePt t="74661" x="4848225" y="2401888"/>
          <p14:tracePt t="74678" x="4857750" y="2411413"/>
          <p14:tracePt t="75706" x="4857750" y="24018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738" y="1200150"/>
            <a:ext cx="4545012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304800" y="1524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alibri" pitchFamily="34" charset="0"/>
              </a:rPr>
              <a:t>Early mesodermal patterning:</a:t>
            </a:r>
            <a:r>
              <a:rPr lang="en-US">
                <a:solidFill>
                  <a:schemeClr val="accent2"/>
                </a:solidFill>
                <a:latin typeface="Calibri" pitchFamily="34" charset="0"/>
              </a:rPr>
              <a:t>	</a:t>
            </a: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2667000" y="990600"/>
            <a:ext cx="1981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r-JO">
              <a:latin typeface="Calibri" pitchFamily="34" charset="0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4729163" y="1171575"/>
            <a:ext cx="2690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(buccopharyngeal membrane)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6150" name="Text Box 11"/>
          <p:cNvSpPr txBox="1">
            <a:spLocks noChangeArrowheads="1"/>
          </p:cNvSpPr>
          <p:nvPr/>
        </p:nvSpPr>
        <p:spPr bwMode="auto">
          <a:xfrm>
            <a:off x="3717925" y="1828800"/>
            <a:ext cx="42814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latin typeface="Calibri" pitchFamily="34" charset="0"/>
              </a:rPr>
              <a:t>Specific regions of the </a:t>
            </a:r>
            <a:r>
              <a:rPr lang="en-US" sz="2000" dirty="0" err="1">
                <a:latin typeface="Calibri" pitchFamily="34" charset="0"/>
              </a:rPr>
              <a:t>epiblast</a:t>
            </a:r>
            <a:r>
              <a:rPr lang="en-US" sz="2000" dirty="0">
                <a:latin typeface="Calibri" pitchFamily="34" charset="0"/>
              </a:rPr>
              <a:t> migrate </a:t>
            </a:r>
          </a:p>
          <a:p>
            <a:pPr algn="l" rtl="0"/>
            <a:r>
              <a:rPr lang="en-US" sz="2000" dirty="0">
                <a:latin typeface="Calibri" pitchFamily="34" charset="0"/>
              </a:rPr>
              <a:t>through the streak at different </a:t>
            </a:r>
            <a:r>
              <a:rPr lang="en-US" sz="2000" dirty="0" smtClean="0">
                <a:latin typeface="Calibri" pitchFamily="34" charset="0"/>
              </a:rPr>
              <a:t>levels</a:t>
            </a:r>
            <a:endParaRPr lang="en-US" sz="2000" dirty="0">
              <a:latin typeface="Calibri" pitchFamily="34" charset="0"/>
            </a:endParaRPr>
          </a:p>
          <a:p>
            <a:pPr algn="l" rtl="0"/>
            <a:r>
              <a:rPr lang="en-US" sz="2000" dirty="0">
                <a:latin typeface="Calibri" pitchFamily="34" charset="0"/>
              </a:rPr>
              <a:t>and assume different positions within</a:t>
            </a:r>
          </a:p>
          <a:p>
            <a:pPr algn="l" rtl="0"/>
            <a:r>
              <a:rPr lang="en-US" sz="2000" dirty="0">
                <a:latin typeface="Calibri" pitchFamily="34" charset="0"/>
              </a:rPr>
              <a:t>the embryo: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800100" y="3302000"/>
            <a:ext cx="8039100" cy="2135188"/>
            <a:chOff x="504" y="2080"/>
            <a:chExt cx="5064" cy="1345"/>
          </a:xfrm>
        </p:grpSpPr>
        <p:sp>
          <p:nvSpPr>
            <p:cNvPr id="6153" name="Text Box 5"/>
            <p:cNvSpPr txBox="1">
              <a:spLocks noChangeArrowheads="1"/>
            </p:cNvSpPr>
            <p:nvPr/>
          </p:nvSpPr>
          <p:spPr bwMode="auto">
            <a:xfrm>
              <a:off x="2352" y="2204"/>
              <a:ext cx="3216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/>
              <a:r>
                <a:rPr lang="en-US" sz="2000" dirty="0">
                  <a:latin typeface="Calibri" pitchFamily="34" charset="0"/>
                </a:rPr>
                <a:t>Cranial to caudal:</a:t>
              </a:r>
            </a:p>
            <a:p>
              <a:pPr algn="l" rtl="0"/>
              <a:r>
                <a:rPr lang="en-US" sz="2000" dirty="0">
                  <a:latin typeface="Calibri" pitchFamily="34" charset="0"/>
                </a:rPr>
                <a:t>	Notochord (n)</a:t>
              </a:r>
            </a:p>
            <a:p>
              <a:pPr algn="l" rtl="0"/>
              <a:r>
                <a:rPr lang="en-US" sz="2000" dirty="0">
                  <a:latin typeface="Calibri" pitchFamily="34" charset="0"/>
                </a:rPr>
                <a:t>	Paraxial mesoderm (pm)</a:t>
              </a:r>
            </a:p>
            <a:p>
              <a:pPr algn="l" rtl="0"/>
              <a:r>
                <a:rPr lang="en-US" sz="2000" dirty="0">
                  <a:latin typeface="Calibri" pitchFamily="34" charset="0"/>
                </a:rPr>
                <a:t>	Intermediate mesoderm (</a:t>
              </a:r>
              <a:r>
                <a:rPr lang="en-US" sz="2000" dirty="0" err="1">
                  <a:latin typeface="Calibri" pitchFamily="34" charset="0"/>
                </a:rPr>
                <a:t>im</a:t>
              </a:r>
              <a:r>
                <a:rPr lang="en-US" sz="2000" dirty="0">
                  <a:latin typeface="Calibri" pitchFamily="34" charset="0"/>
                </a:rPr>
                <a:t>)</a:t>
              </a:r>
            </a:p>
            <a:p>
              <a:pPr algn="l" rtl="0"/>
              <a:r>
                <a:rPr lang="en-US" sz="2000" dirty="0">
                  <a:latin typeface="Calibri" pitchFamily="34" charset="0"/>
                </a:rPr>
                <a:t>	</a:t>
              </a:r>
              <a:r>
                <a:rPr lang="en-US" sz="2000" dirty="0">
                  <a:solidFill>
                    <a:srgbClr val="D70A14"/>
                  </a:solidFill>
                  <a:latin typeface="Calibri" pitchFamily="34" charset="0"/>
                </a:rPr>
                <a:t>*</a:t>
              </a:r>
              <a:r>
                <a:rPr lang="en-US" sz="2000" dirty="0">
                  <a:latin typeface="Calibri" pitchFamily="34" charset="0"/>
                </a:rPr>
                <a:t>Lateral plate mesoderm (</a:t>
              </a:r>
              <a:r>
                <a:rPr lang="en-US" sz="2000" dirty="0" err="1">
                  <a:latin typeface="Calibri" pitchFamily="34" charset="0"/>
                </a:rPr>
                <a:t>lpm</a:t>
              </a:r>
              <a:r>
                <a:rPr lang="en-US" sz="2000" dirty="0">
                  <a:latin typeface="Calibri" pitchFamily="34" charset="0"/>
                </a:rPr>
                <a:t>)</a:t>
              </a:r>
            </a:p>
            <a:p>
              <a:pPr algn="l" rtl="0"/>
              <a:r>
                <a:rPr lang="en-US" sz="2000" dirty="0">
                  <a:latin typeface="Calibri" pitchFamily="34" charset="0"/>
                </a:rPr>
                <a:t>	</a:t>
              </a:r>
              <a:r>
                <a:rPr lang="en-US" sz="2000" dirty="0" err="1">
                  <a:latin typeface="Calibri" pitchFamily="34" charset="0"/>
                </a:rPr>
                <a:t>Extraembryonic</a:t>
              </a:r>
              <a:r>
                <a:rPr lang="en-US" sz="2000" dirty="0">
                  <a:latin typeface="Calibri" pitchFamily="34" charset="0"/>
                </a:rPr>
                <a:t> mesoderm (</a:t>
              </a:r>
              <a:r>
                <a:rPr lang="en-US" sz="2000" dirty="0" err="1">
                  <a:latin typeface="Calibri" pitchFamily="34" charset="0"/>
                </a:rPr>
                <a:t>eem</a:t>
              </a:r>
              <a:r>
                <a:rPr lang="en-US" sz="2000" dirty="0">
                  <a:latin typeface="Calibri" pitchFamily="34" charset="0"/>
                </a:rPr>
                <a:t>)</a:t>
              </a:r>
            </a:p>
          </p:txBody>
        </p:sp>
        <p:sp>
          <p:nvSpPr>
            <p:cNvPr id="6154" name="Oval 13"/>
            <p:cNvSpPr>
              <a:spLocks noChangeArrowheads="1"/>
            </p:cNvSpPr>
            <p:nvPr/>
          </p:nvSpPr>
          <p:spPr bwMode="auto">
            <a:xfrm>
              <a:off x="1760" y="2080"/>
              <a:ext cx="240" cy="144"/>
            </a:xfrm>
            <a:prstGeom prst="ellipse">
              <a:avLst/>
            </a:prstGeom>
            <a:noFill/>
            <a:ln w="28575">
              <a:solidFill>
                <a:srgbClr val="D70A1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JO">
                <a:latin typeface="Calibri" pitchFamily="34" charset="0"/>
              </a:endParaRPr>
            </a:p>
          </p:txBody>
        </p:sp>
        <p:sp>
          <p:nvSpPr>
            <p:cNvPr id="6155" name="Oval 14"/>
            <p:cNvSpPr>
              <a:spLocks noChangeArrowheads="1"/>
            </p:cNvSpPr>
            <p:nvPr/>
          </p:nvSpPr>
          <p:spPr bwMode="auto">
            <a:xfrm>
              <a:off x="504" y="2096"/>
              <a:ext cx="240" cy="144"/>
            </a:xfrm>
            <a:prstGeom prst="ellipse">
              <a:avLst/>
            </a:prstGeom>
            <a:noFill/>
            <a:ln w="28575">
              <a:solidFill>
                <a:srgbClr val="D70A1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JO">
                <a:latin typeface="Calibri" pitchFamily="34" charset="0"/>
              </a:endParaRPr>
            </a:p>
          </p:txBody>
        </p:sp>
      </p:grpSp>
      <p:sp>
        <p:nvSpPr>
          <p:cNvPr id="6152" name="TextBox 10"/>
          <p:cNvSpPr txBox="1">
            <a:spLocks noChangeArrowheads="1"/>
          </p:cNvSpPr>
          <p:nvPr/>
        </p:nvSpPr>
        <p:spPr bwMode="auto">
          <a:xfrm>
            <a:off x="152400" y="6048375"/>
            <a:ext cx="1349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  <a:ea typeface="Calibri" pitchFamily="34" charset="0"/>
                <a:cs typeface="Calibri" pitchFamily="34" charset="0"/>
              </a:rPr>
              <a:t>Langman’s fig 5-07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724"/>
    </mc:Choice>
    <mc:Fallback>
      <p:transition spd="slow" advTm="135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80" x="6946900" y="5251450"/>
          <p14:tracePt t="1888" x="7116763" y="5153025"/>
          <p14:tracePt t="1904" x="7197725" y="5133975"/>
          <p14:tracePt t="1922" x="7215188" y="5116513"/>
          <p14:tracePt t="1938" x="7232650" y="5099050"/>
          <p14:tracePt t="1954" x="7232650" y="4946650"/>
          <p14:tracePt t="1970" x="7116763" y="4822825"/>
          <p14:tracePt t="1987" x="7045325" y="4759325"/>
          <p14:tracePt t="2004" x="7010400" y="4652963"/>
          <p14:tracePt t="2020" x="7000875" y="4581525"/>
          <p14:tracePt t="2038" x="6946900" y="4491038"/>
          <p14:tracePt t="2054" x="6884988" y="4411663"/>
          <p14:tracePt t="2072" x="6831013" y="4330700"/>
          <p14:tracePt t="2087" x="6759575" y="4259263"/>
          <p14:tracePt t="2104" x="6697663" y="4214813"/>
          <p14:tracePt t="2121" x="6626225" y="4170363"/>
          <p14:tracePt t="2137" x="6518275" y="4108450"/>
          <p14:tracePt t="2156" x="6394450" y="4037013"/>
          <p14:tracePt t="2171" x="6303963" y="3965575"/>
          <p14:tracePt t="2187" x="6269038" y="3929063"/>
          <p14:tracePt t="2205" x="6242050" y="3894138"/>
          <p14:tracePt t="2232" x="6232525" y="3894138"/>
          <p14:tracePt t="2240" x="6180138" y="3857625"/>
          <p14:tracePt t="2255" x="6108700" y="3813175"/>
          <p14:tracePt t="2272" x="6027738" y="3768725"/>
          <p14:tracePt t="2288" x="5946775" y="3714750"/>
          <p14:tracePt t="2305" x="5830888" y="3670300"/>
          <p14:tracePt t="2321" x="5608638" y="3581400"/>
          <p14:tracePt t="2337" x="5429250" y="3490913"/>
          <p14:tracePt t="2355" x="5357813" y="3419475"/>
          <p14:tracePt t="2358" x="5340350" y="3402013"/>
          <p14:tracePt t="2370" x="5330825" y="3394075"/>
          <p14:tracePt t="2387" x="5313363" y="3375025"/>
          <p14:tracePt t="2404" x="5303838" y="3367088"/>
          <p14:tracePt t="2440" x="5286375" y="3367088"/>
          <p14:tracePt t="2456" x="5276850" y="3367088"/>
          <p14:tracePt t="2464" x="5268913" y="3367088"/>
          <p14:tracePt t="2473" x="5259388" y="3367088"/>
          <p14:tracePt t="2488" x="5241925" y="3367088"/>
          <p14:tracePt t="2522" x="5224463" y="3367088"/>
          <p14:tracePt t="2538" x="5153025" y="3348038"/>
          <p14:tracePt t="2555" x="5018088" y="3295650"/>
          <p14:tracePt t="2571" x="4724400" y="3214688"/>
          <p14:tracePt t="2587" x="4510088" y="3133725"/>
          <p14:tracePt t="2604" x="4340225" y="3044825"/>
          <p14:tracePt t="2620" x="4197350" y="2990850"/>
          <p14:tracePt t="2637" x="4160838" y="2946400"/>
          <p14:tracePt t="2655" x="4160838" y="2938463"/>
          <p14:tracePt t="2688" x="4133850" y="2928938"/>
          <p14:tracePt t="2705" x="4098925" y="2928938"/>
          <p14:tracePt t="2721" x="4054475" y="2946400"/>
          <p14:tracePt t="2737" x="4037013" y="2946400"/>
          <p14:tracePt t="2808" x="4017963" y="2946400"/>
          <p14:tracePt t="2824" x="4010025" y="2946400"/>
          <p14:tracePt t="2841" x="4000500" y="2946400"/>
          <p14:tracePt t="2856" x="3990975" y="2946400"/>
          <p14:tracePt t="2880" x="3983038" y="2946400"/>
          <p14:tracePt t="2912" x="3973513" y="2946400"/>
          <p14:tracePt t="2929" x="3938588" y="2946400"/>
          <p14:tracePt t="2939" x="3919538" y="2946400"/>
          <p14:tracePt t="2955" x="3902075" y="2938463"/>
          <p14:tracePt t="2971" x="3894138" y="2938463"/>
          <p14:tracePt t="2987" x="3894138" y="2928938"/>
          <p14:tracePt t="3064" x="3884613" y="2928938"/>
          <p14:tracePt t="3112" x="3875088" y="2928938"/>
          <p14:tracePt t="3185" x="3867150" y="2928938"/>
          <p14:tracePt t="3193" x="3857625" y="2928938"/>
          <p14:tracePt t="3205" x="3848100" y="2928938"/>
          <p14:tracePt t="3220" x="3840163" y="2928938"/>
          <p14:tracePt t="3237" x="3822700" y="2928938"/>
          <p14:tracePt t="3289" x="3813175" y="2938463"/>
          <p14:tracePt t="3296" x="3803650" y="2938463"/>
          <p14:tracePt t="3307" x="3795713" y="2946400"/>
          <p14:tracePt t="3368" x="3768725" y="2965450"/>
          <p14:tracePt t="3377" x="3741738" y="2973388"/>
          <p14:tracePt t="3387" x="3724275" y="2982913"/>
          <p14:tracePt t="3404" x="3697288" y="3000375"/>
          <p14:tracePt t="3421" x="3687763" y="3000375"/>
          <p14:tracePt t="3473" x="3679825" y="3000375"/>
          <p14:tracePt t="3817" x="3660775" y="3000375"/>
          <p14:tracePt t="3873" x="3652838" y="3000375"/>
          <p14:tracePt t="3881" x="3643313" y="3000375"/>
          <p14:tracePt t="3890" x="3633788" y="3000375"/>
          <p14:tracePt t="3905" x="3625850" y="3017838"/>
          <p14:tracePt t="3921" x="3616325" y="3017838"/>
          <p14:tracePt t="3956" x="3598863" y="3017838"/>
          <p14:tracePt t="3971" x="3589338" y="3017838"/>
          <p14:tracePt t="3988" x="3571875" y="3017838"/>
          <p14:tracePt t="4004" x="3554413" y="3017838"/>
          <p14:tracePt t="4021" x="3536950" y="3027363"/>
          <p14:tracePt t="4038" x="3517900" y="3027363"/>
          <p14:tracePt t="4055" x="3455988" y="3027363"/>
          <p14:tracePt t="4071" x="3419475" y="3027363"/>
          <p14:tracePt t="4088" x="3411538" y="3027363"/>
          <p14:tracePt t="4321" x="3394075" y="3027363"/>
          <p14:tracePt t="4449" x="3384550" y="3027363"/>
          <p14:tracePt t="4457" x="3375025" y="3027363"/>
          <p14:tracePt t="4471" x="3367088" y="3027363"/>
          <p14:tracePt t="4546" x="3357563" y="3027363"/>
          <p14:tracePt t="4626" x="3340100" y="3027363"/>
          <p14:tracePt t="4650" x="3322638" y="3009900"/>
          <p14:tracePt t="4666" x="3322638" y="3000375"/>
          <p14:tracePt t="4674" x="3313113" y="2982913"/>
          <p14:tracePt t="4688" x="3295650" y="2973388"/>
          <p14:tracePt t="4705" x="3295650" y="2965450"/>
          <p14:tracePt t="4722" x="3276600" y="2946400"/>
          <p14:tracePt t="4738" x="3268663" y="2946400"/>
          <p14:tracePt t="4794" x="3259138" y="2946400"/>
          <p14:tracePt t="4802" x="3241675" y="2928938"/>
          <p14:tracePt t="4821" x="3205163" y="2911475"/>
          <p14:tracePt t="4837" x="3187700" y="2894013"/>
          <p14:tracePt t="4855" x="3179763" y="2884488"/>
          <p14:tracePt t="4871" x="3179763" y="2874963"/>
          <p14:tracePt t="4897" x="3170238" y="2874963"/>
          <p14:tracePt t="4907" x="3160713" y="2867025"/>
          <p14:tracePt t="4994" x="3152775" y="2867025"/>
          <p14:tracePt t="5002" x="3133725" y="2867025"/>
          <p14:tracePt t="5020" x="3108325" y="2867025"/>
          <p14:tracePt t="5037" x="3089275" y="2847975"/>
          <p14:tracePt t="5055" x="3054350" y="2840038"/>
          <p14:tracePt t="5071" x="3044825" y="2830513"/>
          <p14:tracePt t="5087" x="3017838" y="2813050"/>
          <p14:tracePt t="5105" x="3000375" y="2813050"/>
          <p14:tracePt t="5394" x="2982913" y="2813050"/>
          <p14:tracePt t="5506" x="2973388" y="2813050"/>
          <p14:tracePt t="5522" x="2965450" y="2813050"/>
          <p14:tracePt t="5530" x="2955925" y="2813050"/>
          <p14:tracePt t="5546" x="2946400" y="2813050"/>
          <p14:tracePt t="5556" x="2938463" y="2813050"/>
          <p14:tracePt t="5572" x="2928938" y="2803525"/>
          <p14:tracePt t="5587" x="2919413" y="2795588"/>
          <p14:tracePt t="5626" x="2911475" y="2795588"/>
          <p14:tracePt t="5658" x="2901950" y="2795588"/>
          <p14:tracePt t="5731" x="2884488" y="2795588"/>
          <p14:tracePt t="5763" x="2874963" y="2795588"/>
          <p14:tracePt t="5811" x="2867025" y="2795588"/>
          <p14:tracePt t="5819" x="2857500" y="2795588"/>
          <p14:tracePt t="5838" x="2840038" y="2795588"/>
          <p14:tracePt t="5855" x="2822575" y="2795588"/>
          <p14:tracePt t="5891" x="2803525" y="2795588"/>
          <p14:tracePt t="5906" x="2768600" y="2795588"/>
          <p14:tracePt t="5922" x="2741613" y="2795588"/>
          <p14:tracePt t="5955" x="2732088" y="2795588"/>
          <p14:tracePt t="6075" x="2724150" y="2795588"/>
          <p14:tracePt t="6115" x="2714625" y="2795588"/>
          <p14:tracePt t="6123" x="2705100" y="2795588"/>
          <p14:tracePt t="6164" x="2697163" y="2795588"/>
          <p14:tracePt t="6172" x="2687638" y="2795588"/>
          <p14:tracePt t="6189" x="2679700" y="2795588"/>
          <p14:tracePt t="6206" x="2670175" y="2795588"/>
          <p14:tracePt t="6467" x="2660650" y="2795588"/>
          <p14:tracePt t="6485" x="2643188" y="2795588"/>
          <p14:tracePt t="6492" x="2625725" y="2795588"/>
          <p14:tracePt t="6506" x="2571750" y="2795588"/>
          <p14:tracePt t="6522" x="2544763" y="2795588"/>
          <p14:tracePt t="6539" x="2517775" y="2776538"/>
          <p14:tracePt t="6555" x="2509838" y="2776538"/>
          <p14:tracePt t="6571" x="2500313" y="2776538"/>
          <p14:tracePt t="6643" x="2490788" y="2776538"/>
          <p14:tracePt t="6652" x="2482850" y="2776538"/>
          <p14:tracePt t="6660" x="2473325" y="2776538"/>
          <p14:tracePt t="6715" x="2465388" y="2776538"/>
          <p14:tracePt t="6731" x="2455863" y="2776538"/>
          <p14:tracePt t="6747" x="2446338" y="2776538"/>
          <p14:tracePt t="6772" x="2428875" y="2776538"/>
          <p14:tracePt t="6788" x="2419350" y="2768600"/>
          <p14:tracePt t="6795" x="2419350" y="2759075"/>
          <p14:tracePt t="6811" x="2411413" y="2759075"/>
          <p14:tracePt t="6837" x="2401888" y="2759075"/>
          <p14:tracePt t="6851" x="2393950" y="2759075"/>
          <p14:tracePt t="6860" x="2384425" y="2759075"/>
          <p14:tracePt t="7124" x="2374900" y="2759075"/>
          <p14:tracePt t="7196" x="2366963" y="2759075"/>
          <p14:tracePt t="7211" x="2357438" y="2768600"/>
          <p14:tracePt t="7244" x="2347913" y="2776538"/>
          <p14:tracePt t="7292" x="2339975" y="2786063"/>
          <p14:tracePt t="7340" x="2330450" y="2803525"/>
          <p14:tracePt t="7356" x="2322513" y="2822575"/>
          <p14:tracePt t="7364" x="2312988" y="2830513"/>
          <p14:tracePt t="7380" x="2303463" y="2840038"/>
          <p14:tracePt t="7389" x="2295525" y="2847975"/>
          <p14:tracePt t="7405" x="2268538" y="2884488"/>
          <p14:tracePt t="7421" x="2268538" y="2894013"/>
          <p14:tracePt t="7427" x="2259013" y="2901950"/>
          <p14:tracePt t="7453" x="2251075" y="2911475"/>
          <p14:tracePt t="7468" x="2251075" y="2919413"/>
          <p14:tracePt t="7476" x="2251075" y="2928938"/>
          <p14:tracePt t="7490" x="2241550" y="2946400"/>
          <p14:tracePt t="7506" x="2232025" y="2946400"/>
          <p14:tracePt t="7548" x="2224088" y="2965450"/>
          <p14:tracePt t="7557" x="2224088" y="2973388"/>
          <p14:tracePt t="7571" x="2214563" y="2982913"/>
          <p14:tracePt t="7588" x="2197100" y="3009900"/>
          <p14:tracePt t="7621" x="2197100" y="3027363"/>
          <p14:tracePt t="7638" x="2187575" y="3044825"/>
          <p14:tracePt t="7655" x="2187575" y="3054350"/>
          <p14:tracePt t="7671" x="2187575" y="3062288"/>
          <p14:tracePt t="7688" x="2179638" y="3071813"/>
          <p14:tracePt t="7706" x="2179638" y="3125788"/>
          <p14:tracePt t="7722" x="2170113" y="3170238"/>
          <p14:tracePt t="7739" x="2170113" y="3205163"/>
          <p14:tracePt t="7756" x="2170113" y="3241675"/>
          <p14:tracePt t="7772" x="2143125" y="3295650"/>
          <p14:tracePt t="7788" x="2133600" y="3357563"/>
          <p14:tracePt t="7807" x="2098675" y="3429000"/>
          <p14:tracePt t="7821" x="2089150" y="3473450"/>
          <p14:tracePt t="7839" x="2071688" y="3500438"/>
          <p14:tracePt t="7855" x="2071688" y="3509963"/>
          <p14:tracePt t="7871" x="2071688" y="3527425"/>
          <p14:tracePt t="7888" x="2071688" y="3544888"/>
          <p14:tracePt t="7905" x="2071688" y="3554413"/>
          <p14:tracePt t="7948" x="2062163" y="3562350"/>
          <p14:tracePt t="7972" x="2054225" y="3581400"/>
          <p14:tracePt t="7980" x="2054225" y="3598863"/>
          <p14:tracePt t="7990" x="2054225" y="3616325"/>
          <p14:tracePt t="8006" x="2044700" y="3652838"/>
          <p14:tracePt t="8021" x="2036763" y="3679825"/>
          <p14:tracePt t="8039" x="2017713" y="3714750"/>
          <p14:tracePt t="8055" x="2017713" y="3724275"/>
          <p14:tracePt t="8072" x="2017713" y="3741738"/>
          <p14:tracePt t="8088" x="2017713" y="3759200"/>
          <p14:tracePt t="8105" x="2017713" y="3776663"/>
          <p14:tracePt t="8132" x="2000250" y="3786188"/>
          <p14:tracePt t="8141" x="2000250" y="3795713"/>
          <p14:tracePt t="8173" x="2000250" y="3803650"/>
          <p14:tracePt t="8180" x="2000250" y="3813175"/>
          <p14:tracePt t="8197" x="1990725" y="3830638"/>
          <p14:tracePt t="8212" x="1990725" y="3840163"/>
          <p14:tracePt t="8222" x="1990725" y="3857625"/>
          <p14:tracePt t="8239" x="1990725" y="3875088"/>
          <p14:tracePt t="8255" x="1990725" y="3894138"/>
          <p14:tracePt t="8271" x="1990725" y="3902075"/>
          <p14:tracePt t="8288" x="1990725" y="3911600"/>
          <p14:tracePt t="8332" x="1990725" y="3919538"/>
          <p14:tracePt t="8405" x="1990725" y="3929063"/>
          <p14:tracePt t="8421" x="1990725" y="3938588"/>
          <p14:tracePt t="8439" x="1990725" y="3946525"/>
          <p14:tracePt t="8449" x="1990725" y="3956050"/>
          <p14:tracePt t="8877" x="1990725" y="3965575"/>
          <p14:tracePt t="8888" x="1990725" y="3973513"/>
          <p14:tracePt t="8894" x="1990725" y="3983038"/>
          <p14:tracePt t="8917" x="1990725" y="3990975"/>
          <p14:tracePt t="8973" x="1990725" y="4000500"/>
          <p14:tracePt t="8981" x="1990725" y="4010025"/>
          <p14:tracePt t="8991" x="1990725" y="4017963"/>
          <p14:tracePt t="9007" x="1990725" y="4037013"/>
          <p14:tracePt t="9022" x="1990725" y="4054475"/>
          <p14:tracePt t="9039" x="1990725" y="4071938"/>
          <p14:tracePt t="9055" x="2000250" y="4098925"/>
          <p14:tracePt t="9072" x="2000250" y="4108450"/>
          <p14:tracePt t="9089" x="2000250" y="4116388"/>
          <p14:tracePt t="9213" x="2000250" y="4125913"/>
          <p14:tracePt t="9221" x="2000250" y="4143375"/>
          <p14:tracePt t="9239" x="2000250" y="4170363"/>
          <p14:tracePt t="9257" x="2000250" y="4197350"/>
          <p14:tracePt t="9271" x="2000250" y="4205288"/>
          <p14:tracePt t="9289" x="2000250" y="4224338"/>
          <p14:tracePt t="9305" x="2000250" y="4232275"/>
          <p14:tracePt t="9322" x="2000250" y="4251325"/>
          <p14:tracePt t="9339" x="2000250" y="4259263"/>
          <p14:tracePt t="9374" x="2000250" y="4268788"/>
          <p14:tracePt t="9429" x="2000250" y="4276725"/>
          <p14:tracePt t="9437" x="2000250" y="4286250"/>
          <p14:tracePt t="9461" x="2000250" y="4303713"/>
          <p14:tracePt t="9472" x="2000250" y="4313238"/>
          <p14:tracePt t="9489" x="2000250" y="4330700"/>
          <p14:tracePt t="9505" x="2000250" y="4348163"/>
          <p14:tracePt t="9521" x="2000250" y="4367213"/>
          <p14:tracePt t="9540" x="2000250" y="4402138"/>
          <p14:tracePt t="9556" x="2000250" y="4419600"/>
          <p14:tracePt t="9572" x="2000250" y="4438650"/>
          <p14:tracePt t="9589" x="2000250" y="4446588"/>
          <p14:tracePt t="9606" x="2000250" y="4456113"/>
          <p14:tracePt t="9654" x="2000250" y="4465638"/>
          <p14:tracePt t="9661" x="2000250" y="4473575"/>
          <p14:tracePt t="9672" x="2000250" y="4483100"/>
          <p14:tracePt t="9689" x="2000250" y="4500563"/>
          <p14:tracePt t="9705" x="2009775" y="4518025"/>
          <p14:tracePt t="9722" x="2009775" y="4527550"/>
          <p14:tracePt t="9739" x="2009775" y="4537075"/>
          <p14:tracePt t="9757" x="2009775" y="4554538"/>
          <p14:tracePt t="9791" x="2009775" y="4562475"/>
          <p14:tracePt t="9814" x="2009775" y="4572000"/>
          <p14:tracePt t="9823" x="2009775" y="4581525"/>
          <p14:tracePt t="9841" x="2009775" y="4589463"/>
          <p14:tracePt t="9855" x="2009775" y="4608513"/>
          <p14:tracePt t="9871" x="2009775" y="4625975"/>
          <p14:tracePt t="9890" x="2009775" y="4660900"/>
          <p14:tracePt t="9905" x="2009775" y="4679950"/>
          <p14:tracePt t="9922" x="2009775" y="4697413"/>
          <p14:tracePt t="9940" x="2009775" y="4705350"/>
          <p14:tracePt t="9955" x="2009775" y="4714875"/>
          <p14:tracePt t="9972" x="2009775" y="4724400"/>
          <p14:tracePt t="10069" x="2009775" y="4732338"/>
          <p14:tracePt t="10078" x="2009775" y="4741863"/>
          <p14:tracePt t="10094" x="2009775" y="4751388"/>
          <p14:tracePt t="10110" x="2009775" y="4768850"/>
          <p14:tracePt t="10125" x="2009775" y="4776788"/>
          <p14:tracePt t="10139" x="2009775" y="4786313"/>
          <p14:tracePt t="10166" x="2009775" y="4795838"/>
          <p14:tracePt t="10262" x="2009775" y="4813300"/>
          <p14:tracePt t="10270" x="2009775" y="4822825"/>
          <p14:tracePt t="10290" x="2009775" y="4830763"/>
          <p14:tracePt t="10308" x="2009775" y="4848225"/>
          <p14:tracePt t="10322" x="2009775" y="4857750"/>
          <p14:tracePt t="10356" x="2009775" y="4884738"/>
          <p14:tracePt t="10372" x="2009775" y="4894263"/>
          <p14:tracePt t="10389" x="2009775" y="4902200"/>
          <p14:tracePt t="10445" x="2009775" y="4911725"/>
          <p14:tracePt t="10454" x="2009775" y="4919663"/>
          <p14:tracePt t="10472" x="2009775" y="4929188"/>
          <p14:tracePt t="10489" x="2009775" y="4938713"/>
          <p14:tracePt t="10505" x="2009775" y="4956175"/>
          <p14:tracePt t="10522" x="2009775" y="4965700"/>
          <p14:tracePt t="10540" x="2009775" y="4991100"/>
          <p14:tracePt t="10555" x="2009775" y="5010150"/>
          <p14:tracePt t="10573" x="2009775" y="5027613"/>
          <p14:tracePt t="10590" x="2009775" y="5045075"/>
          <p14:tracePt t="10606" x="2009775" y="5054600"/>
          <p14:tracePt t="10623" x="2009775" y="5089525"/>
          <p14:tracePt t="10640" x="2009775" y="5099050"/>
          <p14:tracePt t="10726" x="2009775" y="5116513"/>
          <p14:tracePt t="10774" x="2009775" y="5126038"/>
          <p14:tracePt t="10790" x="2009775" y="5133975"/>
          <p14:tracePt t="10798" x="2009775" y="5143500"/>
          <p14:tracePt t="10809" x="2009775" y="5153025"/>
          <p14:tracePt t="10822" x="2009775" y="5160963"/>
          <p14:tracePt t="10855" x="2009775" y="5180013"/>
          <p14:tracePt t="10895" x="2009775" y="5187950"/>
          <p14:tracePt t="10902" x="2009775" y="5197475"/>
          <p14:tracePt t="10922" x="2009775" y="5224463"/>
          <p14:tracePt t="10939" x="2009775" y="5241925"/>
          <p14:tracePt t="10955" x="2009775" y="5251450"/>
          <p14:tracePt t="10959" x="2009775" y="5268913"/>
          <p14:tracePt t="10973" x="2009775" y="5295900"/>
          <p14:tracePt t="10990" x="2009775" y="5313363"/>
          <p14:tracePt t="11135" x="2009775" y="5330825"/>
          <p14:tracePt t="11142" x="2009775" y="5340350"/>
          <p14:tracePt t="11159" x="2009775" y="5348288"/>
          <p14:tracePt t="11182" x="2009775" y="5357813"/>
          <p14:tracePt t="11198" x="2009775" y="5367338"/>
          <p14:tracePt t="11214" x="2009775" y="5384800"/>
          <p14:tracePt t="11224" x="2000250" y="5394325"/>
          <p14:tracePt t="11375" x="2000250" y="5411788"/>
          <p14:tracePt t="11391" x="2000250" y="5419725"/>
          <p14:tracePt t="11399" x="2000250" y="5429250"/>
          <p14:tracePt t="11462" x="1982788" y="5446713"/>
          <p14:tracePt t="11489" x="1982788" y="5465763"/>
          <p14:tracePt t="11590" x="1982788" y="5473700"/>
          <p14:tracePt t="11599" x="1982788" y="5483225"/>
          <p14:tracePt t="11609" x="1982788" y="5491163"/>
          <p14:tracePt t="11622" x="1982788" y="5500688"/>
          <p14:tracePt t="11639" x="1982788" y="5510213"/>
          <p14:tracePt t="11656" x="1982788" y="5527675"/>
          <p14:tracePt t="11679" x="1982788" y="5537200"/>
          <p14:tracePt t="11727" x="1982788" y="5545138"/>
          <p14:tracePt t="11742" x="1982788" y="5554663"/>
          <p14:tracePt t="11751" x="1982788" y="5562600"/>
          <p14:tracePt t="11760" x="1982788" y="5572125"/>
          <p14:tracePt t="11772" x="1982788" y="5581650"/>
          <p14:tracePt t="11791" x="1982788" y="5589588"/>
          <p14:tracePt t="11805" x="1982788" y="5599113"/>
          <p14:tracePt t="11823" x="1982788" y="5616575"/>
          <p14:tracePt t="11840" x="1982788" y="5626100"/>
          <p14:tracePt t="11856" x="1982788" y="5653088"/>
          <p14:tracePt t="11873" x="1982788" y="5670550"/>
          <p14:tracePt t="11889" x="1982788" y="5688013"/>
          <p14:tracePt t="12536" x="1982788" y="5670550"/>
          <p14:tracePt t="12551" x="1982788" y="5661025"/>
          <p14:tracePt t="12560" x="1982788" y="5653088"/>
          <p14:tracePt t="12572" x="1982788" y="5634038"/>
          <p14:tracePt t="12590" x="1982788" y="5589588"/>
          <p14:tracePt t="12606" x="1982788" y="5562600"/>
          <p14:tracePt t="12623" x="1982788" y="5537200"/>
          <p14:tracePt t="12640" x="1982788" y="5518150"/>
          <p14:tracePt t="12656" x="1982788" y="5510213"/>
          <p14:tracePt t="12673" x="1982788" y="5491163"/>
          <p14:tracePt t="12690" x="1990725" y="5473700"/>
          <p14:tracePt t="12722" x="1990725" y="5465763"/>
          <p14:tracePt t="12740" x="1990725" y="5446713"/>
          <p14:tracePt t="12756" x="2000250" y="5419725"/>
          <p14:tracePt t="12772" x="2017713" y="5394325"/>
          <p14:tracePt t="12792" x="2044700" y="5348288"/>
          <p14:tracePt t="12807" x="2054225" y="5313363"/>
          <p14:tracePt t="12823" x="2054225" y="5303838"/>
          <p14:tracePt t="12840" x="2054225" y="5286375"/>
          <p14:tracePt t="12856" x="2071688" y="5276850"/>
          <p14:tracePt t="12873" x="2071688" y="5268913"/>
          <p14:tracePt t="12889" x="2071688" y="5259388"/>
          <p14:tracePt t="13016" x="2071688" y="5251450"/>
          <p14:tracePt t="13025" x="2071688" y="5232400"/>
          <p14:tracePt t="13056" x="2071688" y="5224463"/>
          <p14:tracePt t="13073" x="2071688" y="5214938"/>
          <p14:tracePt t="13080" x="2071688" y="5205413"/>
          <p14:tracePt t="13096" x="2071688" y="5197475"/>
          <p14:tracePt t="13122" x="2071688" y="5187950"/>
          <p14:tracePt t="13144" x="2071688" y="5180013"/>
          <p14:tracePt t="13152" x="2071688" y="5170488"/>
          <p14:tracePt t="13184" x="2071688" y="5153025"/>
          <p14:tracePt t="13200" x="2071688" y="5133975"/>
          <p14:tracePt t="13209" x="2062163" y="5126038"/>
          <p14:tracePt t="13225" x="2062163" y="5108575"/>
          <p14:tracePt t="13241" x="2062163" y="5081588"/>
          <p14:tracePt t="13257" x="2062163" y="5062538"/>
          <p14:tracePt t="13273" x="2062163" y="5045075"/>
          <p14:tracePt t="13292" x="2062163" y="5018088"/>
          <p14:tracePt t="13306" x="2062163" y="5000625"/>
          <p14:tracePt t="13323" x="2062163" y="4991100"/>
          <p14:tracePt t="13341" x="2062163" y="4983163"/>
          <p14:tracePt t="13400" x="2062163" y="4973638"/>
          <p14:tracePt t="13409" x="2054225" y="4965700"/>
          <p14:tracePt t="13423" x="2054225" y="4956175"/>
          <p14:tracePt t="13441" x="2054225" y="4919663"/>
          <p14:tracePt t="13456" x="2054225" y="4902200"/>
          <p14:tracePt t="13474" x="2054225" y="4867275"/>
          <p14:tracePt t="13490" x="2054225" y="4848225"/>
          <p14:tracePt t="13523" x="2054225" y="4830763"/>
          <p14:tracePt t="13540" x="2054225" y="4822825"/>
          <p14:tracePt t="13556" x="2054225" y="4813300"/>
          <p14:tracePt t="13572" x="2054225" y="4803775"/>
          <p14:tracePt t="13589" x="2054225" y="4795838"/>
          <p14:tracePt t="13608" x="2054225" y="4786313"/>
          <p14:tracePt t="13648" x="2054225" y="4776788"/>
          <p14:tracePt t="13656" x="2054225" y="4768850"/>
          <p14:tracePt t="13674" x="2044700" y="4759325"/>
          <p14:tracePt t="13691" x="2044700" y="4751388"/>
          <p14:tracePt t="13707" x="2044700" y="4732338"/>
          <p14:tracePt t="13724" x="2044700" y="4724400"/>
          <p14:tracePt t="13744" x="2044700" y="4705350"/>
          <p14:tracePt t="13760" x="2044700" y="4687888"/>
          <p14:tracePt t="13773" x="2044700" y="4670425"/>
          <p14:tracePt t="13792" x="2044700" y="4643438"/>
          <p14:tracePt t="13806" x="2044700" y="4625975"/>
          <p14:tracePt t="13824" x="2044700" y="4562475"/>
          <p14:tracePt t="13840" x="2044700" y="4500563"/>
          <p14:tracePt t="13856" x="2044700" y="4446588"/>
          <p14:tracePt t="13873" x="2044700" y="4402138"/>
          <p14:tracePt t="13890" x="2044700" y="4367213"/>
          <p14:tracePt t="13906" x="2044700" y="4313238"/>
          <p14:tracePt t="13923" x="2044700" y="4268788"/>
          <p14:tracePt t="13940" x="2054225" y="4251325"/>
          <p14:tracePt t="13973" x="2054225" y="4232275"/>
          <p14:tracePt t="13989" x="2054225" y="4214813"/>
          <p14:tracePt t="14009" x="2054225" y="4205288"/>
          <p14:tracePt t="14023" x="2054225" y="4187825"/>
          <p14:tracePt t="14041" x="2054225" y="4160838"/>
          <p14:tracePt t="14057" x="2054225" y="4152900"/>
          <p14:tracePt t="14073" x="2054225" y="4143375"/>
          <p14:tracePt t="14090" x="2054225" y="4133850"/>
          <p14:tracePt t="14107" x="2054225" y="4125913"/>
          <p14:tracePt t="14123" x="2054225" y="4116388"/>
          <p14:tracePt t="14140" x="2054225" y="4108450"/>
          <p14:tracePt t="14155" x="2054225" y="4089400"/>
          <p14:tracePt t="14173" x="2054225" y="4081463"/>
          <p14:tracePt t="14190" x="2054225" y="4071938"/>
          <p14:tracePt t="14206" x="2054225" y="4054475"/>
          <p14:tracePt t="14241" x="2054225" y="4044950"/>
          <p14:tracePt t="14729" x="2062163" y="4037013"/>
          <p14:tracePt t="14761" x="2071688" y="4027488"/>
          <p14:tracePt t="14785" x="2081213" y="4027488"/>
          <p14:tracePt t="14795" x="2089150" y="4027488"/>
          <p14:tracePt t="14817" x="2089150" y="4017963"/>
          <p14:tracePt t="14905" x="2098675" y="4017963"/>
          <p14:tracePt t="14977" x="2108200" y="4010025"/>
          <p14:tracePt t="14985" x="2116138" y="4010025"/>
          <p14:tracePt t="14994" x="2116138" y="4000500"/>
          <p14:tracePt t="15009" x="2125663" y="3990975"/>
          <p14:tracePt t="15026" x="2133600" y="3983038"/>
          <p14:tracePt t="15050" x="2133600" y="3973513"/>
          <p14:tracePt t="15066" x="2133600" y="3965575"/>
          <p14:tracePt t="15075" x="2133600" y="3956050"/>
          <p14:tracePt t="15090" x="2143125" y="3938588"/>
          <p14:tracePt t="15106" x="2143125" y="3929063"/>
          <p14:tracePt t="15124" x="2143125" y="3919538"/>
          <p14:tracePt t="15140" x="2143125" y="3894138"/>
          <p14:tracePt t="15156" x="2152650" y="3884613"/>
          <p14:tracePt t="15173" x="2152650" y="3848100"/>
          <p14:tracePt t="15190" x="2152650" y="3830638"/>
          <p14:tracePt t="15206" x="2152650" y="3813175"/>
          <p14:tracePt t="15224" x="2152650" y="3803650"/>
          <p14:tracePt t="15426" x="2143125" y="3803650"/>
          <p14:tracePt t="15482" x="2133600" y="3803650"/>
          <p14:tracePt t="15490" x="2125663" y="3803650"/>
          <p14:tracePt t="15507" x="2116138" y="3803650"/>
          <p14:tracePt t="15524" x="2098675" y="3803650"/>
          <p14:tracePt t="15542" x="2081213" y="3803650"/>
          <p14:tracePt t="15557" x="2071688" y="3803650"/>
          <p14:tracePt t="15573" x="2062163" y="3803650"/>
          <p14:tracePt t="15658" x="2054225" y="3803650"/>
          <p14:tracePt t="15714" x="2044700" y="3803650"/>
          <p14:tracePt t="15730" x="2036763" y="3803650"/>
          <p14:tracePt t="15755" x="2027238" y="3813175"/>
          <p14:tracePt t="15773" x="2017713" y="3813175"/>
          <p14:tracePt t="15826" x="2009775" y="3813175"/>
          <p14:tracePt t="15866" x="2000250" y="3822700"/>
          <p14:tracePt t="15874" x="2000250" y="3830638"/>
          <p14:tracePt t="15930" x="1990725" y="3830638"/>
          <p14:tracePt t="15938" x="1982788" y="3830638"/>
          <p14:tracePt t="16035" x="1982788" y="3840163"/>
          <p14:tracePt t="16146" x="1982788" y="3848100"/>
          <p14:tracePt t="16155" x="1982788" y="3875088"/>
          <p14:tracePt t="16194" x="1990725" y="3894138"/>
          <p14:tracePt t="16234" x="2000250" y="3894138"/>
          <p14:tracePt t="16251" x="2009775" y="3894138"/>
          <p14:tracePt t="16267" x="2009775" y="3902075"/>
          <p14:tracePt t="16275" x="2017713" y="3911600"/>
          <p14:tracePt t="16292" x="2017713" y="3919538"/>
          <p14:tracePt t="16307" x="2036763" y="3946525"/>
          <p14:tracePt t="16324" x="2044700" y="3973513"/>
          <p14:tracePt t="16356" x="2044700" y="3990975"/>
          <p14:tracePt t="16627" x="2044700" y="4000500"/>
          <p14:tracePt t="16811" x="2044700" y="3990975"/>
          <p14:tracePt t="16834" x="2036763" y="3990975"/>
          <p14:tracePt t="16875" x="2027238" y="3983038"/>
          <p14:tracePt t="16899" x="2027238" y="3973513"/>
          <p14:tracePt t="16914" x="2027238" y="3965575"/>
          <p14:tracePt t="16940" x="2027238" y="3956050"/>
          <p14:tracePt t="17010" x="2027238" y="3946525"/>
          <p14:tracePt t="17019" x="2017713" y="3946525"/>
          <p14:tracePt t="17031" x="2009775" y="3938588"/>
          <p14:tracePt t="17043" x="2009775" y="3929063"/>
          <p14:tracePt t="17059" x="2009775" y="3919538"/>
          <p14:tracePt t="17074" x="2009775" y="3911600"/>
          <p14:tracePt t="17090" x="2009775" y="3902075"/>
          <p14:tracePt t="17108" x="2009775" y="3894138"/>
          <p14:tracePt t="17203" x="2009775" y="3884613"/>
          <p14:tracePt t="17251" x="2009775" y="3867150"/>
          <p14:tracePt t="17348" x="2009775" y="3857625"/>
          <p14:tracePt t="17451" x="2009775" y="3848100"/>
          <p14:tracePt t="17459" x="2009775" y="3840163"/>
          <p14:tracePt t="17476" x="2009775" y="3830638"/>
          <p14:tracePt t="17491" x="2009775" y="3822700"/>
          <p14:tracePt t="17509" x="2009775" y="3803650"/>
          <p14:tracePt t="17540" x="2009775" y="3795713"/>
          <p14:tracePt t="17563" x="2009775" y="3776663"/>
          <p14:tracePt t="17604" x="2009775" y="3768725"/>
          <p14:tracePt t="17643" x="2009775" y="3759200"/>
          <p14:tracePt t="17651" x="2009775" y="3751263"/>
          <p14:tracePt t="17699" x="2009775" y="3741738"/>
          <p14:tracePt t="17708" x="2009775" y="3732213"/>
          <p14:tracePt t="17725" x="2009775" y="3714750"/>
          <p14:tracePt t="17743" x="2017713" y="3697288"/>
          <p14:tracePt t="17758" x="2027238" y="3679825"/>
          <p14:tracePt t="17774" x="2036763" y="3652838"/>
          <p14:tracePt t="17806" x="2036763" y="3643313"/>
          <p14:tracePt t="17824" x="2044700" y="3625850"/>
          <p14:tracePt t="17840" x="2054225" y="3608388"/>
          <p14:tracePt t="17857" x="2054225" y="3598863"/>
          <p14:tracePt t="17875" x="2054225" y="3589338"/>
          <p14:tracePt t="17891" x="2054225" y="3571875"/>
          <p14:tracePt t="17908" x="2071688" y="3554413"/>
          <p14:tracePt t="17924" x="2071688" y="3536950"/>
          <p14:tracePt t="17940" x="2071688" y="3517900"/>
          <p14:tracePt t="17957" x="2071688" y="3500438"/>
          <p14:tracePt t="17974" x="2071688" y="3490913"/>
          <p14:tracePt t="17990" x="2081213" y="3473450"/>
          <p14:tracePt t="18007" x="2081213" y="3455988"/>
          <p14:tracePt t="18026" x="2089150" y="3419475"/>
          <p14:tracePt t="18040" x="2098675" y="3411538"/>
          <p14:tracePt t="18058" x="2098675" y="3394075"/>
          <p14:tracePt t="18074" x="2098675" y="3384550"/>
          <p14:tracePt t="18091" x="2108200" y="3367088"/>
          <p14:tracePt t="18109" x="2116138" y="3348038"/>
          <p14:tracePt t="18125" x="2116138" y="3330575"/>
          <p14:tracePt t="18141" x="2125663" y="3303588"/>
          <p14:tracePt t="18157" x="2125663" y="3286125"/>
          <p14:tracePt t="18174" x="2143125" y="3241675"/>
          <p14:tracePt t="18190" x="2143125" y="3224213"/>
          <p14:tracePt t="18207" x="2143125" y="3205163"/>
          <p14:tracePt t="18224" x="2143125" y="3197225"/>
          <p14:tracePt t="18240" x="2143125" y="3179763"/>
          <p14:tracePt t="18332" x="2143125" y="3160713"/>
          <p14:tracePt t="18340" x="2143125" y="3152775"/>
          <p14:tracePt t="18357" x="2143125" y="3133725"/>
          <p14:tracePt t="18374" x="2143125" y="3125788"/>
          <p14:tracePt t="18390" x="2143125" y="3116263"/>
          <p14:tracePt t="18596" x="2143125" y="3098800"/>
          <p14:tracePt t="18621" x="2143125" y="3089275"/>
          <p14:tracePt t="18700" x="2133600" y="3081338"/>
          <p14:tracePt t="18716" x="2133600" y="3071813"/>
          <p14:tracePt t="18732" x="2125663" y="3071813"/>
          <p14:tracePt t="18757" x="2125663" y="3062288"/>
          <p14:tracePt t="18773" x="2116138" y="3062288"/>
          <p14:tracePt t="18781" x="2116138" y="3054350"/>
          <p14:tracePt t="18796" x="2116138" y="3036888"/>
          <p14:tracePt t="18813" x="2116138" y="3027363"/>
          <p14:tracePt t="18824" x="2098675" y="3009900"/>
          <p14:tracePt t="19076" x="2098675" y="3000375"/>
          <p14:tracePt t="19148" x="2089150" y="3000375"/>
          <p14:tracePt t="19173" x="2081213" y="2990850"/>
          <p14:tracePt t="19229" x="2081213" y="2982913"/>
          <p14:tracePt t="19261" x="2071688" y="2982913"/>
          <p14:tracePt t="19269" x="2071688" y="2973388"/>
          <p14:tracePt t="19309" x="2062163" y="2973388"/>
          <p14:tracePt t="19373" x="2062163" y="2955925"/>
          <p14:tracePt t="19381" x="2054225" y="2946400"/>
          <p14:tracePt t="19413" x="2044700" y="2938463"/>
          <p14:tracePt t="19486" x="2044700" y="2928938"/>
          <p14:tracePt t="19506" x="2036763" y="2928938"/>
          <p14:tracePt t="20037" x="2027238" y="2919413"/>
          <p14:tracePt t="20061" x="2027238" y="2911475"/>
          <p14:tracePt t="20870" x="2027238" y="2901950"/>
          <p14:tracePt t="21086" x="2017713" y="2901950"/>
          <p14:tracePt t="21174" x="2009775" y="2901950"/>
          <p14:tracePt t="23192" x="1990725" y="2901950"/>
          <p14:tracePt t="23200" x="1990725" y="2911475"/>
          <p14:tracePt t="23210" x="1990725" y="2928938"/>
          <p14:tracePt t="23225" x="1990725" y="2955925"/>
          <p14:tracePt t="23241" x="1990725" y="2973388"/>
          <p14:tracePt t="23258" x="1990725" y="3000375"/>
          <p14:tracePt t="23291" x="1990725" y="3009900"/>
          <p14:tracePt t="23309" x="1990725" y="3017838"/>
          <p14:tracePt t="23337" x="1990725" y="3036888"/>
          <p14:tracePt t="23352" x="1990725" y="3044825"/>
          <p14:tracePt t="23362" x="1990725" y="3054350"/>
          <p14:tracePt t="23375" x="1990725" y="3081338"/>
          <p14:tracePt t="23392" x="1990725" y="3098800"/>
          <p14:tracePt t="23410" x="1990725" y="3108325"/>
          <p14:tracePt t="23425" x="1990725" y="3116263"/>
          <p14:tracePt t="23458" x="1990725" y="3125788"/>
          <p14:tracePt t="23474" x="1990725" y="3133725"/>
          <p14:tracePt t="23536" x="1990725" y="3143250"/>
          <p14:tracePt t="23616" x="1990725" y="3152775"/>
          <p14:tracePt t="23632" x="1990725" y="3160713"/>
          <p14:tracePt t="23688" x="1990725" y="3179763"/>
          <p14:tracePt t="23784" x="1990725" y="3187700"/>
          <p14:tracePt t="23809" x="1990725" y="3197225"/>
          <p14:tracePt t="23824" x="2000250" y="3197225"/>
          <p14:tracePt t="23832" x="2009775" y="3214688"/>
          <p14:tracePt t="23842" x="2017713" y="3214688"/>
          <p14:tracePt t="23860" x="2027238" y="3259138"/>
          <p14:tracePt t="23874" x="2036763" y="3276600"/>
          <p14:tracePt t="23891" x="2044700" y="3303588"/>
          <p14:tracePt t="23909" x="2054225" y="3313113"/>
          <p14:tracePt t="23925" x="2054225" y="3322638"/>
          <p14:tracePt t="24008" x="2054225" y="3330575"/>
          <p14:tracePt t="24016" x="2071688" y="3348038"/>
          <p14:tracePt t="24027" x="2081213" y="3357563"/>
          <p14:tracePt t="24041" x="2089150" y="3367088"/>
          <p14:tracePt t="24058" x="2089150" y="3375025"/>
          <p14:tracePt t="24105" x="2089150" y="3384550"/>
          <p14:tracePt t="24128" x="2098675" y="3402013"/>
          <p14:tracePt t="24160" x="2108200" y="3411538"/>
          <p14:tracePt t="24176" x="2108200" y="3419475"/>
          <p14:tracePt t="24184" x="2108200" y="3438525"/>
          <p14:tracePt t="24195" x="2108200" y="3455988"/>
          <p14:tracePt t="24209" x="2108200" y="3482975"/>
          <p14:tracePt t="24225" x="2108200" y="3500438"/>
          <p14:tracePt t="24241" x="2108200" y="3517900"/>
          <p14:tracePt t="24258" x="2108200" y="3527425"/>
          <p14:tracePt t="24274" x="2108200" y="3544888"/>
          <p14:tracePt t="24291" x="2108200" y="3554413"/>
          <p14:tracePt t="24309" x="2108200" y="3562350"/>
          <p14:tracePt t="24464" x="2108200" y="3571875"/>
          <p14:tracePt t="24491" x="2108200" y="3581400"/>
          <p14:tracePt t="24569" x="2108200" y="3589338"/>
          <p14:tracePt t="24577" x="2098675" y="3589338"/>
          <p14:tracePt t="24592" x="2098675" y="3598863"/>
          <p14:tracePt t="24633" x="2089150" y="3608388"/>
          <p14:tracePt t="24665" x="2089150" y="3616325"/>
          <p14:tracePt t="24673" x="2089150" y="3625850"/>
          <p14:tracePt t="24693" x="2081213" y="3633788"/>
          <p14:tracePt t="24708" x="2071688" y="3633788"/>
          <p14:tracePt t="24725" x="2071688" y="3652838"/>
          <p14:tracePt t="24741" x="2071688" y="3660775"/>
          <p14:tracePt t="24758" x="2054225" y="3670300"/>
          <p14:tracePt t="24775" x="2054225" y="3679825"/>
          <p14:tracePt t="24792" x="2044700" y="3687763"/>
          <p14:tracePt t="24817" x="2036763" y="3697288"/>
          <p14:tracePt t="24842" x="2027238" y="3705225"/>
          <p14:tracePt t="24850" x="2027238" y="3714750"/>
          <p14:tracePt t="24860" x="2017713" y="3724275"/>
          <p14:tracePt t="24874" x="1990725" y="3751263"/>
          <p14:tracePt t="24891" x="1982788" y="3768725"/>
          <p14:tracePt t="24910" x="1973263" y="3776663"/>
          <p14:tracePt t="24925" x="1973263" y="3786188"/>
          <p14:tracePt t="24941" x="1965325" y="3786188"/>
          <p14:tracePt t="25129" x="1955800" y="3795713"/>
          <p14:tracePt t="25161" x="1955800" y="3803650"/>
          <p14:tracePt t="25313" x="1946275" y="3813175"/>
          <p14:tracePt t="25418" x="1946275" y="3822700"/>
          <p14:tracePt t="25521" x="1938338" y="3830638"/>
          <p14:tracePt t="26226" x="1938338" y="3840163"/>
          <p14:tracePt t="26234" x="1938338" y="3848100"/>
          <p14:tracePt t="26243" x="1938338" y="3857625"/>
          <p14:tracePt t="26261" x="1938338" y="3867150"/>
          <p14:tracePt t="26282" x="1938338" y="3875088"/>
          <p14:tracePt t="26322" x="1938338" y="3884613"/>
          <p14:tracePt t="26341" x="1938338" y="3894138"/>
          <p14:tracePt t="26347" x="1938338" y="3902075"/>
          <p14:tracePt t="26359" x="1938338" y="3911600"/>
          <p14:tracePt t="26375" x="1938338" y="3919538"/>
          <p14:tracePt t="26393" x="1938338" y="3946525"/>
          <p14:tracePt t="26427" x="1938338" y="3956050"/>
          <p14:tracePt t="26444" x="1938338" y="3965575"/>
          <p14:tracePt t="26461" x="1938338" y="3983038"/>
          <p14:tracePt t="26475" x="1938338" y="4000500"/>
          <p14:tracePt t="26492" x="1938338" y="4037013"/>
          <p14:tracePt t="26508" x="1938338" y="4062413"/>
          <p14:tracePt t="26524" x="1938338" y="4081463"/>
          <p14:tracePt t="26542" x="1938338" y="4098925"/>
          <p14:tracePt t="26610" x="1938338" y="4116388"/>
          <p14:tracePt t="26626" x="1938338" y="4133850"/>
          <p14:tracePt t="26634" x="1938338" y="4143375"/>
          <p14:tracePt t="26644" x="1938338" y="4160838"/>
          <p14:tracePt t="26659" x="1938338" y="4187825"/>
          <p14:tracePt t="26675" x="1938338" y="4214813"/>
          <p14:tracePt t="26692" x="1938338" y="4232275"/>
          <p14:tracePt t="26709" x="1938338" y="4251325"/>
          <p14:tracePt t="26725" x="1938338" y="4259263"/>
          <p14:tracePt t="26742" x="1938338" y="4286250"/>
          <p14:tracePt t="26775" x="1938338" y="4303713"/>
          <p14:tracePt t="26818" x="1938338" y="4322763"/>
          <p14:tracePt t="26866" x="1938338" y="4340225"/>
          <p14:tracePt t="26874" x="1938338" y="4348163"/>
          <p14:tracePt t="26893" x="1938338" y="4367213"/>
          <p14:tracePt t="26909" x="1938338" y="4375150"/>
          <p14:tracePt t="26925" x="1938338" y="4384675"/>
          <p14:tracePt t="26943" x="1938338" y="4394200"/>
          <p14:tracePt t="27371" x="1928813" y="4394200"/>
          <p14:tracePt t="27387" x="1919288" y="4394200"/>
          <p14:tracePt t="27403" x="1901825" y="4394200"/>
          <p14:tracePt t="27412" x="1901825" y="4384675"/>
          <p14:tracePt t="27426" x="1893888" y="4348163"/>
          <p14:tracePt t="27443" x="1874838" y="4313238"/>
          <p14:tracePt t="27460" x="1857375" y="4286250"/>
          <p14:tracePt t="27476" x="1847850" y="4276725"/>
          <p14:tracePt t="27493" x="1839913" y="4268788"/>
          <p14:tracePt t="27541" x="1830388" y="4259263"/>
          <p14:tracePt t="27548" x="1822450" y="4259263"/>
          <p14:tracePt t="27559" x="1812925" y="4241800"/>
          <p14:tracePt t="27575" x="1795463" y="4205288"/>
          <p14:tracePt t="27593" x="1768475" y="4160838"/>
          <p14:tracePt t="27610" x="1758950" y="4125913"/>
          <p14:tracePt t="27625" x="1751013" y="4125913"/>
          <p14:tracePt t="27643" x="1751013" y="4116388"/>
          <p14:tracePt t="27658" x="1751013" y="4108450"/>
          <p14:tracePt t="27676" x="1751013" y="4089400"/>
          <p14:tracePt t="27694" x="1751013" y="4081463"/>
          <p14:tracePt t="27725" x="1751013" y="4062413"/>
          <p14:tracePt t="27742" x="1741488" y="4054475"/>
          <p14:tracePt t="27758" x="1741488" y="4037013"/>
          <p14:tracePt t="27775" x="1731963" y="4017963"/>
          <p14:tracePt t="27794" x="1731963" y="3990975"/>
          <p14:tracePt t="27809" x="1731963" y="3956050"/>
          <p14:tracePt t="27826" x="1731963" y="3929063"/>
          <p14:tracePt t="27843" x="1731963" y="3902075"/>
          <p14:tracePt t="27859" x="1731963" y="3875088"/>
          <p14:tracePt t="27876" x="1731963" y="3848100"/>
          <p14:tracePt t="27893" x="1731963" y="3822700"/>
          <p14:tracePt t="27909" x="1731963" y="3803650"/>
          <p14:tracePt t="27925" x="1731963" y="3786188"/>
          <p14:tracePt t="27958" x="1731963" y="3776663"/>
          <p14:tracePt t="28075" x="1731963" y="3768725"/>
          <p14:tracePt t="28084" x="1731963" y="3759200"/>
          <p14:tracePt t="28094" x="1731963" y="3751263"/>
          <p14:tracePt t="28109" x="1731963" y="3724275"/>
          <p14:tracePt t="28125" x="1731963" y="3687763"/>
          <p14:tracePt t="28142" x="1731963" y="3660775"/>
          <p14:tracePt t="28159" x="1731963" y="3652838"/>
          <p14:tracePt t="28175" x="1731963" y="3643313"/>
          <p14:tracePt t="28194" x="1731963" y="3616325"/>
          <p14:tracePt t="28210" x="1731963" y="3608388"/>
          <p14:tracePt t="28226" x="1731963" y="3589338"/>
          <p14:tracePt t="28243" x="1731963" y="3571875"/>
          <p14:tracePt t="28260" x="1731963" y="3554413"/>
          <p14:tracePt t="28276" x="1731963" y="3544888"/>
          <p14:tracePt t="28294" x="1731963" y="3527425"/>
          <p14:tracePt t="28309" x="1731963" y="3517900"/>
          <p14:tracePt t="28314" x="1731963" y="3509963"/>
          <p14:tracePt t="28325" x="1731963" y="3500438"/>
          <p14:tracePt t="28343" x="1751013" y="3482975"/>
          <p14:tracePt t="28359" x="1751013" y="3473450"/>
          <p14:tracePt t="28375" x="1751013" y="3455988"/>
          <p14:tracePt t="28435" x="1751013" y="3446463"/>
          <p14:tracePt t="28452" x="1751013" y="3438525"/>
          <p14:tracePt t="28461" x="1751013" y="3429000"/>
          <p14:tracePt t="28475" x="1751013" y="3419475"/>
          <p14:tracePt t="28494" x="1751013" y="3411538"/>
          <p14:tracePt t="28532" x="1751013" y="3394075"/>
          <p14:tracePt t="28548" x="1751013" y="3384550"/>
          <p14:tracePt t="28572" x="1751013" y="3375025"/>
          <p14:tracePt t="28588" x="1751013" y="3367088"/>
          <p14:tracePt t="28604" x="1751013" y="3357563"/>
          <p14:tracePt t="28620" x="1751013" y="3348038"/>
          <p14:tracePt t="28636" x="1751013" y="3340100"/>
          <p14:tracePt t="28645" x="1751013" y="3330575"/>
          <p14:tracePt t="28661" x="1751013" y="3313113"/>
          <p14:tracePt t="28676" x="1751013" y="3286125"/>
          <p14:tracePt t="28693" x="1751013" y="3251200"/>
          <p14:tracePt t="28709" x="1741488" y="3224213"/>
          <p14:tracePt t="28725" x="1741488" y="3197225"/>
          <p14:tracePt t="28742" x="1741488" y="3170238"/>
          <p14:tracePt t="28775" x="1741488" y="3152775"/>
          <p14:tracePt t="28836" x="1731963" y="3143250"/>
          <p14:tracePt t="28852" x="1724025" y="3133725"/>
          <p14:tracePt t="28868" x="1724025" y="3125788"/>
          <p14:tracePt t="28877" x="1724025" y="3116263"/>
          <p14:tracePt t="28895" x="1704975" y="3098800"/>
          <p14:tracePt t="28908" x="1704975" y="3089275"/>
          <p14:tracePt t="28925" x="1697038" y="3081338"/>
          <p14:tracePt t="29100" x="1687513" y="3071813"/>
          <p14:tracePt t="29132" x="1679575" y="3062288"/>
          <p14:tracePt t="29196" x="1670050" y="3062288"/>
          <p14:tracePt t="29300" x="1660525" y="3062288"/>
          <p14:tracePt t="29316" x="1652588" y="3062288"/>
          <p14:tracePt t="29326" x="1643063" y="3054350"/>
          <p14:tracePt t="29348" x="1633538" y="3054350"/>
          <p14:tracePt t="29380" x="1633538" y="3044825"/>
          <p14:tracePt t="29412" x="1625600" y="3044825"/>
          <p14:tracePt t="29508" x="1625600" y="3036888"/>
          <p14:tracePt t="29861" x="1633538" y="3036888"/>
          <p14:tracePt t="29869" x="1633538" y="3044825"/>
          <p14:tracePt t="29878" x="1643063" y="3062288"/>
          <p14:tracePt t="29895" x="1652588" y="3108325"/>
          <p14:tracePt t="29910" x="1679575" y="3143250"/>
          <p14:tracePt t="29926" x="1679575" y="3160713"/>
          <p14:tracePt t="29943" x="1697038" y="3187700"/>
          <p14:tracePt t="29959" x="1697038" y="3197225"/>
          <p14:tracePt t="30045" x="1704975" y="3197225"/>
          <p14:tracePt t="30053" x="1714500" y="3214688"/>
          <p14:tracePt t="30068" x="1714500" y="3232150"/>
          <p14:tracePt t="30517" x="1714500" y="3224213"/>
          <p14:tracePt t="30533" x="1714500" y="3214688"/>
          <p14:tracePt t="30558" x="1714500" y="3205163"/>
          <p14:tracePt t="30575" x="1704975" y="3205163"/>
          <p14:tracePt t="30583" x="1697038" y="3197225"/>
          <p14:tracePt t="30605" x="1697038" y="3187700"/>
          <p14:tracePt t="30629" x="1687513" y="3187700"/>
          <p14:tracePt t="30653" x="1687513" y="3179763"/>
          <p14:tracePt t="30702" x="1687513" y="3170238"/>
          <p14:tracePt t="30832" x="1679575" y="3160713"/>
          <p14:tracePt t="30854" x="1679575" y="3152775"/>
          <p14:tracePt t="31054" x="1670050" y="3152775"/>
          <p14:tracePt t="31246" x="1660525" y="3152775"/>
          <p14:tracePt t="31262" x="1660525" y="3160713"/>
          <p14:tracePt t="31270" x="1660525" y="3170238"/>
          <p14:tracePt t="31279" x="1652588" y="3170238"/>
          <p14:tracePt t="31295" x="1652588" y="3187700"/>
          <p14:tracePt t="31311" x="1652588" y="3197225"/>
          <p14:tracePt t="31326" x="1652588" y="3224213"/>
          <p14:tracePt t="31344" x="1652588" y="3241675"/>
          <p14:tracePt t="31360" x="1652588" y="3268663"/>
          <p14:tracePt t="31376" x="1652588" y="3286125"/>
          <p14:tracePt t="31409" x="1652588" y="3303588"/>
          <p14:tracePt t="31426" x="1652588" y="3322638"/>
          <p14:tracePt t="31443" x="1652588" y="3330575"/>
          <p14:tracePt t="31462" x="1652588" y="3340100"/>
          <p14:tracePt t="31502" x="1652588" y="3348038"/>
          <p14:tracePt t="31534" x="1652588" y="3357563"/>
          <p14:tracePt t="31549" x="1652588" y="3367088"/>
          <p14:tracePt t="31560" x="1652588" y="3375025"/>
          <p14:tracePt t="31576" x="1652588" y="3384550"/>
          <p14:tracePt t="31622" x="1652588" y="3402013"/>
          <p14:tracePt t="31863" x="1652588" y="3411538"/>
          <p14:tracePt t="31950" x="1652588" y="3402013"/>
          <p14:tracePt t="31958" x="1652588" y="3394075"/>
          <p14:tracePt t="31977" x="1670050" y="3384550"/>
          <p14:tracePt t="31993" x="1670050" y="3367088"/>
          <p14:tracePt t="32009" x="1670050" y="3348038"/>
          <p14:tracePt t="32027" x="1670050" y="3340100"/>
          <p14:tracePt t="32043" x="1670050" y="3330575"/>
          <p14:tracePt t="32059" x="1670050" y="3322638"/>
          <p14:tracePt t="32076" x="1679575" y="3313113"/>
          <p14:tracePt t="32110" x="1679575" y="3303588"/>
          <p14:tracePt t="32127" x="1679575" y="3295650"/>
          <p14:tracePt t="32135" x="1679575" y="3286125"/>
          <p14:tracePt t="32150" x="1687513" y="3276600"/>
          <p14:tracePt t="32161" x="1687513" y="3268663"/>
          <p14:tracePt t="32179" x="1687513" y="3259138"/>
          <p14:tracePt t="32193" x="1687513" y="3251200"/>
          <p14:tracePt t="32214" x="1687513" y="3241675"/>
          <p14:tracePt t="32230" x="1687513" y="3232150"/>
          <p14:tracePt t="32246" x="1697038" y="3224213"/>
          <p14:tracePt t="32270" x="1697038" y="3214688"/>
          <p14:tracePt t="32295" x="1697038" y="3205163"/>
          <p14:tracePt t="32319" x="1697038" y="3187700"/>
          <p14:tracePt t="32335" x="1697038" y="3179763"/>
          <p14:tracePt t="32345" x="1697038" y="3170238"/>
          <p14:tracePt t="32360" x="1704975" y="3152775"/>
          <p14:tracePt t="32377" x="1714500" y="3143250"/>
          <p14:tracePt t="32395" x="1714500" y="3133725"/>
          <p14:tracePt t="32631" x="1724025" y="3133725"/>
          <p14:tracePt t="32647" x="1731963" y="3133725"/>
          <p14:tracePt t="32655" x="1731963" y="3143250"/>
          <p14:tracePt t="32671" x="1741488" y="3170238"/>
          <p14:tracePt t="32680" x="1758950" y="3187700"/>
          <p14:tracePt t="32694" x="1768475" y="3214688"/>
          <p14:tracePt t="32710" x="1768475" y="3224213"/>
          <p14:tracePt t="32727" x="1768475" y="3241675"/>
          <p14:tracePt t="32744" x="1785938" y="3251200"/>
          <p14:tracePt t="32776" x="1785938" y="3259138"/>
          <p14:tracePt t="32823" x="1785938" y="3276600"/>
          <p14:tracePt t="32831" x="1795463" y="3276600"/>
          <p14:tracePt t="33167" x="1795463" y="3268663"/>
          <p14:tracePt t="33183" x="1795463" y="3259138"/>
          <p14:tracePt t="33193" x="1785938" y="3241675"/>
          <p14:tracePt t="33210" x="1768475" y="3232150"/>
          <p14:tracePt t="33227" x="1768475" y="3214688"/>
          <p14:tracePt t="33243" x="1768475" y="3205163"/>
          <p14:tracePt t="33271" x="1758950" y="3197225"/>
          <p14:tracePt t="33295" x="1758950" y="3187700"/>
          <p14:tracePt t="33303" x="1751013" y="3187700"/>
          <p14:tracePt t="33312" x="1751013" y="3179763"/>
          <p14:tracePt t="33335" x="1741488" y="3170238"/>
          <p14:tracePt t="33359" x="1731963" y="3160713"/>
          <p14:tracePt t="33424" x="1724025" y="3152775"/>
          <p14:tracePt t="33440" x="1724025" y="3143250"/>
          <p14:tracePt t="33448" x="1714500" y="3143250"/>
          <p14:tracePt t="33591" x="1704975" y="3143250"/>
          <p14:tracePt t="33599" x="1697038" y="3143250"/>
          <p14:tracePt t="33615" x="1687513" y="3143250"/>
          <p14:tracePt t="33628" x="1679575" y="3143250"/>
          <p14:tracePt t="33655" x="1670050" y="3143250"/>
          <p14:tracePt t="33752" x="1670050" y="3152775"/>
          <p14:tracePt t="33759" x="1670050" y="3160713"/>
          <p14:tracePt t="33784" x="1660525" y="3170238"/>
          <p14:tracePt t="33800" x="1660525" y="3179763"/>
          <p14:tracePt t="33815" x="1660525" y="3187700"/>
          <p14:tracePt t="33920" x="1660525" y="3197225"/>
          <p14:tracePt t="33929" x="1660525" y="3205163"/>
          <p14:tracePt t="33959" x="1660525" y="3224213"/>
          <p14:tracePt t="33984" x="1660525" y="3241675"/>
          <p14:tracePt t="33992" x="1660525" y="3251200"/>
          <p14:tracePt t="34010" x="1660525" y="3268663"/>
          <p14:tracePt t="34027" x="1660525" y="3295650"/>
          <p14:tracePt t="34043" x="1660525" y="3313113"/>
          <p14:tracePt t="34060" x="1660525" y="3322638"/>
          <p14:tracePt t="34152" x="1660525" y="3330575"/>
          <p14:tracePt t="34160" x="1660525" y="3340100"/>
          <p14:tracePt t="34216" x="1660525" y="3348038"/>
          <p14:tracePt t="34360" x="1660525" y="3340100"/>
          <p14:tracePt t="34384" x="1660525" y="3330575"/>
          <p14:tracePt t="34392" x="1670050" y="3330575"/>
          <p14:tracePt t="34432" x="1670050" y="3322638"/>
          <p14:tracePt t="34448" x="1679575" y="3322638"/>
          <p14:tracePt t="34457" x="1679575" y="3313113"/>
          <p14:tracePt t="34467" x="1687513" y="3295650"/>
          <p14:tracePt t="34477" x="1697038" y="3286125"/>
          <p14:tracePt t="34494" x="1704975" y="3259138"/>
          <p14:tracePt t="34511" x="1704975" y="3232150"/>
          <p14:tracePt t="34528" x="1714500" y="3214688"/>
          <p14:tracePt t="34600" x="1714500" y="3205163"/>
          <p14:tracePt t="34608" x="1714500" y="3197225"/>
          <p14:tracePt t="34627" x="1714500" y="3187700"/>
          <p14:tracePt t="34643" x="1714500" y="3170238"/>
          <p14:tracePt t="34660" x="1714500" y="3160713"/>
          <p14:tracePt t="34680" x="1714500" y="3152775"/>
          <p14:tracePt t="34693" x="1724025" y="3152775"/>
          <p14:tracePt t="34720" x="1724025" y="3143250"/>
          <p14:tracePt t="34785" x="1731963" y="3133725"/>
          <p14:tracePt t="34912" x="1741488" y="3133725"/>
          <p14:tracePt t="34937" x="1751013" y="3133725"/>
          <p14:tracePt t="34945" x="1758950" y="3143250"/>
          <p14:tracePt t="34962" x="1758950" y="3152775"/>
          <p14:tracePt t="34978" x="1768475" y="3170238"/>
          <p14:tracePt t="34993" x="1768475" y="3179763"/>
          <p14:tracePt t="35010" x="1768475" y="3187700"/>
          <p14:tracePt t="35027" x="1768475" y="3197225"/>
          <p14:tracePt t="35043" x="1776413" y="3205163"/>
          <p14:tracePt t="35077" x="1776413" y="3224213"/>
          <p14:tracePt t="35094" x="1776413" y="3232150"/>
          <p14:tracePt t="35110" x="1776413" y="3241675"/>
          <p14:tracePt t="35128" x="1776413" y="3251200"/>
          <p14:tracePt t="35761" x="1776413" y="3259138"/>
          <p14:tracePt t="35769" x="1785938" y="3259138"/>
          <p14:tracePt t="35780" x="1795463" y="3259138"/>
          <p14:tracePt t="35794" x="1812925" y="3259138"/>
          <p14:tracePt t="35810" x="1830388" y="3241675"/>
          <p14:tracePt t="35827" x="1857375" y="3224213"/>
          <p14:tracePt t="35945" x="1857375" y="3214688"/>
          <p14:tracePt t="35953" x="1857375" y="3205163"/>
          <p14:tracePt t="35978" x="1857375" y="3197225"/>
          <p14:tracePt t="36009" x="1857375" y="3187700"/>
          <p14:tracePt t="36081" x="1857375" y="3170238"/>
          <p14:tracePt t="36129" x="1857375" y="3160713"/>
          <p14:tracePt t="36137" x="1857375" y="3152775"/>
          <p14:tracePt t="36154" x="1857375" y="3143250"/>
          <p14:tracePt t="36169" x="1857375" y="3133725"/>
          <p14:tracePt t="36180" x="1857375" y="3125788"/>
          <p14:tracePt t="36249" x="1857375" y="3116263"/>
          <p14:tracePt t="36313" x="1857375" y="3108325"/>
          <p14:tracePt t="36338" x="1847850" y="3108325"/>
          <p14:tracePt t="36346" x="1847850" y="3098800"/>
          <p14:tracePt t="36418" x="1839913" y="3089275"/>
          <p14:tracePt t="36449" x="1830388" y="3089275"/>
          <p14:tracePt t="36482" x="1822450" y="3089275"/>
          <p14:tracePt t="36498" x="1812925" y="3089275"/>
          <p14:tracePt t="36530" x="1803400" y="3089275"/>
          <p14:tracePt t="36538" x="1795463" y="3089275"/>
          <p14:tracePt t="36546" x="1785938" y="3089275"/>
          <p14:tracePt t="36578" x="1776413" y="3089275"/>
          <p14:tracePt t="36586" x="1768475" y="3098800"/>
          <p14:tracePt t="36595" x="1758950" y="3098800"/>
          <p14:tracePt t="36611" x="1758950" y="3116263"/>
          <p14:tracePt t="36629" x="1751013" y="3125788"/>
          <p14:tracePt t="36644" x="1751013" y="3133725"/>
          <p14:tracePt t="36660" x="1741488" y="3143250"/>
          <p14:tracePt t="36679" x="1731963" y="3143250"/>
          <p14:tracePt t="36694" x="1731963" y="3152775"/>
          <p14:tracePt t="36710" x="1731963" y="3160713"/>
          <p14:tracePt t="36728" x="1731963" y="3187700"/>
          <p14:tracePt t="36745" x="1731963" y="3224213"/>
          <p14:tracePt t="36761" x="1714500" y="3241675"/>
          <p14:tracePt t="36778" x="1714500" y="3251200"/>
          <p14:tracePt t="36794" x="1714500" y="3286125"/>
          <p14:tracePt t="36811" x="1714500" y="3295650"/>
          <p14:tracePt t="36828" x="1714500" y="3313113"/>
          <p14:tracePt t="36844" x="1697038" y="3330575"/>
          <p14:tracePt t="36861" x="1697038" y="3340100"/>
          <p14:tracePt t="36878" x="1697038" y="3357563"/>
          <p14:tracePt t="36930" x="1697038" y="3367088"/>
          <p14:tracePt t="36938" x="1697038" y="3375025"/>
          <p14:tracePt t="36955" x="1697038" y="3384550"/>
          <p14:tracePt t="36970" x="1697038" y="3394075"/>
          <p14:tracePt t="36979" x="1697038" y="3402013"/>
          <p14:tracePt t="36995" x="1697038" y="3411538"/>
          <p14:tracePt t="37011" x="1697038" y="3419475"/>
          <p14:tracePt t="37028" x="1697038" y="3438525"/>
          <p14:tracePt t="37044" x="1697038" y="3446463"/>
          <p14:tracePt t="37060" x="1697038" y="3455988"/>
          <p14:tracePt t="37082" x="1697038" y="3465513"/>
          <p14:tracePt t="37130" x="1697038" y="3473450"/>
          <p14:tracePt t="37154" x="1697038" y="3482975"/>
          <p14:tracePt t="37186" x="1697038" y="3490913"/>
          <p14:tracePt t="37211" x="1697038" y="3500438"/>
          <p14:tracePt t="37242" x="1704975" y="3517900"/>
          <p14:tracePt t="37251" x="1704975" y="3527425"/>
          <p14:tracePt t="37261" x="1714500" y="3527425"/>
          <p14:tracePt t="37278" x="1724025" y="3544888"/>
          <p14:tracePt t="37309" x="1731963" y="3544888"/>
          <p14:tracePt t="37346" x="1731963" y="3554413"/>
          <p14:tracePt t="37403" x="1741488" y="3554413"/>
          <p14:tracePt t="37475" x="1751013" y="3554413"/>
          <p14:tracePt t="37491" x="1758950" y="3554413"/>
          <p14:tracePt t="37508" x="1768475" y="3554413"/>
          <p14:tracePt t="37539" x="1785938" y="3554413"/>
          <p14:tracePt t="37667" x="1795463" y="3554413"/>
          <p14:tracePt t="37682" x="1803400" y="3554413"/>
          <p14:tracePt t="37709" x="1812925" y="3554413"/>
          <p14:tracePt t="37722" x="1822450" y="3554413"/>
          <p14:tracePt t="37739" x="1839913" y="3554413"/>
          <p14:tracePt t="37746" x="1839913" y="3544888"/>
          <p14:tracePt t="37762" x="1857375" y="3527425"/>
          <p14:tracePt t="37778" x="1857375" y="3517900"/>
          <p14:tracePt t="37794" x="1874838" y="3490913"/>
          <p14:tracePt t="37811" x="1874838" y="3473450"/>
          <p14:tracePt t="37828" x="1893888" y="3465513"/>
          <p14:tracePt t="37844" x="1893888" y="3446463"/>
          <p14:tracePt t="37861" x="1893888" y="3438525"/>
          <p14:tracePt t="37893" x="1893888" y="3429000"/>
          <p14:tracePt t="37911" x="1901825" y="3419475"/>
          <p14:tracePt t="38187" x="1893888" y="3438525"/>
          <p14:tracePt t="38195" x="1893888" y="3446463"/>
          <p14:tracePt t="38213" x="1893888" y="3455988"/>
          <p14:tracePt t="38230" x="1893888" y="3465513"/>
          <p14:tracePt t="38244" x="1893888" y="3482975"/>
          <p14:tracePt t="38261" x="1884363" y="3490913"/>
          <p14:tracePt t="38293" x="1884363" y="3509963"/>
          <p14:tracePt t="38311" x="1884363" y="3536950"/>
          <p14:tracePt t="38327" x="1874838" y="3562350"/>
          <p14:tracePt t="38344" x="1866900" y="3581400"/>
          <p14:tracePt t="38362" x="1866900" y="3608388"/>
          <p14:tracePt t="38378" x="1857375" y="3616325"/>
          <p14:tracePt t="38394" x="1857375" y="3625850"/>
          <p14:tracePt t="38412" x="1857375" y="3633788"/>
          <p14:tracePt t="38461" x="1857375" y="3643313"/>
          <p14:tracePt t="38483" x="1857375" y="3652838"/>
          <p14:tracePt t="38507" x="1857375" y="3660775"/>
          <p14:tracePt t="38531" x="1847850" y="3670300"/>
          <p14:tracePt t="38539" x="1847850" y="3679825"/>
          <p14:tracePt t="38563" x="1847850" y="3687763"/>
          <p14:tracePt t="38571" x="1839913" y="3705225"/>
          <p14:tracePt t="38587" x="1839913" y="3714750"/>
          <p14:tracePt t="38596" x="1839913" y="3724275"/>
          <p14:tracePt t="38612" x="1830388" y="3732213"/>
          <p14:tracePt t="38651" x="1830388" y="3741738"/>
          <p14:tracePt t="38691" x="1822450" y="3759200"/>
          <p14:tracePt t="38710" x="1822450" y="3776663"/>
          <p14:tracePt t="38731" x="1822450" y="3786188"/>
          <p14:tracePt t="38748" x="1822450" y="3795713"/>
          <p14:tracePt t="38755" x="1812925" y="3803650"/>
          <p14:tracePt t="38771" x="1812925" y="3813175"/>
          <p14:tracePt t="38788" x="1812925" y="3830638"/>
          <p14:tracePt t="38803" x="1812925" y="3840163"/>
          <p14:tracePt t="38813" x="1812925" y="3848100"/>
          <p14:tracePt t="38828" x="1812925" y="3857625"/>
          <p14:tracePt t="38844" x="1803400" y="3875088"/>
          <p14:tracePt t="38861" x="1795463" y="3894138"/>
          <p14:tracePt t="38878" x="1795463" y="3902075"/>
          <p14:tracePt t="38911" x="1795463" y="3911600"/>
          <p14:tracePt t="38928" x="1795463" y="3919538"/>
          <p14:tracePt t="38944" x="1795463" y="3929063"/>
          <p14:tracePt t="38962" x="1795463" y="3946525"/>
          <p14:tracePt t="38979" x="1795463" y="3956050"/>
          <p14:tracePt t="39003" x="1795463" y="3973513"/>
          <p14:tracePt t="39020" x="1795463" y="3983038"/>
          <p14:tracePt t="39035" x="1795463" y="3990975"/>
          <p14:tracePt t="39045" x="1795463" y="4000500"/>
          <p14:tracePt t="39062" x="1795463" y="4017963"/>
          <p14:tracePt t="39094" x="1795463" y="4037013"/>
          <p14:tracePt t="39148" x="1795463" y="4044950"/>
          <p14:tracePt t="39163" x="1795463" y="4054475"/>
          <p14:tracePt t="39172" x="1795463" y="4062413"/>
          <p14:tracePt t="39188" x="1795463" y="4071938"/>
          <p14:tracePt t="39197" x="1795463" y="4081463"/>
          <p14:tracePt t="39212" x="1795463" y="4098925"/>
          <p14:tracePt t="39428" x="1795463" y="4108450"/>
          <p14:tracePt t="39436" x="1803400" y="4108450"/>
          <p14:tracePt t="39461" x="1812925" y="4116388"/>
          <p14:tracePt t="39477" x="1822450" y="4125913"/>
          <p14:tracePt t="39494" x="1822450" y="4133850"/>
          <p14:tracePt t="39501" x="1830388" y="4143375"/>
          <p14:tracePt t="39516" x="1830388" y="4152900"/>
          <p14:tracePt t="39548" x="1839913" y="4152900"/>
          <p14:tracePt t="39588" x="1847850" y="4152900"/>
          <p14:tracePt t="39620" x="1866900" y="4152900"/>
          <p14:tracePt t="39645" x="1874838" y="4152900"/>
          <p14:tracePt t="39662" x="1884363" y="4152900"/>
          <p14:tracePt t="39692" x="1893888" y="4152900"/>
          <p14:tracePt t="39710" x="1893888" y="4143375"/>
          <p14:tracePt t="39724" x="1901825" y="4133850"/>
          <p14:tracePt t="39734" x="1901825" y="4125913"/>
          <p14:tracePt t="39744" x="1901825" y="4116388"/>
          <p14:tracePt t="39762" x="1901825" y="4108450"/>
          <p14:tracePt t="39779" x="1919288" y="4081463"/>
          <p14:tracePt t="39811" x="1919288" y="4071938"/>
          <p14:tracePt t="39827" x="1919288" y="4062413"/>
          <p14:tracePt t="39846" x="1919288" y="4054475"/>
          <p14:tracePt t="39861" x="1919288" y="4044950"/>
          <p14:tracePt t="39878" x="1919288" y="4017963"/>
          <p14:tracePt t="39894" x="1919288" y="4010025"/>
          <p14:tracePt t="39912" x="1919288" y="3990975"/>
          <p14:tracePt t="39927" x="1919288" y="3983038"/>
          <p14:tracePt t="39964" x="1938338" y="3965575"/>
          <p14:tracePt t="40036" x="1938338" y="3956050"/>
          <p14:tracePt t="40044" x="1938338" y="3946525"/>
          <p14:tracePt t="40125" x="1946275" y="3938588"/>
          <p14:tracePt t="40421" x="1955800" y="3929063"/>
          <p14:tracePt t="40429" x="1965325" y="3929063"/>
          <p14:tracePt t="40462" x="1973263" y="3929063"/>
          <p14:tracePt t="40478" x="1982788" y="3938588"/>
          <p14:tracePt t="40494" x="1982788" y="3946525"/>
          <p14:tracePt t="40502" x="1982788" y="3956050"/>
          <p14:tracePt t="40513" x="1982788" y="3965575"/>
          <p14:tracePt t="40528" x="1982788" y="3983038"/>
          <p14:tracePt t="40544" x="1982788" y="4000500"/>
          <p14:tracePt t="40561" x="1982788" y="4010025"/>
          <p14:tracePt t="40597" x="1982788" y="4017963"/>
          <p14:tracePt t="40629" x="1982788" y="4027488"/>
          <p14:tracePt t="40637" x="1982788" y="4037013"/>
          <p14:tracePt t="40662" x="1982788" y="4054475"/>
          <p14:tracePt t="40733" x="1982788" y="4062413"/>
          <p14:tracePt t="40742" x="1973263" y="4062413"/>
          <p14:tracePt t="40765" x="1973263" y="4071938"/>
          <p14:tracePt t="41093" x="1973263" y="4081463"/>
          <p14:tracePt t="41117" x="1973263" y="4089400"/>
          <p14:tracePt t="41149" x="1973263" y="4098925"/>
          <p14:tracePt t="41181" x="1973263" y="4116388"/>
          <p14:tracePt t="41205" x="1965325" y="4125913"/>
          <p14:tracePt t="41261" x="1965325" y="4133850"/>
          <p14:tracePt t="41278" x="1965325" y="4143375"/>
          <p14:tracePt t="41294" x="1965325" y="4152900"/>
          <p14:tracePt t="41311" x="1965325" y="4160838"/>
          <p14:tracePt t="41319" x="1955800" y="4160838"/>
          <p14:tracePt t="41333" x="1955800" y="4179888"/>
          <p14:tracePt t="41365" x="1955800" y="4187825"/>
          <p14:tracePt t="41373" x="1955800" y="4197350"/>
          <p14:tracePt t="41389" x="1946275" y="4205288"/>
          <p14:tracePt t="41430" x="1946275" y="4214813"/>
          <p14:tracePt t="41493" x="1938338" y="4214813"/>
          <p14:tracePt t="41502" x="1938338" y="4232275"/>
          <p14:tracePt t="41517" x="1938338" y="4241800"/>
          <p14:tracePt t="41533" x="1938338" y="4259263"/>
          <p14:tracePt t="41549" x="1928813" y="4286250"/>
          <p14:tracePt t="41573" x="1928813" y="4295775"/>
          <p14:tracePt t="41733" x="1928813" y="4313238"/>
          <p14:tracePt t="41814" x="1928813" y="4322763"/>
          <p14:tracePt t="41846" x="1928813" y="4330700"/>
          <p14:tracePt t="41917" x="1928813" y="4340225"/>
          <p14:tracePt t="41942" x="1928813" y="4348163"/>
          <p14:tracePt t="42030" x="1928813" y="4357688"/>
          <p14:tracePt t="42062" x="1928813" y="4375150"/>
          <p14:tracePt t="42150" x="1928813" y="4384675"/>
          <p14:tracePt t="42166" x="1928813" y="4402138"/>
          <p14:tracePt t="42182" x="1938338" y="4402138"/>
          <p14:tracePt t="42214" x="1938338" y="4411663"/>
          <p14:tracePt t="42350" x="1938338" y="4419600"/>
          <p14:tracePt t="42366" x="1946275" y="4419600"/>
          <p14:tracePt t="42558" x="1946275" y="4429125"/>
          <p14:tracePt t="42774" x="1955800" y="4438650"/>
          <p14:tracePt t="42807" x="1955800" y="4446588"/>
          <p14:tracePt t="43087" x="1955800" y="4456113"/>
          <p14:tracePt t="43743" x="1938338" y="4456113"/>
          <p14:tracePt t="43767" x="1928813" y="4446588"/>
          <p14:tracePt t="43776" x="1919288" y="4438650"/>
          <p14:tracePt t="43784" x="1919288" y="4429125"/>
          <p14:tracePt t="43795" x="1911350" y="4429125"/>
          <p14:tracePt t="43814" x="1893888" y="4394200"/>
          <p14:tracePt t="43828" x="1884363" y="4394200"/>
          <p14:tracePt t="43845" x="1884363" y="4384675"/>
          <p14:tracePt t="43863" x="1874838" y="4375150"/>
          <p14:tracePt t="43897" x="1874838" y="4367213"/>
          <p14:tracePt t="43913" x="1866900" y="4348163"/>
          <p14:tracePt t="43928" x="1857375" y="4313238"/>
          <p14:tracePt t="43946" x="1847850" y="4268788"/>
          <p14:tracePt t="43963" x="1839913" y="4241800"/>
          <p14:tracePt t="43978" x="1830388" y="4205288"/>
          <p14:tracePt t="43995" x="1830388" y="4187825"/>
          <p14:tracePt t="44015" x="1830388" y="4143375"/>
          <p14:tracePt t="44028" x="1830388" y="4133850"/>
          <p14:tracePt t="44045" x="1822450" y="4125913"/>
          <p14:tracePt t="44062" x="1822450" y="4116388"/>
          <p14:tracePt t="44079" x="1822450" y="4098925"/>
          <p14:tracePt t="44111" x="1822450" y="4081463"/>
          <p14:tracePt t="44129" x="1822450" y="4071938"/>
          <p14:tracePt t="44147" x="1822450" y="4054475"/>
          <p14:tracePt t="44162" x="1822450" y="4027488"/>
          <p14:tracePt t="44179" x="1822450" y="4010025"/>
          <p14:tracePt t="44198" x="1822450" y="3965575"/>
          <p14:tracePt t="44212" x="1822450" y="3946525"/>
          <p14:tracePt t="44230" x="1822450" y="3902075"/>
          <p14:tracePt t="44246" x="1822450" y="3894138"/>
          <p14:tracePt t="44263" x="1822450" y="3875088"/>
          <p14:tracePt t="44295" x="1822450" y="3867150"/>
          <p14:tracePt t="44313" x="1822450" y="3848100"/>
          <p14:tracePt t="44345" x="1822450" y="3840163"/>
          <p14:tracePt t="44362" x="1822450" y="3830638"/>
          <p14:tracePt t="44378" x="1822450" y="3803650"/>
          <p14:tracePt t="44396" x="1830388" y="3795713"/>
          <p14:tracePt t="44448" x="1830388" y="3776663"/>
          <p14:tracePt t="44488" x="1830388" y="3768725"/>
          <p14:tracePt t="44496" x="1830388" y="3759200"/>
          <p14:tracePt t="44515" x="1839913" y="3741738"/>
          <p14:tracePt t="44528" x="1839913" y="3732213"/>
          <p14:tracePt t="44562" x="1847850" y="3724275"/>
          <p14:tracePt t="44578" x="1847850" y="3714750"/>
          <p14:tracePt t="44624" x="1847850" y="3705225"/>
          <p14:tracePt t="44672" x="1847850" y="3697288"/>
          <p14:tracePt t="44704" x="1847850" y="3687763"/>
          <p14:tracePt t="44720" x="1857375" y="3679825"/>
          <p14:tracePt t="44832" x="1866900" y="3670300"/>
          <p14:tracePt t="44848" x="1866900" y="3660775"/>
          <p14:tracePt t="44864" x="1866900" y="3652838"/>
          <p14:tracePt t="44920" x="1866900" y="3633788"/>
          <p14:tracePt t="45080" x="1874838" y="3625850"/>
          <p14:tracePt t="45368" x="1874838" y="3616325"/>
          <p14:tracePt t="46385" x="1857375" y="3598863"/>
          <p14:tracePt t="46401" x="1847850" y="3589338"/>
          <p14:tracePt t="46586" x="1857375" y="3589338"/>
          <p14:tracePt t="46609" x="1866900" y="3581400"/>
          <p14:tracePt t="46721" x="1866900" y="3571875"/>
          <p14:tracePt t="46737" x="1874838" y="3562350"/>
          <p14:tracePt t="46769" x="1884363" y="3554413"/>
          <p14:tracePt t="46825" x="1884363" y="3544888"/>
          <p14:tracePt t="47417" x="1884363" y="3536950"/>
          <p14:tracePt t="47428" x="1884363" y="3527425"/>
          <p14:tracePt t="47435" x="1884363" y="3517900"/>
          <p14:tracePt t="47450" x="1884363" y="3509963"/>
          <p14:tracePt t="47462" x="1884363" y="3500438"/>
          <p14:tracePt t="47479" x="1884363" y="3490913"/>
          <p14:tracePt t="47514" x="1884363" y="3482975"/>
          <p14:tracePt t="47538" x="1884363" y="3473450"/>
          <p14:tracePt t="47562" x="1884363" y="3465513"/>
          <p14:tracePt t="47579" x="1884363" y="3455988"/>
          <p14:tracePt t="47587" x="1874838" y="3455988"/>
          <p14:tracePt t="47602" x="1866900" y="3446463"/>
          <p14:tracePt t="47618" x="1866900" y="3438525"/>
          <p14:tracePt t="47642" x="1866900" y="3419475"/>
          <p14:tracePt t="47650" x="1866900" y="3384550"/>
          <p14:tracePt t="47682" x="1866900" y="3375025"/>
          <p14:tracePt t="47698" x="1847850" y="3357563"/>
          <p14:tracePt t="47738" x="1847850" y="3348038"/>
          <p14:tracePt t="47754" x="1847850" y="3340100"/>
          <p14:tracePt t="47770" x="1847850" y="3330575"/>
          <p14:tracePt t="47786" x="1847850" y="3322638"/>
          <p14:tracePt t="48443" x="1847850" y="3313113"/>
          <p14:tracePt t="48459" x="1857375" y="3313113"/>
          <p14:tracePt t="48467" x="1857375" y="3303588"/>
          <p14:tracePt t="48482" x="1866900" y="3303588"/>
          <p14:tracePt t="48499" x="1866900" y="3295650"/>
          <p14:tracePt t="48513" x="1884363" y="3286125"/>
          <p14:tracePt t="48595" x="1884363" y="3276600"/>
          <p14:tracePt t="48619" x="1893888" y="3276600"/>
          <p14:tracePt t="48635" x="1911350" y="3268663"/>
          <p14:tracePt t="48651" x="1911350" y="3259138"/>
          <p14:tracePt t="48660" x="1919288" y="3251200"/>
          <p14:tracePt t="48683" x="1928813" y="3251200"/>
          <p14:tracePt t="48715" x="1938338" y="3241675"/>
          <p14:tracePt t="48731" x="1946275" y="3241675"/>
          <p14:tracePt t="48755" x="1955800" y="3232150"/>
          <p14:tracePt t="48779" x="1955800" y="3224213"/>
          <p14:tracePt t="48787" x="1965325" y="3224213"/>
          <p14:tracePt t="48939" x="1973263" y="3205163"/>
          <p14:tracePt t="48995" x="1982788" y="3205163"/>
          <p14:tracePt t="49051" x="1982788" y="3197225"/>
          <p14:tracePt t="49067" x="1990725" y="3197225"/>
          <p14:tracePt t="49099" x="1990725" y="3179763"/>
          <p14:tracePt t="49419" x="2000250" y="3179763"/>
          <p14:tracePt t="49451" x="2009775" y="3170238"/>
          <p14:tracePt t="49467" x="2017713" y="3170238"/>
          <p14:tracePt t="49555" x="2017713" y="3160713"/>
          <p14:tracePt t="49940" x="2027238" y="3152775"/>
          <p14:tracePt t="49964" x="2027238" y="3143250"/>
          <p14:tracePt t="49980" x="2036763" y="3143250"/>
          <p14:tracePt t="49988" x="2036763" y="3133725"/>
          <p14:tracePt t="50108" x="2036763" y="3116263"/>
          <p14:tracePt t="50116" x="2044700" y="3116263"/>
          <p14:tracePt t="50130" x="2044700" y="3108325"/>
          <p14:tracePt t="50756" x="2036763" y="3108325"/>
          <p14:tracePt t="50837" x="2036763" y="3116263"/>
          <p14:tracePt t="50852" x="2036763" y="3125788"/>
          <p14:tracePt t="50863" x="2036763" y="3133725"/>
          <p14:tracePt t="50884" x="2036763" y="3152775"/>
          <p14:tracePt t="50900" x="2036763" y="3160713"/>
          <p14:tracePt t="50916" x="2036763" y="3170238"/>
          <p14:tracePt t="51005" x="2036763" y="3179763"/>
          <p14:tracePt t="51012" x="2036763" y="3187700"/>
          <p14:tracePt t="51031" x="2036763" y="3197225"/>
          <p14:tracePt t="51046" x="2036763" y="3214688"/>
          <p14:tracePt t="51063" x="2036763" y="3232150"/>
          <p14:tracePt t="51080" x="2036763" y="3241675"/>
          <p14:tracePt t="51097" x="2036763" y="3251200"/>
          <p14:tracePt t="51172" x="2036763" y="3268663"/>
          <p14:tracePt t="51181" x="2036763" y="3276600"/>
          <p14:tracePt t="51205" x="2036763" y="3295650"/>
          <p14:tracePt t="51277" x="2036763" y="3303588"/>
          <p14:tracePt t="51293" x="2036763" y="3313113"/>
          <p14:tracePt t="51301" x="2036763" y="3322638"/>
          <p14:tracePt t="51313" x="2036763" y="3330575"/>
          <p14:tracePt t="51332" x="2027238" y="3357563"/>
          <p14:tracePt t="51436" x="2027238" y="3375025"/>
          <p14:tracePt t="51453" x="2027238" y="3384550"/>
          <p14:tracePt t="51463" x="2027238" y="3394075"/>
          <p14:tracePt t="51480" x="2027238" y="3411538"/>
          <p14:tracePt t="51497" x="2017713" y="3419475"/>
          <p14:tracePt t="51549" x="2017713" y="3438525"/>
          <p14:tracePt t="51565" x="2017713" y="3455988"/>
          <p14:tracePt t="51581" x="2009775" y="3465513"/>
          <p14:tracePt t="51597" x="2009775" y="3473450"/>
          <p14:tracePt t="51605" x="2009775" y="3482975"/>
          <p14:tracePt t="51621" x="2009775" y="3490913"/>
          <p14:tracePt t="51646" x="2009775" y="3500438"/>
          <p14:tracePt t="51669" x="2009775" y="3517900"/>
          <p14:tracePt t="51685" x="2009775" y="3527425"/>
          <p14:tracePt t="51693" x="2009775" y="3536950"/>
          <p14:tracePt t="51701" x="2009775" y="3544888"/>
          <p14:tracePt t="51713" x="2000250" y="3554413"/>
          <p14:tracePt t="51732" x="1990725" y="3589338"/>
          <p14:tracePt t="51747" x="1990725" y="3616325"/>
          <p14:tracePt t="51764" x="1990725" y="3625850"/>
          <p14:tracePt t="51780" x="1990725" y="3633788"/>
          <p14:tracePt t="51869" x="1990725" y="3643313"/>
          <p14:tracePt t="51880" x="1990725" y="3652838"/>
          <p14:tracePt t="51886" x="1990725" y="3660775"/>
          <p14:tracePt t="51898" x="1990725" y="3670300"/>
          <p14:tracePt t="51913" x="1990725" y="3687763"/>
          <p14:tracePt t="51933" x="1990725" y="3697288"/>
          <p14:tracePt t="51950" x="1990725" y="3705225"/>
          <p14:tracePt t="51964" x="1990725" y="3714750"/>
          <p14:tracePt t="51989" x="1990725" y="3724275"/>
          <p14:tracePt t="52006" x="1982788" y="3724275"/>
          <p14:tracePt t="52014" x="1982788" y="3732213"/>
          <p14:tracePt t="52031" x="1982788" y="3751263"/>
          <p14:tracePt t="52126" x="1982788" y="3768725"/>
          <p14:tracePt t="52149" x="1973263" y="3776663"/>
          <p14:tracePt t="52158" x="1973263" y="3786188"/>
          <p14:tracePt t="52174" x="1973263" y="3795713"/>
          <p14:tracePt t="52294" x="1973263" y="3803650"/>
          <p14:tracePt t="52302" x="1973263" y="3822700"/>
          <p14:tracePt t="52313" x="1973263" y="3830638"/>
          <p14:tracePt t="52331" x="1965325" y="3840163"/>
          <p14:tracePt t="52406" x="1965325" y="3848100"/>
          <p14:tracePt t="52421" x="1955800" y="3857625"/>
          <p14:tracePt t="52438" x="1955800" y="3867150"/>
          <p14:tracePt t="53118" x="1955800" y="3875088"/>
          <p14:tracePt t="53270" x="1955800" y="3867150"/>
          <p14:tracePt t="53286" x="1955800" y="3857625"/>
          <p14:tracePt t="53407" x="1955800" y="3848100"/>
          <p14:tracePt t="53542" x="1955800" y="3830638"/>
          <p14:tracePt t="53551" x="1955800" y="3803650"/>
          <p14:tracePt t="53567" x="1955800" y="3795713"/>
          <p14:tracePt t="53583" x="1955800" y="3786188"/>
          <p14:tracePt t="53695" x="1955800" y="3776663"/>
          <p14:tracePt t="53719" x="1955800" y="3759200"/>
          <p14:tracePt t="53831" x="1955800" y="3751263"/>
          <p14:tracePt t="53847" x="1955800" y="3741738"/>
          <p14:tracePt t="53966" x="1955800" y="3732213"/>
          <p14:tracePt t="53991" x="1955800" y="3724275"/>
          <p14:tracePt t="53999" x="1955800" y="3714750"/>
          <p14:tracePt t="54143" x="1955800" y="3705225"/>
          <p14:tracePt t="54151" x="1955800" y="3697288"/>
          <p14:tracePt t="54175" x="1955800" y="3687763"/>
          <p14:tracePt t="54184" x="1955800" y="3679825"/>
          <p14:tracePt t="54319" x="1955800" y="3670300"/>
          <p14:tracePt t="54335" x="1955800" y="3660775"/>
          <p14:tracePt t="54751" x="1955800" y="3652838"/>
          <p14:tracePt t="54783" x="1955800" y="3643313"/>
          <p14:tracePt t="54815" x="1955800" y="3633788"/>
          <p14:tracePt t="54871" x="1946275" y="3633788"/>
          <p14:tracePt t="54887" x="1928813" y="3643313"/>
          <p14:tracePt t="54913" x="1919288" y="3643313"/>
          <p14:tracePt t="54922" x="1911350" y="3643313"/>
          <p14:tracePt t="54932" x="1893888" y="3643313"/>
          <p14:tracePt t="54947" x="1857375" y="3625850"/>
          <p14:tracePt t="54964" x="1839913" y="3608388"/>
          <p14:tracePt t="54984" x="1822450" y="3608388"/>
          <p14:tracePt t="54997" x="1822450" y="3598863"/>
          <p14:tracePt t="55112" x="1812925" y="3598863"/>
          <p14:tracePt t="55120" x="1795463" y="3598863"/>
          <p14:tracePt t="55131" x="1768475" y="3598863"/>
          <p14:tracePt t="55147" x="1731963" y="3598863"/>
          <p14:tracePt t="55202" x="1714500" y="3598863"/>
          <p14:tracePt t="55408" x="1714500" y="3608388"/>
          <p14:tracePt t="55432" x="1714500" y="3616325"/>
          <p14:tracePt t="55440" x="1714500" y="3625850"/>
          <p14:tracePt t="55449" x="1714500" y="3633788"/>
          <p14:tracePt t="55472" x="1714500" y="3643313"/>
          <p14:tracePt t="55536" x="1704975" y="3652838"/>
          <p14:tracePt t="55552" x="1697038" y="3660775"/>
          <p14:tracePt t="55600" x="1687513" y="3670300"/>
          <p14:tracePt t="55624" x="1687513" y="3679825"/>
          <p14:tracePt t="55704" x="1670050" y="3687763"/>
          <p14:tracePt t="55768" x="1643063" y="3697288"/>
          <p14:tracePt t="55776" x="1589088" y="3732213"/>
          <p14:tracePt t="55786" x="1544638" y="3732213"/>
          <p14:tracePt t="55797" x="1500188" y="3776663"/>
          <p14:tracePt t="55814" x="1419225" y="3803650"/>
          <p14:tracePt t="55832" x="1401763" y="3813175"/>
          <p14:tracePt t="55864" x="1384300" y="3813175"/>
          <p14:tracePt t="56313" x="1384300" y="3830638"/>
          <p14:tracePt t="56321" x="1366838" y="3840163"/>
          <p14:tracePt t="56334" x="1366838" y="3848100"/>
          <p14:tracePt t="56347" x="1366838" y="3857625"/>
          <p14:tracePt t="56365" x="1366838" y="3867150"/>
          <p14:tracePt t="56449" x="1366838" y="3884613"/>
          <p14:tracePt t="56473" x="1366838" y="3894138"/>
          <p14:tracePt t="56481" x="1366838" y="3902075"/>
          <p14:tracePt t="56498" x="1366838" y="3911600"/>
          <p14:tracePt t="56553" x="1366838" y="3919538"/>
          <p14:tracePt t="56564" x="1366838" y="3929063"/>
          <p14:tracePt t="56585" x="1366838" y="3938588"/>
          <p14:tracePt t="56593" x="1366838" y="3946525"/>
          <p14:tracePt t="56616" x="1366838" y="3956050"/>
          <p14:tracePt t="56641" x="1366838" y="3965575"/>
          <p14:tracePt t="56649" x="1366838" y="3973513"/>
          <p14:tracePt t="56673" x="1366838" y="3983038"/>
          <p14:tracePt t="56683" x="1366838" y="3990975"/>
          <p14:tracePt t="56715" x="1366838" y="4010025"/>
          <p14:tracePt t="56730" x="1374775" y="4017963"/>
          <p14:tracePt t="56747" x="1374775" y="4027488"/>
          <p14:tracePt t="56784" x="1374775" y="4037013"/>
          <p14:tracePt t="56793" x="1393825" y="4044950"/>
          <p14:tracePt t="56809" x="1393825" y="4071938"/>
          <p14:tracePt t="56833" x="1411288" y="4081463"/>
          <p14:tracePt t="56849" x="1411288" y="4089400"/>
          <p14:tracePt t="56865" x="1411288" y="4098925"/>
          <p14:tracePt t="56889" x="1428750" y="4108450"/>
          <p14:tracePt t="56897" x="1428750" y="4116388"/>
          <p14:tracePt t="56915" x="1428750" y="4133850"/>
          <p14:tracePt t="56931" x="1428750" y="4143375"/>
          <p14:tracePt t="56948" x="1438275" y="4152900"/>
          <p14:tracePt t="56969" x="1438275" y="4160838"/>
          <p14:tracePt t="57257" x="1446213" y="4179888"/>
          <p14:tracePt t="57297" x="1446213" y="4197350"/>
          <p14:tracePt t="57362" x="1446213" y="4205288"/>
          <p14:tracePt t="57377" x="1446213" y="4214813"/>
          <p14:tracePt t="57402" x="1446213" y="4224338"/>
          <p14:tracePt t="57425" x="1446213" y="4232275"/>
          <p14:tracePt t="57442" x="1446213" y="4241800"/>
          <p14:tracePt t="57450" x="1455738" y="4241800"/>
          <p14:tracePt t="57465" x="1455738" y="4251325"/>
          <p14:tracePt t="57481" x="1455738" y="4259263"/>
          <p14:tracePt t="57522" x="1455738" y="4268788"/>
          <p14:tracePt t="57546" x="1455738" y="4276725"/>
          <p14:tracePt t="57601" x="1455738" y="4286250"/>
          <p14:tracePt t="57633" x="1455738" y="4295775"/>
          <p14:tracePt t="57649" x="1455738" y="4303713"/>
          <p14:tracePt t="57698" x="1465263" y="4322763"/>
          <p14:tracePt t="57762" x="1465263" y="4330700"/>
          <p14:tracePt t="58746" x="1465263" y="4340225"/>
          <p14:tracePt t="58811" x="1455738" y="4340225"/>
          <p14:tracePt t="58826" x="1446213" y="4340225"/>
          <p14:tracePt t="58843" x="1438275" y="4340225"/>
          <p14:tracePt t="58970" x="1428750" y="4340225"/>
          <p14:tracePt t="58979" x="1411288" y="4330700"/>
          <p14:tracePt t="59003" x="1401763" y="4330700"/>
          <p14:tracePt t="59017" x="1384300" y="4313238"/>
          <p14:tracePt t="59048" x="1366838" y="4295775"/>
          <p14:tracePt t="59068" x="1366838" y="4286250"/>
          <p14:tracePt t="59083" x="1347788" y="4268788"/>
          <p14:tracePt t="59099" x="1347788" y="4251325"/>
          <p14:tracePt t="59117" x="1330325" y="4232275"/>
          <p14:tracePt t="59131" x="1330325" y="4224338"/>
          <p14:tracePt t="59148" x="1330325" y="4205288"/>
          <p14:tracePt t="59166" x="1330325" y="4187825"/>
          <p14:tracePt t="59181" x="1330325" y="4179888"/>
          <p14:tracePt t="59198" x="1322388" y="4170363"/>
          <p14:tracePt t="59216" x="1322388" y="4160838"/>
          <p14:tracePt t="59291" x="1322388" y="4152900"/>
          <p14:tracePt t="59323" x="1322388" y="4143375"/>
          <p14:tracePt t="59339" x="1322388" y="4133850"/>
          <p14:tracePt t="59387" x="1322388" y="4125913"/>
          <p14:tracePt t="59419" x="1322388" y="4108450"/>
          <p14:tracePt t="59428" x="1322388" y="4098925"/>
          <p14:tracePt t="59459" x="1312863" y="4098925"/>
          <p14:tracePt t="59523" x="1295400" y="4081463"/>
          <p14:tracePt t="59531" x="1285875" y="4081463"/>
          <p14:tracePt t="59549" x="1276350" y="4062413"/>
          <p14:tracePt t="59567" x="1268413" y="4054475"/>
          <p14:tracePt t="59587" x="1268413" y="4044950"/>
          <p14:tracePt t="59619" x="1258888" y="4037013"/>
          <p14:tracePt t="59675" x="1250950" y="4027488"/>
          <p14:tracePt t="59691" x="1250950" y="4017963"/>
          <p14:tracePt t="59707" x="1241425" y="4010025"/>
          <p14:tracePt t="59717" x="1231900" y="4000500"/>
          <p14:tracePt t="59732" x="1231900" y="3990975"/>
          <p14:tracePt t="59755" x="1223963" y="3983038"/>
          <p14:tracePt t="59787" x="1223963" y="3973513"/>
          <p14:tracePt t="59819" x="1214438" y="3965575"/>
          <p14:tracePt t="60316" x="1204913" y="3965575"/>
          <p14:tracePt t="60379" x="1187450" y="3965575"/>
          <p14:tracePt t="60532" x="1179513" y="3965575"/>
          <p14:tracePt t="60659" x="1169988" y="3965575"/>
          <p14:tracePt t="60948" x="1160463" y="3973513"/>
          <p14:tracePt t="60965" x="1160463" y="3990975"/>
          <p14:tracePt t="60981" x="1160463" y="4000500"/>
          <p14:tracePt t="61156" x="1152525" y="4010025"/>
          <p14:tracePt t="61197" x="1152525" y="4017963"/>
          <p14:tracePt t="61228" x="1152525" y="4027488"/>
          <p14:tracePt t="61380" x="1152525" y="4037013"/>
          <p14:tracePt t="61399" x="1143000" y="4044950"/>
          <p14:tracePt t="61485" x="1133475" y="4044950"/>
          <p14:tracePt t="61564" x="1125538" y="4044950"/>
          <p14:tracePt t="61604" x="1116013" y="4044950"/>
          <p14:tracePt t="61613" x="1108075" y="4044950"/>
          <p14:tracePt t="61645" x="1098550" y="4044950"/>
          <p14:tracePt t="61660" x="1089025" y="4044950"/>
          <p14:tracePt t="61676" x="1081088" y="4044950"/>
          <p14:tracePt t="61708" x="1071563" y="4044950"/>
          <p14:tracePt t="61740" x="1062038" y="4044950"/>
          <p14:tracePt t="61766" x="1054100" y="4044950"/>
          <p14:tracePt t="61781" x="1044575" y="4044950"/>
          <p14:tracePt t="61901" x="1036638" y="4044950"/>
          <p14:tracePt t="61909" x="1027113" y="4044950"/>
          <p14:tracePt t="61918" x="1017588" y="4044950"/>
          <p14:tracePt t="61932" x="1009650" y="4044950"/>
          <p14:tracePt t="61949" x="973138" y="4044950"/>
          <p14:tracePt t="61966" x="946150" y="4044950"/>
          <p14:tracePt t="61982" x="893763" y="4044950"/>
          <p14:tracePt t="62000" x="874713" y="4044950"/>
          <p14:tracePt t="62942" x="874713" y="4054475"/>
          <p14:tracePt t="62950" x="874713" y="4062413"/>
          <p14:tracePt t="62966" x="874713" y="4089400"/>
          <p14:tracePt t="62983" x="874713" y="4098925"/>
          <p14:tracePt t="63102" x="874713" y="4108450"/>
          <p14:tracePt t="63110" x="874713" y="4125913"/>
          <p14:tracePt t="63238" x="874713" y="4143375"/>
          <p14:tracePt t="63486" x="874713" y="4152900"/>
          <p14:tracePt t="63494" x="884238" y="4160838"/>
          <p14:tracePt t="63503" x="893763" y="4170363"/>
          <p14:tracePt t="63517" x="911225" y="4187825"/>
          <p14:tracePt t="63533" x="919163" y="4187825"/>
          <p14:tracePt t="63574" x="919163" y="4197350"/>
          <p14:tracePt t="63726" x="928688" y="4197350"/>
          <p14:tracePt t="63734" x="938213" y="4197350"/>
          <p14:tracePt t="63751" x="955675" y="4197350"/>
          <p14:tracePt t="63783" x="965200" y="4197350"/>
          <p14:tracePt t="63862" x="973138" y="4197350"/>
          <p14:tracePt t="63902" x="982663" y="4197350"/>
          <p14:tracePt t="63974" x="1000125" y="4197350"/>
          <p14:tracePt t="63990" x="1009650" y="4197350"/>
          <p14:tracePt t="64015" x="1009650" y="4205288"/>
          <p14:tracePt t="64094" x="1017588" y="4205288"/>
          <p14:tracePt t="64110" x="1027113" y="4205288"/>
          <p14:tracePt t="64167" x="1036638" y="4205288"/>
          <p14:tracePt t="64191" x="1044575" y="4205288"/>
          <p14:tracePt t="64209" x="1054100" y="4205288"/>
          <p14:tracePt t="64220" x="1062038" y="4205288"/>
          <p14:tracePt t="64232" x="1081088" y="4205288"/>
          <p14:tracePt t="64302" x="1089025" y="4205288"/>
          <p14:tracePt t="64311" x="1098550" y="4205288"/>
          <p14:tracePt t="64320" x="1098550" y="4197350"/>
          <p14:tracePt t="64333" x="1108075" y="4179888"/>
          <p14:tracePt t="64352" x="1116013" y="4170363"/>
          <p14:tracePt t="64366" x="1125538" y="4160838"/>
          <p14:tracePt t="64471" x="1133475" y="4160838"/>
          <p14:tracePt t="64481" x="1133475" y="4152900"/>
          <p14:tracePt t="64489" x="1133475" y="4143375"/>
          <p14:tracePt t="64500" x="1133475" y="4133850"/>
          <p14:tracePt t="64519" x="1133475" y="4116388"/>
          <p14:tracePt t="64639" x="1133475" y="4108450"/>
          <p14:tracePt t="64975" x="1133475" y="4098925"/>
          <p14:tracePt t="65303" x="1125538" y="4081463"/>
          <p14:tracePt t="65415" x="1125538" y="4071938"/>
          <p14:tracePt t="65424" x="1125538" y="4062413"/>
          <p14:tracePt t="65463" x="1125538" y="4054475"/>
          <p14:tracePt t="65503" x="1116013" y="4054475"/>
          <p14:tracePt t="65615" x="1108075" y="4044950"/>
          <p14:tracePt t="65647" x="1108075" y="4027488"/>
          <p14:tracePt t="65671" x="1108075" y="4017963"/>
          <p14:tracePt t="65687" x="1108075" y="4010025"/>
          <p14:tracePt t="65720" x="1098550" y="4010025"/>
          <p14:tracePt t="65768" x="1098550" y="4000500"/>
          <p14:tracePt t="65800" x="1089025" y="3990975"/>
          <p14:tracePt t="65816" x="1089025" y="3983038"/>
          <p14:tracePt t="65833" x="1089025" y="3973513"/>
          <p14:tracePt t="65840" x="1089025" y="3965575"/>
          <p14:tracePt t="65856" x="1089025" y="3946525"/>
          <p14:tracePt t="65868" x="1089025" y="3929063"/>
          <p14:tracePt t="65904" x="1089025" y="3919538"/>
          <p14:tracePt t="65912" x="1089025" y="3911600"/>
          <p14:tracePt t="65984" x="1089025" y="3902075"/>
          <p14:tracePt t="66008" x="1089025" y="3894138"/>
          <p14:tracePt t="66032" x="1089025" y="3884613"/>
          <p14:tracePt t="66080" x="1089025" y="3875088"/>
          <p14:tracePt t="66097" x="1089025" y="3867150"/>
          <p14:tracePt t="66112" x="1089025" y="3857625"/>
          <p14:tracePt t="66136" x="1089025" y="3848100"/>
          <p14:tracePt t="66248" x="1089025" y="3840163"/>
          <p14:tracePt t="66256" x="1089025" y="3830638"/>
          <p14:tracePt t="66272" x="1089025" y="3822700"/>
          <p14:tracePt t="66288" x="1089025" y="3813175"/>
          <p14:tracePt t="67211" x="1089025" y="3803650"/>
          <p14:tracePt t="67321" x="1089025" y="3795713"/>
          <p14:tracePt t="67332" x="1089025" y="3786188"/>
          <p14:tracePt t="67338" x="1098550" y="3776663"/>
          <p14:tracePt t="67351" x="1098550" y="3759200"/>
          <p14:tracePt t="67367" x="1098550" y="3741738"/>
          <p14:tracePt t="67384" x="1116013" y="3724275"/>
          <p14:tracePt t="67402" x="1116013" y="3714750"/>
          <p14:tracePt t="67416" x="1116013" y="3705225"/>
          <p14:tracePt t="67881" x="1116013" y="3714750"/>
          <p14:tracePt t="67889" x="1116013" y="3724275"/>
          <p14:tracePt t="67915" x="1108075" y="3741738"/>
          <p14:tracePt t="67937" x="1098550" y="3751263"/>
          <p14:tracePt t="67953" x="1098550" y="3759200"/>
          <p14:tracePt t="67985" x="1098550" y="3776663"/>
          <p14:tracePt t="67994" x="1089025" y="3786188"/>
          <p14:tracePt t="68009" x="1081088" y="3786188"/>
          <p14:tracePt t="68041" x="1081088" y="3795713"/>
          <p14:tracePt t="68073" x="1081088" y="3813175"/>
          <p14:tracePt t="68090" x="1071563" y="3813175"/>
          <p14:tracePt t="68115" x="1071563" y="3822700"/>
          <p14:tracePt t="68162" x="1062038" y="3822700"/>
          <p14:tracePt t="68321" x="1054100" y="3822700"/>
          <p14:tracePt t="68338" x="1044575" y="3822700"/>
          <p14:tracePt t="68426" x="1027113" y="3822700"/>
          <p14:tracePt t="68465" x="1009650" y="3822700"/>
          <p14:tracePt t="68484" x="1000125" y="3822700"/>
          <p14:tracePt t="68522" x="990600" y="3822700"/>
          <p14:tracePt t="68532" x="982663" y="3822700"/>
          <p14:tracePt t="68541" x="973138" y="3822700"/>
          <p14:tracePt t="68554" x="965200" y="3822700"/>
          <p14:tracePt t="68578" x="955675" y="3813175"/>
          <p14:tracePt t="68594" x="946150" y="3813175"/>
          <p14:tracePt t="68610" x="938213" y="3803650"/>
          <p14:tracePt t="68626" x="928688" y="3795713"/>
          <p14:tracePt t="68786" x="919163" y="3795713"/>
          <p14:tracePt t="69010" x="911225" y="3795713"/>
          <p14:tracePt t="69202" x="901700" y="3795713"/>
          <p14:tracePt t="69218" x="901700" y="3803650"/>
          <p14:tracePt t="69370" x="893763" y="3803650"/>
          <p14:tracePt t="69691" x="893763" y="3822700"/>
          <p14:tracePt t="69747" x="893763" y="3830638"/>
          <p14:tracePt t="69811" x="893763" y="3840163"/>
          <p14:tracePt t="69819" x="893763" y="3857625"/>
          <p14:tracePt t="69835" x="884238" y="3867150"/>
          <p14:tracePt t="69851" x="874713" y="3884613"/>
          <p14:tracePt t="69886" x="874713" y="3902075"/>
          <p14:tracePt t="70003" x="874713" y="3911600"/>
          <p14:tracePt t="70011" x="874713" y="3919538"/>
          <p14:tracePt t="70027" x="866775" y="3929063"/>
          <p14:tracePt t="70075" x="866775" y="3938588"/>
          <p14:tracePt t="70339" x="866775" y="3946525"/>
          <p14:tracePt t="70443" x="866775" y="3956050"/>
          <p14:tracePt t="70452" x="866775" y="3965575"/>
          <p14:tracePt t="70468" x="866775" y="3983038"/>
          <p14:tracePt t="70486" x="866775" y="4000500"/>
          <p14:tracePt t="70500" x="866775" y="4017963"/>
          <p14:tracePt t="70555" x="866775" y="4027488"/>
          <p14:tracePt t="70595" x="866775" y="4044950"/>
          <p14:tracePt t="70612" x="866775" y="4054475"/>
          <p14:tracePt t="70635" x="866775" y="4062413"/>
          <p14:tracePt t="70724" x="866775" y="4081463"/>
          <p14:tracePt t="70740" x="866775" y="4089400"/>
          <p14:tracePt t="70751" x="874713" y="4098925"/>
          <p14:tracePt t="70795" x="874713" y="4108450"/>
          <p14:tracePt t="70883" x="874713" y="4116388"/>
          <p14:tracePt t="70915" x="874713" y="4125913"/>
          <p14:tracePt t="70933" x="893763" y="4133850"/>
          <p14:tracePt t="70972" x="893763" y="4143375"/>
          <p14:tracePt t="71492" x="901700" y="4160838"/>
          <p14:tracePt t="71501" x="901700" y="4170363"/>
          <p14:tracePt t="71524" x="901700" y="4179888"/>
          <p14:tracePt t="71572" x="911225" y="4179888"/>
          <p14:tracePt t="71628" x="911225" y="4187825"/>
          <p14:tracePt t="71636" x="911225" y="4197350"/>
          <p14:tracePt t="71650" x="919163" y="4197350"/>
          <p14:tracePt t="71669" x="919163" y="4205288"/>
          <p14:tracePt t="71796" x="919163" y="4214813"/>
          <p14:tracePt t="71804" x="919163" y="4224338"/>
          <p14:tracePt t="71817" x="928688" y="4232275"/>
          <p14:tracePt t="71916" x="938213" y="4232275"/>
          <p14:tracePt t="71935" x="946150" y="4241800"/>
          <p14:tracePt t="71949" x="955675" y="4251325"/>
          <p14:tracePt t="72221" x="973138" y="4251325"/>
          <p14:tracePt t="72236" x="990600" y="4251325"/>
          <p14:tracePt t="72244" x="1000125" y="4251325"/>
          <p14:tracePt t="72253" x="1009650" y="4232275"/>
          <p14:tracePt t="72268" x="1036638" y="4224338"/>
          <p14:tracePt t="72285" x="1081088" y="4197350"/>
          <p14:tracePt t="72301" x="1098550" y="4187825"/>
          <p14:tracePt t="72317" x="1108075" y="4179888"/>
          <p14:tracePt t="72335" x="1116013" y="4170363"/>
          <p14:tracePt t="72351" x="1116013" y="4160838"/>
          <p14:tracePt t="72367" x="1125538" y="4152900"/>
          <p14:tracePt t="72400" x="1143000" y="4143375"/>
          <p14:tracePt t="72417" x="1179513" y="4116388"/>
          <p14:tracePt t="72435" x="1268413" y="4044950"/>
          <p14:tracePt t="72452" x="1312863" y="3990975"/>
          <p14:tracePt t="72557" x="1322388" y="3990975"/>
          <p14:tracePt t="72636" x="1322388" y="3973513"/>
          <p14:tracePt t="72645" x="1339850" y="3919538"/>
          <p14:tracePt t="72655" x="1339850" y="3875088"/>
          <p14:tracePt t="72668" x="1339850" y="3822700"/>
          <p14:tracePt t="72685" x="1339850" y="3795713"/>
          <p14:tracePt t="72701" x="1347788" y="3776663"/>
          <p14:tracePt t="72717" x="1357313" y="3759200"/>
          <p14:tracePt t="72736" x="1366838" y="3751263"/>
          <p14:tracePt t="72751" x="1384300" y="3724275"/>
          <p14:tracePt t="72768" x="1411288" y="3687763"/>
          <p14:tracePt t="72784" x="1446213" y="3608388"/>
          <p14:tracePt t="72800" x="1500188" y="3482975"/>
          <p14:tracePt t="72817" x="1571625" y="3429000"/>
          <p14:tracePt t="72836" x="1660525" y="3313113"/>
          <p14:tracePt t="72852" x="1704975" y="3251200"/>
          <p14:tracePt t="72869" x="1741488" y="3205163"/>
          <p14:tracePt t="72885" x="1768475" y="3179763"/>
          <p14:tracePt t="72901" x="1803400" y="3133725"/>
          <p14:tracePt t="72918" x="1839913" y="3108325"/>
          <p14:tracePt t="72935" x="1973263" y="3009900"/>
          <p14:tracePt t="72951" x="2062163" y="2982913"/>
          <p14:tracePt t="72968" x="2089150" y="2955925"/>
          <p14:tracePt t="72986" x="2116138" y="2938463"/>
          <p14:tracePt t="73001" x="2133600" y="2919413"/>
          <p14:tracePt t="73017" x="2152650" y="2901950"/>
          <p14:tracePt t="73036" x="2170113" y="2867025"/>
          <p14:tracePt t="73051" x="2170113" y="2847975"/>
          <p14:tracePt t="73067" x="2179638" y="2840038"/>
          <p14:tracePt t="73085" x="2179638" y="2830513"/>
          <p14:tracePt t="73101" x="2179638" y="2822575"/>
          <p14:tracePt t="73118" x="2179638" y="2803525"/>
          <p14:tracePt t="73135" x="2179638" y="2776538"/>
          <p14:tracePt t="73151" x="2187575" y="2768600"/>
          <p14:tracePt t="73168" x="2197100" y="2751138"/>
          <p14:tracePt t="73185" x="2197100" y="2732088"/>
          <p14:tracePt t="73201" x="2197100" y="2724150"/>
          <p14:tracePt t="73220" x="2197100" y="2714625"/>
          <p14:tracePt t="73236" x="2197100" y="2687638"/>
          <p14:tracePt t="73252" x="2214563" y="2660650"/>
          <p14:tracePt t="73268" x="2224088" y="2616200"/>
          <p14:tracePt t="73286" x="2232025" y="2589213"/>
          <p14:tracePt t="73302" x="2241550" y="2581275"/>
          <p14:tracePt t="73334" x="2241550" y="2571750"/>
          <p14:tracePt t="73414" x="2241550" y="2554288"/>
          <p14:tracePt t="73429" x="2241550" y="2536825"/>
          <p14:tracePt t="73439" x="2241550" y="2500313"/>
          <p14:tracePt t="73452" x="2241550" y="2473325"/>
          <p14:tracePt t="73468" x="2241550" y="2465388"/>
          <p14:tracePt t="73485" x="2241550" y="2455863"/>
          <p14:tracePt t="73501" x="2241550" y="2419350"/>
          <p14:tracePt t="73518" x="2241550" y="2384425"/>
          <p14:tracePt t="73535" x="2241550" y="2357438"/>
          <p14:tracePt t="73541" x="2241550" y="2347913"/>
          <p14:tracePt t="73552" x="2241550" y="2330450"/>
          <p14:tracePt t="73569" x="2241550" y="2286000"/>
          <p14:tracePt t="73584" x="2241550" y="2224088"/>
          <p14:tracePt t="73601" x="2241550" y="2152650"/>
          <p14:tracePt t="73618" x="2241550" y="2089150"/>
          <p14:tracePt t="73634" x="2241550" y="2036763"/>
          <p14:tracePt t="73651" x="2205038" y="1965325"/>
          <p14:tracePt t="73669" x="2108200" y="1874838"/>
          <p14:tracePt t="73686" x="2036763" y="1822450"/>
          <p14:tracePt t="73702" x="1973263" y="1768475"/>
          <p14:tracePt t="73718" x="1938338" y="1741488"/>
          <p14:tracePt t="73735" x="1928813" y="1731963"/>
          <p14:tracePt t="73751" x="1928813" y="1724025"/>
          <p14:tracePt t="73785" x="1928813" y="1714500"/>
          <p14:tracePt t="74062" x="1911350" y="1731963"/>
          <p14:tracePt t="74078" x="1911350" y="1741488"/>
          <p14:tracePt t="74087" x="1911350" y="1758950"/>
          <p14:tracePt t="74102" x="1911350" y="1776413"/>
          <p14:tracePt t="74119" x="1911350" y="1795463"/>
          <p14:tracePt t="74135" x="1911350" y="1803400"/>
          <p14:tracePt t="74294" x="1911350" y="1812925"/>
          <p14:tracePt t="74510" x="1919288" y="1812925"/>
          <p14:tracePt t="74583" x="1928813" y="1812925"/>
          <p14:tracePt t="74591" x="1938338" y="1812925"/>
          <p14:tracePt t="74687" x="1946275" y="1803400"/>
          <p14:tracePt t="74767" x="1955800" y="1795463"/>
          <p14:tracePt t="75896" x="1955800" y="1785938"/>
          <p14:tracePt t="78641" x="1955800" y="1795463"/>
          <p14:tracePt t="78651" x="1955800" y="1803400"/>
          <p14:tracePt t="78670" x="1955800" y="1812925"/>
          <p14:tracePt t="78685" x="1955800" y="1822450"/>
          <p14:tracePt t="78826" x="1955800" y="1830388"/>
          <p14:tracePt t="78834" x="1955800" y="1839913"/>
          <p14:tracePt t="78853" x="1955800" y="1847850"/>
          <p14:tracePt t="78873" x="1955800" y="1857375"/>
          <p14:tracePt t="78900" x="1955800" y="1866900"/>
          <p14:tracePt t="78914" x="1955800" y="1874838"/>
          <p14:tracePt t="78937" x="1955800" y="1893888"/>
          <p14:tracePt t="78962" x="1955800" y="1901825"/>
          <p14:tracePt t="78970" x="1955800" y="1911350"/>
          <p14:tracePt t="79009" x="1955800" y="1919288"/>
          <p14:tracePt t="79050" x="1955800" y="1928813"/>
          <p14:tracePt t="79057" x="1955800" y="1938338"/>
          <p14:tracePt t="79072" x="1955800" y="1955800"/>
          <p14:tracePt t="79085" x="1955800" y="1982788"/>
          <p14:tracePt t="79102" x="1955800" y="2017713"/>
          <p14:tracePt t="79120" x="1955800" y="2062163"/>
          <p14:tracePt t="79137" x="1955800" y="2108200"/>
          <p14:tracePt t="79153" x="1955800" y="2143125"/>
          <p14:tracePt t="79170" x="1955800" y="2179638"/>
          <p14:tracePt t="79186" x="1955800" y="2214563"/>
          <p14:tracePt t="79203" x="1955800" y="2268538"/>
          <p14:tracePt t="79219" x="1955800" y="2295525"/>
          <p14:tracePt t="79235" x="1955800" y="2330450"/>
          <p14:tracePt t="79253" x="1955800" y="2357438"/>
          <p14:tracePt t="79269" x="1955800" y="2393950"/>
          <p14:tracePt t="79285" x="1955800" y="2401888"/>
          <p14:tracePt t="79302" x="1955800" y="2411413"/>
          <p14:tracePt t="79321" x="1955800" y="2490788"/>
          <p14:tracePt t="79336" x="1955800" y="2544763"/>
          <p14:tracePt t="79353" x="1946275" y="2759075"/>
          <p14:tracePt t="79370" x="1946275" y="2874963"/>
          <p14:tracePt t="79387" x="1946275" y="2938463"/>
          <p14:tracePt t="79402" x="1946275" y="2982913"/>
          <p14:tracePt t="79419" x="1946275" y="3036888"/>
          <p14:tracePt t="79435" x="1946275" y="3081338"/>
          <p14:tracePt t="79452" x="1955800" y="3133725"/>
          <p14:tracePt t="79469" x="1955800" y="3170238"/>
          <p14:tracePt t="79486" x="1955800" y="3224213"/>
          <p14:tracePt t="79502" x="1955800" y="3286125"/>
          <p14:tracePt t="79520" x="1973263" y="3367088"/>
          <p14:tracePt t="79536" x="1982788" y="3473450"/>
          <p14:tracePt t="79553" x="2000250" y="3544888"/>
          <p14:tracePt t="79571" x="2009775" y="3608388"/>
          <p14:tracePt t="79586" x="2009775" y="3652838"/>
          <p14:tracePt t="79603" x="2017713" y="3714750"/>
          <p14:tracePt t="79620" x="2017713" y="3768725"/>
          <p14:tracePt t="79635" x="2027238" y="3840163"/>
          <p14:tracePt t="79652" x="2044700" y="3929063"/>
          <p14:tracePt t="79671" x="2054225" y="4054475"/>
          <p14:tracePt t="79684" x="2054225" y="4143375"/>
          <p14:tracePt t="79692" x="2054225" y="4197350"/>
          <p14:tracePt t="79702" x="2054225" y="4268788"/>
          <p14:tracePt t="79720" x="2054225" y="4402138"/>
          <p14:tracePt t="79735" x="2054225" y="4465638"/>
          <p14:tracePt t="79753" x="2054225" y="4608513"/>
          <p14:tracePt t="79770" x="2054225" y="4687888"/>
          <p14:tracePt t="79786" x="2054225" y="4768850"/>
          <p14:tracePt t="79803" x="2054225" y="4830763"/>
          <p14:tracePt t="79821" x="2036763" y="4875213"/>
          <p14:tracePt t="79836" x="2036763" y="4919663"/>
          <p14:tracePt t="79854" x="2027238" y="4946650"/>
          <p14:tracePt t="79870" x="2027238" y="4983163"/>
          <p14:tracePt t="79885" x="2017713" y="5010150"/>
          <p14:tracePt t="79903" x="2009775" y="5018088"/>
          <p14:tracePt t="79919" x="2009775" y="5037138"/>
          <p14:tracePt t="79935" x="2009775" y="5062538"/>
          <p14:tracePt t="79954" x="2000250" y="5133975"/>
          <p14:tracePt t="79970" x="2000250" y="5160963"/>
          <p14:tracePt t="79986" x="2000250" y="5187950"/>
          <p14:tracePt t="80003" x="2000250" y="5205413"/>
          <p14:tracePt t="80020" x="2000250" y="5232400"/>
          <p14:tracePt t="80035" x="1982788" y="5259388"/>
          <p14:tracePt t="80053" x="1982788" y="5268913"/>
          <p14:tracePt t="80070" x="1982788" y="5295900"/>
          <p14:tracePt t="80085" x="1973263" y="5313363"/>
          <p14:tracePt t="80102" x="1973263" y="5322888"/>
          <p14:tracePt t="80119" x="1973263" y="5340350"/>
          <p14:tracePt t="80186" x="1973263" y="5348288"/>
          <p14:tracePt t="80203" x="1973263" y="5357813"/>
          <p14:tracePt t="80220" x="1973263" y="5367338"/>
          <p14:tracePt t="80227" x="1973263" y="5375275"/>
          <p14:tracePt t="80237" x="1973263" y="5384800"/>
          <p14:tracePt t="80254" x="1990725" y="5402263"/>
          <p14:tracePt t="80269" x="1990725" y="5419725"/>
          <p14:tracePt t="80286" x="1990725" y="5446713"/>
          <p14:tracePt t="80302" x="2009775" y="5465763"/>
          <p14:tracePt t="80335" x="2009775" y="5483225"/>
          <p14:tracePt t="80353" x="2027238" y="5518150"/>
          <p14:tracePt t="80371" x="2027238" y="5545138"/>
          <p14:tracePt t="80386" x="2044700" y="5581650"/>
          <p14:tracePt t="80404" x="2062163" y="5616575"/>
          <p14:tracePt t="80420" x="2071688" y="5634038"/>
          <p14:tracePt t="80436" x="2081213" y="5661025"/>
          <p14:tracePt t="80453" x="2081213" y="5680075"/>
          <p14:tracePt t="80469" x="2089150" y="5697538"/>
          <p14:tracePt t="80485" x="2098675" y="5715000"/>
          <p14:tracePt t="80503" x="2098675" y="5741988"/>
          <p14:tracePt t="80519" x="2098675" y="5759450"/>
          <p14:tracePt t="80535" x="2108200" y="5786438"/>
          <p14:tracePt t="80553" x="2116138" y="5822950"/>
          <p14:tracePt t="80570" x="2125663" y="5857875"/>
          <p14:tracePt t="80587" x="2133600" y="5884863"/>
          <p14:tracePt t="80603" x="2133600" y="5894388"/>
          <p14:tracePt t="80620" x="2143125" y="5911850"/>
          <p14:tracePt t="80636" x="2152650" y="5919788"/>
          <p14:tracePt t="80652" x="2152650" y="5929313"/>
          <p14:tracePt t="80703" x="2152650" y="5946775"/>
          <p14:tracePt t="80716" x="2152650" y="5956300"/>
          <p14:tracePt t="80724" x="2152650" y="5965825"/>
          <p14:tracePt t="80736" x="2152650" y="5973763"/>
          <p14:tracePt t="80753" x="2160588" y="5983288"/>
          <p14:tracePt t="80835" x="2160588" y="5991225"/>
          <p14:tracePt t="80843" x="2160588" y="6000750"/>
          <p14:tracePt t="80859" x="2160588" y="6010275"/>
          <p14:tracePt t="80907" x="2160588" y="6027738"/>
          <p14:tracePt t="81492" x="2152650" y="6027738"/>
          <p14:tracePt t="81508" x="2143125" y="6027738"/>
          <p14:tracePt t="81524" x="2125663" y="6010275"/>
          <p14:tracePt t="81536" x="2125663" y="6000750"/>
          <p14:tracePt t="81554" x="2081213" y="5946775"/>
          <p14:tracePt t="81570" x="2054225" y="5911850"/>
          <p14:tracePt t="81587" x="2027238" y="5884863"/>
          <p14:tracePt t="81604" x="2017713" y="5875338"/>
          <p14:tracePt t="81620" x="2009775" y="5875338"/>
          <p14:tracePt t="81659" x="2000250" y="5867400"/>
          <p14:tracePt t="81669" x="1990725" y="5857875"/>
          <p14:tracePt t="81686" x="1982788" y="5848350"/>
          <p14:tracePt t="81704" x="1965325" y="5840413"/>
          <p14:tracePt t="81719" x="1965325" y="5822950"/>
          <p14:tracePt t="81736" x="1946275" y="5803900"/>
          <p14:tracePt t="81753" x="1946275" y="5795963"/>
          <p14:tracePt t="81788" x="1938338" y="5795963"/>
          <p14:tracePt t="81820" x="1919288" y="5795963"/>
          <p14:tracePt t="81852" x="1911350" y="5795963"/>
          <p14:tracePt t="81884" x="1911350" y="5813425"/>
          <p14:tracePt t="81892" x="1901825" y="5822950"/>
          <p14:tracePt t="81904" x="1893888" y="5822950"/>
          <p14:tracePt t="81919" x="1893888" y="5840413"/>
          <p14:tracePt t="81935" x="1893888" y="5857875"/>
          <p14:tracePt t="81954" x="1893888" y="5894388"/>
          <p14:tracePt t="81970" x="1893888" y="5946775"/>
          <p14:tracePt t="81987" x="1893888" y="5973763"/>
          <p14:tracePt t="82004" x="1893888" y="6000750"/>
          <p14:tracePt t="82019" x="1893888" y="6010275"/>
          <p14:tracePt t="82036" x="1893888" y="6018213"/>
          <p14:tracePt t="82116" x="1893888" y="6027738"/>
          <p14:tracePt t="82125" x="1893888" y="6037263"/>
          <p14:tracePt t="82148" x="1893888" y="6045200"/>
          <p14:tracePt t="82157" x="1893888" y="6054725"/>
          <p14:tracePt t="82188" x="1893888" y="6062663"/>
          <p14:tracePt t="82204" x="1893888" y="6072188"/>
          <p14:tracePt t="82220" x="1901825" y="6081713"/>
          <p14:tracePt t="82245" x="1901825" y="6089650"/>
          <p14:tracePt t="82260" x="1911350" y="6099175"/>
          <p14:tracePt t="82277" x="1919288" y="6099175"/>
          <p14:tracePt t="82292" x="1928813" y="6099175"/>
          <p14:tracePt t="82304" x="1938338" y="6099175"/>
          <p14:tracePt t="82320" x="1946275" y="6099175"/>
          <p14:tracePt t="82335" x="1955800" y="6099175"/>
          <p14:tracePt t="82380" x="1965325" y="6099175"/>
          <p14:tracePt t="82388" x="1973263" y="6099175"/>
          <p14:tracePt t="82405" x="1990725" y="6108700"/>
          <p14:tracePt t="82420" x="2009775" y="6143625"/>
          <p14:tracePt t="82436" x="2017713" y="6143625"/>
          <p14:tracePt t="82454" x="2036763" y="6143625"/>
          <p14:tracePt t="82541" x="2044700" y="6143625"/>
          <p14:tracePt t="82588" x="2054225" y="6134100"/>
          <p14:tracePt t="82596" x="2062163" y="6134100"/>
          <p14:tracePt t="82612" x="2062163" y="6126163"/>
          <p14:tracePt t="82652" x="2062163" y="6116638"/>
          <p14:tracePt t="82661" x="2062163" y="6108700"/>
          <p14:tracePt t="82670" x="2062163" y="6099175"/>
          <p14:tracePt t="82687" x="2062163" y="6089650"/>
          <p14:tracePt t="82703" x="2062163" y="6072188"/>
          <p14:tracePt t="82719" x="2062163" y="6054725"/>
          <p14:tracePt t="82781" x="2062163" y="6037263"/>
          <p14:tracePt t="82812" x="2062163" y="6027738"/>
          <p14:tracePt t="82821" x="2062163" y="6018213"/>
          <p14:tracePt t="82836" x="2054225" y="6018213"/>
          <p14:tracePt t="82853" x="2054225" y="6010275"/>
          <p14:tracePt t="82870" x="2054225" y="6000750"/>
          <p14:tracePt t="82893" x="2054225" y="5983288"/>
          <p14:tracePt t="82905" x="2054225" y="5973763"/>
          <p14:tracePt t="82919" x="2044700" y="5946775"/>
          <p14:tracePt t="82936" x="2036763" y="5894388"/>
          <p14:tracePt t="82956" x="2017713" y="5813425"/>
          <p14:tracePt t="82969" x="2017713" y="5795963"/>
          <p14:tracePt t="82987" x="1982788" y="5705475"/>
          <p14:tracePt t="83005" x="1955800" y="5670550"/>
          <p14:tracePt t="83021" x="1938338" y="5653088"/>
          <p14:tracePt t="83037" x="1938338" y="5626100"/>
          <p14:tracePt t="83054" x="1919288" y="5599113"/>
          <p14:tracePt t="83071" x="1919288" y="5581650"/>
          <p14:tracePt t="83088" x="1893888" y="5537200"/>
          <p14:tracePt t="83106" x="1874838" y="5491163"/>
          <p14:tracePt t="83121" x="1874838" y="5473700"/>
          <p14:tracePt t="83153" x="1874838" y="5411788"/>
          <p14:tracePt t="83169" x="1874838" y="5348288"/>
          <p14:tracePt t="83187" x="1857375" y="5197475"/>
          <p14:tracePt t="83204" x="1830388" y="5089525"/>
          <p14:tracePt t="83220" x="1822450" y="5010150"/>
          <p14:tracePt t="83237" x="1822450" y="4911725"/>
          <p14:tracePt t="83254" x="1803400" y="4813300"/>
          <p14:tracePt t="83269" x="1803400" y="4714875"/>
          <p14:tracePt t="83287" x="1803400" y="4633913"/>
          <p14:tracePt t="83303" x="1803400" y="4545013"/>
          <p14:tracePt t="83319" x="1803400" y="4456113"/>
          <p14:tracePt t="83336" x="1822450" y="4411663"/>
          <p14:tracePt t="83353" x="1822450" y="4348163"/>
          <p14:tracePt t="83370" x="1822450" y="4286250"/>
          <p14:tracePt t="83386" x="1830388" y="4152900"/>
          <p14:tracePt t="83404" x="1830388" y="4017963"/>
          <p14:tracePt t="83420" x="1830388" y="3884613"/>
          <p14:tracePt t="83437" x="1830388" y="3776663"/>
          <p14:tracePt t="83509" x="1830388" y="3768725"/>
          <p14:tracePt t="83517" x="1839913" y="3732213"/>
          <p14:tracePt t="83536" x="1866900" y="3705225"/>
          <p14:tracePt t="83553" x="1866900" y="3679825"/>
          <p14:tracePt t="83569" x="1866900" y="3616325"/>
          <p14:tracePt t="83586" x="1884363" y="3536950"/>
          <p14:tracePt t="83604" x="1919288" y="3394075"/>
          <p14:tracePt t="83620" x="1965325" y="3276600"/>
          <p14:tracePt t="83637" x="1973263" y="3197225"/>
          <p14:tracePt t="83733" x="1973263" y="3179763"/>
          <p14:tracePt t="83741" x="1973263" y="3170238"/>
          <p14:tracePt t="83753" x="1973263" y="3152775"/>
          <p14:tracePt t="83769" x="1973263" y="3116263"/>
          <p14:tracePt t="83774" x="1973263" y="3098800"/>
          <p14:tracePt t="83786" x="1973263" y="3071813"/>
          <p14:tracePt t="83804" x="1973263" y="2973388"/>
          <p14:tracePt t="83821" x="1990725" y="2901950"/>
          <p14:tracePt t="83837" x="2009775" y="2830513"/>
          <p14:tracePt t="83854" x="2017713" y="2741613"/>
          <p14:tracePt t="83870" x="2036763" y="2670175"/>
          <p14:tracePt t="83886" x="2044700" y="2571750"/>
          <p14:tracePt t="83905" x="2054225" y="2500313"/>
          <p14:tracePt t="83920" x="2062163" y="2411413"/>
          <p14:tracePt t="83936" x="2081213" y="2322513"/>
          <p14:tracePt t="83956" x="2108200" y="2187575"/>
          <p14:tracePt t="83969" x="2108200" y="2152650"/>
          <p14:tracePt t="83986" x="2108200" y="2089150"/>
          <p14:tracePt t="84005" x="2125663" y="2017713"/>
          <p14:tracePt t="84020" x="2133600" y="1982788"/>
          <p14:tracePt t="84037" x="2133600" y="1955800"/>
          <p14:tracePt t="84054" x="2133600" y="1928813"/>
          <p14:tracePt t="84070" x="2143125" y="1874838"/>
          <p14:tracePt t="84086" x="2152650" y="1822450"/>
          <p14:tracePt t="84104" x="2152650" y="1768475"/>
          <p14:tracePt t="84120" x="2152650" y="1714500"/>
          <p14:tracePt t="84136" x="2152650" y="1687513"/>
          <p14:tracePt t="84154" x="2152650" y="1670050"/>
          <p14:tracePt t="84169" x="2152650" y="1660525"/>
          <p14:tracePt t="84382" x="2152650" y="1652588"/>
          <p14:tracePt t="84398" x="2143125" y="1652588"/>
          <p14:tracePt t="84414" x="2133600" y="1660525"/>
          <p14:tracePt t="84438" x="2125663" y="1670050"/>
          <p14:tracePt t="84558" x="2116138" y="1670050"/>
          <p14:tracePt t="84566" x="2108200" y="1679575"/>
          <p14:tracePt t="84606" x="2089150" y="1687513"/>
          <p14:tracePt t="84622" x="2081213" y="1687513"/>
          <p14:tracePt t="85591" x="2071688" y="1697038"/>
          <p14:tracePt t="85622" x="2062163" y="1704975"/>
          <p14:tracePt t="85678" x="2054225" y="1724025"/>
          <p14:tracePt t="85710" x="2054225" y="1731963"/>
          <p14:tracePt t="85743" x="2044700" y="1731963"/>
          <p14:tracePt t="85766" x="2036763" y="1741488"/>
          <p14:tracePt t="85831" x="2036763" y="1751013"/>
          <p14:tracePt t="85839" x="2036763" y="1758950"/>
          <p14:tracePt t="86046" x="2027238" y="1768475"/>
          <p14:tracePt t="86111" x="2027238" y="1776413"/>
          <p14:tracePt t="86199" x="2017713" y="1776413"/>
          <p14:tracePt t="86992" x="2017713" y="1785938"/>
          <p14:tracePt t="87000" x="2017713" y="1795463"/>
          <p14:tracePt t="87056" x="2017713" y="1803400"/>
          <p14:tracePt t="87104" x="2027238" y="1803400"/>
          <p14:tracePt t="87112" x="2036763" y="1812925"/>
          <p14:tracePt t="87128" x="2054225" y="1830388"/>
          <p14:tracePt t="87143" x="2062163" y="1830388"/>
          <p14:tracePt t="87155" x="2071688" y="1830388"/>
          <p14:tracePt t="87170" x="2081213" y="1830388"/>
          <p14:tracePt t="87232" x="2089150" y="1830388"/>
          <p14:tracePt t="87240" x="2098675" y="1830388"/>
          <p14:tracePt t="87254" x="2116138" y="1830388"/>
          <p14:tracePt t="87271" x="2125663" y="1830388"/>
          <p14:tracePt t="87287" x="2133600" y="1830388"/>
          <p14:tracePt t="87360" x="2143125" y="1830388"/>
          <p14:tracePt t="87368" x="2160588" y="1847850"/>
          <p14:tracePt t="87388" x="2197100" y="1874838"/>
          <p14:tracePt t="87403" x="2214563" y="1893888"/>
          <p14:tracePt t="87420" x="2251075" y="1911350"/>
          <p14:tracePt t="87437" x="2259013" y="1919288"/>
          <p14:tracePt t="87455" x="2268538" y="1928813"/>
          <p14:tracePt t="87471" x="2268538" y="1946275"/>
          <p14:tracePt t="87487" x="2276475" y="1965325"/>
          <p14:tracePt t="87504" x="2286000" y="2009775"/>
          <p14:tracePt t="87521" x="2303463" y="2036763"/>
          <p14:tracePt t="87538" x="2303463" y="2054225"/>
          <p14:tracePt t="87554" x="2322513" y="2071688"/>
          <p14:tracePt t="87570" x="2322513" y="2089150"/>
          <p14:tracePt t="87587" x="2330450" y="2098675"/>
          <p14:tracePt t="87603" x="2330450" y="2116138"/>
          <p14:tracePt t="87620" x="2339975" y="2133600"/>
          <p14:tracePt t="87637" x="2339975" y="2143125"/>
          <p14:tracePt t="87655" x="2347913" y="2160588"/>
          <p14:tracePt t="87752" x="2357438" y="2170113"/>
          <p14:tracePt t="87776" x="2357438" y="2179638"/>
          <p14:tracePt t="87792" x="2357438" y="2187575"/>
          <p14:tracePt t="89209" x="2357438" y="2197100"/>
          <p14:tracePt t="89221" x="2357438" y="2232025"/>
          <p14:tracePt t="89234" x="2357438" y="2241550"/>
          <p14:tracePt t="89249" x="2366963" y="2251075"/>
          <p14:tracePt t="89562" x="2374900" y="2251075"/>
          <p14:tracePt t="89587" x="2384425" y="2251075"/>
          <p14:tracePt t="89602" x="2393950" y="2259013"/>
          <p14:tracePt t="89619" x="2393950" y="2268538"/>
          <p14:tracePt t="89633" x="2393950" y="2276475"/>
          <p14:tracePt t="89642" x="2401888" y="2276475"/>
          <p14:tracePt t="89654" x="2401888" y="2286000"/>
          <p14:tracePt t="89671" x="2411413" y="2286000"/>
          <p14:tracePt t="89689" x="2428875" y="2303463"/>
          <p14:tracePt t="89722" x="2438400" y="2303463"/>
          <p14:tracePt t="89906" x="2438400" y="2312988"/>
          <p14:tracePt t="89922" x="2438400" y="2322513"/>
          <p14:tracePt t="89962" x="2438400" y="2330450"/>
          <p14:tracePt t="89987" x="2446338" y="2330450"/>
          <p14:tracePt t="90034" x="2455863" y="2330450"/>
          <p14:tracePt t="90066" x="2465388" y="2330450"/>
          <p14:tracePt t="90090" x="2465388" y="2339975"/>
          <p14:tracePt t="90114" x="2465388" y="2347913"/>
          <p14:tracePt t="90154" x="2473325" y="2357438"/>
          <p14:tracePt t="90394" x="2473325" y="2366963"/>
          <p14:tracePt t="90420" x="2473325" y="2374900"/>
          <p14:tracePt t="90554" x="2473325" y="2384425"/>
          <p14:tracePt t="90795" x="2473325" y="2401888"/>
          <p14:tracePt t="91315" x="2473325" y="2411413"/>
          <p14:tracePt t="91323" x="2482850" y="2428875"/>
          <p14:tracePt t="91363" x="2500313" y="2428875"/>
          <p14:tracePt t="91379" x="2517775" y="2438400"/>
          <p14:tracePt t="91390" x="2527300" y="2438400"/>
          <p14:tracePt t="91405" x="2562225" y="2455863"/>
          <p14:tracePt t="91422" x="2643188" y="2509838"/>
          <p14:tracePt t="91427" x="2660650" y="2517775"/>
          <p14:tracePt t="91439" x="2679700" y="2527300"/>
          <p14:tracePt t="91454" x="2687638" y="2536825"/>
          <p14:tracePt t="91555" x="2705100" y="2536825"/>
          <p14:tracePt t="91563" x="2705100" y="2544763"/>
          <p14:tracePt t="91572" x="2714625" y="2544763"/>
          <p14:tracePt t="91589" x="2724150" y="2544763"/>
          <p14:tracePt t="91605" x="2732088" y="2544763"/>
          <p14:tracePt t="91636" x="2741613" y="2544763"/>
          <p14:tracePt t="91643" x="2751138" y="2544763"/>
          <p14:tracePt t="91655" x="2759075" y="2536825"/>
          <p14:tracePt t="91671" x="2759075" y="2527300"/>
          <p14:tracePt t="91688" x="2776538" y="2527300"/>
          <p14:tracePt t="91707" x="2776538" y="2517775"/>
          <p14:tracePt t="99041" x="2786063" y="2517775"/>
          <p14:tracePt t="99049" x="2813050" y="2544763"/>
          <p14:tracePt t="99059" x="2822575" y="2562225"/>
          <p14:tracePt t="99073" x="2840038" y="2598738"/>
          <p14:tracePt t="99090" x="2840038" y="2608263"/>
          <p14:tracePt t="99107" x="2857500" y="2616200"/>
          <p14:tracePt t="99122" x="2857500" y="2625725"/>
          <p14:tracePt t="99139" x="2867025" y="2625725"/>
          <p14:tracePt t="99156" x="2867025" y="2633663"/>
          <p14:tracePt t="99265" x="2867025" y="2643188"/>
          <p14:tracePt t="99273" x="2874963" y="2652713"/>
          <p14:tracePt t="99290" x="2884488" y="2679700"/>
          <p14:tracePt t="99307" x="2884488" y="2687638"/>
          <p14:tracePt t="99323" x="2884488" y="2705100"/>
          <p14:tracePt t="99339" x="2894013" y="2724150"/>
          <p14:tracePt t="99356" x="2894013" y="2741613"/>
          <p14:tracePt t="99373" x="2894013" y="2751138"/>
          <p14:tracePt t="99389" x="2901950" y="2759075"/>
          <p14:tracePt t="99473" x="2911475" y="2759075"/>
          <p14:tracePt t="99497" x="2911475" y="2776538"/>
          <p14:tracePt t="99609" x="2919413" y="2786063"/>
          <p14:tracePt t="99625" x="2928938" y="2795588"/>
          <p14:tracePt t="99641" x="2928938" y="2822575"/>
          <p14:tracePt t="99649" x="2938463" y="2830513"/>
          <p14:tracePt t="99660" x="2946400" y="2830513"/>
          <p14:tracePt t="99672" x="2946400" y="2847975"/>
          <p14:tracePt t="99690" x="2946400" y="2857500"/>
          <p14:tracePt t="99706" x="2955925" y="2857500"/>
          <p14:tracePt t="99722" x="2955925" y="2867025"/>
          <p14:tracePt t="99745" x="2955925" y="2874963"/>
          <p14:tracePt t="99793" x="2955925" y="2884488"/>
          <p14:tracePt t="99985" x="2965450" y="2884488"/>
          <p14:tracePt t="100025" x="2973388" y="2894013"/>
          <p14:tracePt t="100033" x="2982913" y="2901950"/>
          <p14:tracePt t="100041" x="2990850" y="2911475"/>
          <p14:tracePt t="100058" x="3000375" y="2928938"/>
          <p14:tracePt t="100073" x="3009900" y="2938463"/>
          <p14:tracePt t="100129" x="3009900" y="2946400"/>
          <p14:tracePt t="100265" x="3027363" y="2955925"/>
          <p14:tracePt t="100281" x="3027363" y="2965450"/>
          <p14:tracePt t="100401" x="3036888" y="2973388"/>
          <p14:tracePt t="100409" x="3036888" y="2982913"/>
          <p14:tracePt t="100426" x="3036888" y="2990850"/>
          <p14:tracePt t="100497" x="3036888" y="3009900"/>
          <p14:tracePt t="100505" x="3044825" y="3009900"/>
          <p14:tracePt t="100523" x="3054350" y="3017838"/>
          <p14:tracePt t="100539" x="3054350" y="3044825"/>
          <p14:tracePt t="100557" x="3054350" y="3054350"/>
          <p14:tracePt t="100572" x="3054350" y="3071813"/>
          <p14:tracePt t="100706" x="3054350" y="3089275"/>
          <p14:tracePt t="100850" x="3054350" y="3108325"/>
          <p14:tracePt t="100866" x="3071813" y="3116263"/>
          <p14:tracePt t="100890" x="3071813" y="3125788"/>
          <p14:tracePt t="101034" x="3071813" y="3133725"/>
          <p14:tracePt t="101042" x="3071813" y="3143250"/>
          <p14:tracePt t="101146" x="3071813" y="3160713"/>
          <p14:tracePt t="101155" x="3071813" y="3170238"/>
          <p14:tracePt t="101171" x="3071813" y="3187700"/>
          <p14:tracePt t="101194" x="3071813" y="3197225"/>
          <p14:tracePt t="101210" x="3071813" y="3205163"/>
          <p14:tracePt t="101218" x="3071813" y="3214688"/>
          <p14:tracePt t="101274" x="3071813" y="3224213"/>
          <p14:tracePt t="101314" x="3081338" y="3241675"/>
          <p14:tracePt t="101330" x="3081338" y="3251200"/>
          <p14:tracePt t="101346" x="3081338" y="3268663"/>
          <p14:tracePt t="101357" x="3081338" y="3286125"/>
          <p14:tracePt t="101372" x="3089275" y="3303588"/>
          <p14:tracePt t="101390" x="3098800" y="3313113"/>
          <p14:tracePt t="101442" x="3098800" y="3322638"/>
          <p14:tracePt t="101482" x="3098800" y="3330575"/>
          <p14:tracePt t="101498" x="3108325" y="3340100"/>
          <p14:tracePt t="101586" x="3108325" y="3348038"/>
          <p14:tracePt t="102499" x="3098800" y="3348038"/>
          <p14:tracePt t="102619" x="3089275" y="3348038"/>
          <p14:tracePt t="102628" x="3081338" y="3340100"/>
          <p14:tracePt t="102639" x="3071813" y="3340100"/>
          <p14:tracePt t="102657" x="3062288" y="3330575"/>
          <p14:tracePt t="102674" x="3044825" y="3322638"/>
          <p14:tracePt t="102690" x="3036888" y="3313113"/>
          <p14:tracePt t="102709" x="3027363" y="3313113"/>
          <p14:tracePt t="102725" x="3017838" y="3303588"/>
          <p14:tracePt t="102764" x="3009900" y="3303588"/>
          <p14:tracePt t="102779" x="3000375" y="3303588"/>
          <p14:tracePt t="102792" x="2990850" y="3303588"/>
          <p14:tracePt t="102807" x="2973388" y="3303588"/>
          <p14:tracePt t="102823" x="2965450" y="3303588"/>
          <p14:tracePt t="102843" x="2946400" y="3303588"/>
          <p14:tracePt t="102860" x="2938463" y="3303588"/>
          <p14:tracePt t="102891" x="2919413" y="3303588"/>
          <p14:tracePt t="102964" x="2911475" y="3303588"/>
          <p14:tracePt t="102990" x="2901950" y="3303588"/>
          <p14:tracePt t="103020" x="2894013" y="3303588"/>
          <p14:tracePt t="103039" x="2884488" y="3303588"/>
          <p14:tracePt t="103108" x="2874963" y="3303588"/>
          <p14:tracePt t="103148" x="2867025" y="3322638"/>
          <p14:tracePt t="103164" x="2847975" y="3330575"/>
          <p14:tracePt t="103180" x="2847975" y="3340100"/>
          <p14:tracePt t="103195" x="2847975" y="3348038"/>
          <p14:tracePt t="103212" x="2840038" y="3357563"/>
          <p14:tracePt t="103340" x="2840038" y="3367088"/>
          <p14:tracePt t="103404" x="2840038" y="3375025"/>
          <p14:tracePt t="103412" x="2840038" y="3384550"/>
          <p14:tracePt t="103423" x="2840038" y="3394075"/>
          <p14:tracePt t="103440" x="2840038" y="3402013"/>
          <p14:tracePt t="103457" x="2840038" y="3411538"/>
          <p14:tracePt t="103476" x="2840038" y="3429000"/>
          <p14:tracePt t="103596" x="2840038" y="3438525"/>
          <p14:tracePt t="103604" x="2840038" y="3446463"/>
          <p14:tracePt t="103623" x="2840038" y="3465513"/>
          <p14:tracePt t="103656" x="2840038" y="3473450"/>
          <p14:tracePt t="103740" x="2840038" y="3482975"/>
          <p14:tracePt t="104045" x="2822575" y="3490913"/>
          <p14:tracePt t="104060" x="2813050" y="3500438"/>
          <p14:tracePt t="104077" x="2803525" y="3500438"/>
          <p14:tracePt t="104100" x="2795588" y="3500438"/>
          <p14:tracePt t="104117" x="2776538" y="3509963"/>
          <p14:tracePt t="104141" x="2768600" y="3517900"/>
          <p14:tracePt t="104196" x="2759075" y="3517900"/>
          <p14:tracePt t="104213" x="2751138" y="3517900"/>
          <p14:tracePt t="104613" x="2751138" y="3527425"/>
          <p14:tracePt t="104629" x="2751138" y="3536950"/>
          <p14:tracePt t="104645" x="2751138" y="3544888"/>
          <p14:tracePt t="104717" x="2759075" y="3554413"/>
          <p14:tracePt t="104733" x="2759075" y="3562350"/>
          <p14:tracePt t="104743" x="2768600" y="3581400"/>
          <p14:tracePt t="104758" x="2776538" y="3589338"/>
          <p14:tracePt t="104791" x="2786063" y="3598863"/>
          <p14:tracePt t="104813" x="2803525" y="3598863"/>
          <p14:tracePt t="104861" x="2813050" y="3598863"/>
          <p14:tracePt t="104893" x="2822575" y="3598863"/>
          <p14:tracePt t="104917" x="2830513" y="3598863"/>
          <p14:tracePt t="104933" x="2840038" y="3598863"/>
          <p14:tracePt t="104958" x="2840038" y="3589338"/>
          <p14:tracePt t="105054" x="2847975" y="3581400"/>
          <p14:tracePt t="105077" x="2857500" y="3581400"/>
          <p14:tracePt t="105141" x="2857500" y="3571875"/>
          <p14:tracePt t="105158" x="2857500" y="3554413"/>
          <p14:tracePt t="105174" x="2857500" y="3544888"/>
          <p14:tracePt t="105182" x="2867025" y="3536950"/>
          <p14:tracePt t="105197" x="2867025" y="3527425"/>
          <p14:tracePt t="105213" x="2867025" y="3509963"/>
          <p14:tracePt t="105229" x="2867025" y="3500438"/>
          <p14:tracePt t="105241" x="2867025" y="3490913"/>
          <p14:tracePt t="105257" x="2874963" y="3473450"/>
          <p14:tracePt t="105274" x="2874963" y="3465513"/>
          <p14:tracePt t="105293" x="2874963" y="3419475"/>
          <p14:tracePt t="105308" x="2874963" y="3402013"/>
          <p14:tracePt t="105324" x="2874963" y="3375025"/>
          <p14:tracePt t="105342" x="2874963" y="3357563"/>
          <p14:tracePt t="105358" x="2867025" y="3348038"/>
          <p14:tracePt t="105374" x="2857500" y="3330575"/>
          <p14:tracePt t="105391" x="2847975" y="3313113"/>
          <p14:tracePt t="105407" x="2840038" y="3313113"/>
          <p14:tracePt t="105424" x="2830513" y="3295650"/>
          <p14:tracePt t="105442" x="2822575" y="3295650"/>
          <p14:tracePt t="105461" x="2813050" y="3276600"/>
          <p14:tracePt t="105477" x="2803525" y="3259138"/>
          <p14:tracePt t="105492" x="2803525" y="3241675"/>
          <p14:tracePt t="105508" x="2795588" y="3214688"/>
          <p14:tracePt t="105525" x="2786063" y="3205163"/>
          <p14:tracePt t="105542" x="2776538" y="3187700"/>
          <p14:tracePt t="105575" x="2768600" y="3170238"/>
          <p14:tracePt t="105592" x="2768600" y="3152775"/>
          <p14:tracePt t="105609" x="2759075" y="3133725"/>
          <p14:tracePt t="105624" x="2751138" y="3098800"/>
          <p14:tracePt t="105641" x="2741613" y="3081338"/>
          <p14:tracePt t="105657" x="2732088" y="3071813"/>
          <p14:tracePt t="105837" x="2732088" y="3062288"/>
          <p14:tracePt t="105845" x="2724150" y="3062288"/>
          <p14:tracePt t="105857" x="2724150" y="3054350"/>
          <p14:tracePt t="105873" x="2724150" y="3027363"/>
          <p14:tracePt t="105892" x="2724150" y="3009900"/>
          <p14:tracePt t="105908" x="2697163" y="2965450"/>
          <p14:tracePt t="105925" x="2660650" y="2884488"/>
          <p14:tracePt t="105942" x="2625725" y="2840038"/>
          <p14:tracePt t="105958" x="2616200" y="2813050"/>
          <p14:tracePt t="105973" x="2608263" y="2803525"/>
          <p14:tracePt t="105992" x="2608263" y="2776538"/>
          <p14:tracePt t="106008" x="2598738" y="2768600"/>
          <p14:tracePt t="106046" x="2581275" y="2759075"/>
          <p14:tracePt t="106102" x="2581275" y="2751138"/>
          <p14:tracePt t="106134" x="2571750" y="2732088"/>
          <p14:tracePt t="106150" x="2562225" y="2732088"/>
          <p14:tracePt t="106161" x="2562225" y="2724150"/>
          <p14:tracePt t="106192" x="2554288" y="2724150"/>
          <p14:tracePt t="106326" x="2544763" y="2724150"/>
          <p14:tracePt t="106374" x="2536825" y="2724150"/>
          <p14:tracePt t="106383" x="2527300" y="2714625"/>
          <p14:tracePt t="106422" x="2517775" y="2714625"/>
          <p14:tracePt t="106441" x="2509838" y="2714625"/>
          <p14:tracePt t="106518" x="2490788" y="2714625"/>
          <p14:tracePt t="106558" x="2482850" y="2714625"/>
          <p14:tracePt t="106575" x="2473325" y="2714625"/>
          <p14:tracePt t="106591" x="2465388" y="2714625"/>
          <p14:tracePt t="106599" x="2455863" y="2714625"/>
          <p14:tracePt t="106623" x="2446338" y="2714625"/>
          <p14:tracePt t="106631" x="2438400" y="2714625"/>
          <p14:tracePt t="106642" x="2428875" y="2714625"/>
          <p14:tracePt t="106663" x="2411413" y="2714625"/>
          <p14:tracePt t="106687" x="2401888" y="2714625"/>
          <p14:tracePt t="106695" x="2393950" y="2714625"/>
          <p14:tracePt t="106719" x="2384425" y="2714625"/>
          <p14:tracePt t="106742" x="2374900" y="2714625"/>
          <p14:tracePt t="106822" x="2366963" y="2714625"/>
          <p14:tracePt t="106871" x="2347913" y="2714625"/>
          <p14:tracePt t="106903" x="2339975" y="2714625"/>
          <p14:tracePt t="106934" x="2330450" y="2714625"/>
          <p14:tracePt t="106943" x="2322513" y="2724150"/>
          <p14:tracePt t="106957" x="2312988" y="2732088"/>
          <p14:tracePt t="106982" x="2312988" y="2741613"/>
          <p14:tracePt t="106999" x="2303463" y="2751138"/>
          <p14:tracePt t="107015" x="2295525" y="2759075"/>
          <p14:tracePt t="107041" x="2286000" y="2768600"/>
          <p14:tracePt t="107048" x="2286000" y="2776538"/>
          <p14:tracePt t="107058" x="2276475" y="2786063"/>
          <p14:tracePt t="107087" x="2268538" y="2795588"/>
          <p14:tracePt t="107096" x="2259013" y="2813050"/>
          <p14:tracePt t="107120" x="2251075" y="2830513"/>
          <p14:tracePt t="107128" x="2251075" y="2840038"/>
          <p14:tracePt t="107141" x="2232025" y="2847975"/>
          <p14:tracePt t="107167" x="2224088" y="2857500"/>
          <p14:tracePt t="107192" x="2224088" y="2867025"/>
          <p14:tracePt t="107201" x="2214563" y="2874963"/>
          <p14:tracePt t="107215" x="2205038" y="2874963"/>
          <p14:tracePt t="107231" x="2205038" y="2894013"/>
          <p14:tracePt t="107279" x="2205038" y="2901950"/>
          <p14:tracePt t="107295" x="2197100" y="2919413"/>
          <p14:tracePt t="107367" x="2197100" y="2928938"/>
          <p14:tracePt t="107471" x="2197100" y="2938463"/>
          <p14:tracePt t="107487" x="2197100" y="2946400"/>
          <p14:tracePt t="107503" x="2205038" y="2955925"/>
          <p14:tracePt t="107527" x="2205038" y="2965450"/>
          <p14:tracePt t="107543" x="2205038" y="2973388"/>
          <p14:tracePt t="107551" x="2214563" y="2973388"/>
          <p14:tracePt t="107561" x="2224088" y="2982913"/>
          <p14:tracePt t="107575" x="2224088" y="3000375"/>
          <p14:tracePt t="107592" x="2241550" y="3017838"/>
          <p14:tracePt t="107608" x="2241550" y="3027363"/>
          <p14:tracePt t="107624" x="2251075" y="3036888"/>
          <p14:tracePt t="107657" x="2259013" y="3044825"/>
          <p14:tracePt t="107679" x="2268538" y="3054350"/>
          <p14:tracePt t="107711" x="2276475" y="3062288"/>
          <p14:tracePt t="107735" x="2286000" y="3071813"/>
          <p14:tracePt t="107759" x="2295525" y="3081338"/>
          <p14:tracePt t="107783" x="2295525" y="3089275"/>
          <p14:tracePt t="107799" x="2303463" y="3098800"/>
          <p14:tracePt t="107816" x="2312988" y="3108325"/>
          <p14:tracePt t="107825" x="2322513" y="3108325"/>
          <p14:tracePt t="107843" x="2330450" y="3108325"/>
          <p14:tracePt t="107857" x="2347913" y="3125788"/>
          <p14:tracePt t="107896" x="2357438" y="3125788"/>
          <p14:tracePt t="107960" x="2366963" y="3125788"/>
          <p14:tracePt t="107968" x="2374900" y="3125788"/>
          <p14:tracePt t="107977" x="2384425" y="3125788"/>
          <p14:tracePt t="107993" x="2393950" y="3125788"/>
          <p14:tracePt t="108111" x="2401888" y="3125788"/>
          <p14:tracePt t="108119" x="2411413" y="3125788"/>
          <p14:tracePt t="108192" x="2419350" y="3125788"/>
          <p14:tracePt t="108199" x="2428875" y="3125788"/>
          <p14:tracePt t="108215" x="2438400" y="3125788"/>
          <p14:tracePt t="108241" x="2446338" y="3125788"/>
          <p14:tracePt t="108264" x="2465388" y="3116263"/>
          <p14:tracePt t="108288" x="2482850" y="3108325"/>
          <p14:tracePt t="108304" x="2490788" y="3098800"/>
          <p14:tracePt t="108322" x="2500313" y="3089275"/>
          <p14:tracePt t="108336" x="2509838" y="3089275"/>
          <p14:tracePt t="108360" x="2517775" y="3089275"/>
          <p14:tracePt t="108368" x="2527300" y="3081338"/>
          <p14:tracePt t="108408" x="2527300" y="3071813"/>
          <p14:tracePt t="108424" x="2544763" y="3071813"/>
          <p14:tracePt t="108464" x="2554288" y="3071813"/>
          <p14:tracePt t="108472" x="2562225" y="3071813"/>
          <p14:tracePt t="108504" x="2571750" y="3062288"/>
          <p14:tracePt t="108513" x="2581275" y="3054350"/>
          <p14:tracePt t="108536" x="2581275" y="3044825"/>
          <p14:tracePt t="108576" x="2581275" y="3036888"/>
          <p14:tracePt t="108584" x="2589213" y="3027363"/>
          <p14:tracePt t="108600" x="2598738" y="3027363"/>
          <p14:tracePt t="108611" x="2598738" y="3017838"/>
          <p14:tracePt t="108625" x="2608263" y="3000375"/>
          <p14:tracePt t="108658" x="2616200" y="2973388"/>
          <p14:tracePt t="108674" x="2616200" y="2965450"/>
          <p14:tracePt t="108691" x="2616200" y="2938463"/>
          <p14:tracePt t="108707" x="2625725" y="2919413"/>
          <p14:tracePt t="108724" x="2625725" y="2901950"/>
          <p14:tracePt t="108743" x="2625725" y="2867025"/>
          <p14:tracePt t="108758" x="2625725" y="2830513"/>
          <p14:tracePt t="108792" x="2625725" y="2813050"/>
          <p14:tracePt t="108809" x="2625725" y="2803525"/>
          <p14:tracePt t="108896" x="2625725" y="2795588"/>
          <p14:tracePt t="108921" x="2625725" y="2786063"/>
          <p14:tracePt t="108929" x="2616200" y="2776538"/>
          <p14:tracePt t="108944" x="2616200" y="2759075"/>
          <p14:tracePt t="108959" x="2608263" y="2759075"/>
          <p14:tracePt t="108975" x="2598738" y="2751138"/>
          <p14:tracePt t="108993" x="2589213" y="2741613"/>
          <p14:tracePt t="109041" x="2581275" y="2741613"/>
          <p14:tracePt t="109048" x="2571750" y="2741613"/>
          <p14:tracePt t="109059" x="2562225" y="2741613"/>
          <p14:tracePt t="109075" x="2544763" y="2741613"/>
          <p14:tracePt t="109091" x="2517775" y="2741613"/>
          <p14:tracePt t="109108" x="2500313" y="2751138"/>
          <p14:tracePt t="109124" x="2473325" y="2768600"/>
          <p14:tracePt t="109142" x="2455863" y="2776538"/>
          <p14:tracePt t="109174" x="2455863" y="2786063"/>
          <p14:tracePt t="109264" x="2455863" y="2795588"/>
          <p14:tracePt t="109281" x="2438400" y="2795588"/>
          <p14:tracePt t="109292" x="2438400" y="2803525"/>
          <p14:tracePt t="109312" x="2438400" y="2813050"/>
          <p14:tracePt t="109336" x="2438400" y="2822575"/>
          <p14:tracePt t="109410" x="2438400" y="2830513"/>
          <p14:tracePt t="109433" x="2438400" y="2840038"/>
          <p14:tracePt t="109449" x="2438400" y="2847975"/>
          <p14:tracePt t="109458" x="2438400" y="2857500"/>
          <p14:tracePt t="109475" x="2438400" y="2874963"/>
          <p14:tracePt t="109491" x="2438400" y="2894013"/>
          <p14:tracePt t="109508" x="2446338" y="2919413"/>
          <p14:tracePt t="109525" x="2465388" y="2965450"/>
          <p14:tracePt t="109541" x="2490788" y="3000375"/>
          <p14:tracePt t="109558" x="2517775" y="3036888"/>
          <p14:tracePt t="109576" x="2544763" y="3062288"/>
          <p14:tracePt t="109593" x="2562225" y="3089275"/>
          <p14:tracePt t="109608" x="2562225" y="3098800"/>
          <p14:tracePt t="109625" x="2581275" y="3098800"/>
          <p14:tracePt t="109641" x="2581275" y="3108325"/>
          <p14:tracePt t="109658" x="2589213" y="3108325"/>
          <p14:tracePt t="109675" x="2598738" y="3108325"/>
          <p14:tracePt t="109692" x="2608263" y="3125788"/>
          <p14:tracePt t="109708" x="2625725" y="3125788"/>
          <p14:tracePt t="109725" x="2643188" y="3143250"/>
          <p14:tracePt t="109741" x="2660650" y="3152775"/>
          <p14:tracePt t="109758" x="2670175" y="3152775"/>
          <p14:tracePt t="109777" x="2697163" y="3187700"/>
          <p14:tracePt t="109793" x="2714625" y="3214688"/>
          <p14:tracePt t="109808" x="2732088" y="3241675"/>
          <p14:tracePt t="109825" x="2751138" y="3268663"/>
          <p14:tracePt t="109845" x="2768600" y="3286125"/>
          <p14:tracePt t="109853" x="2776538" y="3295650"/>
          <p14:tracePt t="109881" x="2786063" y="3313113"/>
          <p14:tracePt t="109904" x="2795588" y="3313113"/>
          <p14:tracePt t="109923" x="2803525" y="3322638"/>
          <p14:tracePt t="109929" x="2830513" y="3330575"/>
          <p14:tracePt t="109952" x="2840038" y="3340100"/>
          <p14:tracePt t="109977" x="2847975" y="3348038"/>
          <p14:tracePt t="109993" x="2857500" y="3348038"/>
          <p14:tracePt t="110225" x="2867025" y="3367088"/>
          <p14:tracePt t="110377" x="2884488" y="3367088"/>
          <p14:tracePt t="110490" x="2894013" y="3367088"/>
          <p14:tracePt t="110497" x="2901950" y="3367088"/>
          <p14:tracePt t="110513" x="2911475" y="3367088"/>
          <p14:tracePt t="110562" x="2919413" y="3375025"/>
          <p14:tracePt t="110577" x="2928938" y="3375025"/>
          <p14:tracePt t="110602" x="2946400" y="3375025"/>
          <p14:tracePt t="110846" x="2955925" y="3375025"/>
          <p14:tracePt t="110866" x="2973388" y="3375025"/>
          <p14:tracePt t="110930" x="2982913" y="3367088"/>
          <p14:tracePt t="111001" x="2990850" y="3367088"/>
          <p14:tracePt t="111730" x="2982913" y="3367088"/>
          <p14:tracePt t="111739" x="2973388" y="3367088"/>
          <p14:tracePt t="111758" x="2946400" y="3367088"/>
          <p14:tracePt t="111776" x="2919413" y="3367088"/>
          <p14:tracePt t="111792" x="2911475" y="3367088"/>
          <p14:tracePt t="111808" x="2901950" y="3367088"/>
          <p14:tracePt t="111866" x="2894013" y="3367088"/>
          <p14:tracePt t="111883" x="2884488" y="3367088"/>
          <p14:tracePt t="111915" x="2874963" y="3367088"/>
          <p14:tracePt t="111925" x="2867025" y="3367088"/>
          <p14:tracePt t="111931" x="2847975" y="3367088"/>
          <p14:tracePt t="111942" x="2830513" y="3367088"/>
          <p14:tracePt t="111959" x="2803525" y="3367088"/>
          <p14:tracePt t="111975" x="2786063" y="3367088"/>
          <p14:tracePt t="111991" x="2776538" y="3367088"/>
          <p14:tracePt t="112008" x="2768600" y="3367088"/>
          <p14:tracePt t="112075" x="2741613" y="3367088"/>
          <p14:tracePt t="112083" x="2724150" y="3357563"/>
          <p14:tracePt t="112098" x="2714625" y="3357563"/>
          <p14:tracePt t="112125" x="2705100" y="3357563"/>
          <p14:tracePt t="112178" x="2697163" y="3357563"/>
          <p14:tracePt t="112195" x="2687638" y="3357563"/>
          <p14:tracePt t="112211" x="2679700" y="3357563"/>
          <p14:tracePt t="112218" x="2670175" y="3357563"/>
          <p14:tracePt t="112229" x="2652713" y="3357563"/>
          <p14:tracePt t="112243" x="2625725" y="3330575"/>
          <p14:tracePt t="112259" x="2616200" y="3330575"/>
          <p14:tracePt t="112276" x="2608263" y="3330575"/>
          <p14:tracePt t="112292" x="2598738" y="3330575"/>
          <p14:tracePt t="112308" x="2581275" y="3330575"/>
          <p14:tracePt t="112443" x="2571750" y="3322638"/>
          <p14:tracePt t="112491" x="2562225" y="3295650"/>
          <p14:tracePt t="112508" x="2554288" y="3295650"/>
          <p14:tracePt t="112546" x="2544763" y="3295650"/>
          <p14:tracePt t="112579" x="2536825" y="3295650"/>
          <p14:tracePt t="112587" x="2517775" y="3295650"/>
          <p14:tracePt t="112603" x="2509838" y="3295650"/>
          <p14:tracePt t="112612" x="2500313" y="3295650"/>
          <p14:tracePt t="112628" x="2490788" y="3295650"/>
          <p14:tracePt t="112690" x="2482850" y="3276600"/>
          <p14:tracePt t="112708" x="2473325" y="3276600"/>
          <p14:tracePt t="112716" x="2465388" y="3276600"/>
          <p14:tracePt t="112727" x="2455863" y="3268663"/>
          <p14:tracePt t="112741" x="2438400" y="3259138"/>
          <p14:tracePt t="112758" x="2428875" y="3251200"/>
          <p14:tracePt t="112776" x="2419350" y="3241675"/>
          <p14:tracePt t="112803" x="2401888" y="3232150"/>
          <p14:tracePt t="112819" x="2393950" y="3224213"/>
          <p14:tracePt t="112828" x="2384425" y="3224213"/>
          <p14:tracePt t="112844" x="2366963" y="3224213"/>
          <p14:tracePt t="112859" x="2347913" y="3214688"/>
          <p14:tracePt t="112877" x="2330450" y="3197225"/>
          <p14:tracePt t="112893" x="2312988" y="3187700"/>
          <p14:tracePt t="112909" x="2276475" y="3179763"/>
          <p14:tracePt t="112926" x="2259013" y="3179763"/>
          <p14:tracePt t="112942" x="2241550" y="3179763"/>
          <p14:tracePt t="112958" x="2232025" y="3179763"/>
          <p14:tracePt t="112992" x="2224088" y="3179763"/>
          <p14:tracePt t="113019" x="2214563" y="3179763"/>
          <p14:tracePt t="113028" x="2205038" y="3179763"/>
          <p14:tracePt t="113627" x="2205038" y="3170238"/>
          <p14:tracePt t="113636" x="2197100" y="3170238"/>
          <p14:tracePt t="113651" x="2187575" y="3170238"/>
          <p14:tracePt t="113667" x="2187575" y="3160713"/>
          <p14:tracePt t="113716" x="2170113" y="3160713"/>
          <p14:tracePt t="113724" x="2160588" y="3160713"/>
          <p14:tracePt t="113742" x="2143125" y="3160713"/>
          <p14:tracePt t="113775" x="2133600" y="3160713"/>
          <p14:tracePt t="113805" x="2125663" y="3152775"/>
          <p14:tracePt t="113836" x="2116138" y="3143250"/>
          <p14:tracePt t="114020" x="2108200" y="3143250"/>
          <p14:tracePt t="114028" x="2098675" y="3143250"/>
          <p14:tracePt t="114042" x="2089150" y="3133725"/>
          <p14:tracePt t="114116" x="2081213" y="3133725"/>
          <p14:tracePt t="114132" x="2062163" y="3133725"/>
          <p14:tracePt t="114159" x="2054225" y="3133725"/>
          <p14:tracePt t="114238" x="2036763" y="3133725"/>
          <p14:tracePt t="114340" x="2027238" y="3133725"/>
          <p14:tracePt t="114557" x="2017713" y="3143250"/>
          <p14:tracePt t="114574" x="2017713" y="3152775"/>
          <p14:tracePt t="114581" x="2017713" y="3160713"/>
          <p14:tracePt t="114592" x="2017713" y="3179763"/>
          <p14:tracePt t="114609" x="2017713" y="3187700"/>
          <p14:tracePt t="114626" x="2017713" y="3197225"/>
          <p14:tracePt t="114643" x="2017713" y="3214688"/>
          <p14:tracePt t="114684" x="2017713" y="3232150"/>
          <p14:tracePt t="114701" x="2017713" y="3241675"/>
          <p14:tracePt t="114710" x="2017713" y="3251200"/>
          <p14:tracePt t="114732" x="2017713" y="3259138"/>
          <p14:tracePt t="114743" x="2017713" y="3268663"/>
          <p14:tracePt t="114760" x="2017713" y="3276600"/>
          <p14:tracePt t="114776" x="2017713" y="3295650"/>
          <p14:tracePt t="114809" x="2017713" y="3313113"/>
          <p14:tracePt t="114826" x="2009775" y="3340100"/>
          <p14:tracePt t="114842" x="2000250" y="3348038"/>
          <p14:tracePt t="114860" x="2000250" y="3357563"/>
          <p14:tracePt t="114893" x="2000250" y="3367088"/>
          <p14:tracePt t="114957" x="2000250" y="3375025"/>
          <p14:tracePt t="114981" x="1990725" y="3384550"/>
          <p14:tracePt t="114990" x="1982788" y="3394075"/>
          <p14:tracePt t="115029" x="1982788" y="3402013"/>
          <p14:tracePt t="115037" x="1973263" y="3411538"/>
          <p14:tracePt t="115053" x="1973263" y="3419475"/>
          <p14:tracePt t="115062" x="1965325" y="3419475"/>
          <p14:tracePt t="115078" x="1965325" y="3429000"/>
          <p14:tracePt t="115157" x="1946275" y="3446463"/>
          <p14:tracePt t="115189" x="1938338" y="3446463"/>
          <p14:tracePt t="115229" x="1919288" y="3455988"/>
          <p14:tracePt t="115237" x="1919288" y="3465513"/>
          <p14:tracePt t="115253" x="1919288" y="3473450"/>
          <p14:tracePt t="115277" x="1911350" y="3473450"/>
          <p14:tracePt t="115285" x="1901825" y="3482975"/>
          <p14:tracePt t="115365" x="1893888" y="3490913"/>
          <p14:tracePt t="115397" x="1874838" y="3490913"/>
          <p14:tracePt t="115408" x="1874838" y="3500438"/>
          <p14:tracePt t="115437" x="1874838" y="3509963"/>
          <p14:tracePt t="115445" x="1866900" y="3527425"/>
          <p14:tracePt t="115461" x="1857375" y="3536950"/>
          <p14:tracePt t="115476" x="1857375" y="3544888"/>
          <p14:tracePt t="115492" x="1847850" y="3544888"/>
          <p14:tracePt t="115511" x="1847850" y="3554413"/>
          <p14:tracePt t="115565" x="1839913" y="3562350"/>
          <p14:tracePt t="115581" x="1839913" y="3571875"/>
          <p14:tracePt t="115597" x="1830388" y="3581400"/>
          <p14:tracePt t="115609" x="1822450" y="3581400"/>
          <p14:tracePt t="115626" x="1812925" y="3608388"/>
          <p14:tracePt t="115643" x="1812925" y="3616325"/>
          <p14:tracePt t="115660" x="1795463" y="3643313"/>
          <p14:tracePt t="115677" x="1795463" y="3652838"/>
          <p14:tracePt t="115694" x="1785938" y="3670300"/>
          <p14:tracePt t="115709" x="1776413" y="3670300"/>
          <p14:tracePt t="115726" x="1776413" y="3679825"/>
          <p14:tracePt t="115789" x="1768475" y="3697288"/>
          <p14:tracePt t="115809" x="1758950" y="3705225"/>
          <p14:tracePt t="115818" x="1758950" y="3714750"/>
          <p14:tracePt t="115829" x="1751013" y="3724275"/>
          <p14:tracePt t="115842" x="1751013" y="3732213"/>
          <p14:tracePt t="115861" x="1731963" y="3759200"/>
          <p14:tracePt t="115877" x="1731963" y="3768725"/>
          <p14:tracePt t="115892" x="1724025" y="3776663"/>
          <p14:tracePt t="115934" x="1724025" y="3786188"/>
          <p14:tracePt t="115959" x="1724025" y="3795713"/>
          <p14:tracePt t="115967" x="1724025" y="3803650"/>
          <p14:tracePt t="115978" x="1724025" y="3813175"/>
          <p14:tracePt t="115992" x="1714500" y="3822700"/>
          <p14:tracePt t="116009" x="1704975" y="3840163"/>
          <p14:tracePt t="116026" x="1704975" y="3857625"/>
          <p14:tracePt t="116042" x="1704975" y="3867150"/>
          <p14:tracePt t="116059" x="1697038" y="3875088"/>
          <p14:tracePt t="116076" x="1687513" y="3884613"/>
          <p14:tracePt t="116095" x="1687513" y="3902075"/>
          <p14:tracePt t="116111" x="1687513" y="3911600"/>
          <p14:tracePt t="116128" x="1670050" y="3929063"/>
          <p14:tracePt t="116160" x="1670050" y="3946525"/>
          <p14:tracePt t="116167" x="1660525" y="3956050"/>
          <p14:tracePt t="116176" x="1660525" y="3965575"/>
          <p14:tracePt t="116193" x="1660525" y="3973513"/>
          <p14:tracePt t="116210" x="1660525" y="3983038"/>
          <p14:tracePt t="116238" x="1652588" y="4000500"/>
          <p14:tracePt t="116262" x="1643063" y="4017963"/>
          <p14:tracePt t="116286" x="1643063" y="4027488"/>
          <p14:tracePt t="116302" x="1643063" y="4037013"/>
          <p14:tracePt t="116312" x="1633538" y="4044950"/>
          <p14:tracePt t="116327" x="1625600" y="4071938"/>
          <p14:tracePt t="116342" x="1625600" y="4098925"/>
          <p14:tracePt t="116360" x="1616075" y="4125913"/>
          <p14:tracePt t="116376" x="1608138" y="4152900"/>
          <p14:tracePt t="116392" x="1598613" y="4170363"/>
          <p14:tracePt t="116422" x="1598613" y="4179888"/>
          <p14:tracePt t="116431" x="1589088" y="4187825"/>
          <p14:tracePt t="116453" x="1589088" y="4197350"/>
          <p14:tracePt t="116464" x="1589088" y="4205288"/>
          <p14:tracePt t="116476" x="1581150" y="4205288"/>
          <p14:tracePt t="116501" x="1581150" y="4241800"/>
          <p14:tracePt t="116518" x="1562100" y="4251325"/>
          <p14:tracePt t="116528" x="1562100" y="4259263"/>
          <p14:tracePt t="116544" x="1554163" y="4268788"/>
          <p14:tracePt t="116590" x="1554163" y="4286250"/>
          <p14:tracePt t="116630" x="1536700" y="4295775"/>
          <p14:tracePt t="116686" x="1536700" y="4303713"/>
          <p14:tracePt t="116718" x="1536700" y="4313238"/>
          <p14:tracePt t="116742" x="1536700" y="4322763"/>
          <p14:tracePt t="116830" x="1536700" y="4330700"/>
          <p14:tracePt t="116839" x="1536700" y="4340225"/>
          <p14:tracePt t="116887" x="1536700" y="4357688"/>
          <p14:tracePt t="116934" x="1536700" y="4367213"/>
          <p14:tracePt t="116951" x="1536700" y="4375150"/>
          <p14:tracePt t="116962" x="1536700" y="4384675"/>
          <p14:tracePt t="116976" x="1554163" y="4394200"/>
          <p14:tracePt t="116992" x="1571625" y="4411663"/>
          <p14:tracePt t="117010" x="1633538" y="4429125"/>
          <p14:tracePt t="117026" x="1687513" y="4429125"/>
          <p14:tracePt t="117043" x="1704975" y="4438650"/>
          <p14:tracePt t="117086" x="1714500" y="4438650"/>
          <p14:tracePt t="117102" x="1724025" y="4438650"/>
          <p14:tracePt t="117112" x="1731963" y="4419600"/>
          <p14:tracePt t="117126" x="1741488" y="4402138"/>
          <p14:tracePt t="117143" x="1751013" y="4394200"/>
          <p14:tracePt t="117160" x="1758950" y="4375150"/>
          <p14:tracePt t="117176" x="1768475" y="4357688"/>
          <p14:tracePt t="117193" x="1776413" y="4348163"/>
          <p14:tracePt t="117210" x="1795463" y="4322763"/>
          <p14:tracePt t="117226" x="1812925" y="4313238"/>
          <p14:tracePt t="117243" x="1812925" y="4295775"/>
          <p14:tracePt t="117295" x="1830388" y="4295775"/>
          <p14:tracePt t="117303" x="1830388" y="4286250"/>
          <p14:tracePt t="117318" x="1830388" y="4276725"/>
          <p14:tracePt t="117328" x="1830388" y="4268788"/>
          <p14:tracePt t="117351" x="1839913" y="4259263"/>
          <p14:tracePt t="117366" x="1847850" y="4241800"/>
          <p14:tracePt t="117377" x="1857375" y="4224338"/>
          <p14:tracePt t="117393" x="1874838" y="4205288"/>
          <p14:tracePt t="117454" x="1874838" y="4197350"/>
          <p14:tracePt t="117464" x="1884363" y="4187825"/>
          <p14:tracePt t="117477" x="1893888" y="4179888"/>
          <p14:tracePt t="117494" x="1911350" y="4152900"/>
          <p14:tracePt t="117510" x="1911350" y="4143375"/>
          <p14:tracePt t="117527" x="1919288" y="4125913"/>
          <p14:tracePt t="117543" x="1928813" y="4116388"/>
          <p14:tracePt t="117560" x="1928813" y="4108450"/>
          <p14:tracePt t="117577" x="1928813" y="4098925"/>
          <p14:tracePt t="117615" x="1928813" y="4089400"/>
          <p14:tracePt t="117639" x="1946275" y="4089400"/>
          <p14:tracePt t="117654" x="1965325" y="4071938"/>
          <p14:tracePt t="117670" x="1982788" y="4054475"/>
          <p14:tracePt t="117679" x="1990725" y="4054475"/>
          <p14:tracePt t="117711" x="2000250" y="4054475"/>
          <p14:tracePt t="117719" x="2009775" y="4044950"/>
          <p14:tracePt t="117831" x="2027238" y="4054475"/>
          <p14:tracePt t="117840" x="2027238" y="4062413"/>
          <p14:tracePt t="117855" x="2027238" y="4081463"/>
          <p14:tracePt t="117871" x="2027238" y="4089400"/>
          <p14:tracePt t="117887" x="2027238" y="4098925"/>
          <p14:tracePt t="117896" x="2027238" y="4108450"/>
          <p14:tracePt t="117913" x="2027238" y="4116388"/>
          <p14:tracePt t="117927" x="2027238" y="4125913"/>
          <p14:tracePt t="117943" x="2027238" y="4143375"/>
          <p14:tracePt t="117961" x="2027238" y="4152900"/>
          <p14:tracePt t="117976" x="2017713" y="4170363"/>
          <p14:tracePt t="117993" x="2017713" y="4187825"/>
          <p14:tracePt t="118010" x="2009775" y="4205288"/>
          <p14:tracePt t="118026" x="2000250" y="4241800"/>
          <p14:tracePt t="118043" x="1990725" y="4268788"/>
          <p14:tracePt t="118061" x="1973263" y="4322763"/>
          <p14:tracePt t="118077" x="1955800" y="4375150"/>
          <p14:tracePt t="118094" x="1938338" y="4419600"/>
          <p14:tracePt t="118111" x="1928813" y="4438650"/>
          <p14:tracePt t="118127" x="1919288" y="4456113"/>
          <p14:tracePt t="118167" x="1919288" y="4473575"/>
          <p14:tracePt t="118177" x="1911350" y="4473575"/>
          <p14:tracePt t="118193" x="1911350" y="4491038"/>
          <p14:tracePt t="118210" x="1901825" y="4518025"/>
          <p14:tracePt t="118226" x="1893888" y="4545013"/>
          <p14:tracePt t="118243" x="1893888" y="4572000"/>
          <p14:tracePt t="118260" x="1884363" y="4598988"/>
          <p14:tracePt t="118276" x="1874838" y="4625975"/>
          <p14:tracePt t="118292" x="1866900" y="4652963"/>
          <p14:tracePt t="118312" x="1866900" y="4660900"/>
          <p14:tracePt t="118544" x="1866900" y="4670425"/>
          <p14:tracePt t="118952" x="1874838" y="4670425"/>
          <p14:tracePt t="118960" x="1893888" y="4670425"/>
          <p14:tracePt t="118977" x="1928813" y="4670425"/>
          <p14:tracePt t="119064" x="1938338" y="4670425"/>
          <p14:tracePt t="119072" x="1938338" y="4660900"/>
          <p14:tracePt t="119088" x="1946275" y="4643438"/>
          <p14:tracePt t="119104" x="1955800" y="4633913"/>
          <p14:tracePt t="119120" x="1955800" y="4625975"/>
          <p14:tracePt t="119129" x="1965325" y="4625975"/>
          <p14:tracePt t="119145" x="1965325" y="4616450"/>
          <p14:tracePt t="119162" x="1973263" y="4608513"/>
          <p14:tracePt t="119178" x="1990725" y="4598988"/>
          <p14:tracePt t="119193" x="2036763" y="4572000"/>
          <p14:tracePt t="119212" x="2089150" y="4554538"/>
          <p14:tracePt t="119226" x="2152650" y="4527550"/>
          <p14:tracePt t="119289" x="2160588" y="4527550"/>
          <p14:tracePt t="119296" x="2179638" y="4527550"/>
          <p14:tracePt t="119311" x="2205038" y="4527550"/>
          <p14:tracePt t="119327" x="2251075" y="4527550"/>
          <p14:tracePt t="119344" x="2295525" y="4527550"/>
          <p14:tracePt t="119361" x="2330450" y="4527550"/>
          <p14:tracePt t="119377" x="2347913" y="4527550"/>
          <p14:tracePt t="119472" x="2366963" y="4527550"/>
          <p14:tracePt t="119480" x="2393950" y="4510088"/>
          <p14:tracePt t="119496" x="2419350" y="4500563"/>
          <p14:tracePt t="119511" x="2465388" y="4483100"/>
          <p14:tracePt t="119527" x="2490788" y="4473575"/>
          <p14:tracePt t="119544" x="2517775" y="4456113"/>
          <p14:tracePt t="119560" x="2527300" y="4456113"/>
          <p14:tracePt t="119577" x="2536825" y="4446588"/>
          <p14:tracePt t="119594" x="2544763" y="4446588"/>
          <p14:tracePt t="119611" x="2562225" y="4438650"/>
          <p14:tracePt t="119656" x="2571750" y="4438650"/>
          <p14:tracePt t="119672" x="2581275" y="4429125"/>
          <p14:tracePt t="119688" x="2589213" y="4429125"/>
          <p14:tracePt t="119697" x="2598738" y="4419600"/>
          <p14:tracePt t="119712" x="2616200" y="4402138"/>
          <p14:tracePt t="119727" x="2625725" y="4402138"/>
          <p14:tracePt t="119744" x="2643188" y="4394200"/>
          <p14:tracePt t="119784" x="2652713" y="4384675"/>
          <p14:tracePt t="119794" x="2660650" y="4384675"/>
          <p14:tracePt t="119811" x="2670175" y="4384675"/>
          <p14:tracePt t="119827" x="2697163" y="4384675"/>
          <p14:tracePt t="119843" x="2714625" y="4384675"/>
          <p14:tracePt t="119944" x="2724150" y="4384675"/>
          <p14:tracePt t="120265" x="2732088" y="4384675"/>
          <p14:tracePt t="120273" x="2741613" y="4375150"/>
          <p14:tracePt t="120291" x="2741613" y="4367213"/>
          <p14:tracePt t="120361" x="2741613" y="4357688"/>
          <p14:tracePt t="120385" x="2741613" y="4340225"/>
          <p14:tracePt t="120393" x="2741613" y="4322763"/>
          <p14:tracePt t="120411" x="2741613" y="4276725"/>
          <p14:tracePt t="120427" x="2741613" y="4214813"/>
          <p14:tracePt t="120444" x="2741613" y="4160838"/>
          <p14:tracePt t="120460" x="2741613" y="4125913"/>
          <p14:tracePt t="120477" x="2741613" y="4108450"/>
          <p14:tracePt t="120493" x="2741613" y="4089400"/>
          <p14:tracePt t="120512" x="2741613" y="4071938"/>
          <p14:tracePt t="120526" x="2732088" y="4062413"/>
          <p14:tracePt t="120544" x="2732088" y="4037013"/>
          <p14:tracePt t="120561" x="2724150" y="4027488"/>
          <p14:tracePt t="120577" x="2714625" y="4017963"/>
          <p14:tracePt t="120595" x="2705100" y="4010025"/>
          <p14:tracePt t="120612" x="2697163" y="4000500"/>
          <p14:tracePt t="120627" x="2687638" y="3983038"/>
          <p14:tracePt t="120643" x="2670175" y="3983038"/>
          <p14:tracePt t="120661" x="2660650" y="3983038"/>
          <p14:tracePt t="120677" x="2643188" y="3983038"/>
          <p14:tracePt t="120693" x="2625725" y="3983038"/>
          <p14:tracePt t="120712" x="2608263" y="3983038"/>
          <p14:tracePt t="120744" x="2571750" y="3983038"/>
          <p14:tracePt t="120761" x="2517775" y="3983038"/>
          <p14:tracePt t="120777" x="2482850" y="3983038"/>
          <p14:tracePt t="120794" x="2455863" y="3973513"/>
          <p14:tracePt t="120811" x="2438400" y="3965575"/>
          <p14:tracePt t="120827" x="2428875" y="3965575"/>
          <p14:tracePt t="120844" x="2411413" y="3965575"/>
          <p14:tracePt t="120860" x="2401888" y="3956050"/>
          <p14:tracePt t="120877" x="2384425" y="3956050"/>
          <p14:tracePt t="120895" x="2366963" y="3956050"/>
          <p14:tracePt t="120912" x="2339975" y="3956050"/>
          <p14:tracePt t="120928" x="2295525" y="3956050"/>
          <p14:tracePt t="120944" x="2286000" y="3956050"/>
          <p14:tracePt t="120961" x="2276475" y="3956050"/>
          <p14:tracePt t="121097" x="2268538" y="3946525"/>
          <p14:tracePt t="121113" x="2259013" y="3938588"/>
          <p14:tracePt t="121129" x="2259013" y="3929063"/>
          <p14:tracePt t="121145" x="2251075" y="3919538"/>
          <p14:tracePt t="121242" x="2241550" y="3911600"/>
          <p14:tracePt t="121252" x="2241550" y="3902075"/>
          <p14:tracePt t="121264" x="2241550" y="3884613"/>
          <p14:tracePt t="121277" x="2241550" y="3875088"/>
          <p14:tracePt t="121310" x="2241550" y="3840163"/>
          <p14:tracePt t="121327" x="2224088" y="3830638"/>
          <p14:tracePt t="121344" x="2224088" y="3822700"/>
          <p14:tracePt t="121386" x="2224088" y="3803650"/>
          <p14:tracePt t="121490" x="2224088" y="3795713"/>
          <p14:tracePt t="121506" x="2224088" y="3786188"/>
          <p14:tracePt t="121522" x="2214563" y="3768725"/>
          <p14:tracePt t="121538" x="2205038" y="3759200"/>
          <p14:tracePt t="121650" x="2205038" y="3751263"/>
          <p14:tracePt t="121659" x="2205038" y="3741738"/>
          <p14:tracePt t="121675" x="2205038" y="3724275"/>
          <p14:tracePt t="121692" x="2205038" y="3705225"/>
          <p14:tracePt t="121699" x="2205038" y="3697288"/>
          <p14:tracePt t="121710" x="2205038" y="3687763"/>
          <p14:tracePt t="121727" x="2205038" y="3679825"/>
          <p14:tracePt t="121744" x="2205038" y="3670300"/>
          <p14:tracePt t="121954" x="2205038" y="3660775"/>
          <p14:tracePt t="121962" x="2205038" y="3652838"/>
          <p14:tracePt t="121986" x="2205038" y="3643313"/>
          <p14:tracePt t="122138" x="2205038" y="3633788"/>
          <p14:tracePt t="122738" x="2214563" y="3643313"/>
          <p14:tracePt t="122747" x="2224088" y="3652838"/>
          <p14:tracePt t="122763" x="2232025" y="3660775"/>
          <p14:tracePt t="122787" x="2241550" y="3660775"/>
          <p14:tracePt t="122811" x="2241550" y="3670300"/>
          <p14:tracePt t="122819" x="2259013" y="3679825"/>
          <p14:tracePt t="122850" x="2259013" y="3687763"/>
          <p14:tracePt t="122859" x="2268538" y="3687763"/>
          <p14:tracePt t="122877" x="2276475" y="3697288"/>
          <p14:tracePt t="122895" x="2286000" y="3705225"/>
          <p14:tracePt t="122911" x="2295525" y="3714750"/>
          <p14:tracePt t="122931" x="2303463" y="3724275"/>
          <p14:tracePt t="123011" x="2312988" y="3732213"/>
          <p14:tracePt t="123027" x="2330450" y="3741738"/>
          <p14:tracePt t="123083" x="2330450" y="3751263"/>
          <p14:tracePt t="123099" x="2339975" y="3759200"/>
          <p14:tracePt t="123108" x="2347913" y="3759200"/>
          <p14:tracePt t="123123" x="2347913" y="3768725"/>
          <p14:tracePt t="123203" x="2357438" y="3776663"/>
          <p14:tracePt t="123267" x="2357438" y="3786188"/>
          <p14:tracePt t="123283" x="2366963" y="3786188"/>
          <p14:tracePt t="123355" x="2374900" y="3795713"/>
          <p14:tracePt t="123371" x="2384425" y="3795713"/>
          <p14:tracePt t="123387" x="2384425" y="3803650"/>
          <p14:tracePt t="123691" x="2393950" y="3803650"/>
          <p14:tracePt t="123699" x="2384425" y="3795713"/>
          <p14:tracePt t="123713" x="2374900" y="3786188"/>
          <p14:tracePt t="123788" x="2366963" y="3776663"/>
          <p14:tracePt t="123812" x="2347913" y="3776663"/>
          <p14:tracePt t="123819" x="2339975" y="3768725"/>
          <p14:tracePt t="123829" x="2330450" y="3751263"/>
          <p14:tracePt t="123845" x="2322513" y="3751263"/>
          <p14:tracePt t="123861" x="2312988" y="3732213"/>
          <p14:tracePt t="123895" x="2303463" y="3724275"/>
          <p14:tracePt t="123911" x="2295525" y="3714750"/>
          <p14:tracePt t="123939" x="2295525" y="3697288"/>
          <p14:tracePt t="123949" x="2286000" y="3697288"/>
          <p14:tracePt t="124254" x="2286000" y="3705225"/>
          <p14:tracePt t="124268" x="2295525" y="3714750"/>
          <p14:tracePt t="124324" x="2303463" y="3732213"/>
          <p14:tracePt t="124332" x="2312988" y="3741738"/>
          <p14:tracePt t="124344" x="2312988" y="3751263"/>
          <p14:tracePt t="124360" x="2322513" y="3759200"/>
          <p14:tracePt t="124379" x="2330450" y="3795713"/>
          <p14:tracePt t="124396" x="2339975" y="3813175"/>
          <p14:tracePt t="124412" x="2347913" y="3848100"/>
          <p14:tracePt t="124428" x="2357438" y="3867150"/>
          <p14:tracePt t="124446" x="2374900" y="3875088"/>
          <p14:tracePt t="124477" x="2374900" y="3884613"/>
          <p14:tracePt t="124495" x="2374900" y="3894138"/>
          <p14:tracePt t="124556" x="2384425" y="3894138"/>
          <p14:tracePt t="124572" x="2393950" y="3902075"/>
          <p14:tracePt t="124581" x="2401888" y="3902075"/>
          <p14:tracePt t="124597" x="2401888" y="3911600"/>
          <p14:tracePt t="124614" x="2411413" y="3919538"/>
          <p14:tracePt t="124628" x="2428875" y="3929063"/>
          <p14:tracePt t="124645" x="2438400" y="3946525"/>
          <p14:tracePt t="124662" x="2446338" y="3956050"/>
          <p14:tracePt t="124677" x="2455863" y="3965575"/>
          <p14:tracePt t="124695" x="2455863" y="3973513"/>
          <p14:tracePt t="124711" x="2455863" y="3983038"/>
          <p14:tracePt t="124727" x="2465388" y="3990975"/>
          <p14:tracePt t="124745" x="2473325" y="4000500"/>
          <p14:tracePt t="124761" x="2482850" y="4010025"/>
          <p14:tracePt t="124828" x="2490788" y="4017963"/>
          <p14:tracePt t="124845" x="2490788" y="4027488"/>
          <p14:tracePt t="124854" x="2500313" y="4044950"/>
          <p14:tracePt t="124868" x="2509838" y="4044950"/>
          <p14:tracePt t="124884" x="2509838" y="4054475"/>
          <p14:tracePt t="124897" x="2517775" y="4062413"/>
          <p14:tracePt t="124948" x="2527300" y="4062413"/>
          <p14:tracePt t="124965" x="2527300" y="4071938"/>
          <p14:tracePt t="124988" x="2536825" y="4071938"/>
          <p14:tracePt t="125060" x="2554288" y="4071938"/>
          <p14:tracePt t="125077" x="2562225" y="4071938"/>
          <p14:tracePt t="125086" x="2562225" y="4081463"/>
          <p14:tracePt t="125096" x="2581275" y="4081463"/>
          <p14:tracePt t="125111" x="2581275" y="4089400"/>
          <p14:tracePt t="125205" x="2589213" y="4089400"/>
          <p14:tracePt t="125285" x="2598738" y="4089400"/>
          <p14:tracePt t="125365" x="2608263" y="4089400"/>
          <p14:tracePt t="125396" x="2616200" y="4089400"/>
          <p14:tracePt t="125509" x="2625725" y="4081463"/>
          <p14:tracePt t="125829" x="2625725" y="4071938"/>
          <p14:tracePt t="126341" x="2633663" y="4071938"/>
          <p14:tracePt t="126365" x="2633663" y="4081463"/>
          <p14:tracePt t="126397" x="2633663" y="4098925"/>
          <p14:tracePt t="126422" x="2643188" y="4098925"/>
          <p14:tracePt t="126430" x="2643188" y="4108450"/>
          <p14:tracePt t="126469" x="2652713" y="4108450"/>
          <p14:tracePt t="126534" x="2652713" y="4116388"/>
          <p14:tracePt t="126573" x="2660650" y="4116388"/>
          <p14:tracePt t="126590" x="2670175" y="4116388"/>
          <p14:tracePt t="126598" x="2679700" y="4116388"/>
          <p14:tracePt t="126611" x="2679700" y="4125913"/>
          <p14:tracePt t="126631" x="2687638" y="4133850"/>
          <p14:tracePt t="126654" x="2697163" y="4133850"/>
          <p14:tracePt t="126702" x="2705100" y="4133850"/>
          <p14:tracePt t="126709" x="2714625" y="4143375"/>
          <p14:tracePt t="126729" x="2724150" y="4143375"/>
          <p14:tracePt t="126745" x="2732088" y="4152900"/>
          <p14:tracePt t="126778" x="2741613" y="4152900"/>
          <p14:tracePt t="126796" x="2751138" y="4152900"/>
          <p14:tracePt t="126811" x="2759075" y="4160838"/>
          <p14:tracePt t="126828" x="2768600" y="4160838"/>
          <p14:tracePt t="126845" x="2768600" y="4170363"/>
          <p14:tracePt t="126863" x="2776538" y="4170363"/>
          <p14:tracePt t="126878" x="2786063" y="4170363"/>
          <p14:tracePt t="126897" x="2795588" y="4170363"/>
          <p14:tracePt t="126928" x="2803525" y="4170363"/>
          <p14:tracePt t="127030" x="2813050" y="4170363"/>
          <p14:tracePt t="127078" x="2830513" y="4170363"/>
          <p14:tracePt t="127126" x="2840038" y="4179888"/>
          <p14:tracePt t="127246" x="2847975" y="4179888"/>
          <p14:tracePt t="127270" x="2857500" y="4179888"/>
          <p14:tracePt t="127430" x="2867025" y="4179888"/>
          <p14:tracePt t="127510" x="2874963" y="4179888"/>
          <p14:tracePt t="127574" x="2894013" y="4179888"/>
          <p14:tracePt t="127622" x="2901950" y="4179888"/>
          <p14:tracePt t="127758" x="2911475" y="4170363"/>
          <p14:tracePt t="127767" x="2919413" y="4160838"/>
          <p14:tracePt t="127779" x="2938463" y="4152900"/>
          <p14:tracePt t="127795" x="2955925" y="4125913"/>
          <p14:tracePt t="127813" x="3000375" y="4071938"/>
          <p14:tracePt t="127828" x="3009900" y="4071938"/>
          <p14:tracePt t="128039" x="3009900" y="4062413"/>
          <p14:tracePt t="128207" x="3017838" y="4054475"/>
          <p14:tracePt t="131537" x="3017838" y="4044950"/>
          <p14:tracePt t="131545" x="3036888" y="4044950"/>
          <p14:tracePt t="131562" x="3170238" y="4044950"/>
          <p14:tracePt t="131581" x="3241675" y="4037013"/>
          <p14:tracePt t="131745" x="3259138" y="4037013"/>
          <p14:tracePt t="131753" x="3276600" y="4037013"/>
          <p14:tracePt t="131764" x="3286125" y="4037013"/>
          <p14:tracePt t="131779" x="3295650" y="4037013"/>
          <p14:tracePt t="132010" x="3295650" y="4044950"/>
          <p14:tracePt t="132121" x="3286125" y="4044950"/>
          <p14:tracePt t="132138" x="3276600" y="4054475"/>
          <p14:tracePt t="132154" x="3268663" y="4054475"/>
          <p14:tracePt t="132186" x="3251200" y="4054475"/>
          <p14:tracePt t="132202" x="3241675" y="4054475"/>
          <p14:tracePt t="132213" x="3232150" y="4054475"/>
          <p14:tracePt t="132229" x="3205163" y="4054475"/>
          <p14:tracePt t="132246" x="3160713" y="4054475"/>
          <p14:tracePt t="132265" x="3089275" y="4054475"/>
          <p14:tracePt t="132281" x="3081338" y="40544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7710804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1430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WordArt 7"/>
          <p:cNvSpPr>
            <a:spLocks noChangeArrowheads="1" noChangeShapeType="1" noTextEdit="1"/>
          </p:cNvSpPr>
          <p:nvPr/>
        </p:nvSpPr>
        <p:spPr bwMode="auto">
          <a:xfrm>
            <a:off x="3124200" y="3276600"/>
            <a:ext cx="3200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</a:t>
            </a:r>
            <a:endParaRPr lang="ar-JO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40"/>
    </mc:Choice>
    <mc:Fallback>
      <p:transition spd="slow" advTm="2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1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Mesodermal</a:t>
            </a:r>
            <a:r>
              <a:rPr lang="en-US" dirty="0"/>
              <a:t>  Regions</a:t>
            </a:r>
          </a:p>
        </p:txBody>
      </p:sp>
      <p:pic>
        <p:nvPicPr>
          <p:cNvPr id="10246" name="Picture 6" descr="DevBio7e14010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50988" y="1600200"/>
            <a:ext cx="6040437" cy="4530725"/>
          </a:xfrm>
          <a:noFill/>
          <a:ln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864"/>
    </mc:Choice>
    <mc:Fallback>
      <p:transition spd="slow" advTm="252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8" x="3098800" y="4054475"/>
          <p14:tracePt t="2665" x="3108325" y="4054475"/>
          <p14:tracePt t="2675" x="3116263" y="4054475"/>
          <p14:tracePt t="2737" x="3125788" y="4054475"/>
          <p14:tracePt t="2756" x="3133725" y="4054475"/>
          <p14:tracePt t="2763" x="3143250" y="4044950"/>
          <p14:tracePt t="2778" x="3160713" y="4037013"/>
          <p14:tracePt t="2789" x="3170238" y="4017963"/>
          <p14:tracePt t="2806" x="3197225" y="4000500"/>
          <p14:tracePt t="2822" x="3232150" y="3973513"/>
          <p14:tracePt t="2839" x="3251200" y="3956050"/>
          <p14:tracePt t="2873" x="3286125" y="3946525"/>
          <p14:tracePt t="2889" x="3322638" y="3946525"/>
          <p14:tracePt t="2906" x="3348038" y="3946525"/>
          <p14:tracePt t="2923" x="3367088" y="3946525"/>
          <p14:tracePt t="2986" x="3375025" y="3946525"/>
          <p14:tracePt t="2994" x="3384550" y="3929063"/>
          <p14:tracePt t="3006" x="3419475" y="3902075"/>
          <p14:tracePt t="3022" x="3446463" y="3857625"/>
          <p14:tracePt t="3039" x="3473450" y="3830638"/>
          <p14:tracePt t="3056" x="3473450" y="3813175"/>
          <p14:tracePt t="3072" x="3482975" y="3795713"/>
          <p14:tracePt t="3105" x="3490913" y="3795713"/>
          <p14:tracePt t="3186" x="3490913" y="3786188"/>
          <p14:tracePt t="3194" x="3500438" y="3786188"/>
          <p14:tracePt t="3209" x="3509963" y="3768725"/>
          <p14:tracePt t="3224" x="3527425" y="3768725"/>
          <p14:tracePt t="3257" x="3562350" y="3751263"/>
          <p14:tracePt t="3274" x="3589338" y="3724275"/>
          <p14:tracePt t="3289" x="3633788" y="3660775"/>
          <p14:tracePt t="3307" x="3652838" y="3633788"/>
          <p14:tracePt t="3322" x="3660775" y="3608388"/>
          <p14:tracePt t="3386" x="3670300" y="3598863"/>
          <p14:tracePt t="3458" x="3687763" y="3581400"/>
          <p14:tracePt t="3482" x="3697288" y="3571875"/>
          <p14:tracePt t="3498" x="3705225" y="3562350"/>
          <p14:tracePt t="3530" x="3705225" y="3554413"/>
          <p14:tracePt t="3546" x="3724275" y="3536950"/>
          <p14:tracePt t="3562" x="3724275" y="3517900"/>
          <p14:tracePt t="3578" x="3732213" y="3509963"/>
          <p14:tracePt t="3594" x="3741738" y="3500438"/>
          <p14:tracePt t="3642" x="3751263" y="3482975"/>
          <p14:tracePt t="3650" x="3759200" y="3473450"/>
          <p14:tracePt t="3659" x="3768725" y="3455988"/>
          <p14:tracePt t="3674" x="3786188" y="3438525"/>
          <p14:tracePt t="3689" x="3795713" y="3429000"/>
          <p14:tracePt t="3706" x="3803650" y="3419475"/>
          <p14:tracePt t="3739" x="3813175" y="3402013"/>
          <p14:tracePt t="3757" x="3822700" y="3394075"/>
          <p14:tracePt t="3772" x="3848100" y="3367088"/>
          <p14:tracePt t="3789" x="3875088" y="3340100"/>
          <p14:tracePt t="3806" x="3902075" y="3313113"/>
          <p14:tracePt t="3822" x="3919538" y="3295650"/>
          <p14:tracePt t="3839" x="3956050" y="3251200"/>
          <p14:tracePt t="3857" x="4010025" y="3197225"/>
          <p14:tracePt t="3873" x="4037013" y="3160713"/>
          <p14:tracePt t="3889" x="4054475" y="3143250"/>
          <p14:tracePt t="3923" x="4071938" y="3133725"/>
          <p14:tracePt t="3939" x="4089400" y="3108325"/>
          <p14:tracePt t="3956" x="4108450" y="3098800"/>
          <p14:tracePt t="3972" x="4133850" y="3071813"/>
          <p14:tracePt t="3989" x="4143375" y="3071813"/>
          <p14:tracePt t="4006" x="4160838" y="3054350"/>
          <p14:tracePt t="4022" x="4179888" y="3054350"/>
          <p14:tracePt t="4039" x="4197350" y="3044825"/>
          <p14:tracePt t="4057" x="4224338" y="3017838"/>
          <p14:tracePt t="4074" x="4232275" y="3009900"/>
          <p14:tracePt t="4088" x="4232275" y="3000375"/>
          <p14:tracePt t="4107" x="4251325" y="3000375"/>
          <p14:tracePt t="4156" x="4259263" y="2990850"/>
          <p14:tracePt t="4211" x="4276725" y="2973388"/>
          <p14:tracePt t="4226" x="4286250" y="2973388"/>
          <p14:tracePt t="4243" x="4295775" y="2973388"/>
          <p14:tracePt t="4258" x="4313238" y="2965450"/>
          <p14:tracePt t="4283" x="4322763" y="2965450"/>
          <p14:tracePt t="4387" x="4330700" y="2955925"/>
          <p14:tracePt t="4419" x="4340225" y="2946400"/>
          <p14:tracePt t="4427" x="4348163" y="2938463"/>
          <p14:tracePt t="4438" x="4367213" y="2938463"/>
          <p14:tracePt t="4456" x="4384675" y="2928938"/>
          <p14:tracePt t="4473" x="4429125" y="2919413"/>
          <p14:tracePt t="4489" x="4465638" y="2911475"/>
          <p14:tracePt t="4507" x="4473575" y="2911475"/>
          <p14:tracePt t="4524" x="4500563" y="2901950"/>
          <p14:tracePt t="4541" x="4527550" y="2894013"/>
          <p14:tracePt t="4557" x="4545013" y="2884488"/>
          <p14:tracePt t="4572" x="4554538" y="2874963"/>
          <p14:tracePt t="4607" x="4562475" y="2867025"/>
          <p14:tracePt t="4667" x="4572000" y="2857500"/>
          <p14:tracePt t="4723" x="4581525" y="2857500"/>
          <p14:tracePt t="4746" x="4581525" y="2847975"/>
          <p14:tracePt t="4907" x="4589463" y="2840038"/>
          <p14:tracePt t="4915" x="4598988" y="2840038"/>
          <p14:tracePt t="4926" x="4598988" y="2830513"/>
          <p14:tracePt t="4939" x="4598988" y="2813050"/>
          <p14:tracePt t="4956" x="4608513" y="2813050"/>
          <p14:tracePt t="5044" x="4616450" y="2813050"/>
          <p14:tracePt t="5107" x="4625975" y="2813050"/>
          <p14:tracePt t="5115" x="4633913" y="2803525"/>
          <p14:tracePt t="5180" x="4633913" y="2795588"/>
          <p14:tracePt t="5198" x="4643438" y="2786063"/>
          <p14:tracePt t="5315" x="4643438" y="2776538"/>
          <p14:tracePt t="5323" x="4643438" y="2768600"/>
          <p14:tracePt t="5339" x="4660900" y="2759075"/>
          <p14:tracePt t="5356" x="4660900" y="2751138"/>
          <p14:tracePt t="5547" x="4670425" y="2751138"/>
          <p14:tracePt t="6107" x="4660900" y="2751138"/>
          <p14:tracePt t="6132" x="4652963" y="2751138"/>
          <p14:tracePt t="6140" x="4633913" y="2751138"/>
          <p14:tracePt t="6158" x="4616450" y="2751138"/>
          <p14:tracePt t="6173" x="4589463" y="2751138"/>
          <p14:tracePt t="6189" x="4581525" y="2751138"/>
          <p14:tracePt t="6206" x="4572000" y="2751138"/>
          <p14:tracePt t="6239" x="4562475" y="2751138"/>
          <p14:tracePt t="6257" x="4562475" y="2732088"/>
          <p14:tracePt t="6273" x="4562475" y="2714625"/>
          <p14:tracePt t="6291" x="4562475" y="2705100"/>
          <p14:tracePt t="6307" x="4562475" y="2687638"/>
          <p14:tracePt t="6324" x="4562475" y="2670175"/>
          <p14:tracePt t="6340" x="4562475" y="2643188"/>
          <p14:tracePt t="6357" x="4562475" y="2608263"/>
          <p14:tracePt t="6375" x="4562475" y="2589213"/>
          <p14:tracePt t="6389" x="4581525" y="2544763"/>
          <p14:tracePt t="6407" x="4616450" y="2509838"/>
          <p14:tracePt t="6422" x="4652963" y="2465388"/>
          <p14:tracePt t="6439" x="4679950" y="2455863"/>
          <p14:tracePt t="6456" x="4714875" y="2438400"/>
          <p14:tracePt t="6473" x="4732338" y="2428875"/>
          <p14:tracePt t="6489" x="4751388" y="2411413"/>
          <p14:tracePt t="6507" x="4768850" y="2411413"/>
          <p14:tracePt t="6564" x="4776788" y="2411413"/>
          <p14:tracePt t="6572" x="4786313" y="2411413"/>
          <p14:tracePt t="6589" x="4813300" y="2411413"/>
          <p14:tracePt t="6607" x="4830763" y="2428875"/>
          <p14:tracePt t="6623" x="4848225" y="2446338"/>
          <p14:tracePt t="6668" x="4867275" y="2455863"/>
          <p14:tracePt t="6676" x="4867275" y="2465388"/>
          <p14:tracePt t="6689" x="4884738" y="2473325"/>
          <p14:tracePt t="6707" x="4919663" y="2500313"/>
          <p14:tracePt t="6723" x="4946650" y="2509838"/>
          <p14:tracePt t="6796" x="4946650" y="2527300"/>
          <p14:tracePt t="6821" x="4956175" y="2544763"/>
          <p14:tracePt t="6828" x="4965700" y="2544763"/>
          <p14:tracePt t="6840" x="4973638" y="2554288"/>
          <p14:tracePt t="6856" x="4973638" y="2562225"/>
          <p14:tracePt t="6873" x="4991100" y="2571750"/>
          <p14:tracePt t="6941" x="5000625" y="2589213"/>
          <p14:tracePt t="6948" x="5010150" y="2589213"/>
          <p14:tracePt t="6964" x="5010150" y="2598738"/>
          <p14:tracePt t="6981" x="5018088" y="2598738"/>
          <p14:tracePt t="7037" x="5027613" y="2598738"/>
          <p14:tracePt t="7045" x="5037138" y="2598738"/>
          <p14:tracePt t="7077" x="5045075" y="2598738"/>
          <p14:tracePt t="7093" x="5054600" y="2598738"/>
          <p14:tracePt t="7101" x="5062538" y="2598738"/>
          <p14:tracePt t="7110" x="5072063" y="2598738"/>
          <p14:tracePt t="7124" x="5099050" y="2598738"/>
          <p14:tracePt t="7139" x="5108575" y="2598738"/>
          <p14:tracePt t="7158" x="5116513" y="2598738"/>
          <p14:tracePt t="7197" x="5126038" y="2598738"/>
          <p14:tracePt t="7213" x="5126038" y="2589213"/>
          <p14:tracePt t="7223" x="5133975" y="2589213"/>
          <p14:tracePt t="7240" x="5143500" y="2589213"/>
          <p14:tracePt t="7256" x="5153025" y="2589213"/>
          <p14:tracePt t="7277" x="5160963" y="2589213"/>
          <p14:tracePt t="7301" x="5170488" y="2589213"/>
          <p14:tracePt t="7309" x="5170488" y="2581275"/>
          <p14:tracePt t="7325" x="5180013" y="2571750"/>
          <p14:tracePt t="7339" x="5180013" y="2562225"/>
          <p14:tracePt t="7365" x="5187950" y="2562225"/>
          <p14:tracePt t="7390" x="5197475" y="2554288"/>
          <p14:tracePt t="7733" x="5197475" y="2544763"/>
          <p14:tracePt t="7741" x="5187950" y="2544763"/>
          <p14:tracePt t="7758" x="5170488" y="2536825"/>
          <p14:tracePt t="7774" x="5133975" y="2527300"/>
          <p14:tracePt t="7790" x="5108575" y="2517775"/>
          <p14:tracePt t="7807" x="5054600" y="2500313"/>
          <p14:tracePt t="7823" x="5045075" y="2490788"/>
          <p14:tracePt t="7840" x="5027613" y="2482850"/>
          <p14:tracePt t="7873" x="5018088" y="2482850"/>
          <p14:tracePt t="7889" x="5010150" y="2482850"/>
          <p14:tracePt t="7907" x="4991100" y="2473325"/>
          <p14:tracePt t="7924" x="4965700" y="2465388"/>
          <p14:tracePt t="7940" x="4938713" y="2455863"/>
          <p14:tracePt t="7957" x="4919663" y="2455863"/>
          <p14:tracePt t="7973" x="4911725" y="2446338"/>
          <p14:tracePt t="7989" x="4894263" y="2438400"/>
          <p14:tracePt t="8006" x="4894263" y="2428875"/>
          <p14:tracePt t="8023" x="4867275" y="2419350"/>
          <p14:tracePt t="8056" x="4857750" y="2411413"/>
          <p14:tracePt t="8073" x="4848225" y="2411413"/>
          <p14:tracePt t="8090" x="4840288" y="2411413"/>
          <p14:tracePt t="8109" x="4840288" y="2401888"/>
          <p14:tracePt t="8141" x="4822825" y="2384425"/>
          <p14:tracePt t="8149" x="4803775" y="2374900"/>
          <p14:tracePt t="8166" x="4786313" y="2374900"/>
          <p14:tracePt t="8174" x="4776788" y="2366963"/>
          <p14:tracePt t="8190" x="4759325" y="2366963"/>
          <p14:tracePt t="8207" x="4751388" y="2347913"/>
          <p14:tracePt t="8246" x="4741863" y="2347913"/>
          <p14:tracePt t="8261" x="4724400" y="2330450"/>
          <p14:tracePt t="8278" x="4705350" y="2330450"/>
          <p14:tracePt t="8310" x="4697413" y="2330450"/>
          <p14:tracePt t="8358" x="4687888" y="2330450"/>
          <p14:tracePt t="8366" x="4679950" y="2322513"/>
          <p14:tracePt t="8381" x="4670425" y="2322513"/>
          <p14:tracePt t="8391" x="4670425" y="2312988"/>
          <p14:tracePt t="8407" x="4660900" y="2312988"/>
          <p14:tracePt t="8423" x="4643438" y="2312988"/>
          <p14:tracePt t="8440" x="4633913" y="2303463"/>
          <p14:tracePt t="8457" x="4625975" y="2295525"/>
          <p14:tracePt t="8473" x="4616450" y="2286000"/>
          <p14:tracePt t="8489" x="4608513" y="2276475"/>
          <p14:tracePt t="8507" x="4598988" y="2276475"/>
          <p14:tracePt t="8526" x="4589463" y="2276475"/>
          <p14:tracePt t="8540" x="4581525" y="2268538"/>
          <p14:tracePt t="8558" x="4572000" y="2268538"/>
          <p14:tracePt t="8574" x="4562475" y="2268538"/>
          <p14:tracePt t="8590" x="4554538" y="2259013"/>
          <p14:tracePt t="8608" x="4545013" y="2251075"/>
          <p14:tracePt t="8623" x="4537075" y="2241550"/>
          <p14:tracePt t="8640" x="4518025" y="2224088"/>
          <p14:tracePt t="8672" x="4510088" y="2214563"/>
          <p14:tracePt t="8726" x="4500563" y="2214563"/>
          <p14:tracePt t="8766" x="4491038" y="2214563"/>
          <p14:tracePt t="8774" x="4483100" y="2214563"/>
          <p14:tracePt t="8791" x="4465638" y="2214563"/>
          <p14:tracePt t="8878" x="4456113" y="2214563"/>
          <p14:tracePt t="8934" x="4446588" y="2214563"/>
          <p14:tracePt t="8950" x="4438650" y="2214563"/>
          <p14:tracePt t="8974" x="4429125" y="2214563"/>
          <p14:tracePt t="8982" x="4419600" y="2214563"/>
          <p14:tracePt t="9007" x="4411663" y="2214563"/>
          <p14:tracePt t="9023" x="4402138" y="2214563"/>
          <p14:tracePt t="9030" x="4384675" y="2214563"/>
          <p14:tracePt t="9046" x="4375150" y="2214563"/>
          <p14:tracePt t="9058" x="4367213" y="2214563"/>
          <p14:tracePt t="9073" x="4357688" y="2214563"/>
          <p14:tracePt t="9090" x="4348163" y="2205038"/>
          <p14:tracePt t="9107" x="4340225" y="2205038"/>
          <p14:tracePt t="9123" x="4330700" y="2205038"/>
          <p14:tracePt t="9141" x="4313238" y="2197100"/>
          <p14:tracePt t="9159" x="4303713" y="2197100"/>
          <p14:tracePt t="9174" x="4295775" y="2197100"/>
          <p14:tracePt t="9191" x="4286250" y="2197100"/>
          <p14:tracePt t="9207" x="4286250" y="2187575"/>
          <p14:tracePt t="9223" x="4276725" y="2187575"/>
          <p14:tracePt t="9241" x="4268788" y="2179638"/>
          <p14:tracePt t="9257" x="4259263" y="2179638"/>
          <p14:tracePt t="9273" x="4251325" y="2179638"/>
          <p14:tracePt t="9290" x="4241800" y="2170113"/>
          <p14:tracePt t="9326" x="4232275" y="2170113"/>
          <p14:tracePt t="9407" x="4214813" y="2170113"/>
          <p14:tracePt t="9414" x="4197350" y="2160588"/>
          <p14:tracePt t="9425" x="4187825" y="2152650"/>
          <p14:tracePt t="9441" x="4179888" y="2143125"/>
          <p14:tracePt t="9457" x="4179888" y="2133600"/>
          <p14:tracePt t="9473" x="4170363" y="2133600"/>
          <p14:tracePt t="9491" x="4160838" y="2133600"/>
          <p14:tracePt t="9507" x="4152900" y="2125663"/>
          <p14:tracePt t="9523" x="4143375" y="2116138"/>
          <p14:tracePt t="9540" x="4125913" y="2108200"/>
          <p14:tracePt t="9576" x="4116388" y="2108200"/>
          <p14:tracePt t="9599" x="4116388" y="2098675"/>
          <p14:tracePt t="9610" x="4098925" y="2089150"/>
          <p14:tracePt t="9624" x="4089400" y="2081213"/>
          <p14:tracePt t="9641" x="4071938" y="2081213"/>
          <p14:tracePt t="9657" x="4062413" y="2071688"/>
          <p14:tracePt t="9673" x="4044950" y="2071688"/>
          <p14:tracePt t="9690" x="4027488" y="2054225"/>
          <p14:tracePt t="9707" x="4000500" y="2036763"/>
          <p14:tracePt t="9723" x="3983038" y="2027238"/>
          <p14:tracePt t="9740" x="3973513" y="2017713"/>
          <p14:tracePt t="9758" x="3956050" y="2000250"/>
          <p14:tracePt t="9791" x="3938588" y="2000250"/>
          <p14:tracePt t="9809" x="3929063" y="2000250"/>
          <p14:tracePt t="9825" x="3919538" y="1990725"/>
          <p14:tracePt t="9841" x="3911600" y="1990725"/>
          <p14:tracePt t="9857" x="3902075" y="1990725"/>
          <p14:tracePt t="9880" x="3894138" y="1982788"/>
          <p14:tracePt t="9894" x="3884613" y="1982788"/>
          <p14:tracePt t="9911" x="3867150" y="1982788"/>
          <p14:tracePt t="9924" x="3857625" y="1982788"/>
          <p14:tracePt t="9940" x="3840163" y="1982788"/>
          <p14:tracePt t="9957" x="3830638" y="1982788"/>
          <p14:tracePt t="9974" x="3813175" y="1982788"/>
          <p14:tracePt t="9991" x="3795713" y="1982788"/>
          <p14:tracePt t="10007" x="3776663" y="1982788"/>
          <p14:tracePt t="10024" x="3759200" y="1982788"/>
          <p14:tracePt t="10041" x="3732213" y="1982788"/>
          <p14:tracePt t="10057" x="3714750" y="2000250"/>
          <p14:tracePt t="10074" x="3705225" y="2000250"/>
          <p14:tracePt t="10090" x="3687763" y="2000250"/>
          <p14:tracePt t="10109" x="3660775" y="2017713"/>
          <p14:tracePt t="10123" x="3643313" y="2017713"/>
          <p14:tracePt t="10141" x="3589338" y="2044700"/>
          <p14:tracePt t="10158" x="3554413" y="2054225"/>
          <p14:tracePt t="10175" x="3536950" y="2062163"/>
          <p14:tracePt t="10191" x="3509963" y="2071688"/>
          <p14:tracePt t="10208" x="3500438" y="2071688"/>
          <p14:tracePt t="10224" x="3473450" y="2081213"/>
          <p14:tracePt t="10241" x="3465513" y="2081213"/>
          <p14:tracePt t="10257" x="3438525" y="2098675"/>
          <p14:tracePt t="10273" x="3411538" y="2108200"/>
          <p14:tracePt t="10290" x="3402013" y="2116138"/>
          <p14:tracePt t="10295" x="3394075" y="2116138"/>
          <p14:tracePt t="10307" x="3384550" y="2125663"/>
          <p14:tracePt t="10335" x="3375025" y="2125663"/>
          <p14:tracePt t="10351" x="3367088" y="2125663"/>
          <p14:tracePt t="10399" x="3357563" y="2143125"/>
          <p14:tracePt t="10407" x="3348038" y="2143125"/>
          <p14:tracePt t="10424" x="3330575" y="2143125"/>
          <p14:tracePt t="10441" x="3322638" y="2143125"/>
          <p14:tracePt t="10473" x="3313113" y="2143125"/>
          <p14:tracePt t="10495" x="3303588" y="2143125"/>
          <p14:tracePt t="10575" x="3286125" y="2152650"/>
          <p14:tracePt t="10591" x="3276600" y="2152650"/>
          <p14:tracePt t="10599" x="3268663" y="2152650"/>
          <p14:tracePt t="10616" x="3259138" y="2152650"/>
          <p14:tracePt t="10626" x="3251200" y="2152650"/>
          <p14:tracePt t="10648" x="3241675" y="2152650"/>
          <p14:tracePt t="10658" x="3232150" y="2160588"/>
          <p14:tracePt t="10675" x="3224213" y="2160588"/>
          <p14:tracePt t="10691" x="3214688" y="2170113"/>
          <p14:tracePt t="10707" x="3205163" y="2170113"/>
          <p14:tracePt t="10751" x="3197225" y="2170113"/>
          <p14:tracePt t="10760" x="3187700" y="2179638"/>
          <p14:tracePt t="10773" x="3179763" y="2179638"/>
          <p14:tracePt t="10790" x="3170238" y="2179638"/>
          <p14:tracePt t="10808" x="3152775" y="2187575"/>
          <p14:tracePt t="10825" x="3143250" y="2187575"/>
          <p14:tracePt t="10848" x="3133725" y="2197100"/>
          <p14:tracePt t="10863" x="3125788" y="2197100"/>
          <p14:tracePt t="10880" x="3108325" y="2205038"/>
          <p14:tracePt t="10903" x="3098800" y="2214563"/>
          <p14:tracePt t="10928" x="3089275" y="2214563"/>
          <p14:tracePt t="10935" x="3071813" y="2214563"/>
          <p14:tracePt t="10944" x="3071813" y="2224088"/>
          <p14:tracePt t="10958" x="3062288" y="2224088"/>
          <p14:tracePt t="10976" x="3054350" y="2224088"/>
          <p14:tracePt t="10990" x="3044825" y="2224088"/>
          <p14:tracePt t="11047" x="3036888" y="2232025"/>
          <p14:tracePt t="11056" x="3036888" y="2241550"/>
          <p14:tracePt t="11074" x="3027363" y="2241550"/>
          <p14:tracePt t="11096" x="3017838" y="2241550"/>
          <p14:tracePt t="11127" x="3009900" y="2241550"/>
          <p14:tracePt t="11168" x="3009900" y="2251075"/>
          <p14:tracePt t="11184" x="3000375" y="2251075"/>
          <p14:tracePt t="11200" x="2990850" y="2268538"/>
          <p14:tracePt t="11209" x="2973388" y="2276475"/>
          <p14:tracePt t="11225" x="2965450" y="2286000"/>
          <p14:tracePt t="11240" x="2955925" y="2295525"/>
          <p14:tracePt t="11257" x="2955925" y="2303463"/>
          <p14:tracePt t="11368" x="2955925" y="2312988"/>
          <p14:tracePt t="11384" x="2946400" y="2322513"/>
          <p14:tracePt t="11408" x="2946400" y="2330450"/>
          <p14:tracePt t="11449" x="2946400" y="2339975"/>
          <p14:tracePt t="11464" x="2946400" y="2347913"/>
          <p14:tracePt t="11474" x="2946400" y="2357438"/>
          <p14:tracePt t="11491" x="2946400" y="2393950"/>
          <p14:tracePt t="11506" x="2946400" y="2411413"/>
          <p14:tracePt t="11523" x="2946400" y="2419350"/>
          <p14:tracePt t="11540" x="2946400" y="2438400"/>
          <p14:tracePt t="11556" x="2946400" y="2455863"/>
          <p14:tracePt t="11575" x="2946400" y="2482850"/>
          <p14:tracePt t="11592" x="2946400" y="2509838"/>
          <p14:tracePt t="11608" x="2946400" y="2536825"/>
          <p14:tracePt t="11624" x="2946400" y="2554288"/>
          <p14:tracePt t="11642" x="2938463" y="2643188"/>
          <p14:tracePt t="11657" x="2911475" y="2759075"/>
          <p14:tracePt t="11673" x="2884488" y="2840038"/>
          <p14:tracePt t="11692" x="2874963" y="2867025"/>
          <p14:tracePt t="11706" x="2874963" y="2884488"/>
          <p14:tracePt t="11724" x="2874963" y="2901950"/>
          <p14:tracePt t="11742" x="2874963" y="2928938"/>
          <p14:tracePt t="11757" x="2874963" y="2938463"/>
          <p14:tracePt t="11773" x="2874963" y="2955925"/>
          <p14:tracePt t="11792" x="2884488" y="2982913"/>
          <p14:tracePt t="11808" x="2884488" y="3017838"/>
          <p14:tracePt t="11824" x="2884488" y="3062288"/>
          <p14:tracePt t="11841" x="2884488" y="3098800"/>
          <p14:tracePt t="11857" x="2884488" y="3143250"/>
          <p14:tracePt t="11874" x="2884488" y="3179763"/>
          <p14:tracePt t="11891" x="2894013" y="3214688"/>
          <p14:tracePt t="11907" x="2901950" y="3251200"/>
          <p14:tracePt t="11924" x="2901950" y="3286125"/>
          <p14:tracePt t="11941" x="2901950" y="3322638"/>
          <p14:tracePt t="11957" x="2901950" y="3367088"/>
          <p14:tracePt t="11975" x="2901950" y="3429000"/>
          <p14:tracePt t="11992" x="2884488" y="3473450"/>
          <p14:tracePt t="12008" x="2884488" y="3509963"/>
          <p14:tracePt t="12024" x="2884488" y="3536950"/>
          <p14:tracePt t="12041" x="2867025" y="3554413"/>
          <p14:tracePt t="12057" x="2867025" y="3562350"/>
          <p14:tracePt t="12074" x="2867025" y="3571875"/>
          <p14:tracePt t="12107" x="2857500" y="3581400"/>
          <p14:tracePt t="12139" x="2847975" y="3581400"/>
          <p14:tracePt t="12145" x="2847975" y="3589338"/>
          <p14:tracePt t="12160" x="2847975" y="3608388"/>
          <p14:tracePt t="12173" x="2830513" y="3616325"/>
          <p14:tracePt t="12248" x="2822575" y="3616325"/>
          <p14:tracePt t="12256" x="2803525" y="3616325"/>
          <p14:tracePt t="12274" x="2776538" y="3616325"/>
          <p14:tracePt t="12307" x="2759075" y="3608388"/>
          <p14:tracePt t="12324" x="2741613" y="3589338"/>
          <p14:tracePt t="12341" x="2714625" y="3562350"/>
          <p14:tracePt t="12346" x="2705100" y="3554413"/>
          <p14:tracePt t="12357" x="2697163" y="3544888"/>
          <p14:tracePt t="12374" x="2687638" y="3544888"/>
          <p14:tracePt t="12391" x="2679700" y="3527425"/>
          <p14:tracePt t="12433" x="2660650" y="3509963"/>
          <p14:tracePt t="12457" x="2652713" y="3500438"/>
          <p14:tracePt t="12473" x="2643188" y="3490913"/>
          <p14:tracePt t="12481" x="2633663" y="3490913"/>
          <p14:tracePt t="12492" x="2625725" y="3473450"/>
          <p14:tracePt t="12507" x="2616200" y="3455988"/>
          <p14:tracePt t="12524" x="2608263" y="3446463"/>
          <p14:tracePt t="12541" x="2589213" y="3438525"/>
          <p14:tracePt t="12573" x="2581275" y="3429000"/>
          <p14:tracePt t="12593" x="2571750" y="3429000"/>
          <p14:tracePt t="12610" x="2562225" y="3419475"/>
          <p14:tracePt t="12624" x="2554288" y="3419475"/>
          <p14:tracePt t="12642" x="2544763" y="3411538"/>
          <p14:tracePt t="12660" x="2527300" y="3402013"/>
          <p14:tracePt t="12674" x="2517775" y="3402013"/>
          <p14:tracePt t="12713" x="2500313" y="3402013"/>
          <p14:tracePt t="13001" x="2517775" y="3402013"/>
          <p14:tracePt t="13009" x="2527300" y="3402013"/>
          <p14:tracePt t="13025" x="2544763" y="3411538"/>
          <p14:tracePt t="13042" x="2571750" y="3419475"/>
          <p14:tracePt t="13058" x="2608263" y="3429000"/>
          <p14:tracePt t="13074" x="2616200" y="3438525"/>
          <p14:tracePt t="13092" x="2625725" y="3438525"/>
          <p14:tracePt t="13107" x="2652713" y="3446463"/>
          <p14:tracePt t="13124" x="2679700" y="3455988"/>
          <p14:tracePt t="13141" x="2697163" y="3455988"/>
          <p14:tracePt t="13173" x="2714625" y="3455988"/>
          <p14:tracePt t="13191" x="2724150" y="3465513"/>
          <p14:tracePt t="13226" x="2741613" y="3465513"/>
          <p14:tracePt t="13242" x="2768600" y="3465513"/>
          <p14:tracePt t="13257" x="2776538" y="3465513"/>
          <p14:tracePt t="13291" x="2786063" y="3465513"/>
          <p14:tracePt t="13308" x="2803525" y="3465513"/>
          <p14:tracePt t="13324" x="2822575" y="3465513"/>
          <p14:tracePt t="13341" x="2840038" y="3465513"/>
          <p14:tracePt t="13357" x="2884488" y="3465513"/>
          <p14:tracePt t="13362" x="2894013" y="3465513"/>
          <p14:tracePt t="13374" x="2901950" y="3465513"/>
          <p14:tracePt t="13392" x="2928938" y="3465513"/>
          <p14:tracePt t="13425" x="2965450" y="3482975"/>
          <p14:tracePt t="13442" x="2982913" y="3482975"/>
          <p14:tracePt t="13457" x="3009900" y="3482975"/>
          <p14:tracePt t="13474" x="3036888" y="3482975"/>
          <p14:tracePt t="13491" x="3062288" y="3482975"/>
          <p14:tracePt t="13507" x="3081338" y="3482975"/>
          <p14:tracePt t="13524" x="3098800" y="3482975"/>
          <p14:tracePt t="13541" x="3116263" y="3482975"/>
          <p14:tracePt t="13557" x="3133725" y="3482975"/>
          <p14:tracePt t="13574" x="3152775" y="3482975"/>
          <p14:tracePt t="13592" x="3179763" y="3482975"/>
          <p14:tracePt t="13608" x="3205163" y="3482975"/>
          <p14:tracePt t="13625" x="3241675" y="3490913"/>
          <p14:tracePt t="13642" x="3268663" y="3500438"/>
          <p14:tracePt t="13658" x="3295650" y="3500438"/>
          <p14:tracePt t="13674" x="3330575" y="3509963"/>
          <p14:tracePt t="13692" x="3375025" y="3509963"/>
          <p14:tracePt t="13707" x="3402013" y="3509963"/>
          <p14:tracePt t="13724" x="3429000" y="3509963"/>
          <p14:tracePt t="13741" x="3455988" y="3509963"/>
          <p14:tracePt t="13757" x="3473450" y="3509963"/>
          <p14:tracePt t="13774" x="3509963" y="3509963"/>
          <p14:tracePt t="13793" x="3554413" y="3509963"/>
          <p14:tracePt t="13807" x="3571875" y="3509963"/>
          <p14:tracePt t="13825" x="3625850" y="3509963"/>
          <p14:tracePt t="13842" x="3652838" y="3509963"/>
          <p14:tracePt t="13858" x="3652838" y="3517900"/>
          <p14:tracePt t="13875" x="3670300" y="3527425"/>
          <p14:tracePt t="13892" x="3687763" y="3527425"/>
          <p14:tracePt t="13924" x="3705225" y="3527425"/>
          <p14:tracePt t="13943" x="3741738" y="3527425"/>
          <p14:tracePt t="13957" x="3751263" y="3527425"/>
          <p14:tracePt t="13974" x="3759200" y="3527425"/>
          <p14:tracePt t="13993" x="3786188" y="3527425"/>
          <p14:tracePt t="14009" x="3813175" y="3527425"/>
          <p14:tracePt t="14025" x="3830638" y="3527425"/>
          <p14:tracePt t="14042" x="3857625" y="3527425"/>
          <p14:tracePt t="14058" x="3867150" y="3527425"/>
          <p14:tracePt t="14075" x="3884613" y="3527425"/>
          <p14:tracePt t="14091" x="3929063" y="3527425"/>
          <p14:tracePt t="14107" x="3956050" y="3527425"/>
          <p14:tracePt t="14124" x="3983038" y="3527425"/>
          <p14:tracePt t="14141" x="3990975" y="3527425"/>
          <p14:tracePt t="14174" x="4027488" y="3527425"/>
          <p14:tracePt t="14191" x="4054475" y="3517900"/>
          <p14:tracePt t="14209" x="4098925" y="3517900"/>
          <p14:tracePt t="14225" x="4125913" y="3509963"/>
          <p14:tracePt t="14242" x="4170363" y="3500438"/>
          <p14:tracePt t="14258" x="4197350" y="3482975"/>
          <p14:tracePt t="14275" x="4241800" y="3473450"/>
          <p14:tracePt t="14292" x="4259263" y="3455988"/>
          <p14:tracePt t="14307" x="4268788" y="3455988"/>
          <p14:tracePt t="14341" x="4276725" y="3455988"/>
          <p14:tracePt t="14358" x="4295775" y="3455988"/>
          <p14:tracePt t="14362" x="4303713" y="3455988"/>
          <p14:tracePt t="14374" x="4313238" y="3455988"/>
          <p14:tracePt t="14391" x="4330700" y="3446463"/>
          <p14:tracePt t="14408" x="4348163" y="3438525"/>
          <p14:tracePt t="14425" x="4367213" y="3429000"/>
          <p14:tracePt t="14442" x="4375150" y="3429000"/>
          <p14:tracePt t="14458" x="4394200" y="3429000"/>
          <p14:tracePt t="14475" x="4411663" y="3429000"/>
          <p14:tracePt t="14491" x="4419600" y="3419475"/>
          <p14:tracePt t="14524" x="4429125" y="3419475"/>
          <p14:tracePt t="14541" x="4438650" y="3419475"/>
          <p14:tracePt t="14559" x="4456113" y="3419475"/>
          <p14:tracePt t="14574" x="4465638" y="3419475"/>
          <p14:tracePt t="14591" x="4473575" y="3419475"/>
          <p14:tracePt t="14666" x="4483100" y="3419475"/>
          <p14:tracePt t="14692" x="4491038" y="3419475"/>
          <p14:tracePt t="15235" x="4491038" y="3429000"/>
          <p14:tracePt t="15243" x="4491038" y="3438525"/>
          <p14:tracePt t="15260" x="4491038" y="3446463"/>
          <p14:tracePt t="15315" x="4500563" y="3446463"/>
          <p14:tracePt t="15363" x="4510088" y="3446463"/>
          <p14:tracePt t="15374" x="4518025" y="3446463"/>
          <p14:tracePt t="15380" x="4527550" y="3446463"/>
          <p14:tracePt t="15391" x="4537075" y="3446463"/>
          <p14:tracePt t="15408" x="4562475" y="3411538"/>
          <p14:tracePt t="15425" x="4581525" y="3394075"/>
          <p14:tracePt t="15442" x="4598988" y="3367088"/>
          <p14:tracePt t="15459" x="4598988" y="3340100"/>
          <p14:tracePt t="15475" x="4598988" y="3313113"/>
          <p14:tracePt t="15492" x="4598988" y="3295650"/>
          <p14:tracePt t="15508" x="4616450" y="3286125"/>
          <p14:tracePt t="15525" x="4616450" y="3268663"/>
          <p14:tracePt t="15541" x="4616450" y="3259138"/>
          <p14:tracePt t="15558" x="4616450" y="3241675"/>
          <p14:tracePt t="15574" x="4633913" y="3214688"/>
          <p14:tracePt t="15592" x="4652963" y="3197225"/>
          <p14:tracePt t="15608" x="4652963" y="3179763"/>
          <p14:tracePt t="15625" x="4652963" y="3160713"/>
          <p14:tracePt t="15683" x="4660900" y="3152775"/>
          <p14:tracePt t="15731" x="4670425" y="3152775"/>
          <p14:tracePt t="15747" x="4679950" y="3152775"/>
          <p14:tracePt t="15774" x="4687888" y="3152775"/>
          <p14:tracePt t="15780" x="4687888" y="3143250"/>
          <p14:tracePt t="15827" x="4697413" y="3133725"/>
          <p14:tracePt t="15835" x="4705350" y="3133725"/>
          <p14:tracePt t="15868" x="4724400" y="3133725"/>
          <p14:tracePt t="15883" x="4741863" y="3133725"/>
          <p14:tracePt t="15899" x="4751388" y="3133725"/>
          <p14:tracePt t="15911" x="4759325" y="3133725"/>
          <p14:tracePt t="15925" x="4768850" y="3133725"/>
          <p14:tracePt t="15941" x="4776788" y="3133725"/>
          <p14:tracePt t="15958" x="4795838" y="3133725"/>
          <p14:tracePt t="15976" x="4803775" y="3133725"/>
          <p14:tracePt t="15991" x="4848225" y="3133725"/>
          <p14:tracePt t="16025" x="4867275" y="3143250"/>
          <p14:tracePt t="16041" x="4875213" y="3143250"/>
          <p14:tracePt t="16075" x="4884738" y="3143250"/>
          <p14:tracePt t="16091" x="4894263" y="3143250"/>
          <p14:tracePt t="16099" x="4902200" y="3143250"/>
          <p14:tracePt t="16115" x="4911725" y="3143250"/>
          <p14:tracePt t="16180" x="4929188" y="3143250"/>
          <p14:tracePt t="16220" x="4938713" y="3143250"/>
          <p14:tracePt t="16235" x="4946650" y="3133725"/>
          <p14:tracePt t="16340" x="4946650" y="3125788"/>
          <p14:tracePt t="16357" x="4946650" y="3116263"/>
          <p14:tracePt t="16379" x="4946650" y="3108325"/>
          <p14:tracePt t="16396" x="4946650" y="3098800"/>
          <p14:tracePt t="16404" x="4946650" y="3089275"/>
          <p14:tracePt t="16420" x="4946650" y="3071813"/>
          <p14:tracePt t="16452" x="4946650" y="3062288"/>
          <p14:tracePt t="16484" x="4946650" y="3054350"/>
          <p14:tracePt t="16532" x="4938713" y="3054350"/>
          <p14:tracePt t="16549" x="4929188" y="3054350"/>
          <p14:tracePt t="16574" x="4919663" y="3054350"/>
          <p14:tracePt t="16581" x="4911725" y="3054350"/>
          <p14:tracePt t="16591" x="4902200" y="3036888"/>
          <p14:tracePt t="16659" x="4894263" y="3036888"/>
          <p14:tracePt t="16684" x="4884738" y="3027363"/>
          <p14:tracePt t="16708" x="4875213" y="3027363"/>
          <p14:tracePt t="16725" x="4867275" y="3017838"/>
          <p14:tracePt t="16780" x="4857750" y="3009900"/>
          <p14:tracePt t="16796" x="4857750" y="3000375"/>
          <p14:tracePt t="16804" x="4857750" y="2990850"/>
          <p14:tracePt t="16820" x="4848225" y="2982913"/>
          <p14:tracePt t="16828" x="4840288" y="2973388"/>
          <p14:tracePt t="16841" x="4840288" y="2965450"/>
          <p14:tracePt t="16859" x="4830763" y="2928938"/>
          <p14:tracePt t="16876" x="4822825" y="2928938"/>
          <p14:tracePt t="16908" x="4813300" y="2919413"/>
          <p14:tracePt t="16964" x="4803775" y="2919413"/>
          <p14:tracePt t="16974" x="4795838" y="2901950"/>
          <p14:tracePt t="16981" x="4786313" y="2894013"/>
          <p14:tracePt t="16996" x="4776788" y="2884488"/>
          <p14:tracePt t="17012" x="4768850" y="2874963"/>
          <p14:tracePt t="17027" x="4759325" y="2867025"/>
          <p14:tracePt t="17058" x="4751388" y="2857500"/>
          <p14:tracePt t="17076" x="4732338" y="2847975"/>
          <p14:tracePt t="17108" x="4724400" y="2840038"/>
          <p14:tracePt t="17127" x="4714875" y="2830513"/>
          <p14:tracePt t="17157" x="4705350" y="2822575"/>
          <p14:tracePt t="17181" x="4697413" y="2822575"/>
          <p14:tracePt t="17205" x="4697413" y="2813050"/>
          <p14:tracePt t="17220" x="4687888" y="2803525"/>
          <p14:tracePt t="17228" x="4679950" y="2803525"/>
          <p14:tracePt t="17241" x="4679950" y="2795588"/>
          <p14:tracePt t="17261" x="4670425" y="2786063"/>
          <p14:tracePt t="17277" x="4660900" y="2786063"/>
          <p14:tracePt t="17292" x="4652963" y="2768600"/>
          <p14:tracePt t="17308" x="4643438" y="2759075"/>
          <p14:tracePt t="17341" x="4616450" y="2741613"/>
          <p14:tracePt t="17358" x="4608513" y="2732088"/>
          <p14:tracePt t="17375" x="4598988" y="2724150"/>
          <p14:tracePt t="17408" x="4581525" y="2714625"/>
          <p14:tracePt t="17436" x="4572000" y="2705100"/>
          <p14:tracePt t="17460" x="4562475" y="2705100"/>
          <p14:tracePt t="17485" x="4554538" y="2697163"/>
          <p14:tracePt t="17509" x="4545013" y="2687638"/>
          <p14:tracePt t="17526" x="4537075" y="2687638"/>
          <p14:tracePt t="17533" x="4527550" y="2687638"/>
          <p14:tracePt t="17542" x="4527550" y="2679700"/>
          <p14:tracePt t="17558" x="4510088" y="2679700"/>
          <p14:tracePt t="17629" x="4500563" y="2679700"/>
          <p14:tracePt t="17637" x="4491038" y="2679700"/>
          <p14:tracePt t="17685" x="4483100" y="2679700"/>
          <p14:tracePt t="17709" x="4473575" y="2679700"/>
          <p14:tracePt t="17813" x="4465638" y="2679700"/>
          <p14:tracePt t="17845" x="4456113" y="2679700"/>
          <p14:tracePt t="17991" x="4465638" y="2679700"/>
          <p14:tracePt t="17997" x="4473575" y="2679700"/>
          <p14:tracePt t="18008" x="4491038" y="2687638"/>
          <p14:tracePt t="18026" x="4510088" y="2705100"/>
          <p14:tracePt t="18041" x="4527550" y="2724150"/>
          <p14:tracePt t="18075" x="4537075" y="2732088"/>
          <p14:tracePt t="18101" x="4554538" y="2732088"/>
          <p14:tracePt t="18111" x="4554538" y="2741613"/>
          <p14:tracePt t="18126" x="4562475" y="2759075"/>
          <p14:tracePt t="18142" x="4589463" y="2768600"/>
          <p14:tracePt t="18159" x="4598988" y="2795588"/>
          <p14:tracePt t="18175" x="4616450" y="2813050"/>
          <p14:tracePt t="18191" x="4625975" y="2813050"/>
          <p14:tracePt t="18208" x="4633913" y="2830513"/>
          <p14:tracePt t="18225" x="4652963" y="2830513"/>
          <p14:tracePt t="18241" x="4660900" y="2847975"/>
          <p14:tracePt t="18259" x="4679950" y="2874963"/>
          <p14:tracePt t="18276" x="4697413" y="2894013"/>
          <p14:tracePt t="18308" x="4705350" y="2901950"/>
          <p14:tracePt t="18349" x="4705350" y="2911475"/>
          <p14:tracePt t="18357" x="4714875" y="2911475"/>
          <p14:tracePt t="18377" x="4724400" y="2928938"/>
          <p14:tracePt t="18392" x="4741863" y="2955925"/>
          <p14:tracePt t="18408" x="4751388" y="2965450"/>
          <p14:tracePt t="18425" x="4759325" y="2990850"/>
          <p14:tracePt t="18441" x="4759325" y="3009900"/>
          <p14:tracePt t="18458" x="4768850" y="3017838"/>
          <p14:tracePt t="18509" x="4776788" y="3027363"/>
          <p14:tracePt t="18565" x="4776788" y="3036888"/>
          <p14:tracePt t="18606" x="4795838" y="3054350"/>
          <p14:tracePt t="18654" x="4803775" y="3062288"/>
          <p14:tracePt t="18661" x="4803775" y="3071813"/>
          <p14:tracePt t="18726" x="4813300" y="3081338"/>
          <p14:tracePt t="18766" x="4822825" y="3081338"/>
          <p14:tracePt t="18829" x="4822825" y="3089275"/>
          <p14:tracePt t="18870" x="4822825" y="3108325"/>
          <p14:tracePt t="18925" x="4830763" y="3108325"/>
          <p14:tracePt t="19294" x="4830763" y="3098800"/>
          <p14:tracePt t="19301" x="4822825" y="3098800"/>
          <p14:tracePt t="19311" x="4813300" y="3098800"/>
          <p14:tracePt t="19326" x="4786313" y="3081338"/>
          <p14:tracePt t="19343" x="4759325" y="3081338"/>
          <p14:tracePt t="19359" x="4741863" y="3062288"/>
          <p14:tracePt t="19376" x="4687888" y="3044825"/>
          <p14:tracePt t="19393" x="4643438" y="3036888"/>
          <p14:tracePt t="19409" x="4598988" y="3027363"/>
          <p14:tracePt t="19427" x="4518025" y="3017838"/>
          <p14:tracePt t="19441" x="4446588" y="3000375"/>
          <p14:tracePt t="19458" x="4402138" y="3000375"/>
          <p14:tracePt t="19478" x="4330700" y="3000375"/>
          <p14:tracePt t="19493" x="4295775" y="3000375"/>
          <p14:tracePt t="19509" x="4259263" y="3000375"/>
          <p14:tracePt t="19527" x="4251325" y="3000375"/>
          <p14:tracePt t="19543" x="4224338" y="3000375"/>
          <p14:tracePt t="19559" x="4179888" y="3000375"/>
          <p14:tracePt t="19638" x="4170363" y="3009900"/>
          <p14:tracePt t="19646" x="4160838" y="3009900"/>
          <p14:tracePt t="19659" x="4160838" y="3017838"/>
          <p14:tracePt t="19677" x="4108450" y="3036888"/>
          <p14:tracePt t="19693" x="4071938" y="3054350"/>
          <p14:tracePt t="19710" x="4044950" y="3054350"/>
          <p14:tracePt t="19726" x="4037013" y="3054350"/>
          <p14:tracePt t="19742" x="4017963" y="3062288"/>
          <p14:tracePt t="19759" x="4010025" y="3062288"/>
          <p14:tracePt t="19776" x="3983038" y="3062288"/>
          <p14:tracePt t="19792" x="3946525" y="3081338"/>
          <p14:tracePt t="19808" x="3911600" y="3089275"/>
          <p14:tracePt t="19826" x="3894138" y="3089275"/>
          <p14:tracePt t="19841" x="3867150" y="3108325"/>
          <p14:tracePt t="19858" x="3857625" y="3108325"/>
          <p14:tracePt t="19876" x="3848100" y="3108325"/>
          <p14:tracePt t="19893" x="3803650" y="3108325"/>
          <p14:tracePt t="19909" x="3776663" y="3108325"/>
          <p14:tracePt t="19927" x="3751263" y="3108325"/>
          <p14:tracePt t="19943" x="3741738" y="3108325"/>
          <p14:tracePt t="19959" x="3714750" y="3108325"/>
          <p14:tracePt t="19977" x="3697288" y="3108325"/>
          <p14:tracePt t="19992" x="3660775" y="3108325"/>
          <p14:tracePt t="20009" x="3608388" y="3081338"/>
          <p14:tracePt t="20027" x="3562350" y="3054350"/>
          <p14:tracePt t="20032" x="3509963" y="3044825"/>
          <p14:tracePt t="20042" x="3482975" y="3027363"/>
          <p14:tracePt t="20058" x="3419475" y="3000375"/>
          <p14:tracePt t="20076" x="3419475" y="2982913"/>
          <p14:tracePt t="20092" x="3402013" y="2973388"/>
          <p14:tracePt t="20109" x="3402013" y="2946400"/>
          <p14:tracePt t="20127" x="3402013" y="2928938"/>
          <p14:tracePt t="20142" x="3402013" y="2911475"/>
          <p14:tracePt t="20159" x="3394075" y="2867025"/>
          <p14:tracePt t="20177" x="3384550" y="2813050"/>
          <p14:tracePt t="20192" x="3375025" y="2776538"/>
          <p14:tracePt t="20209" x="3357563" y="2741613"/>
          <p14:tracePt t="20226" x="3357563" y="2697163"/>
          <p14:tracePt t="20242" x="3357563" y="2660650"/>
          <p14:tracePt t="20259" x="3357563" y="2643188"/>
          <p14:tracePt t="20291" x="3357563" y="2625725"/>
          <p14:tracePt t="20327" x="3357563" y="2616200"/>
          <p14:tracePt t="20343" x="3357563" y="2608263"/>
          <p14:tracePt t="20431" x="3348038" y="2598738"/>
          <p14:tracePt t="20439" x="3340100" y="2598738"/>
          <p14:tracePt t="20458" x="3330575" y="2598738"/>
          <p14:tracePt t="20471" x="3313113" y="2598738"/>
          <p14:tracePt t="20487" x="3303588" y="2608263"/>
          <p14:tracePt t="20495" x="3303588" y="2616200"/>
          <p14:tracePt t="20509" x="3251200" y="2643188"/>
          <p14:tracePt t="20527" x="3179763" y="2687638"/>
          <p14:tracePt t="20543" x="3125788" y="2724150"/>
          <p14:tracePt t="20560" x="3116263" y="2741613"/>
          <p14:tracePt t="20576" x="3089275" y="2759075"/>
          <p14:tracePt t="20592" x="3062288" y="2768600"/>
          <p14:tracePt t="20609" x="3054350" y="2776538"/>
          <p14:tracePt t="20626" x="3036888" y="2786063"/>
          <p14:tracePt t="20642" x="2982913" y="2803525"/>
          <p14:tracePt t="20659" x="2919413" y="2830513"/>
          <p14:tracePt t="20678" x="2830513" y="2847975"/>
          <p14:tracePt t="20692" x="2813050" y="2867025"/>
          <p14:tracePt t="20709" x="2768600" y="2874963"/>
          <p14:tracePt t="20728" x="2741613" y="2884488"/>
          <p14:tracePt t="20743" x="2724150" y="2884488"/>
          <p14:tracePt t="20759" x="2714625" y="2884488"/>
          <p14:tracePt t="20831" x="2705100" y="2884488"/>
          <p14:tracePt t="20856" x="2705100" y="2894013"/>
          <p14:tracePt t="20863" x="2697163" y="2901950"/>
          <p14:tracePt t="20887" x="2687638" y="2901950"/>
          <p14:tracePt t="20967" x="2687638" y="2911475"/>
          <p14:tracePt t="20992" x="2687638" y="2928938"/>
          <p14:tracePt t="21031" x="2687638" y="2938463"/>
          <p14:tracePt t="21040" x="2687638" y="2955925"/>
          <p14:tracePt t="21047" x="2687638" y="2982913"/>
          <p14:tracePt t="21060" x="2687638" y="2990850"/>
          <p14:tracePt t="21076" x="2705100" y="3027363"/>
          <p14:tracePt t="21092" x="2724150" y="3054350"/>
          <p14:tracePt t="21110" x="2751138" y="3098800"/>
          <p14:tracePt t="21127" x="2759075" y="3116263"/>
          <p14:tracePt t="21143" x="2786063" y="3152775"/>
          <p14:tracePt t="21160" x="2813050" y="3197225"/>
          <p14:tracePt t="21176" x="2847975" y="3232150"/>
          <p14:tracePt t="21193" x="2911475" y="3295650"/>
          <p14:tracePt t="21209" x="2973388" y="3322638"/>
          <p14:tracePt t="21226" x="3017838" y="3340100"/>
          <p14:tracePt t="21242" x="3027363" y="3357563"/>
          <p14:tracePt t="21259" x="3054350" y="3357563"/>
          <p14:tracePt t="21276" x="3089275" y="3357563"/>
          <p14:tracePt t="21292" x="3133725" y="3357563"/>
          <p14:tracePt t="21310" x="3197225" y="3357563"/>
          <p14:tracePt t="21327" x="3224213" y="3357563"/>
          <p14:tracePt t="21343" x="3268663" y="3357563"/>
          <p14:tracePt t="21360" x="3295650" y="3357563"/>
          <p14:tracePt t="21376" x="3340100" y="3357563"/>
          <p14:tracePt t="21393" x="3384550" y="3375025"/>
          <p14:tracePt t="21410" x="3429000" y="3375025"/>
          <p14:tracePt t="21428" x="3465513" y="3375025"/>
          <p14:tracePt t="21442" x="3482975" y="3375025"/>
          <p14:tracePt t="21459" x="3500438" y="3375025"/>
          <p14:tracePt t="21478" x="3544888" y="3375025"/>
          <p14:tracePt t="21492" x="3554413" y="3375025"/>
          <p14:tracePt t="21509" x="3589338" y="3367088"/>
          <p14:tracePt t="21527" x="3598863" y="3357563"/>
          <p14:tracePt t="21543" x="3616325" y="3357563"/>
          <p14:tracePt t="21560" x="3625850" y="3348038"/>
          <p14:tracePt t="21576" x="3670300" y="3330575"/>
          <p14:tracePt t="21592" x="3697288" y="3313113"/>
          <p14:tracePt t="21610" x="3697288" y="3303588"/>
          <p14:tracePt t="21626" x="3705225" y="3295650"/>
          <p14:tracePt t="21642" x="3705225" y="3276600"/>
          <p14:tracePt t="21659" x="3724275" y="3251200"/>
          <p14:tracePt t="21676" x="3732213" y="3241675"/>
          <p14:tracePt t="21692" x="3732213" y="3232150"/>
          <p14:tracePt t="21709" x="3732213" y="3214688"/>
          <p14:tracePt t="21726" x="3741738" y="3205163"/>
          <p14:tracePt t="21742" x="3741738" y="3197225"/>
          <p14:tracePt t="21775" x="3741738" y="3187700"/>
          <p14:tracePt t="21809" x="3759200" y="3179763"/>
          <p14:tracePt t="21825" x="3759200" y="3170238"/>
          <p14:tracePt t="21841" x="3759200" y="3160713"/>
          <p14:tracePt t="22048" x="3768725" y="3160713"/>
          <p14:tracePt t="22160" x="3776663" y="3160713"/>
          <p14:tracePt t="22184" x="3786188" y="3170238"/>
          <p14:tracePt t="22192" x="3786188" y="3179763"/>
          <p14:tracePt t="22216" x="3786188" y="3187700"/>
          <p14:tracePt t="22232" x="3795713" y="3197225"/>
          <p14:tracePt t="22248" x="3795713" y="3214688"/>
          <p14:tracePt t="22264" x="3803650" y="3214688"/>
          <p14:tracePt t="22288" x="3803650" y="3224213"/>
          <p14:tracePt t="22304" x="3813175" y="3232150"/>
          <p14:tracePt t="22328" x="3822700" y="3232150"/>
          <p14:tracePt t="22344" x="3830638" y="3232150"/>
          <p14:tracePt t="22400" x="3848100" y="3232150"/>
          <p14:tracePt t="22425" x="3867150" y="3241675"/>
          <p14:tracePt t="22480" x="3875088" y="3241675"/>
          <p14:tracePt t="22496" x="3884613" y="3241675"/>
          <p14:tracePt t="22504" x="3894138" y="3241675"/>
          <p14:tracePt t="22520" x="3902075" y="3241675"/>
          <p14:tracePt t="22528" x="3911600" y="3241675"/>
          <p14:tracePt t="22560" x="3929063" y="3241675"/>
          <p14:tracePt t="22592" x="3938588" y="3241675"/>
          <p14:tracePt t="22600" x="3956050" y="3232150"/>
          <p14:tracePt t="22618" x="3965575" y="3232150"/>
          <p14:tracePt t="22627" x="3973513" y="3224213"/>
          <p14:tracePt t="22643" x="4000500" y="3197225"/>
          <p14:tracePt t="22659" x="4027488" y="3179763"/>
          <p14:tracePt t="22676" x="4054475" y="3152775"/>
          <p14:tracePt t="22692" x="4071938" y="3143250"/>
          <p14:tracePt t="22710" x="4089400" y="3116263"/>
          <p14:tracePt t="22725" x="4098925" y="3108325"/>
          <p14:tracePt t="22742" x="4108450" y="3108325"/>
          <p14:tracePt t="22759" x="4116388" y="3108325"/>
          <p14:tracePt t="22776" x="4133850" y="3089275"/>
          <p14:tracePt t="22792" x="4152900" y="3081338"/>
          <p14:tracePt t="22810" x="4170363" y="3054350"/>
          <p14:tracePt t="22825" x="4187825" y="3054350"/>
          <p14:tracePt t="22842" x="4187825" y="3036888"/>
          <p14:tracePt t="22859" x="4197350" y="3036888"/>
          <p14:tracePt t="22875" x="4205288" y="3036888"/>
          <p14:tracePt t="22909" x="4214813" y="3027363"/>
          <p14:tracePt t="22925" x="4224338" y="3009900"/>
          <p14:tracePt t="22942" x="4232275" y="2990850"/>
          <p14:tracePt t="22960" x="4251325" y="2973388"/>
          <p14:tracePt t="22994" x="4268788" y="2955925"/>
          <p14:tracePt t="23041" x="4268788" y="2938463"/>
          <p14:tracePt t="23059" x="4268788" y="2928938"/>
          <p14:tracePt t="23065" x="4276725" y="2919413"/>
          <p14:tracePt t="23076" x="4286250" y="2911475"/>
          <p14:tracePt t="23092" x="4286250" y="2901950"/>
          <p14:tracePt t="23110" x="4295775" y="2901950"/>
          <p14:tracePt t="23126" x="4303713" y="2884488"/>
          <p14:tracePt t="23145" x="4313238" y="2884488"/>
          <p14:tracePt t="23160" x="4322763" y="2867025"/>
          <p14:tracePt t="23177" x="4322763" y="2857500"/>
          <p14:tracePt t="23193" x="4330700" y="2847975"/>
          <p14:tracePt t="23210" x="4330700" y="2840038"/>
          <p14:tracePt t="23225" x="4330700" y="2830513"/>
          <p14:tracePt t="23242" x="4348163" y="2813050"/>
          <p14:tracePt t="23260" x="4348163" y="2803525"/>
          <p14:tracePt t="23276" x="4348163" y="2795588"/>
          <p14:tracePt t="23337" x="4357688" y="2786063"/>
          <p14:tracePt t="23352" x="4367213" y="2786063"/>
          <p14:tracePt t="23369" x="4375150" y="2786063"/>
          <p14:tracePt t="23425" x="4394200" y="2786063"/>
          <p14:tracePt t="23457" x="4394200" y="2795588"/>
          <p14:tracePt t="23465" x="4402138" y="2795588"/>
          <p14:tracePt t="23490" x="4411663" y="2803525"/>
          <p14:tracePt t="23513" x="4411663" y="2813050"/>
          <p14:tracePt t="23537" x="4419600" y="2822575"/>
          <p14:tracePt t="23545" x="4419600" y="2830513"/>
          <p14:tracePt t="23562" x="4429125" y="2830513"/>
          <p14:tracePt t="23601" x="4446588" y="2847975"/>
          <p14:tracePt t="23609" x="4483100" y="2847975"/>
          <p14:tracePt t="23627" x="4491038" y="2847975"/>
          <p14:tracePt t="23643" x="4510088" y="2867025"/>
          <p14:tracePt t="23661" x="4510088" y="2884488"/>
          <p14:tracePt t="23676" x="4518025" y="2901950"/>
          <p14:tracePt t="23693" x="4537075" y="2919413"/>
          <p14:tracePt t="23710" x="4562475" y="2928938"/>
          <p14:tracePt t="23726" x="4581525" y="2946400"/>
          <p14:tracePt t="23744" x="4598988" y="2965450"/>
          <p14:tracePt t="23761" x="4608513" y="2973388"/>
          <p14:tracePt t="23776" x="4625975" y="2982913"/>
          <p14:tracePt t="23811" x="4633913" y="3000375"/>
          <p14:tracePt t="23826" x="4643438" y="3009900"/>
          <p14:tracePt t="23842" x="4652963" y="3017838"/>
          <p14:tracePt t="23860" x="4670425" y="3017838"/>
          <p14:tracePt t="23876" x="4679950" y="3017838"/>
          <p14:tracePt t="23892" x="4687888" y="3017838"/>
          <p14:tracePt t="23926" x="4697413" y="3017838"/>
          <p14:tracePt t="23944" x="4714875" y="3017838"/>
          <p14:tracePt t="23993" x="4732338" y="3017838"/>
          <p14:tracePt t="24017" x="4741863" y="3017838"/>
          <p14:tracePt t="24033" x="4751388" y="3017838"/>
          <p14:tracePt t="24082" x="4759325" y="3017838"/>
          <p14:tracePt t="24146" x="4768850" y="3017838"/>
          <p14:tracePt t="24193" x="4776788" y="3017838"/>
          <p14:tracePt t="24330" x="4786313" y="3017838"/>
          <p14:tracePt t="24426" x="4795838" y="3017838"/>
          <p14:tracePt t="24602" x="4803775" y="3017838"/>
          <p14:tracePt t="24642" x="4813300" y="3017838"/>
          <p14:tracePt t="24802" x="4813300" y="3009900"/>
          <p14:tracePt t="24827" x="4822825" y="3009900"/>
          <p14:tracePt t="24850" x="4830763" y="3009900"/>
          <p14:tracePt t="25139" x="4830763" y="3000375"/>
          <p14:tracePt t="25250" x="4840288" y="3000375"/>
          <p14:tracePt t="25946" x="4840288" y="2990850"/>
          <p14:tracePt t="25955" x="4840288" y="2982913"/>
          <p14:tracePt t="26651" x="4822825" y="2982913"/>
          <p14:tracePt t="26659" x="4813300" y="2982913"/>
          <p14:tracePt t="26676" x="4786313" y="2973388"/>
          <p14:tracePt t="26694" x="4751388" y="2955925"/>
          <p14:tracePt t="26710" x="4732338" y="2955925"/>
          <p14:tracePt t="26726" x="4724400" y="2946400"/>
          <p14:tracePt t="26743" x="4705350" y="2938463"/>
          <p14:tracePt t="26761" x="4687888" y="2928938"/>
          <p14:tracePt t="26776" x="4652963" y="2901950"/>
          <p14:tracePt t="26794" x="4633913" y="2901950"/>
          <p14:tracePt t="26826" x="4625975" y="2894013"/>
          <p14:tracePt t="26843" x="4616450" y="2894013"/>
          <p14:tracePt t="26893" x="4608513" y="2894013"/>
          <p14:tracePt t="26900" x="4598988" y="2894013"/>
          <p14:tracePt t="26916" x="4589463" y="2894013"/>
          <p14:tracePt t="26926" x="4581525" y="2894013"/>
          <p14:tracePt t="26944" x="4572000" y="2894013"/>
          <p14:tracePt t="26960" x="4562475" y="2894013"/>
          <p14:tracePt t="27012" x="4554538" y="2894013"/>
          <p14:tracePt t="27028" x="4545013" y="2894013"/>
          <p14:tracePt t="27044" x="4537075" y="2884488"/>
          <p14:tracePt t="27060" x="4527550" y="2874963"/>
          <p14:tracePt t="27076" x="4518025" y="2874963"/>
          <p14:tracePt t="27084" x="4518025" y="2867025"/>
          <p14:tracePt t="27124" x="4518025" y="2857500"/>
          <p14:tracePt t="27143" x="4518025" y="2847975"/>
          <p14:tracePt t="27149" x="4518025" y="2840038"/>
          <p14:tracePt t="27160" x="4518025" y="2830513"/>
          <p14:tracePt t="27180" x="4510088" y="2822575"/>
          <p14:tracePt t="27193" x="4510088" y="2813050"/>
          <p14:tracePt t="27236" x="4510088" y="2803525"/>
          <p14:tracePt t="27260" x="4510088" y="2795588"/>
          <p14:tracePt t="27277" x="4510088" y="2786063"/>
          <p14:tracePt t="27294" x="4510088" y="2776538"/>
          <p14:tracePt t="27309" x="4510088" y="2768600"/>
          <p14:tracePt t="27332" x="4510088" y="2751138"/>
          <p14:tracePt t="27372" x="4510088" y="2741613"/>
          <p14:tracePt t="27380" x="4510088" y="2732088"/>
          <p14:tracePt t="27396" x="4510088" y="2724150"/>
          <p14:tracePt t="27411" x="4510088" y="2705100"/>
          <p14:tracePt t="27428" x="4510088" y="2687638"/>
          <p14:tracePt t="27476" x="4510088" y="2670175"/>
          <p14:tracePt t="27494" x="4510088" y="2652713"/>
          <p14:tracePt t="27532" x="4510088" y="2643188"/>
          <p14:tracePt t="27548" x="4500563" y="2625725"/>
          <p14:tracePt t="27572" x="4483100" y="2616200"/>
          <p14:tracePt t="27588" x="4473575" y="2608263"/>
          <p14:tracePt t="27597" x="4465638" y="2598738"/>
          <p14:tracePt t="27610" x="4456113" y="2589213"/>
          <p14:tracePt t="27628" x="4438650" y="2581275"/>
          <p14:tracePt t="27644" x="4429125" y="2571750"/>
          <p14:tracePt t="27700" x="4411663" y="2562225"/>
          <p14:tracePt t="27709" x="4402138" y="2562225"/>
          <p14:tracePt t="27732" x="4394200" y="2562225"/>
          <p14:tracePt t="27743" x="4384675" y="2562225"/>
          <p14:tracePt t="27749" x="4375150" y="2562225"/>
          <p14:tracePt t="27760" x="4357688" y="2562225"/>
          <p14:tracePt t="27777" x="4348163" y="2562225"/>
          <p14:tracePt t="27796" x="4340225" y="2562225"/>
          <p14:tracePt t="27812" x="4330700" y="2571750"/>
          <p14:tracePt t="27827" x="4313238" y="2581275"/>
          <p14:tracePt t="27844" x="4303713" y="2589213"/>
          <p14:tracePt t="27861" x="4295775" y="2598738"/>
          <p14:tracePt t="27896" x="4276725" y="2616200"/>
          <p14:tracePt t="27916" x="4276725" y="2625725"/>
          <p14:tracePt t="27944" x="4276725" y="2633663"/>
          <p14:tracePt t="27953" x="4259263" y="2660650"/>
          <p14:tracePt t="27964" x="4241800" y="2679700"/>
          <p14:tracePt t="27977" x="4241800" y="2687638"/>
          <p14:tracePt t="27995" x="4224338" y="2732088"/>
          <p14:tracePt t="28011" x="4224338" y="2751138"/>
          <p14:tracePt t="28028" x="4224338" y="2759075"/>
          <p14:tracePt t="28044" x="4224338" y="2768600"/>
          <p14:tracePt t="28094" x="4224338" y="2776538"/>
          <p14:tracePt t="28100" x="4224338" y="2786063"/>
          <p14:tracePt t="28125" x="4224338" y="2803525"/>
          <p14:tracePt t="28136" x="4224338" y="2813050"/>
          <p14:tracePt t="28145" x="4224338" y="2822575"/>
          <p14:tracePt t="28160" x="4224338" y="2847975"/>
          <p14:tracePt t="28194" x="4224338" y="2867025"/>
          <p14:tracePt t="28212" x="4224338" y="2884488"/>
          <p14:tracePt t="28227" x="4224338" y="2901950"/>
          <p14:tracePt t="28245" x="4232275" y="2911475"/>
          <p14:tracePt t="28262" x="4241800" y="2919413"/>
          <p14:tracePt t="28301" x="4251325" y="2919413"/>
          <p14:tracePt t="28317" x="4259263" y="2919413"/>
          <p14:tracePt t="28333" x="4268788" y="2919413"/>
          <p14:tracePt t="28349" x="4286250" y="2919413"/>
          <p14:tracePt t="28373" x="4295775" y="2919413"/>
          <p14:tracePt t="28421" x="4313238" y="2919413"/>
          <p14:tracePt t="28485" x="4330700" y="2919413"/>
          <p14:tracePt t="28493" x="4340225" y="2919413"/>
          <p14:tracePt t="28517" x="4348163" y="2911475"/>
          <p14:tracePt t="28528" x="4348163" y="2901950"/>
          <p14:tracePt t="28605" x="4357688" y="2901950"/>
          <p14:tracePt t="28613" x="4367213" y="2901950"/>
          <p14:tracePt t="28653" x="4375150" y="2901950"/>
          <p14:tracePt t="28677" x="4394200" y="2894013"/>
          <p14:tracePt t="28685" x="4402138" y="2894013"/>
          <p14:tracePt t="28696" x="4402138" y="2884488"/>
          <p14:tracePt t="28726" x="4411663" y="2884488"/>
          <p14:tracePt t="28733" x="4419600" y="2874963"/>
          <p14:tracePt t="28821" x="4429125" y="2874963"/>
          <p14:tracePt t="28829" x="4438650" y="2874963"/>
          <p14:tracePt t="28844" x="4438650" y="2867025"/>
          <p14:tracePt t="28869" x="4456113" y="2867025"/>
          <p14:tracePt t="28925" x="4465638" y="2857500"/>
          <p14:tracePt t="28949" x="4473575" y="2847975"/>
          <p14:tracePt t="28960" x="4483100" y="2840038"/>
          <p14:tracePt t="29013" x="4483100" y="2830513"/>
          <p14:tracePt t="29053" x="4483100" y="2822575"/>
          <p14:tracePt t="29085" x="4483100" y="2813050"/>
          <p14:tracePt t="29093" x="4483100" y="2803525"/>
          <p14:tracePt t="29111" x="4483100" y="2795588"/>
          <p14:tracePt t="29128" x="4483100" y="2776538"/>
          <p14:tracePt t="29144" x="4483100" y="2768600"/>
          <p14:tracePt t="29161" x="4483100" y="2751138"/>
          <p14:tracePt t="29206" x="4483100" y="2741613"/>
          <p14:tracePt t="29222" x="4483100" y="2732088"/>
          <p14:tracePt t="29238" x="4483100" y="2724150"/>
          <p14:tracePt t="29246" x="4483100" y="2714625"/>
          <p14:tracePt t="29262" x="4483100" y="2705100"/>
          <p14:tracePt t="29278" x="4483100" y="2687638"/>
          <p14:tracePt t="29310" x="4483100" y="2679700"/>
          <p14:tracePt t="29357" x="4483100" y="2670175"/>
          <p14:tracePt t="29382" x="4483100" y="2660650"/>
          <p14:tracePt t="29389" x="4473575" y="2652713"/>
          <p14:tracePt t="29558" x="4465638" y="2643188"/>
          <p14:tracePt t="29566" x="4456113" y="2643188"/>
          <p14:tracePt t="29577" x="4446588" y="2643188"/>
          <p14:tracePt t="29594" x="4438650" y="2643188"/>
          <p14:tracePt t="29654" x="4419600" y="2643188"/>
          <p14:tracePt t="29678" x="4411663" y="2643188"/>
          <p14:tracePt t="29686" x="4402138" y="2643188"/>
          <p14:tracePt t="29696" x="4394200" y="2643188"/>
          <p14:tracePt t="29714" x="4384675" y="2643188"/>
          <p14:tracePt t="29735" x="4375150" y="2643188"/>
          <p14:tracePt t="29745" x="4367213" y="2643188"/>
          <p14:tracePt t="29790" x="4357688" y="2643188"/>
          <p14:tracePt t="29814" x="4348163" y="2643188"/>
          <p14:tracePt t="29830" x="4340225" y="2643188"/>
          <p14:tracePt t="29862" x="4330700" y="2652713"/>
          <p14:tracePt t="29910" x="4322763" y="2652713"/>
          <p14:tracePt t="29934" x="4322763" y="2670175"/>
          <p14:tracePt t="29966" x="4322763" y="2679700"/>
          <p14:tracePt t="29990" x="4322763" y="2687638"/>
          <p14:tracePt t="30022" x="4322763" y="2697163"/>
          <p14:tracePt t="30029" x="4313238" y="2697163"/>
          <p14:tracePt t="30045" x="4313238" y="2705100"/>
          <p14:tracePt t="30063" x="4303713" y="2724150"/>
          <p14:tracePt t="30086" x="4295775" y="2751138"/>
          <p14:tracePt t="30110" x="4295775" y="2759075"/>
          <p14:tracePt t="30142" x="4295775" y="2768600"/>
          <p14:tracePt t="30150" x="4286250" y="2776538"/>
          <p14:tracePt t="30166" x="4286250" y="2786063"/>
          <p14:tracePt t="30185" x="4276725" y="2786063"/>
          <p14:tracePt t="30270" x="4268788" y="2795588"/>
          <p14:tracePt t="30310" x="4259263" y="2795588"/>
          <p14:tracePt t="30334" x="4251325" y="2795588"/>
          <p14:tracePt t="30344" x="4241800" y="2795588"/>
          <p14:tracePt t="30350" x="4232275" y="2795588"/>
          <p14:tracePt t="30406" x="4214813" y="2795588"/>
          <p14:tracePt t="30550" x="4205288" y="2795588"/>
          <p14:tracePt t="30583" x="4197350" y="2795588"/>
          <p14:tracePt t="30639" x="4187825" y="2795588"/>
          <p14:tracePt t="30646" x="4179888" y="2803525"/>
          <p14:tracePt t="30791" x="4170363" y="2813050"/>
          <p14:tracePt t="30798" x="4170363" y="2822575"/>
          <p14:tracePt t="30811" x="4160838" y="2822575"/>
          <p14:tracePt t="30863" x="4152900" y="2830513"/>
          <p14:tracePt t="31007" x="4143375" y="2830513"/>
          <p14:tracePt t="31015" x="4143375" y="2840038"/>
          <p14:tracePt t="31028" x="4143375" y="2847975"/>
          <p14:tracePt t="31046" x="4133850" y="2874963"/>
          <p14:tracePt t="31062" x="4133850" y="2894013"/>
          <p14:tracePt t="31078" x="4133850" y="2901950"/>
          <p14:tracePt t="31095" x="4116388" y="2919413"/>
          <p14:tracePt t="31215" x="4116388" y="2938463"/>
          <p14:tracePt t="31223" x="4116388" y="2955925"/>
          <p14:tracePt t="31239" x="4116388" y="2973388"/>
          <p14:tracePt t="31247" x="4098925" y="2982913"/>
          <p14:tracePt t="31367" x="4098925" y="2990850"/>
          <p14:tracePt t="31377" x="4098925" y="3000375"/>
          <p14:tracePt t="31383" x="4098925" y="3009900"/>
          <p14:tracePt t="31551" x="4108450" y="3009900"/>
          <p14:tracePt t="31567" x="4116388" y="3009900"/>
          <p14:tracePt t="31583" x="4125913" y="3009900"/>
          <p14:tracePt t="31599" x="4133850" y="3009900"/>
          <p14:tracePt t="31625" x="4143375" y="3009900"/>
          <p14:tracePt t="31679" x="4152900" y="3009900"/>
          <p14:tracePt t="31687" x="4160838" y="3009900"/>
          <p14:tracePt t="31697" x="4170363" y="3009900"/>
          <p14:tracePt t="31713" x="4179888" y="3009900"/>
          <p14:tracePt t="31730" x="4197350" y="3009900"/>
          <p14:tracePt t="31746" x="4205288" y="3009900"/>
          <p14:tracePt t="31761" x="4224338" y="3009900"/>
          <p14:tracePt t="31778" x="4232275" y="3009900"/>
          <p14:tracePt t="31811" x="4241800" y="3009900"/>
          <p14:tracePt t="31827" x="4251325" y="3009900"/>
          <p14:tracePt t="31845" x="4259263" y="3009900"/>
          <p14:tracePt t="31864" x="4268788" y="3009900"/>
          <p14:tracePt t="31877" x="4276725" y="3009900"/>
          <p14:tracePt t="32047" x="4276725" y="3000375"/>
          <p14:tracePt t="32063" x="4276725" y="2982913"/>
          <p14:tracePt t="32079" x="4276725" y="2973388"/>
          <p14:tracePt t="32096" x="4276725" y="2965450"/>
          <p14:tracePt t="32136" x="4276725" y="2955925"/>
          <p14:tracePt t="32192" x="4276725" y="2946400"/>
          <p14:tracePt t="32200" x="4276725" y="2938463"/>
          <p14:tracePt t="32211" x="4286250" y="2928938"/>
          <p14:tracePt t="32320" x="4286250" y="2919413"/>
          <p14:tracePt t="32336" x="4286250" y="2911475"/>
          <p14:tracePt t="32346" x="4295775" y="2911475"/>
          <p14:tracePt t="32480" x="4295775" y="2901950"/>
          <p14:tracePt t="32488" x="4295775" y="2894013"/>
          <p14:tracePt t="33016" x="4303713" y="2894013"/>
          <p14:tracePt t="33488" x="4303713" y="2884488"/>
          <p14:tracePt t="33521" x="4295775" y="2874963"/>
          <p14:tracePt t="33553" x="4295775" y="2867025"/>
          <p14:tracePt t="33609" x="4286250" y="2867025"/>
          <p14:tracePt t="33616" x="4276725" y="2867025"/>
          <p14:tracePt t="33629" x="4268788" y="2857500"/>
          <p14:tracePt t="33645" x="4259263" y="2857500"/>
          <p14:tracePt t="33672" x="4251325" y="2847975"/>
          <p14:tracePt t="33713" x="4241800" y="2847975"/>
          <p14:tracePt t="33721" x="4232275" y="2847975"/>
          <p14:tracePt t="33732" x="4232275" y="2840038"/>
          <p14:tracePt t="33746" x="4214813" y="2822575"/>
          <p14:tracePt t="33762" x="4214813" y="2813050"/>
          <p14:tracePt t="33779" x="4205288" y="2795588"/>
          <p14:tracePt t="33811" x="4197350" y="2786063"/>
          <p14:tracePt t="33828" x="4187825" y="2776538"/>
          <p14:tracePt t="33845" x="4179888" y="2776538"/>
          <p14:tracePt t="33865" x="4179888" y="2768600"/>
          <p14:tracePt t="33878" x="4170363" y="2759075"/>
          <p14:tracePt t="33897" x="4160838" y="2759075"/>
          <p14:tracePt t="33911" x="4152900" y="2751138"/>
          <p14:tracePt t="33945" x="4143375" y="2751138"/>
          <p14:tracePt t="33961" x="4125913" y="2741613"/>
          <p14:tracePt t="33978" x="4125913" y="2732088"/>
          <p14:tracePt t="33985" x="4116388" y="2732088"/>
          <p14:tracePt t="33997" x="4116388" y="2724150"/>
          <p14:tracePt t="34011" x="4108450" y="2705100"/>
          <p14:tracePt t="34028" x="4098925" y="2705100"/>
          <p14:tracePt t="34044" x="4089400" y="2687638"/>
          <p14:tracePt t="34061" x="4081463" y="2679700"/>
          <p14:tracePt t="34094" x="4071938" y="2670175"/>
          <p14:tracePt t="34112" x="4071938" y="2660650"/>
          <p14:tracePt t="34129" x="4054475" y="2633663"/>
          <p14:tracePt t="34145" x="4044950" y="2633663"/>
          <p14:tracePt t="34161" x="4037013" y="2616200"/>
          <p14:tracePt t="34179" x="4027488" y="2608263"/>
          <p14:tracePt t="34211" x="4017963" y="2589213"/>
          <p14:tracePt t="34228" x="4017963" y="2581275"/>
          <p14:tracePt t="34257" x="4017963" y="2562225"/>
          <p14:tracePt t="34297" x="4010025" y="2562225"/>
          <p14:tracePt t="34345" x="4010025" y="2554288"/>
          <p14:tracePt t="34361" x="4010025" y="2544763"/>
          <p14:tracePt t="34369" x="4010025" y="2536825"/>
          <p14:tracePt t="34385" x="4010025" y="2527300"/>
          <p14:tracePt t="34402" x="4010025" y="2517775"/>
          <p14:tracePt t="34413" x="4010025" y="2509838"/>
          <p14:tracePt t="34449" x="4010025" y="2500313"/>
          <p14:tracePt t="34481" x="4010025" y="2482850"/>
          <p14:tracePt t="34513" x="4010025" y="2473325"/>
          <p14:tracePt t="34521" x="4010025" y="2465388"/>
          <p14:tracePt t="34554" x="4010025" y="2455863"/>
          <p14:tracePt t="34562" x="4010025" y="2446338"/>
          <p14:tracePt t="34580" x="4000500" y="2446338"/>
          <p14:tracePt t="34595" x="4000500" y="2438400"/>
          <p14:tracePt t="34634" x="4000500" y="2419350"/>
          <p14:tracePt t="34681" x="4000500" y="2411413"/>
          <p14:tracePt t="34698" x="4000500" y="2401888"/>
          <p14:tracePt t="34713" x="4000500" y="2393950"/>
          <p14:tracePt t="34729" x="4000500" y="2384425"/>
          <p14:tracePt t="34754" x="4000500" y="2374900"/>
          <p14:tracePt t="34769" x="4000500" y="2366963"/>
          <p14:tracePt t="34786" x="4000500" y="2357438"/>
          <p14:tracePt t="34817" x="4000500" y="2339975"/>
          <p14:tracePt t="34866" x="4000500" y="2330450"/>
          <p14:tracePt t="34882" x="3990975" y="2312988"/>
          <p14:tracePt t="34905" x="3983038" y="2312988"/>
          <p14:tracePt t="34953" x="3983038" y="2303463"/>
          <p14:tracePt t="34970" x="3983038" y="2295525"/>
          <p14:tracePt t="35026" x="3973513" y="2286000"/>
          <p14:tracePt t="35050" x="3973513" y="2276475"/>
          <p14:tracePt t="35058" x="3965575" y="2276475"/>
          <p14:tracePt t="35106" x="3965575" y="2268538"/>
          <p14:tracePt t="35170" x="3956050" y="2268538"/>
          <p14:tracePt t="35186" x="3946525" y="2259013"/>
          <p14:tracePt t="35218" x="3938588" y="2251075"/>
          <p14:tracePt t="35266" x="3938588" y="2241550"/>
          <p14:tracePt t="35274" x="3929063" y="2241550"/>
          <p14:tracePt t="35346" x="3919538" y="2241550"/>
          <p14:tracePt t="35370" x="3911600" y="2241550"/>
          <p14:tracePt t="35459" x="3894138" y="2241550"/>
          <p14:tracePt t="35490" x="3884613" y="2241550"/>
          <p14:tracePt t="35554" x="3875088" y="2241550"/>
          <p14:tracePt t="35618" x="3867150" y="2241550"/>
          <p14:tracePt t="35643" x="3857625" y="2241550"/>
          <p14:tracePt t="35682" x="3848100" y="2241550"/>
          <p14:tracePt t="35698" x="3848100" y="2232025"/>
          <p14:tracePt t="35722" x="3840163" y="2224088"/>
          <p14:tracePt t="35778" x="3830638" y="2224088"/>
          <p14:tracePt t="35810" x="3822700" y="2224088"/>
          <p14:tracePt t="35914" x="3813175" y="2224088"/>
          <p14:tracePt t="35938" x="3803650" y="2224088"/>
          <p14:tracePt t="35986" x="3795713" y="2224088"/>
          <p14:tracePt t="35994" x="3786188" y="2224088"/>
          <p14:tracePt t="36012" x="3768725" y="2224088"/>
          <p14:tracePt t="36039" x="3751263" y="2224088"/>
          <p14:tracePt t="36061" x="3741738" y="2224088"/>
          <p14:tracePt t="36091" x="3732213" y="2224088"/>
          <p14:tracePt t="36155" x="3724275" y="2232025"/>
          <p14:tracePt t="36187" x="3714750" y="2241550"/>
          <p14:tracePt t="36195" x="3697288" y="2251075"/>
          <p14:tracePt t="36243" x="3687763" y="2259013"/>
          <p14:tracePt t="36266" x="3679825" y="2259013"/>
          <p14:tracePt t="36299" x="3670300" y="2276475"/>
          <p14:tracePt t="36314" x="3643313" y="2276475"/>
          <p14:tracePt t="36323" x="3643313" y="2286000"/>
          <p14:tracePt t="36339" x="3633788" y="2295525"/>
          <p14:tracePt t="36363" x="3625850" y="2312988"/>
          <p14:tracePt t="36371" x="3625850" y="2322513"/>
          <p14:tracePt t="36380" x="3616325" y="2322513"/>
          <p14:tracePt t="36435" x="3608388" y="2330450"/>
          <p14:tracePt t="36483" x="3598863" y="2339975"/>
          <p14:tracePt t="36491" x="3598863" y="2347913"/>
          <p14:tracePt t="36515" x="3598863" y="2357438"/>
          <p14:tracePt t="36530" x="3598863" y="2366963"/>
          <p14:tracePt t="36579" x="3589338" y="2366963"/>
          <p14:tracePt t="36587" x="3589338" y="2374900"/>
          <p14:tracePt t="36611" x="3589338" y="2384425"/>
          <p14:tracePt t="36619" x="3589338" y="2393950"/>
          <p14:tracePt t="36644" x="3589338" y="2401888"/>
          <p14:tracePt t="36651" x="3589338" y="2411413"/>
          <p14:tracePt t="36662" x="3589338" y="2419350"/>
          <p14:tracePt t="36679" x="3589338" y="2428875"/>
          <p14:tracePt t="36695" x="3589338" y="2446338"/>
          <p14:tracePt t="36711" x="3581400" y="2455863"/>
          <p14:tracePt t="36739" x="3581400" y="2473325"/>
          <p14:tracePt t="36795" x="3581400" y="2482850"/>
          <p14:tracePt t="36819" x="3581400" y="2490788"/>
          <p14:tracePt t="36835" x="3581400" y="2500313"/>
          <p14:tracePt t="36851" x="3581400" y="2509838"/>
          <p14:tracePt t="36875" x="3581400" y="2517775"/>
          <p14:tracePt t="36891" x="3581400" y="2527300"/>
          <p14:tracePt t="36899" x="3581400" y="2536825"/>
          <p14:tracePt t="36923" x="3581400" y="2544763"/>
          <p14:tracePt t="36939" x="3581400" y="2554288"/>
          <p14:tracePt t="36963" x="3581400" y="2562225"/>
          <p14:tracePt t="36980" x="3581400" y="2571750"/>
          <p14:tracePt t="36996" x="3581400" y="2581275"/>
          <p14:tracePt t="37003" x="3581400" y="2589213"/>
          <p14:tracePt t="37019" x="3581400" y="2598738"/>
          <p14:tracePt t="37051" x="3581400" y="2616200"/>
          <p14:tracePt t="37076" x="3581400" y="2625725"/>
          <p14:tracePt t="37083" x="3581400" y="2633663"/>
          <p14:tracePt t="37099" x="3581400" y="2652713"/>
          <p14:tracePt t="37111" x="3581400" y="2660650"/>
          <p14:tracePt t="37131" x="3581400" y="2679700"/>
          <p14:tracePt t="37146" x="3581400" y="2697163"/>
          <p14:tracePt t="37181" x="3581400" y="2705100"/>
          <p14:tracePt t="37212" x="3581400" y="2714625"/>
          <p14:tracePt t="37228" x="3581400" y="2724150"/>
          <p14:tracePt t="37244" x="3581400" y="2732088"/>
          <p14:tracePt t="37267" x="3589338" y="2751138"/>
          <p14:tracePt t="37284" x="3589338" y="2759075"/>
          <p14:tracePt t="37291" x="3598863" y="2768600"/>
          <p14:tracePt t="37310" x="3608388" y="2786063"/>
          <p14:tracePt t="37316" x="3616325" y="2803525"/>
          <p14:tracePt t="37340" x="3616325" y="2813050"/>
          <p14:tracePt t="37348" x="3625850" y="2822575"/>
          <p14:tracePt t="37372" x="3625850" y="2830513"/>
          <p14:tracePt t="37388" x="3633788" y="2840038"/>
          <p14:tracePt t="37420" x="3643313" y="2840038"/>
          <p14:tracePt t="37428" x="3652838" y="2847975"/>
          <p14:tracePt t="37452" x="3652838" y="2857500"/>
          <p14:tracePt t="37463" x="3652838" y="2867025"/>
          <p14:tracePt t="37479" x="3660775" y="2867025"/>
          <p14:tracePt t="37510" x="3670300" y="2867025"/>
          <p14:tracePt t="37595" x="3687763" y="2867025"/>
          <p14:tracePt t="37756" x="3697288" y="2867025"/>
          <p14:tracePt t="37771" x="3705225" y="2867025"/>
          <p14:tracePt t="37876" x="3714750" y="2867025"/>
          <p14:tracePt t="37948" x="3724275" y="2867025"/>
          <p14:tracePt t="37964" x="3732213" y="2867025"/>
          <p14:tracePt t="37996" x="3741738" y="2867025"/>
          <p14:tracePt t="38052" x="3751263" y="2867025"/>
          <p14:tracePt t="38196" x="3759200" y="2867025"/>
          <p14:tracePt t="38212" x="3759200" y="2874963"/>
          <p14:tracePt t="38220" x="3759200" y="2884488"/>
          <p14:tracePt t="38236" x="3759200" y="2894013"/>
          <p14:tracePt t="38252" x="3768725" y="2901950"/>
          <p14:tracePt t="38277" x="3768725" y="2911475"/>
          <p14:tracePt t="38284" x="3776663" y="2911475"/>
          <p14:tracePt t="38311" x="3776663" y="2928938"/>
          <p14:tracePt t="38317" x="3776663" y="2938463"/>
          <p14:tracePt t="38330" x="3776663" y="2965450"/>
          <p14:tracePt t="38347" x="3776663" y="2982913"/>
          <p14:tracePt t="38363" x="3776663" y="2990850"/>
          <p14:tracePt t="38412" x="3776663" y="3000375"/>
          <p14:tracePt t="38580" x="3786188" y="3000375"/>
          <p14:tracePt t="38661" x="3795713" y="3000375"/>
          <p14:tracePt t="38693" x="3803650" y="3009900"/>
          <p14:tracePt t="38749" x="3813175" y="3009900"/>
          <p14:tracePt t="38821" x="3813175" y="3017838"/>
          <p14:tracePt t="38837" x="3813175" y="3027363"/>
          <p14:tracePt t="38852" x="3813175" y="3036888"/>
          <p14:tracePt t="38864" x="3813175" y="3044825"/>
          <p14:tracePt t="38893" x="3813175" y="3054350"/>
          <p14:tracePt t="38989" x="3813175" y="3062288"/>
          <p14:tracePt t="39013" x="3813175" y="3071813"/>
          <p14:tracePt t="39084" x="3813175" y="3081338"/>
          <p14:tracePt t="39261" x="3813175" y="3089275"/>
          <p14:tracePt t="39269" x="3813175" y="3108325"/>
          <p14:tracePt t="39645" x="3813175" y="3116263"/>
          <p14:tracePt t="39663" x="3813175" y="3125788"/>
          <p14:tracePt t="39670" x="3813175" y="3143250"/>
          <p14:tracePt t="39685" x="3813175" y="3152775"/>
          <p14:tracePt t="39696" x="3813175" y="3160713"/>
          <p14:tracePt t="40422" x="3813175" y="3170238"/>
          <p14:tracePt t="40438" x="3813175" y="3187700"/>
          <p14:tracePt t="41783" x="3813175" y="3170238"/>
          <p14:tracePt t="41815" x="3813175" y="3160713"/>
          <p14:tracePt t="42319" x="3803650" y="3152775"/>
          <p14:tracePt t="43480" x="3795713" y="3152775"/>
          <p14:tracePt t="43912" x="3795713" y="3143250"/>
          <p14:tracePt t="43920" x="3803650" y="3143250"/>
          <p14:tracePt t="47699" x="3813175" y="3143250"/>
          <p14:tracePt t="47707" x="3840163" y="3143250"/>
          <p14:tracePt t="47716" x="3857625" y="3143250"/>
          <p14:tracePt t="47731" x="3902075" y="3143250"/>
          <p14:tracePt t="47749" x="3929063" y="3143250"/>
          <p14:tracePt t="47764" x="3946525" y="3152775"/>
          <p14:tracePt t="47780" x="3956050" y="3152775"/>
          <p14:tracePt t="47844" x="3965575" y="3152775"/>
          <p14:tracePt t="47851" x="3973513" y="3160713"/>
          <p14:tracePt t="47864" x="3983038" y="3160713"/>
          <p14:tracePt t="47881" x="3990975" y="3170238"/>
          <p14:tracePt t="47898" x="4000500" y="3170238"/>
          <p14:tracePt t="47917" x="4017963" y="3170238"/>
          <p14:tracePt t="47940" x="4027488" y="3170238"/>
          <p14:tracePt t="47949" x="4044950" y="3170238"/>
          <p14:tracePt t="47965" x="4062413" y="3170238"/>
          <p14:tracePt t="47981" x="4071938" y="3170238"/>
          <p14:tracePt t="48043" x="4081463" y="3170238"/>
          <p14:tracePt t="48059" x="4089400" y="3170238"/>
          <p14:tracePt t="48068" x="4098925" y="3170238"/>
          <p14:tracePt t="48080" x="4108450" y="3170238"/>
          <p14:tracePt t="48099" x="4133850" y="3170238"/>
          <p14:tracePt t="48164" x="4143375" y="3170238"/>
          <p14:tracePt t="48171" x="4160838" y="3152775"/>
          <p14:tracePt t="48182" x="4170363" y="3152775"/>
          <p14:tracePt t="48199" x="4187825" y="3133725"/>
          <p14:tracePt t="48214" x="4205288" y="3125788"/>
          <p14:tracePt t="48230" x="4232275" y="3108325"/>
          <p14:tracePt t="48249" x="4251325" y="3098800"/>
          <p14:tracePt t="48264" x="4259263" y="3098800"/>
          <p14:tracePt t="48300" x="4268788" y="3089275"/>
          <p14:tracePt t="48314" x="4268788" y="3081338"/>
          <p14:tracePt t="48348" x="4276725" y="3081338"/>
          <p14:tracePt t="48364" x="4286250" y="3081338"/>
          <p14:tracePt t="48372" x="4295775" y="3071813"/>
          <p14:tracePt t="48388" x="4303713" y="3062288"/>
          <p14:tracePt t="48404" x="4313238" y="3054350"/>
          <p14:tracePt t="48415" x="4322763" y="3044825"/>
          <p14:tracePt t="48431" x="4330700" y="3036888"/>
          <p14:tracePt t="48452" x="4330700" y="3027363"/>
          <p14:tracePt t="48492" x="4340225" y="3027363"/>
          <p14:tracePt t="48532" x="4348163" y="3027363"/>
          <p14:tracePt t="48548" x="4348163" y="3017838"/>
          <p14:tracePt t="48557" x="4357688" y="3009900"/>
          <p14:tracePt t="48566" x="4357688" y="3000375"/>
          <p14:tracePt t="48581" x="4375150" y="2990850"/>
          <p14:tracePt t="48644" x="4394200" y="2973388"/>
          <p14:tracePt t="48684" x="4402138" y="2965450"/>
          <p14:tracePt t="48716" x="4411663" y="2955925"/>
          <p14:tracePt t="48724" x="4419600" y="2946400"/>
          <p14:tracePt t="48740" x="4438650" y="2938463"/>
          <p14:tracePt t="48751" x="4456113" y="2911475"/>
          <p14:tracePt t="48765" x="4483100" y="2901950"/>
          <p14:tracePt t="48798" x="4483100" y="2884488"/>
          <p14:tracePt t="48844" x="4491038" y="2874963"/>
          <p14:tracePt t="48860" x="4491038" y="2867025"/>
          <p14:tracePt t="48868" x="4500563" y="2857500"/>
          <p14:tracePt t="48884" x="4510088" y="2840038"/>
          <p14:tracePt t="48908" x="4518025" y="2830513"/>
          <p14:tracePt t="48924" x="4518025" y="2822575"/>
          <p14:tracePt t="48940" x="4518025" y="2813050"/>
          <p14:tracePt t="48964" x="4518025" y="2803525"/>
          <p14:tracePt t="48981" x="4518025" y="2786063"/>
          <p14:tracePt t="48998" x="4527550" y="2776538"/>
          <p14:tracePt t="49004" x="4527550" y="2768600"/>
          <p14:tracePt t="49020" x="4527550" y="2759075"/>
          <p14:tracePt t="49032" x="4527550" y="2751138"/>
          <p14:tracePt t="49048" x="4527550" y="2741613"/>
          <p14:tracePt t="49300" x="4537075" y="2732088"/>
          <p14:tracePt t="49325" x="4545013" y="2732088"/>
          <p14:tracePt t="49340" x="4545013" y="2741613"/>
          <p14:tracePt t="49357" x="4554538" y="2751138"/>
          <p14:tracePt t="49388" x="4562475" y="2751138"/>
          <p14:tracePt t="49398" x="4562475" y="2759075"/>
          <p14:tracePt t="49414" x="4572000" y="2768600"/>
          <p14:tracePt t="49431" x="4581525" y="2776538"/>
          <p14:tracePt t="49438" x="4581525" y="2786063"/>
          <p14:tracePt t="49448" x="4589463" y="2795588"/>
          <p14:tracePt t="49464" x="4598988" y="2803525"/>
          <p14:tracePt t="49485" x="4598988" y="2813050"/>
          <p14:tracePt t="49501" x="4608513" y="2822575"/>
          <p14:tracePt t="49515" x="4616450" y="2822575"/>
          <p14:tracePt t="49533" x="4625975" y="2830513"/>
          <p14:tracePt t="49548" x="4625975" y="2840038"/>
          <p14:tracePt t="49564" x="4643438" y="2847975"/>
          <p14:tracePt t="49581" x="4643438" y="2857500"/>
          <p14:tracePt t="49613" x="4652963" y="2857500"/>
          <p14:tracePt t="49621" x="4652963" y="2867025"/>
          <p14:tracePt t="49632" x="4660900" y="2874963"/>
          <p14:tracePt t="49649" x="4670425" y="2884488"/>
          <p14:tracePt t="49664" x="4679950" y="2884488"/>
          <p14:tracePt t="49681" x="4679950" y="2894013"/>
          <p14:tracePt t="49725" x="4687888" y="2894013"/>
          <p14:tracePt t="49741" x="4697413" y="2894013"/>
          <p14:tracePt t="49757" x="4705350" y="2894013"/>
          <p14:tracePt t="49789" x="4714875" y="2894013"/>
          <p14:tracePt t="49796" x="4714875" y="2901950"/>
          <p14:tracePt t="49901" x="4724400" y="2901950"/>
          <p14:tracePt t="50085" x="4732338" y="2901950"/>
          <p14:tracePt t="50109" x="4732338" y="2894013"/>
          <p14:tracePt t="50694" x="4732338" y="2884488"/>
          <p14:tracePt t="50774" x="4732338" y="2874963"/>
          <p14:tracePt t="50789" x="4724400" y="2874963"/>
          <p14:tracePt t="50806" x="4714875" y="2874963"/>
          <p14:tracePt t="50822" x="4705350" y="2857500"/>
          <p14:tracePt t="50837" x="4687888" y="2847975"/>
          <p14:tracePt t="50854" x="4687888" y="2840038"/>
          <p14:tracePt t="51062" x="4670425" y="2840038"/>
          <p14:tracePt t="51081" x="4652963" y="2830513"/>
          <p14:tracePt t="51087" x="4652963" y="2822575"/>
          <p14:tracePt t="51098" x="4643438" y="2813050"/>
          <p14:tracePt t="51114" x="4625975" y="2795588"/>
          <p14:tracePt t="51131" x="4616450" y="2786063"/>
          <p14:tracePt t="51150" x="4598988" y="2776538"/>
          <p14:tracePt t="51167" x="4589463" y="2776538"/>
          <p14:tracePt t="51182" x="4572000" y="2768600"/>
          <p14:tracePt t="51201" x="4562475" y="2759075"/>
          <p14:tracePt t="51215" x="4545013" y="2751138"/>
          <p14:tracePt t="51232" x="4537075" y="2741613"/>
          <p14:tracePt t="51250" x="4527550" y="2732088"/>
          <p14:tracePt t="51265" x="4518025" y="2732088"/>
          <p14:tracePt t="51286" x="4510088" y="2732088"/>
          <p14:tracePt t="51310" x="4510088" y="2724150"/>
          <p14:tracePt t="51318" x="4500563" y="2724150"/>
          <p14:tracePt t="51382" x="4483100" y="2724150"/>
          <p14:tracePt t="51534" x="4483100" y="2732088"/>
          <p14:tracePt t="51550" x="4483100" y="2751138"/>
          <p14:tracePt t="51566" x="4483100" y="2776538"/>
          <p14:tracePt t="51583" x="4483100" y="2786063"/>
          <p14:tracePt t="51599" x="4483100" y="2803525"/>
          <p14:tracePt t="51615" x="4491038" y="2822575"/>
          <p14:tracePt t="51632" x="4510088" y="2830513"/>
          <p14:tracePt t="51638" x="4510088" y="2840038"/>
          <p14:tracePt t="51654" x="4518025" y="2840038"/>
          <p14:tracePt t="51665" x="4518025" y="2847975"/>
          <p14:tracePt t="51682" x="4545013" y="2857500"/>
          <p14:tracePt t="51698" x="4554538" y="2867025"/>
          <p14:tracePt t="51714" x="4562475" y="2867025"/>
          <p14:tracePt t="51733" x="4589463" y="2874963"/>
          <p14:tracePt t="51751" x="4608513" y="2884488"/>
          <p14:tracePt t="51790" x="4625975" y="2884488"/>
          <p14:tracePt t="51801" x="4633913" y="2894013"/>
          <p14:tracePt t="51814" x="4643438" y="2901950"/>
          <p14:tracePt t="51832" x="4652963" y="2901950"/>
          <p14:tracePt t="51848" x="4660900" y="2901950"/>
          <p14:tracePt t="51886" x="4670425" y="2901950"/>
          <p14:tracePt t="51926" x="4679950" y="2901950"/>
          <p14:tracePt t="51934" x="4687888" y="2901950"/>
          <p14:tracePt t="51975" x="4705350" y="2901950"/>
          <p14:tracePt t="51982" x="4705350" y="2894013"/>
          <p14:tracePt t="52000" x="4714875" y="2894013"/>
          <p14:tracePt t="52071" x="4714875" y="2884488"/>
          <p14:tracePt t="52095" x="4724400" y="2884488"/>
          <p14:tracePt t="52102" x="4724400" y="2867025"/>
          <p14:tracePt t="52134" x="4724400" y="2857500"/>
          <p14:tracePt t="52142" x="4741863" y="2847975"/>
          <p14:tracePt t="52191" x="4741863" y="2840038"/>
          <p14:tracePt t="52223" x="4751388" y="2840038"/>
          <p14:tracePt t="52239" x="4759325" y="2830513"/>
          <p14:tracePt t="52264" x="4759325" y="2822575"/>
          <p14:tracePt t="52282" x="4768850" y="2822575"/>
          <p14:tracePt t="52295" x="4768850" y="2813050"/>
          <p14:tracePt t="52335" x="4776788" y="2813050"/>
          <p14:tracePt t="52342" x="4776788" y="2803525"/>
          <p14:tracePt t="52352" x="4795838" y="2803525"/>
          <p14:tracePt t="52367" x="4803775" y="2803525"/>
          <p14:tracePt t="52382" x="4803775" y="2795588"/>
          <p14:tracePt t="52431" x="4813300" y="2786063"/>
          <p14:tracePt t="52448" x="4822825" y="2786063"/>
          <p14:tracePt t="52711" x="4822825" y="2795588"/>
          <p14:tracePt t="52735" x="4822825" y="2803525"/>
          <p14:tracePt t="52759" x="4822825" y="2813050"/>
          <p14:tracePt t="52799" x="4822825" y="2822575"/>
          <p14:tracePt t="52816" x="4813300" y="2830513"/>
          <p14:tracePt t="52833" x="4803775" y="2847975"/>
          <p14:tracePt t="52841" x="4786313" y="2867025"/>
          <p14:tracePt t="52851" x="4776788" y="2874963"/>
          <p14:tracePt t="52865" x="4759325" y="2894013"/>
          <p14:tracePt t="52882" x="4732338" y="2919413"/>
          <p14:tracePt t="52898" x="4724400" y="2928938"/>
          <p14:tracePt t="54024" x="4724400" y="2938463"/>
          <p14:tracePt t="54096" x="4732338" y="2938463"/>
          <p14:tracePt t="54160" x="4751388" y="2938463"/>
          <p14:tracePt t="54184" x="4768850" y="2938463"/>
          <p14:tracePt t="54192" x="4776788" y="2938463"/>
          <p14:tracePt t="54208" x="4795838" y="2938463"/>
          <p14:tracePt t="54264" x="4803775" y="2938463"/>
          <p14:tracePt t="54296" x="4813300" y="2938463"/>
          <p14:tracePt t="54328" x="4822825" y="2938463"/>
          <p14:tracePt t="54344" x="4830763" y="2946400"/>
          <p14:tracePt t="54353" x="4830763" y="2955925"/>
          <p14:tracePt t="54441" x="4848225" y="2955925"/>
          <p14:tracePt t="54489" x="4857750" y="2955925"/>
          <p14:tracePt t="54497" x="4857750" y="2965450"/>
          <p14:tracePt t="54504" x="4867275" y="2965450"/>
          <p14:tracePt t="54521" x="4867275" y="2973388"/>
          <p14:tracePt t="54532" x="4884738" y="2982913"/>
          <p14:tracePt t="54553" x="4894263" y="3000375"/>
          <p14:tracePt t="54565" x="4902200" y="3000375"/>
          <p14:tracePt t="54582" x="4911725" y="3000375"/>
          <p14:tracePt t="54599" x="4929188" y="3000375"/>
          <p14:tracePt t="54618" x="4938713" y="3000375"/>
          <p14:tracePt t="54641" x="4946650" y="3000375"/>
          <p14:tracePt t="54665" x="4956175" y="3000375"/>
          <p14:tracePt t="54721" x="4965700" y="3000375"/>
          <p14:tracePt t="54752" x="4973638" y="3000375"/>
          <p14:tracePt t="54761" x="4983163" y="3000375"/>
          <p14:tracePt t="54769" x="4991100" y="3000375"/>
          <p14:tracePt t="54849" x="5010150" y="3000375"/>
          <p14:tracePt t="54913" x="5018088" y="3000375"/>
          <p14:tracePt t="54968" x="5027613" y="3000375"/>
          <p14:tracePt t="54993" x="5027613" y="2990850"/>
          <p14:tracePt t="55009" x="5027613" y="2973388"/>
          <p14:tracePt t="55049" x="5045075" y="2965450"/>
          <p14:tracePt t="55073" x="5045075" y="2955925"/>
          <p14:tracePt t="55092" x="5045075" y="2946400"/>
          <p14:tracePt t="55105" x="5062538" y="2928938"/>
          <p14:tracePt t="55145" x="5062538" y="2919413"/>
          <p14:tracePt t="55163" x="5062538" y="2911475"/>
          <p14:tracePt t="55193" x="5081588" y="2894013"/>
          <p14:tracePt t="55257" x="5081588" y="2884488"/>
          <p14:tracePt t="55297" x="5089525" y="2884488"/>
          <p14:tracePt t="55321" x="5099050" y="2874963"/>
          <p14:tracePt t="55393" x="5108575" y="2874963"/>
          <p14:tracePt t="55417" x="5108575" y="2867025"/>
          <p14:tracePt t="55473" x="5116513" y="2867025"/>
          <p14:tracePt t="55521" x="5126038" y="2867025"/>
          <p14:tracePt t="55633" x="5133975" y="2857500"/>
          <p14:tracePt t="55841" x="5143500" y="2857500"/>
          <p14:tracePt t="56114" x="5153025" y="2857500"/>
          <p14:tracePt t="56146" x="5153025" y="2847975"/>
          <p14:tracePt t="56186" x="5170488" y="2840038"/>
          <p14:tracePt t="56322" x="5170488" y="2830513"/>
          <p14:tracePt t="56346" x="5187950" y="2813050"/>
          <p14:tracePt t="56394" x="5197475" y="2813050"/>
          <p14:tracePt t="56410" x="5197475" y="2803525"/>
          <p14:tracePt t="56618" x="5187950" y="2803525"/>
          <p14:tracePt t="56626" x="5180013" y="2813050"/>
          <p14:tracePt t="56642" x="5160963" y="2830513"/>
          <p14:tracePt t="56652" x="5153025" y="2840038"/>
          <p14:tracePt t="56667" x="5133975" y="2867025"/>
          <p14:tracePt t="56684" x="5116513" y="2874963"/>
          <p14:tracePt t="56699" x="5108575" y="2874963"/>
          <p14:tracePt t="56716" x="5081588" y="2894013"/>
          <p14:tracePt t="56733" x="5062538" y="2894013"/>
          <p14:tracePt t="56750" x="5045075" y="2894013"/>
          <p14:tracePt t="56766" x="5037138" y="2911475"/>
          <p14:tracePt t="56783" x="5018088" y="2928938"/>
          <p14:tracePt t="56799" x="5000625" y="2946400"/>
          <p14:tracePt t="56817" x="4983163" y="2965450"/>
          <p14:tracePt t="56833" x="4973638" y="2973388"/>
          <p14:tracePt t="56850" x="4973638" y="2982913"/>
          <p14:tracePt t="56867" x="4956175" y="2990850"/>
          <p14:tracePt t="56899" x="4956175" y="3000375"/>
          <p14:tracePt t="56916" x="4938713" y="3009900"/>
          <p14:tracePt t="56933" x="4938713" y="3017838"/>
          <p14:tracePt t="56949" x="4929188" y="3044825"/>
          <p14:tracePt t="56967" x="4929188" y="3054350"/>
          <p14:tracePt t="57018" x="4929188" y="3071813"/>
          <p14:tracePt t="57051" x="4929188" y="3081338"/>
          <p14:tracePt t="57059" x="4929188" y="3089275"/>
          <p14:tracePt t="57074" x="4929188" y="3098800"/>
          <p14:tracePt t="57163" x="4929188" y="3108325"/>
          <p14:tracePt t="57179" x="4929188" y="3116263"/>
          <p14:tracePt t="57186" x="4938713" y="3116263"/>
          <p14:tracePt t="57202" x="4946650" y="3116263"/>
          <p14:tracePt t="57219" x="4956175" y="3125788"/>
          <p14:tracePt t="57234" x="4965700" y="3125788"/>
          <p14:tracePt t="57249" x="4973638" y="3125788"/>
          <p14:tracePt t="57268" x="4983163" y="3133725"/>
          <p14:tracePt t="57285" x="4991100" y="3133725"/>
          <p14:tracePt t="57299" x="5000625" y="3133725"/>
          <p14:tracePt t="57316" x="5010150" y="3133725"/>
          <p14:tracePt t="57333" x="5027613" y="3133725"/>
          <p14:tracePt t="57366" x="5037138" y="3133725"/>
          <p14:tracePt t="57372" x="5045075" y="3133725"/>
          <p14:tracePt t="57387" x="5062538" y="3133725"/>
          <p14:tracePt t="57403" x="5072063" y="3133725"/>
          <p14:tracePt t="57435" x="5081588" y="3133725"/>
          <p14:tracePt t="57451" x="5089525" y="3133725"/>
          <p14:tracePt t="57499" x="5108575" y="3133725"/>
          <p14:tracePt t="57539" x="5126038" y="3133725"/>
          <p14:tracePt t="57555" x="5133975" y="3133725"/>
          <p14:tracePt t="57565" x="5143500" y="3133725"/>
          <p14:tracePt t="57572" x="5153025" y="3133725"/>
          <p14:tracePt t="57603" x="5160963" y="3133725"/>
          <p14:tracePt t="57610" x="5170488" y="3133725"/>
          <p14:tracePt t="57620" x="5180013" y="3133725"/>
          <p14:tracePt t="57635" x="5187950" y="3133725"/>
          <p14:tracePt t="57659" x="5205413" y="3133725"/>
          <p14:tracePt t="57684" x="5224463" y="3133725"/>
          <p14:tracePt t="57706" x="5232400" y="3133725"/>
          <p14:tracePt t="57723" x="5241925" y="3143250"/>
          <p14:tracePt t="57747" x="5251450" y="3143250"/>
          <p14:tracePt t="57766" x="5259388" y="3143250"/>
          <p14:tracePt t="57772" x="5268913" y="3143250"/>
          <p14:tracePt t="57843" x="5286375" y="3143250"/>
          <p14:tracePt t="57899" x="5295900" y="3152775"/>
          <p14:tracePt t="57931" x="5303838" y="3152775"/>
          <p14:tracePt t="57963" x="5303838" y="3160713"/>
          <p14:tracePt t="57980" x="5313363" y="3170238"/>
          <p14:tracePt t="58019" x="5322888" y="3170238"/>
          <p14:tracePt t="58043" x="5330825" y="3170238"/>
          <p14:tracePt t="58115" x="5348288" y="3170238"/>
          <p14:tracePt t="58195" x="5357813" y="3170238"/>
          <p14:tracePt t="58235" x="5367338" y="3170238"/>
          <p14:tracePt t="58251" x="5375275" y="3170238"/>
          <p14:tracePt t="58283" x="5384800" y="3170238"/>
          <p14:tracePt t="58291" x="5384800" y="3160713"/>
          <p14:tracePt t="58323" x="5394325" y="3152775"/>
          <p14:tracePt t="58380" x="5402263" y="3133725"/>
          <p14:tracePt t="58388" x="5402263" y="3125788"/>
          <p14:tracePt t="58399" x="5402263" y="3116263"/>
          <p14:tracePt t="58416" x="5411788" y="3108325"/>
          <p14:tracePt t="58434" x="5419725" y="3081338"/>
          <p14:tracePt t="58450" x="5429250" y="3062288"/>
          <p14:tracePt t="58467" x="5438775" y="3062288"/>
          <p14:tracePt t="58483" x="5438775" y="3054350"/>
          <p14:tracePt t="58499" x="5438775" y="3044825"/>
          <p14:tracePt t="58517" x="5438775" y="3036888"/>
          <p14:tracePt t="58533" x="5438775" y="3027363"/>
          <p14:tracePt t="58611" x="5438775" y="3017838"/>
          <p14:tracePt t="58636" x="5438775" y="3000375"/>
          <p14:tracePt t="58707" x="5438775" y="2990850"/>
          <p14:tracePt t="58772" x="5446713" y="2990850"/>
          <p14:tracePt t="58796" x="5446713" y="2982913"/>
          <p14:tracePt t="58820" x="5446713" y="2973388"/>
          <p14:tracePt t="58852" x="5446713" y="2965450"/>
          <p14:tracePt t="58876" x="5446713" y="2955925"/>
          <p14:tracePt t="58900" x="5446713" y="2946400"/>
          <p14:tracePt t="59012" x="5446713" y="2938463"/>
          <p14:tracePt t="59116" x="5456238" y="2928938"/>
          <p14:tracePt t="59251" x="5465763" y="2928938"/>
          <p14:tracePt t="59316" x="5473700" y="2928938"/>
          <p14:tracePt t="59372" x="5483225" y="2928938"/>
          <p14:tracePt t="59396" x="5491163" y="2928938"/>
          <p14:tracePt t="59620" x="5500688" y="2928938"/>
          <p14:tracePt t="59652" x="5510213" y="2928938"/>
          <p14:tracePt t="59676" x="5518150" y="2928938"/>
          <p14:tracePt t="59701" x="5527675" y="2928938"/>
          <p14:tracePt t="59773" x="5537200" y="2928938"/>
          <p14:tracePt t="59813" x="5554663" y="2928938"/>
          <p14:tracePt t="59820" x="5554663" y="2938463"/>
          <p14:tracePt t="59844" x="5562600" y="2938463"/>
          <p14:tracePt t="59924" x="5572125" y="2938463"/>
          <p14:tracePt t="59957" x="5581650" y="2946400"/>
          <p14:tracePt t="59972" x="5589588" y="2946400"/>
          <p14:tracePt t="60004" x="5599113" y="2955925"/>
          <p14:tracePt t="60205" x="5616575" y="2955925"/>
          <p14:tracePt t="60349" x="5608638" y="2955925"/>
          <p14:tracePt t="60357" x="5599113" y="2955925"/>
          <p14:tracePt t="60405" x="5581650" y="2955925"/>
          <p14:tracePt t="60437" x="5572125" y="2955925"/>
          <p14:tracePt t="60445" x="5554663" y="2955925"/>
          <p14:tracePt t="60461" x="5537200" y="2955925"/>
          <p14:tracePt t="60477" x="5527675" y="2955925"/>
          <p14:tracePt t="60493" x="5518150" y="2946400"/>
          <p14:tracePt t="60533" x="5510213" y="2946400"/>
          <p14:tracePt t="60541" x="5500688" y="2946400"/>
          <p14:tracePt t="60567" x="5491163" y="2946400"/>
          <p14:tracePt t="60573" x="5483225" y="2946400"/>
          <p14:tracePt t="60589" x="5473700" y="2946400"/>
          <p14:tracePt t="60605" x="5465763" y="2946400"/>
          <p14:tracePt t="60621" x="5456238" y="2946400"/>
          <p14:tracePt t="60646" x="5446713" y="2946400"/>
          <p14:tracePt t="60669" x="5438775" y="2946400"/>
          <p14:tracePt t="60685" x="5419725" y="2946400"/>
          <p14:tracePt t="60701" x="5411788" y="2946400"/>
          <p14:tracePt t="60709" x="5402263" y="2946400"/>
          <p14:tracePt t="60719" x="5394325" y="2946400"/>
          <p14:tracePt t="60733" x="5384800" y="2946400"/>
          <p14:tracePt t="60750" x="5375275" y="2946400"/>
          <p14:tracePt t="60767" x="5348288" y="2928938"/>
          <p14:tracePt t="60783" x="5340350" y="2928938"/>
          <p14:tracePt t="60800" x="5322888" y="2928938"/>
          <p14:tracePt t="60817" x="5313363" y="2928938"/>
          <p14:tracePt t="60965" x="5303838" y="2928938"/>
          <p14:tracePt t="61014" x="5313363" y="2928938"/>
          <p14:tracePt t="61046" x="5322888" y="2928938"/>
          <p14:tracePt t="61053" x="5340350" y="2938463"/>
          <p14:tracePt t="61068" x="5367338" y="2946400"/>
          <p14:tracePt t="61084" x="5394325" y="2955925"/>
          <p14:tracePt t="61101" x="5402263" y="2965450"/>
          <p14:tracePt t="61134" x="5411788" y="2965450"/>
          <p14:tracePt t="61157" x="5429250" y="2965450"/>
          <p14:tracePt t="61206" x="5438775" y="2965450"/>
          <p14:tracePt t="61214" x="5456238" y="2965450"/>
          <p14:tracePt t="61230" x="5456238" y="2973388"/>
          <p14:tracePt t="61238" x="5465763" y="2973388"/>
          <p14:tracePt t="61261" x="5473700" y="2973388"/>
          <p14:tracePt t="61358" x="5483225" y="2982913"/>
          <p14:tracePt t="61462" x="5473700" y="2982913"/>
          <p14:tracePt t="61477" x="5465763" y="2982913"/>
          <p14:tracePt t="61518" x="5456238" y="2982913"/>
          <p14:tracePt t="61615" x="5446713" y="2982913"/>
          <p14:tracePt t="62214" x="5438775" y="2982913"/>
          <p14:tracePt t="62751" x="5438775" y="2973388"/>
          <p14:tracePt t="62758" x="5438775" y="2965450"/>
          <p14:tracePt t="62847" x="5446713" y="2946400"/>
          <p14:tracePt t="62871" x="5456238" y="2938463"/>
          <p14:tracePt t="63022" x="5456238" y="2928938"/>
          <p14:tracePt t="63143" x="5465763" y="2919413"/>
          <p14:tracePt t="63167" x="5465763" y="2901950"/>
          <p14:tracePt t="63183" x="5465763" y="2884488"/>
          <p14:tracePt t="63201" x="5465763" y="2867025"/>
          <p14:tracePt t="63303" x="5465763" y="2857500"/>
          <p14:tracePt t="63343" x="5465763" y="2840038"/>
          <p14:tracePt t="63351" x="5465763" y="2830513"/>
          <p14:tracePt t="63367" x="5465763" y="2822575"/>
          <p14:tracePt t="63495" x="5465763" y="2813050"/>
          <p14:tracePt t="63575" x="5465763" y="2803525"/>
          <p14:tracePt t="63607" x="5465763" y="2786063"/>
          <p14:tracePt t="63639" x="5465763" y="2776538"/>
          <p14:tracePt t="64063" x="5465763" y="2786063"/>
          <p14:tracePt t="64071" x="5465763" y="2795588"/>
          <p14:tracePt t="64084" x="5465763" y="2813050"/>
          <p14:tracePt t="64101" x="5465763" y="2830513"/>
          <p14:tracePt t="64119" x="5465763" y="2874963"/>
          <p14:tracePt t="64135" x="5465763" y="2894013"/>
          <p14:tracePt t="64153" x="5465763" y="2911475"/>
          <p14:tracePt t="64170" x="5465763" y="2938463"/>
          <p14:tracePt t="64184" x="5465763" y="2955925"/>
          <p14:tracePt t="64201" x="5465763" y="2965450"/>
          <p14:tracePt t="64218" x="5456238" y="2982913"/>
          <p14:tracePt t="64234" x="5456238" y="2990850"/>
          <p14:tracePt t="64251" x="5456238" y="3009900"/>
          <p14:tracePt t="64267" x="5456238" y="3027363"/>
          <p14:tracePt t="64284" x="5456238" y="3044825"/>
          <p14:tracePt t="64302" x="5456238" y="3062288"/>
          <p14:tracePt t="64317" x="5456238" y="3081338"/>
          <p14:tracePt t="64335" x="5456238" y="3098800"/>
          <p14:tracePt t="64352" x="5456238" y="3116263"/>
          <p14:tracePt t="64386" x="5456238" y="3125788"/>
          <p14:tracePt t="64456" x="5456238" y="3143250"/>
          <p14:tracePt t="64633" x="5456238" y="3152775"/>
          <p14:tracePt t="64640" x="5456238" y="3160713"/>
          <p14:tracePt t="65393" x="5446713" y="3170238"/>
          <p14:tracePt t="65409" x="5429250" y="3179763"/>
          <p14:tracePt t="65433" x="5419725" y="3179763"/>
          <p14:tracePt t="65451" x="5411788" y="3179763"/>
          <p14:tracePt t="65457" x="5402263" y="3179763"/>
          <p14:tracePt t="65489" x="5394325" y="3179763"/>
          <p14:tracePt t="65529" x="5375275" y="3179763"/>
          <p14:tracePt t="65545" x="5367338" y="3179763"/>
          <p14:tracePt t="65553" x="5357813" y="3187700"/>
          <p14:tracePt t="65569" x="5340350" y="3187700"/>
          <p14:tracePt t="65584" x="5330825" y="3187700"/>
          <p14:tracePt t="65602" x="5313363" y="3187700"/>
          <p14:tracePt t="65635" x="5295900" y="3187700"/>
          <p14:tracePt t="65673" x="5286375" y="3187700"/>
          <p14:tracePt t="65697" x="5276850" y="3187700"/>
          <p14:tracePt t="65712" x="5268913" y="3187700"/>
          <p14:tracePt t="65729" x="5259388" y="3187700"/>
          <p14:tracePt t="65737" x="5241925" y="3187700"/>
          <p14:tracePt t="65751" x="5232400" y="3187700"/>
          <p14:tracePt t="65771" x="5214938" y="3187700"/>
          <p14:tracePt t="65793" x="5205413" y="3179763"/>
          <p14:tracePt t="65809" x="5197475" y="3179763"/>
          <p14:tracePt t="65834" x="5187950" y="3179763"/>
          <p14:tracePt t="65851" x="5180013" y="3179763"/>
          <p14:tracePt t="65857" x="5160963" y="3179763"/>
          <p14:tracePt t="65867" x="5160963" y="3170238"/>
          <p14:tracePt t="65885" x="5153025" y="3170238"/>
          <p14:tracePt t="65901" x="5143500" y="3152775"/>
          <p14:tracePt t="65917" x="5133975" y="3152775"/>
          <p14:tracePt t="65953" x="5126038" y="3143250"/>
          <p14:tracePt t="65977" x="5116513" y="3143250"/>
          <p14:tracePt t="65985" x="5108575" y="3143250"/>
          <p14:tracePt t="66002" x="5089525" y="3125788"/>
          <p14:tracePt t="66018" x="5081588" y="3116263"/>
          <p14:tracePt t="66035" x="5062538" y="3108325"/>
          <p14:tracePt t="66051" x="5045075" y="3098800"/>
          <p14:tracePt t="66084" x="5037138" y="3098800"/>
          <p14:tracePt t="66101" x="5027613" y="3098800"/>
          <p14:tracePt t="66118" x="5018088" y="3089275"/>
          <p14:tracePt t="66135" x="5010150" y="3089275"/>
          <p14:tracePt t="66161" x="5000625" y="3089275"/>
          <p14:tracePt t="66177" x="4983163" y="3089275"/>
          <p14:tracePt t="66186" x="4983163" y="3081338"/>
          <p14:tracePt t="66202" x="4973638" y="3081338"/>
          <p14:tracePt t="66249" x="4956175" y="3081338"/>
          <p14:tracePt t="66266" x="4946650" y="3071813"/>
          <p14:tracePt t="66289" x="4938713" y="3071813"/>
          <p14:tracePt t="66322" x="4929188" y="3071813"/>
          <p14:tracePt t="66369" x="4919663" y="3071813"/>
          <p14:tracePt t="66401" x="4911725" y="3071813"/>
          <p14:tracePt t="66449" x="4902200" y="3062288"/>
          <p14:tracePt t="66482" x="4894263" y="3062288"/>
          <p14:tracePt t="66986" x="4884738" y="3062288"/>
          <p14:tracePt t="67890" x="4884738" y="3081338"/>
          <p14:tracePt t="67994" x="4902200" y="3089275"/>
          <p14:tracePt t="68003" x="4919663" y="3098800"/>
          <p14:tracePt t="68019" x="4929188" y="3108325"/>
          <p14:tracePt t="68035" x="4946650" y="3108325"/>
          <p14:tracePt t="68052" x="4956175" y="3116263"/>
          <p14:tracePt t="68138" x="4965700" y="3116263"/>
          <p14:tracePt t="68155" x="4983163" y="3116263"/>
          <p14:tracePt t="68163" x="4983163" y="3125788"/>
          <p14:tracePt t="68235" x="4991100" y="3125788"/>
          <p14:tracePt t="68259" x="5000625" y="3125788"/>
          <p14:tracePt t="68267" x="5010150" y="3125788"/>
          <p14:tracePt t="68286" x="5018088" y="3125788"/>
          <p14:tracePt t="68302" x="5027613" y="3125788"/>
          <p14:tracePt t="68318" x="5037138" y="3125788"/>
          <p14:tracePt t="68334" x="5045075" y="3125788"/>
          <p14:tracePt t="68352" x="5062538" y="3125788"/>
          <p14:tracePt t="68368" x="5081588" y="3116263"/>
          <p14:tracePt t="68386" x="5099050" y="3108325"/>
          <p14:tracePt t="68402" x="5108575" y="3108325"/>
          <p14:tracePt t="68419" x="5116513" y="3108325"/>
          <p14:tracePt t="68452" x="5160963" y="3081338"/>
          <p14:tracePt t="68468" x="5205413" y="3062288"/>
          <p14:tracePt t="68486" x="5224463" y="3044825"/>
          <p14:tracePt t="68518" x="5232400" y="3036888"/>
          <p14:tracePt t="68535" x="5232400" y="3027363"/>
          <p14:tracePt t="68551" x="5251450" y="3009900"/>
          <p14:tracePt t="68568" x="5259388" y="2990850"/>
          <p14:tracePt t="68586" x="5303838" y="2973388"/>
          <p14:tracePt t="68603" x="5322888" y="2965450"/>
          <p14:tracePt t="68643" x="5340350" y="2955925"/>
          <p14:tracePt t="68707" x="5340350" y="2946400"/>
          <p14:tracePt t="68733" x="5340350" y="2928938"/>
          <p14:tracePt t="68739" x="5348288" y="2928938"/>
          <p14:tracePt t="68751" x="5348288" y="2919413"/>
          <p14:tracePt t="68768" x="5367338" y="2919413"/>
          <p14:tracePt t="68786" x="5419725" y="2919413"/>
          <p14:tracePt t="68803" x="5438775" y="2919413"/>
          <p14:tracePt t="68907" x="5456238" y="2919413"/>
          <p14:tracePt t="68963" x="5465763" y="2911475"/>
          <p14:tracePt t="68971" x="5465763" y="2901950"/>
          <p14:tracePt t="69019" x="5465763" y="2894013"/>
          <p14:tracePt t="69059" x="5465763" y="2874963"/>
          <p14:tracePt t="69092" x="5465763" y="2867025"/>
          <p14:tracePt t="69123" x="5473700" y="2847975"/>
          <p14:tracePt t="69147" x="5473700" y="2840038"/>
          <p14:tracePt t="69155" x="5473700" y="2830513"/>
          <p14:tracePt t="69372" x="5473700" y="2822575"/>
          <p14:tracePt t="69468" x="5483225" y="2813050"/>
          <p14:tracePt t="69660" x="5491163" y="2813050"/>
          <p14:tracePt t="69900" x="5491163" y="2822575"/>
          <p14:tracePt t="69917" x="5491163" y="2830513"/>
          <p14:tracePt t="69924" x="5491163" y="2840038"/>
          <p14:tracePt t="69940" x="5500688" y="2840038"/>
          <p14:tracePt t="70188" x="5510213" y="2840038"/>
          <p14:tracePt t="70276" x="5510213" y="2830513"/>
          <p14:tracePt t="70301" x="5510213" y="2822575"/>
          <p14:tracePt t="70317" x="5510213" y="2813050"/>
          <p14:tracePt t="70335" x="5510213" y="2803525"/>
          <p14:tracePt t="70349" x="5510213" y="2795588"/>
          <p14:tracePt t="70628" x="5510213" y="2776538"/>
          <p14:tracePt t="70716" x="5510213" y="2768600"/>
          <p14:tracePt t="71373" x="5510213" y="2751138"/>
          <p14:tracePt t="71981" x="5500688" y="2751138"/>
          <p14:tracePt t="72053" x="5500688" y="2759075"/>
          <p14:tracePt t="72166" x="5491163" y="2759075"/>
          <p14:tracePt t="72437" x="5491163" y="2751138"/>
          <p14:tracePt t="72462" x="5491163" y="2741613"/>
          <p14:tracePt t="72526" x="5510213" y="2741613"/>
          <p14:tracePt t="72534" x="5518150" y="2759075"/>
          <p14:tracePt t="72552" x="5527675" y="2759075"/>
          <p14:tracePt t="72622" x="5527675" y="2751138"/>
          <p14:tracePt t="72768" x="5518150" y="2751138"/>
          <p14:tracePt t="75072" x="5518150" y="2759075"/>
          <p14:tracePt t="75544" x="5518150" y="2751138"/>
          <p14:tracePt t="75552" x="5527675" y="2741613"/>
          <p14:tracePt t="75849" x="5537200" y="2741613"/>
          <p14:tracePt t="75867" x="5554663" y="2741613"/>
          <p14:tracePt t="75929" x="5545138" y="2741613"/>
          <p14:tracePt t="75936" x="5537200" y="2741613"/>
          <p14:tracePt t="75953" x="5518150" y="2741613"/>
          <p14:tracePt t="76529" x="5518150" y="2732088"/>
          <p14:tracePt t="76545" x="5518150" y="2714625"/>
          <p14:tracePt t="76554" x="5510213" y="2714625"/>
          <p14:tracePt t="76697" x="5500688" y="2714625"/>
          <p14:tracePt t="76705" x="5491163" y="2714625"/>
          <p14:tracePt t="76722" x="5483225" y="2714625"/>
          <p14:tracePt t="76761" x="5473700" y="2724150"/>
          <p14:tracePt t="76770" x="5473700" y="2732088"/>
          <p14:tracePt t="76786" x="5473700" y="2759075"/>
          <p14:tracePt t="76803" x="5473700" y="2776538"/>
          <p14:tracePt t="76841" x="5473700" y="2786063"/>
          <p14:tracePt t="76913" x="5473700" y="2803525"/>
          <p14:tracePt t="76921" x="5473700" y="2813050"/>
          <p14:tracePt t="76938" x="5473700" y="2840038"/>
          <p14:tracePt t="76953" x="5473700" y="2857500"/>
          <p14:tracePt t="76971" x="5473700" y="2874963"/>
          <p14:tracePt t="77003" x="5473700" y="2894013"/>
          <p14:tracePt t="77020" x="5465763" y="2894013"/>
          <p14:tracePt t="77089" x="5465763" y="2901950"/>
          <p14:tracePt t="77241" x="5465763" y="2911475"/>
          <p14:tracePt t="77290" x="5465763" y="2919413"/>
          <p14:tracePt t="77313" x="5465763" y="2928938"/>
          <p14:tracePt t="77322" x="5465763" y="2938463"/>
          <p14:tracePt t="77337" x="5465763" y="2965450"/>
          <p14:tracePt t="77354" x="5465763" y="2990850"/>
          <p14:tracePt t="77371" x="5465763" y="3000375"/>
          <p14:tracePt t="77386" x="5465763" y="3009900"/>
          <p14:tracePt t="77466" x="5465763" y="3017838"/>
          <p14:tracePt t="77482" x="5465763" y="3027363"/>
          <p14:tracePt t="77490" x="5465763" y="3036888"/>
          <p14:tracePt t="77503" x="5465763" y="3054350"/>
          <p14:tracePt t="77521" x="5465763" y="3089275"/>
          <p14:tracePt t="77538" x="5456238" y="3108325"/>
          <p14:tracePt t="77650" x="5456238" y="3116263"/>
          <p14:tracePt t="77658" x="5456238" y="3125788"/>
          <p14:tracePt t="77674" x="5456238" y="3133725"/>
          <p14:tracePt t="77687" x="5456238" y="3143250"/>
          <p14:tracePt t="80284" x="5465763" y="3133725"/>
          <p14:tracePt t="80340" x="5465763" y="3125788"/>
          <p14:tracePt t="80364" x="5465763" y="3108325"/>
          <p14:tracePt t="80508" x="5465763" y="3089275"/>
          <p14:tracePt t="80516" x="5465763" y="3081338"/>
          <p14:tracePt t="80526" x="5465763" y="3062288"/>
          <p14:tracePt t="80537" x="5465763" y="3054350"/>
          <p14:tracePt t="80554" x="5456238" y="3054350"/>
          <p14:tracePt t="80788" x="5465763" y="3054350"/>
          <p14:tracePt t="80876" x="5456238" y="3054350"/>
          <p14:tracePt t="81101" x="5456238" y="3062288"/>
          <p14:tracePt t="81124" x="5456238" y="3071813"/>
          <p14:tracePt t="81156" x="5456238" y="3081338"/>
          <p14:tracePt t="81244" x="5456238" y="3089275"/>
          <p14:tracePt t="81252" x="5456238" y="3098800"/>
          <p14:tracePt t="81271" x="5456238" y="3108325"/>
          <p14:tracePt t="81304" x="5456238" y="3116263"/>
          <p14:tracePt t="81324" x="5456238" y="3125788"/>
          <p14:tracePt t="81365" x="5456238" y="3133725"/>
          <p14:tracePt t="81374" x="5456238" y="3143250"/>
          <p14:tracePt t="81485" x="5456238" y="3152775"/>
          <p14:tracePt t="81605" x="5456238" y="3160713"/>
          <p14:tracePt t="81741" x="5465763" y="3160713"/>
          <p14:tracePt t="81748" x="5473700" y="3160713"/>
          <p14:tracePt t="81758" x="5483225" y="3160713"/>
          <p14:tracePt t="81813" x="5483225" y="3152775"/>
          <p14:tracePt t="81965" x="5483225" y="3133725"/>
          <p14:tracePt t="82141" x="5483225" y="3125788"/>
          <p14:tracePt t="82149" x="5483225" y="3116263"/>
          <p14:tracePt t="82301" x="5483225" y="3108325"/>
          <p14:tracePt t="82454" x="5483225" y="3098800"/>
          <p14:tracePt t="82470" x="5483225" y="3089275"/>
          <p14:tracePt t="82478" x="5473700" y="3089275"/>
          <p14:tracePt t="82565" x="5483225" y="3089275"/>
          <p14:tracePt t="82638" x="5483225" y="3081338"/>
          <p14:tracePt t="82646" x="5465763" y="3071813"/>
          <p14:tracePt t="82662" x="5456238" y="3071813"/>
          <p14:tracePt t="82734" x="5465763" y="3071813"/>
          <p14:tracePt t="82742" x="5483225" y="3071813"/>
          <p14:tracePt t="82758" x="5491163" y="3071813"/>
          <p14:tracePt t="82894" x="5500688" y="3071813"/>
          <p14:tracePt t="82905" x="5518150" y="3071813"/>
          <p14:tracePt t="83054" x="5537200" y="3071813"/>
          <p14:tracePt t="83062" x="5554663" y="3071813"/>
          <p14:tracePt t="83072" x="5581650" y="3071813"/>
          <p14:tracePt t="83350" x="5581650" y="3081338"/>
          <p14:tracePt t="83358" x="5572125" y="3081338"/>
          <p14:tracePt t="83371" x="5554663" y="3089275"/>
          <p14:tracePt t="83387" x="5537200" y="3108325"/>
          <p14:tracePt t="83391" x="5491163" y="3125788"/>
          <p14:tracePt t="83405" x="5473700" y="3143250"/>
          <p14:tracePt t="83421" x="5456238" y="3143250"/>
          <p14:tracePt t="83438" x="5446713" y="3152775"/>
          <p14:tracePt t="83542" x="5438775" y="3160713"/>
          <p14:tracePt t="83574" x="5419725" y="3160713"/>
          <p14:tracePt t="83686" x="5411788" y="3160713"/>
          <p14:tracePt t="83694" x="5402263" y="3160713"/>
          <p14:tracePt t="84071" x="5402263" y="3152775"/>
          <p14:tracePt t="84223" x="5402263" y="3143250"/>
          <p14:tracePt t="84399" x="5402263" y="3133725"/>
          <p14:tracePt t="84631" x="5394325" y="3133725"/>
          <p14:tracePt t="84735" x="5402263" y="3133725"/>
          <p14:tracePt t="84783" x="5411788" y="3133725"/>
          <p14:tracePt t="84791" x="5402263" y="3116263"/>
          <p14:tracePt t="84806" x="5384800" y="3116263"/>
          <p14:tracePt t="84821" x="5375275" y="3108325"/>
          <p14:tracePt t="84887" x="5384800" y="3081338"/>
          <p14:tracePt t="84895" x="5456238" y="3071813"/>
          <p14:tracePt t="84907" x="5491163" y="3071813"/>
          <p14:tracePt t="84922" x="5500688" y="3071813"/>
          <p14:tracePt t="84959" x="5491163" y="3071813"/>
          <p14:tracePt t="84967" x="5438775" y="3071813"/>
          <p14:tracePt t="84975" x="5419725" y="3071813"/>
          <p14:tracePt t="84988" x="5411788" y="3071813"/>
          <p14:tracePt t="85005" x="5402263" y="3071813"/>
          <p14:tracePt t="85151" x="5411788" y="3071813"/>
          <p14:tracePt t="85295" x="5411788" y="3062288"/>
          <p14:tracePt t="85343" x="5429250" y="3054350"/>
          <p14:tracePt t="85359" x="5446713" y="3044825"/>
          <p14:tracePt t="85368" x="5456238" y="3027363"/>
          <p14:tracePt t="85376" x="5465763" y="3027363"/>
          <p14:tracePt t="85388" x="5465763" y="3017838"/>
          <p14:tracePt t="85408" x="5473700" y="2990850"/>
          <p14:tracePt t="85424" x="5473700" y="2982913"/>
          <p14:tracePt t="85438" x="5473700" y="2965450"/>
          <p14:tracePt t="85536" x="5473700" y="2946400"/>
          <p14:tracePt t="85624" x="5473700" y="2938463"/>
          <p14:tracePt t="85632" x="5473700" y="2911475"/>
          <p14:tracePt t="85641" x="5473700" y="2894013"/>
          <p14:tracePt t="85657" x="5473700" y="2874963"/>
          <p14:tracePt t="85672" x="5473700" y="2840038"/>
          <p14:tracePt t="85784" x="5473700" y="2822575"/>
          <p14:tracePt t="85792" x="5473700" y="2813050"/>
          <p14:tracePt t="85805" x="5473700" y="2803525"/>
          <p14:tracePt t="85822" x="5473700" y="2768600"/>
          <p14:tracePt t="85896" x="5473700" y="2759075"/>
          <p14:tracePt t="86353" x="5473700" y="2751138"/>
          <p14:tracePt t="86600" x="5465763" y="2751138"/>
          <p14:tracePt t="86610" x="5465763" y="2759075"/>
          <p14:tracePt t="86704" x="5456238" y="2759075"/>
          <p14:tracePt t="86945" x="5456238" y="2768600"/>
          <p14:tracePt t="86961" x="5465763" y="2776538"/>
          <p14:tracePt t="87193" x="5456238" y="2776538"/>
          <p14:tracePt t="87449" x="5465763" y="2776538"/>
          <p14:tracePt t="87457" x="5473700" y="2776538"/>
          <p14:tracePt t="87513" x="5483225" y="2776538"/>
          <p14:tracePt t="87521" x="5473700" y="2768600"/>
          <p14:tracePt t="87539" x="5456238" y="2751138"/>
          <p14:tracePt t="87778" x="5465763" y="2751138"/>
          <p14:tracePt t="87788" x="5483225" y="2751138"/>
          <p14:tracePt t="87801" x="5491163" y="2759075"/>
          <p14:tracePt t="87810" x="5500688" y="2759075"/>
          <p14:tracePt t="87857" x="5465763" y="2759075"/>
          <p14:tracePt t="87865" x="5419725" y="2751138"/>
          <p14:tracePt t="87875" x="5402263" y="2741613"/>
          <p14:tracePt t="87954" x="5402263" y="2751138"/>
          <p14:tracePt t="87961" x="5419725" y="2759075"/>
          <p14:tracePt t="87978" x="5429250" y="2759075"/>
          <p14:tracePt t="88026" x="5438775" y="2759075"/>
          <p14:tracePt t="88033" x="5438775" y="2751138"/>
          <p14:tracePt t="88042" x="5429250" y="2732088"/>
          <p14:tracePt t="88154" x="5446713" y="2732088"/>
          <p14:tracePt t="88281" x="5465763" y="2741613"/>
          <p14:tracePt t="88289" x="5483225" y="2751138"/>
          <p14:tracePt t="88306" x="5545138" y="2776538"/>
          <p14:tracePt t="88322" x="5581650" y="2776538"/>
          <p14:tracePt t="88356" x="5589588" y="2776538"/>
          <p14:tracePt t="88372" x="5527675" y="2724150"/>
          <p14:tracePt t="88389" x="5510213" y="2724150"/>
          <p14:tracePt t="88441" x="5537200" y="2768600"/>
          <p14:tracePt t="88450" x="5599113" y="2813050"/>
          <p14:tracePt t="88458" x="5643563" y="2840038"/>
          <p14:tracePt t="88474" x="5653088" y="2847975"/>
          <p14:tracePt t="88538" x="5643563" y="2847975"/>
          <p14:tracePt t="88570" x="5634038" y="2857500"/>
          <p14:tracePt t="88588" x="5653088" y="2874963"/>
          <p14:tracePt t="88594" x="5680075" y="2874963"/>
          <p14:tracePt t="88605" x="5688013" y="2874963"/>
          <p14:tracePt t="88634" x="5688013" y="2884488"/>
          <p14:tracePt t="88666" x="5688013" y="2894013"/>
          <p14:tracePt t="88674" x="5661025" y="2901950"/>
          <p14:tracePt t="88689" x="5653088" y="2901950"/>
          <p14:tracePt t="88708" x="5643563" y="2901950"/>
          <p14:tracePt t="88842" x="5643563" y="2946400"/>
          <p14:tracePt t="88850" x="5653088" y="2973388"/>
          <p14:tracePt t="88859" x="5661025" y="2982913"/>
          <p14:tracePt t="88872" x="5661025" y="2990850"/>
          <p14:tracePt t="88891" x="5661025" y="3000375"/>
          <p14:tracePt t="88908" x="5661025" y="3017838"/>
          <p14:tracePt t="88922" x="5661025" y="3036888"/>
          <p14:tracePt t="88940" x="5661025" y="3044825"/>
          <p14:tracePt t="89059" x="5653088" y="3054350"/>
          <p14:tracePt t="89563" x="5643563" y="3054350"/>
          <p14:tracePt t="89643" x="5643563" y="3062288"/>
          <p14:tracePt t="89674" x="5634038" y="3071813"/>
          <p14:tracePt t="89691" x="5626100" y="3081338"/>
          <p14:tracePt t="89699" x="5616575" y="3098800"/>
          <p14:tracePt t="89723" x="5608638" y="3108325"/>
          <p14:tracePt t="89883" x="5599113" y="3108325"/>
          <p14:tracePt t="89891" x="5589588" y="3108325"/>
          <p14:tracePt t="89923" x="5581650" y="3108325"/>
          <p14:tracePt t="89955" x="5572125" y="3108325"/>
          <p14:tracePt t="89972" x="5562600" y="3108325"/>
          <p14:tracePt t="90139" x="5545138" y="3108325"/>
          <p14:tracePt t="90476" x="5537200" y="3116263"/>
          <p14:tracePt t="90492" x="5537200" y="3125788"/>
          <p14:tracePt t="90500" x="5527675" y="3125788"/>
          <p14:tracePt t="90509" x="5510213" y="3133725"/>
          <p14:tracePt t="90525" x="5500688" y="3133725"/>
          <p14:tracePt t="90595" x="5491163" y="3133725"/>
          <p14:tracePt t="90611" x="5483225" y="3133725"/>
          <p14:tracePt t="90636" x="5465763" y="3133725"/>
          <p14:tracePt t="90652" x="5465763" y="3143250"/>
          <p14:tracePt t="90675" x="5456238" y="3143250"/>
          <p14:tracePt t="90684" x="5438775" y="3152775"/>
          <p14:tracePt t="90708" x="5429250" y="3160713"/>
          <p14:tracePt t="90715" x="5419725" y="3160713"/>
          <p14:tracePt t="90732" x="5411788" y="3160713"/>
          <p14:tracePt t="90748" x="5402263" y="3160713"/>
          <p14:tracePt t="90764" x="5394325" y="3160713"/>
          <p14:tracePt t="90780" x="5375275" y="3170238"/>
          <p14:tracePt t="90828" x="5375275" y="3179763"/>
          <p14:tracePt t="90876" x="5367338" y="3179763"/>
          <p14:tracePt t="90900" x="5348288" y="3179763"/>
          <p14:tracePt t="90964" x="5340350" y="3179763"/>
          <p14:tracePt t="90972" x="5322888" y="3187700"/>
          <p14:tracePt t="90992" x="5313363" y="3197225"/>
          <p14:tracePt t="91007" x="5295900" y="3205163"/>
          <p14:tracePt t="91023" x="5295900" y="3214688"/>
          <p14:tracePt t="91044" x="5286375" y="3214688"/>
          <p14:tracePt t="91056" x="5276850" y="3224213"/>
          <p14:tracePt t="91072" x="5268913" y="3224213"/>
          <p14:tracePt t="91140" x="5259388" y="3232150"/>
          <p14:tracePt t="91172" x="5251450" y="3232150"/>
          <p14:tracePt t="91189" x="5241925" y="3232150"/>
          <p14:tracePt t="91196" x="5232400" y="3232150"/>
          <p14:tracePt t="91228" x="5224463" y="3232150"/>
          <p14:tracePt t="91260" x="5214938" y="3232150"/>
          <p14:tracePt t="91276" x="5205413" y="3232150"/>
          <p14:tracePt t="91292" x="5197475" y="3232150"/>
          <p14:tracePt t="91364" x="5197475" y="3241675"/>
          <p14:tracePt t="91372" x="5187950" y="3241675"/>
          <p14:tracePt t="91421" x="5170488" y="3241675"/>
          <p14:tracePt t="91492" x="5160963" y="3259138"/>
          <p14:tracePt t="91524" x="5153025" y="3259138"/>
          <p14:tracePt t="91580" x="5143500" y="3259138"/>
          <p14:tracePt t="91612" x="5133975" y="3259138"/>
          <p14:tracePt t="91669" x="5126038" y="3259138"/>
          <p14:tracePt t="91676" x="5116513" y="3259138"/>
          <p14:tracePt t="91690" x="5108575" y="3259138"/>
          <p14:tracePt t="91989" x="5099050" y="3251200"/>
          <p14:tracePt t="92069" x="5099050" y="3241675"/>
          <p14:tracePt t="92077" x="5099050" y="3232150"/>
          <p14:tracePt t="92157" x="5072063" y="3224213"/>
          <p14:tracePt t="92165" x="5062538" y="3224213"/>
          <p14:tracePt t="92175" x="5054600" y="3224213"/>
          <p14:tracePt t="92237" x="5062538" y="3224213"/>
          <p14:tracePt t="92245" x="5081588" y="3224213"/>
          <p14:tracePt t="92256" x="5089525" y="3224213"/>
          <p14:tracePt t="92277" x="5099050" y="3224213"/>
          <p14:tracePt t="92309" x="5099050" y="3205163"/>
          <p14:tracePt t="92316" x="5099050" y="3197225"/>
          <p14:tracePt t="92325" x="5099050" y="3187700"/>
          <p14:tracePt t="92340" x="5099050" y="3179763"/>
          <p14:tracePt t="92397" x="5116513" y="3179763"/>
          <p14:tracePt t="92405" x="5153025" y="3179763"/>
          <p14:tracePt t="92424" x="5187950" y="3179763"/>
          <p14:tracePt t="92486" x="5180013" y="3170238"/>
          <p14:tracePt t="92493" x="5170488" y="3160713"/>
          <p14:tracePt t="92507" x="5160963" y="3152775"/>
          <p14:tracePt t="92557" x="5187950" y="3143250"/>
          <p14:tracePt t="92565" x="5224463" y="3143250"/>
          <p14:tracePt t="92574" x="5232400" y="3143250"/>
          <p14:tracePt t="92621" x="5214938" y="3143250"/>
          <p14:tracePt t="92629" x="5187950" y="3143250"/>
          <p14:tracePt t="92642" x="5180013" y="3143250"/>
          <p14:tracePt t="92725" x="5180013" y="3133725"/>
          <p14:tracePt t="92733" x="5170488" y="3108325"/>
          <p14:tracePt t="92742" x="5160963" y="3108325"/>
          <p14:tracePt t="92757" x="5133975" y="3071813"/>
          <p14:tracePt t="92773" x="5116513" y="3071813"/>
          <p14:tracePt t="92861" x="5089525" y="3054350"/>
          <p14:tracePt t="92872" x="5062538" y="3044825"/>
          <p14:tracePt t="92878" x="5045075" y="3027363"/>
          <p14:tracePt t="92890" x="5037138" y="3027363"/>
          <p14:tracePt t="92989" x="5027613" y="3017838"/>
          <p14:tracePt t="92997" x="5010150" y="3017838"/>
          <p14:tracePt t="93008" x="4991100" y="3009900"/>
          <p14:tracePt t="93024" x="4983163" y="3009900"/>
          <p14:tracePt t="93166" x="4973638" y="3009900"/>
          <p14:tracePt t="93173" x="4965700" y="3009900"/>
          <p14:tracePt t="93190" x="4929188" y="2982913"/>
          <p14:tracePt t="93206" x="4919663" y="2965450"/>
          <p14:tracePt t="93224" x="4902200" y="2965450"/>
          <p14:tracePt t="93240" x="4902200" y="2955925"/>
          <p14:tracePt t="93293" x="4875213" y="2955925"/>
          <p14:tracePt t="93302" x="4857750" y="2955925"/>
          <p14:tracePt t="93310" x="4830763" y="2955925"/>
          <p14:tracePt t="93323" x="4813300" y="2955925"/>
          <p14:tracePt t="93339" x="4795838" y="2955925"/>
          <p14:tracePt t="93357" x="4776788" y="2955925"/>
          <p14:tracePt t="93526" x="4768850" y="2955925"/>
          <p14:tracePt t="93534" x="4759325" y="2955925"/>
          <p14:tracePt t="93590" x="4751388" y="2955925"/>
          <p14:tracePt t="93606" x="4741863" y="2955925"/>
          <p14:tracePt t="93630" x="4732338" y="2955925"/>
          <p14:tracePt t="93710" x="4714875" y="2955925"/>
          <p14:tracePt t="93718" x="4714875" y="2965450"/>
          <p14:tracePt t="93727" x="4705350" y="2973388"/>
          <p14:tracePt t="93774" x="4697413" y="2982913"/>
          <p14:tracePt t="93862" x="4679950" y="2982913"/>
          <p14:tracePt t="93886" x="4670425" y="2982913"/>
          <p14:tracePt t="93998" x="4652963" y="2982913"/>
          <p14:tracePt t="94024" x="4643438" y="2982913"/>
          <p14:tracePt t="94030" x="4633913" y="2982913"/>
          <p14:tracePt t="94046" x="4625975" y="2982913"/>
          <p14:tracePt t="94058" x="4625975" y="2965450"/>
          <p14:tracePt t="94073" x="4616450" y="2955925"/>
          <p14:tracePt t="94089" x="4616450" y="2946400"/>
          <p14:tracePt t="94110" x="4616450" y="2938463"/>
          <p14:tracePt t="94123" x="4616450" y="2928938"/>
          <p14:tracePt t="94140" x="4598988" y="2901950"/>
          <p14:tracePt t="94157" x="4572000" y="2867025"/>
          <p14:tracePt t="94174" x="4554538" y="2830513"/>
          <p14:tracePt t="94190" x="4537075" y="2813050"/>
          <p14:tracePt t="94615" x="4545013" y="2803525"/>
          <p14:tracePt t="94622" x="4554538" y="2803525"/>
          <p14:tracePt t="94646" x="4554538" y="2795588"/>
          <p14:tracePt t="94663" x="4562475" y="2786063"/>
          <p14:tracePt t="94674" x="4572000" y="2776538"/>
          <p14:tracePt t="94690" x="4598988" y="2759075"/>
          <p14:tracePt t="94706" x="4625975" y="2732088"/>
          <p14:tracePt t="94724" x="4643438" y="2714625"/>
          <p14:tracePt t="94740" x="4652963" y="2697163"/>
          <p14:tracePt t="94757" x="4660900" y="2679700"/>
          <p14:tracePt t="94789" x="4670425" y="2660650"/>
          <p14:tracePt t="94808" x="4679950" y="2660650"/>
          <p14:tracePt t="94879" x="4679950" y="2652713"/>
          <p14:tracePt t="94895" x="4687888" y="2633663"/>
          <p14:tracePt t="94927" x="4697413" y="2625725"/>
          <p14:tracePt t="95031" x="4697413" y="2616200"/>
          <p14:tracePt t="95047" x="4697413" y="2608263"/>
          <p14:tracePt t="95058" x="4697413" y="2598738"/>
          <p14:tracePt t="95079" x="4697413" y="2589213"/>
          <p14:tracePt t="95111" x="4697413" y="2581275"/>
          <p14:tracePt t="95127" x="4697413" y="2562225"/>
          <p14:tracePt t="95135" x="4687888" y="2562225"/>
          <p14:tracePt t="95143" x="4687888" y="2554288"/>
          <p14:tracePt t="95159" x="4670425" y="2544763"/>
          <p14:tracePt t="95176" x="4670425" y="2536825"/>
          <p14:tracePt t="95215" x="4660900" y="2527300"/>
          <p14:tracePt t="95223" x="4652963" y="2517775"/>
          <p14:tracePt t="95241" x="4643438" y="2517775"/>
          <p14:tracePt t="95257" x="4633913" y="2509838"/>
          <p14:tracePt t="95274" x="4625975" y="2509838"/>
          <p14:tracePt t="95290" x="4616450" y="2490788"/>
          <p14:tracePt t="95306" x="4598988" y="2482850"/>
          <p14:tracePt t="95326" x="4581525" y="2465388"/>
          <p14:tracePt t="95391" x="4562475" y="2465388"/>
          <p14:tracePt t="95399" x="4545013" y="2465388"/>
          <p14:tracePt t="95409" x="4537075" y="2465388"/>
          <p14:tracePt t="95424" x="4510088" y="2465388"/>
          <p14:tracePt t="95440" x="4500563" y="2465388"/>
          <p14:tracePt t="95457" x="4483100" y="2446338"/>
          <p14:tracePt t="95474" x="4473575" y="2446338"/>
          <p14:tracePt t="95490" x="4456113" y="2446338"/>
          <p14:tracePt t="95507" x="4446588" y="2438400"/>
          <p14:tracePt t="95524" x="4438650" y="2428875"/>
          <p14:tracePt t="95584" x="4429125" y="2428875"/>
          <p14:tracePt t="95591" x="4419600" y="2428875"/>
          <p14:tracePt t="95615" x="4411663" y="2428875"/>
          <p14:tracePt t="95648" x="4402138" y="2428875"/>
          <p14:tracePt t="95695" x="4394200" y="2428875"/>
          <p14:tracePt t="95752" x="4375150" y="2428875"/>
          <p14:tracePt t="95775" x="4367213" y="2428875"/>
          <p14:tracePt t="95800" x="4357688" y="2428875"/>
          <p14:tracePt t="95832" x="4348163" y="2428875"/>
          <p14:tracePt t="95839" x="4340225" y="2428875"/>
          <p14:tracePt t="95857" x="4330700" y="2428875"/>
          <p14:tracePt t="95879" x="4322763" y="2428875"/>
          <p14:tracePt t="95911" x="4313238" y="2428875"/>
          <p14:tracePt t="95959" x="4303713" y="2428875"/>
          <p14:tracePt t="95968" x="4295775" y="2428875"/>
          <p14:tracePt t="95984" x="4295775" y="2438400"/>
          <p14:tracePt t="96000" x="4286250" y="2438400"/>
          <p14:tracePt t="96080" x="4286250" y="2446338"/>
          <p14:tracePt t="96088" x="4276725" y="2446338"/>
          <p14:tracePt t="96112" x="4268788" y="2455863"/>
          <p14:tracePt t="96120" x="4259263" y="2455863"/>
          <p14:tracePt t="96152" x="4259263" y="2465388"/>
          <p14:tracePt t="96160" x="4251325" y="2473325"/>
          <p14:tracePt t="96200" x="4241800" y="2482850"/>
          <p14:tracePt t="96208" x="4241800" y="2490788"/>
          <p14:tracePt t="96225" x="4232275" y="2500313"/>
          <p14:tracePt t="96241" x="4224338" y="2527300"/>
          <p14:tracePt t="96257" x="4224338" y="2536825"/>
          <p14:tracePt t="96276" x="4224338" y="2544763"/>
          <p14:tracePt t="96290" x="4224338" y="2554288"/>
          <p14:tracePt t="96306" x="4224338" y="2562225"/>
          <p14:tracePt t="96326" x="4214813" y="2571750"/>
          <p14:tracePt t="96356" x="4214813" y="2598738"/>
          <p14:tracePt t="96375" x="4214813" y="2616200"/>
          <p14:tracePt t="96391" x="4214813" y="2633663"/>
          <p14:tracePt t="96425" x="4214813" y="2652713"/>
          <p14:tracePt t="96457" x="4205288" y="2652713"/>
          <p14:tracePt t="96474" x="4205288" y="2660650"/>
          <p14:tracePt t="96491" x="4205288" y="2679700"/>
          <p14:tracePt t="96512" x="4205288" y="2687638"/>
          <p14:tracePt t="96536" x="4205288" y="2697163"/>
          <p14:tracePt t="96584" x="4205288" y="2705100"/>
          <p14:tracePt t="96592" x="4205288" y="2724150"/>
          <p14:tracePt t="96609" x="4205288" y="2732088"/>
          <p14:tracePt t="96625" x="4205288" y="2759075"/>
          <p14:tracePt t="96641" x="4205288" y="2786063"/>
          <p14:tracePt t="96657" x="4205288" y="2803525"/>
          <p14:tracePt t="96674" x="4205288" y="2813050"/>
          <p14:tracePt t="96736" x="4214813" y="2822575"/>
          <p14:tracePt t="96755" x="4224338" y="2830513"/>
          <p14:tracePt t="96762" x="4232275" y="2847975"/>
          <p14:tracePt t="96777" x="4241800" y="2867025"/>
          <p14:tracePt t="96790" x="4251325" y="2867025"/>
          <p14:tracePt t="96807" x="4259263" y="2874963"/>
          <p14:tracePt t="96872" x="4268788" y="2884488"/>
          <p14:tracePt t="96880" x="4276725" y="2894013"/>
          <p14:tracePt t="96921" x="4286250" y="2894013"/>
          <p14:tracePt t="96969" x="4303713" y="2901950"/>
          <p14:tracePt t="96984" x="4322763" y="2911475"/>
          <p14:tracePt t="97000" x="4330700" y="2919413"/>
          <p14:tracePt t="97010" x="4348163" y="2928938"/>
          <p14:tracePt t="97025" x="4367213" y="2938463"/>
          <p14:tracePt t="97041" x="4384675" y="2938463"/>
          <p14:tracePt t="97059" x="4394200" y="2938463"/>
          <p14:tracePt t="97121" x="4411663" y="2938463"/>
          <p14:tracePt t="97145" x="4419600" y="2938463"/>
          <p14:tracePt t="97154" x="4419600" y="2928938"/>
          <p14:tracePt t="97161" x="4429125" y="2928938"/>
          <p14:tracePt t="97174" x="4438650" y="2928938"/>
          <p14:tracePt t="97191" x="4456113" y="2911475"/>
          <p14:tracePt t="97208" x="4465638" y="2911475"/>
          <p14:tracePt t="97225" x="4473575" y="2911475"/>
          <p14:tracePt t="97241" x="4483100" y="2901950"/>
          <p14:tracePt t="97274" x="4491038" y="2894013"/>
          <p14:tracePt t="97297" x="4500563" y="2884488"/>
          <p14:tracePt t="97328" x="4510088" y="2884488"/>
          <p14:tracePt t="97345" x="4518025" y="2874963"/>
          <p14:tracePt t="97361" x="4537075" y="2867025"/>
          <p14:tracePt t="97368" x="4537075" y="2857500"/>
          <p14:tracePt t="97385" x="4554538" y="2840038"/>
          <p14:tracePt t="97409" x="4562475" y="2830513"/>
          <p14:tracePt t="97433" x="4562475" y="2822575"/>
          <p14:tracePt t="97441" x="4572000" y="2813050"/>
          <p14:tracePt t="97465" x="4572000" y="2803525"/>
          <p14:tracePt t="97476" x="4581525" y="2803525"/>
          <p14:tracePt t="97490" x="4581525" y="2795588"/>
          <p14:tracePt t="97509" x="4581525" y="2786063"/>
          <p14:tracePt t="97524" x="4589463" y="2786063"/>
          <p14:tracePt t="97540" x="4589463" y="2776538"/>
          <p14:tracePt t="97557" x="4589463" y="2768600"/>
          <p14:tracePt t="97574" x="4598988" y="2759075"/>
          <p14:tracePt t="97590" x="4598988" y="2751138"/>
          <p14:tracePt t="97608" x="4616450" y="2732088"/>
          <p14:tracePt t="97697" x="4616450" y="2724150"/>
          <p14:tracePt t="97737" x="4616450" y="2705100"/>
          <p14:tracePt t="97756" x="4616450" y="2697163"/>
          <p14:tracePt t="97769" x="4625975" y="2687638"/>
          <p14:tracePt t="97778" x="4633913" y="2687638"/>
          <p14:tracePt t="97833" x="4633913" y="2679700"/>
          <p14:tracePt t="97857" x="4633913" y="2670175"/>
          <p14:tracePt t="97881" x="4633913" y="2660650"/>
          <p14:tracePt t="97889" x="4633913" y="2652713"/>
          <p14:tracePt t="97937" x="4643438" y="2643188"/>
          <p14:tracePt t="97969" x="4643438" y="2625725"/>
          <p14:tracePt t="97985" x="4643438" y="2616200"/>
          <p14:tracePt t="97993" x="4643438" y="2608263"/>
          <p14:tracePt t="98007" x="4643438" y="2598738"/>
          <p14:tracePt t="98025" x="4643438" y="2581275"/>
          <p14:tracePt t="98059" x="4643438" y="2571750"/>
          <p14:tracePt t="98074" x="4643438" y="2562225"/>
          <p14:tracePt t="98129" x="4643438" y="2554288"/>
          <p14:tracePt t="98138" x="4643438" y="2544763"/>
          <p14:tracePt t="98161" x="4643438" y="2536825"/>
          <p14:tracePt t="98185" x="4643438" y="2527300"/>
          <p14:tracePt t="98217" x="4643438" y="2517775"/>
          <p14:tracePt t="98257" x="4643438" y="2500313"/>
          <p14:tracePt t="98289" x="4633913" y="2490788"/>
          <p14:tracePt t="98337" x="4633913" y="2482850"/>
          <p14:tracePt t="98356" x="4616450" y="2473325"/>
          <p14:tracePt t="98394" x="4608513" y="2473325"/>
          <p14:tracePt t="98409" x="4598988" y="2473325"/>
          <p14:tracePt t="98426" x="4589463" y="2473325"/>
          <p14:tracePt t="98433" x="4581525" y="2473325"/>
          <p14:tracePt t="98449" x="4562475" y="2473325"/>
          <p14:tracePt t="98459" x="4562475" y="2465388"/>
          <p14:tracePt t="98475" x="4554538" y="2465388"/>
          <p14:tracePt t="98491" x="4537075" y="2455863"/>
          <p14:tracePt t="98509" x="4518025" y="2455863"/>
          <p14:tracePt t="98524" x="4510088" y="2455863"/>
          <p14:tracePt t="98540" x="4491038" y="2446338"/>
          <p14:tracePt t="98558" x="4483100" y="2446338"/>
          <p14:tracePt t="98590" x="4473575" y="2446338"/>
          <p14:tracePt t="98633" x="4456113" y="2446338"/>
          <p14:tracePt t="98690" x="4446588" y="2446338"/>
          <p14:tracePt t="98714" x="4438650" y="2446338"/>
          <p14:tracePt t="98729" x="4429125" y="2446338"/>
          <p14:tracePt t="98755" x="4419600" y="2446338"/>
          <p14:tracePt t="98794" x="4411663" y="2446338"/>
          <p14:tracePt t="98818" x="4394200" y="2446338"/>
          <p14:tracePt t="98866" x="4384675" y="2446338"/>
          <p14:tracePt t="98898" x="4367213" y="2455863"/>
          <p14:tracePt t="98922" x="4357688" y="2455863"/>
          <p14:tracePt t="98930" x="4348163" y="2455863"/>
          <p14:tracePt t="98941" x="4340225" y="2465388"/>
          <p14:tracePt t="98962" x="4330700" y="2473325"/>
          <p14:tracePt t="98978" x="4322763" y="2473325"/>
          <p14:tracePt t="99002" x="4322763" y="2482850"/>
          <p14:tracePt t="99018" x="4313238" y="2490788"/>
          <p14:tracePt t="99042" x="4313238" y="2500313"/>
          <p14:tracePt t="99050" x="4303713" y="2500313"/>
          <p14:tracePt t="99098" x="4303713" y="2517775"/>
          <p14:tracePt t="99114" x="4295775" y="2527300"/>
          <p14:tracePt t="99154" x="4295775" y="2536825"/>
          <p14:tracePt t="99170" x="4295775" y="2544763"/>
          <p14:tracePt t="99178" x="4286250" y="2554288"/>
          <p14:tracePt t="99202" x="4286250" y="2562225"/>
          <p14:tracePt t="99211" x="4286250" y="2571750"/>
          <p14:tracePt t="99226" x="4286250" y="2581275"/>
          <p14:tracePt t="99241" x="4276725" y="2589213"/>
          <p14:tracePt t="99259" x="4276725" y="2616200"/>
          <p14:tracePt t="99276" x="4276725" y="2643188"/>
          <p14:tracePt t="99290" x="4276725" y="2652713"/>
          <p14:tracePt t="99308" x="4276725" y="2660650"/>
          <p14:tracePt t="99326" x="4276725" y="2687638"/>
          <p14:tracePt t="99341" x="4276725" y="2697163"/>
          <p14:tracePt t="99357" x="4276725" y="2714625"/>
          <p14:tracePt t="99374" x="4276725" y="2724150"/>
          <p14:tracePt t="99391" x="4276725" y="2741613"/>
          <p14:tracePt t="99408" x="4276725" y="2759075"/>
          <p14:tracePt t="99425" x="4286250" y="2786063"/>
          <p14:tracePt t="99442" x="4295775" y="2795588"/>
          <p14:tracePt t="99459" x="4295775" y="2803525"/>
          <p14:tracePt t="99475" x="4295775" y="2813050"/>
          <p14:tracePt t="99490" x="4295775" y="2822575"/>
          <p14:tracePt t="99508" x="4303713" y="2822575"/>
          <p14:tracePt t="99541" x="4303713" y="2830513"/>
          <p14:tracePt t="99558" x="4313238" y="2840038"/>
          <p14:tracePt t="99574" x="4322763" y="2847975"/>
          <p14:tracePt t="99691" x="4322763" y="2857500"/>
          <p14:tracePt t="99715" x="4322763" y="2867025"/>
          <p14:tracePt t="99851" x="4322763" y="2874963"/>
          <p14:tracePt t="99883" x="4322763" y="2884488"/>
          <p14:tracePt t="99890" x="4330700" y="2894013"/>
          <p14:tracePt t="99909" x="4340225" y="2894013"/>
          <p14:tracePt t="99926" x="4340225" y="2901950"/>
          <p14:tracePt t="99962" x="4340225" y="2919413"/>
          <p14:tracePt t="99987" x="4348163" y="2928938"/>
          <p14:tracePt t="99995" x="4348163" y="2938463"/>
          <p14:tracePt t="100008" x="4348163" y="2946400"/>
          <p14:tracePt t="100025" x="4357688" y="2965450"/>
          <p14:tracePt t="100042" x="4357688" y="2982913"/>
          <p14:tracePt t="100059" x="4367213" y="3000375"/>
          <p14:tracePt t="100091" x="4375150" y="3036888"/>
          <p14:tracePt t="100109" x="4384675" y="3062288"/>
          <p14:tracePt t="100124" x="4384675" y="3071813"/>
          <p14:tracePt t="100130" x="4384675" y="3081338"/>
          <p14:tracePt t="100142" x="4384675" y="3098800"/>
          <p14:tracePt t="100158" x="4384675" y="3116263"/>
          <p14:tracePt t="100174" x="4384675" y="3133725"/>
          <p14:tracePt t="100191" x="4384675" y="3160713"/>
          <p14:tracePt t="100208" x="4384675" y="3170238"/>
          <p14:tracePt t="100225" x="4384675" y="3187700"/>
          <p14:tracePt t="100242" x="4384675" y="3197225"/>
          <p14:tracePt t="100259" x="4384675" y="3205163"/>
          <p14:tracePt t="100276" x="4384675" y="3224213"/>
          <p14:tracePt t="100291" x="4384675" y="3251200"/>
          <p14:tracePt t="100309" x="4384675" y="3268663"/>
          <p14:tracePt t="100324" x="4384675" y="3286125"/>
          <p14:tracePt t="100341" x="4384675" y="3303588"/>
          <p14:tracePt t="100358" x="4384675" y="3322638"/>
          <p14:tracePt t="100374" x="4384675" y="3330575"/>
          <p14:tracePt t="100408" x="4384675" y="3348038"/>
          <p14:tracePt t="100424" x="4384675" y="3357563"/>
          <p14:tracePt t="100442" x="4384675" y="3384550"/>
          <p14:tracePt t="100459" x="4384675" y="3402013"/>
          <p14:tracePt t="100475" x="4394200" y="3419475"/>
          <p14:tracePt t="100492" x="4394200" y="3446463"/>
          <p14:tracePt t="100509" x="4402138" y="3465513"/>
          <p14:tracePt t="100524" x="4402138" y="3482975"/>
          <p14:tracePt t="100541" x="4402138" y="3500438"/>
          <p14:tracePt t="100559" x="4402138" y="3509963"/>
          <p14:tracePt t="100574" x="4402138" y="3517900"/>
          <p14:tracePt t="100591" x="4402138" y="3527425"/>
          <p14:tracePt t="100610" x="4402138" y="3544888"/>
          <p14:tracePt t="100641" x="4402138" y="3562350"/>
          <p14:tracePt t="100660" x="4402138" y="3571875"/>
          <p14:tracePt t="100674" x="4402138" y="3581400"/>
          <p14:tracePt t="100691" x="4402138" y="3589338"/>
          <p14:tracePt t="100708" x="4402138" y="3598863"/>
          <p14:tracePt t="100725" x="4402138" y="3608388"/>
          <p14:tracePt t="100741" x="4402138" y="3616325"/>
          <p14:tracePt t="100759" x="4402138" y="3625850"/>
          <p14:tracePt t="100851" x="4402138" y="3643313"/>
          <p14:tracePt t="100891" x="4402138" y="3652838"/>
          <p14:tracePt t="100915" x="4402138" y="3660775"/>
          <p14:tracePt t="100947" x="4402138" y="3670300"/>
          <p14:tracePt t="100988" x="4402138" y="3679825"/>
          <p14:tracePt t="101004" x="4402138" y="3687763"/>
          <p14:tracePt t="101173" x="4402138" y="3697288"/>
          <p14:tracePt t="101180" x="4402138" y="3705225"/>
          <p14:tracePt t="101244" x="4402138" y="3714750"/>
          <p14:tracePt t="101260" x="4402138" y="3724275"/>
          <p14:tracePt t="101300" x="4402138" y="3732213"/>
          <p14:tracePt t="101388" x="4402138" y="3741738"/>
          <p14:tracePt t="101396" x="4402138" y="3751263"/>
          <p14:tracePt t="101459" x="4402138" y="3768725"/>
          <p14:tracePt t="101524" x="4402138" y="3776663"/>
          <p14:tracePt t="101548" x="4394200" y="3795713"/>
          <p14:tracePt t="101573" x="4394200" y="3803650"/>
          <p14:tracePt t="101596" x="4394200" y="3813175"/>
          <p14:tracePt t="101613" x="4394200" y="3822700"/>
          <p14:tracePt t="101645" x="4394200" y="3830638"/>
          <p14:tracePt t="101828" x="4394200" y="3848100"/>
          <p14:tracePt t="101876" x="4394200" y="3857625"/>
          <p14:tracePt t="101893" x="4394200" y="3867150"/>
          <p14:tracePt t="101900" x="4394200" y="3875088"/>
          <p14:tracePt t="101916" x="4394200" y="3884613"/>
          <p14:tracePt t="101932" x="4394200" y="3894138"/>
          <p14:tracePt t="101964" x="4394200" y="3902075"/>
          <p14:tracePt t="102036" x="4394200" y="3911600"/>
          <p14:tracePt t="102068" x="4394200" y="3929063"/>
          <p14:tracePt t="102100" x="4394200" y="3938588"/>
          <p14:tracePt t="102108" x="4394200" y="3946525"/>
          <p14:tracePt t="102204" x="4394200" y="3956050"/>
          <p14:tracePt t="102861" x="4402138" y="3965575"/>
          <p14:tracePt t="102877" x="4402138" y="3973513"/>
          <p14:tracePt t="102949" x="4411663" y="3983038"/>
          <p14:tracePt t="102981" x="4411663" y="3990975"/>
          <p14:tracePt t="103077" x="4411663" y="4000500"/>
          <p14:tracePt t="103093" x="4419600" y="4000500"/>
          <p14:tracePt t="103253" x="4429125" y="4000500"/>
          <p14:tracePt t="103279" x="4438650" y="4000500"/>
          <p14:tracePt t="103406" x="4446588" y="4000500"/>
          <p14:tracePt t="103853" x="4429125" y="3990975"/>
          <p14:tracePt t="103877" x="4419600" y="3990975"/>
          <p14:tracePt t="103885" x="4411663" y="3990975"/>
          <p14:tracePt t="103902" x="4402138" y="3990975"/>
          <p14:tracePt t="103911" x="4394200" y="3990975"/>
          <p14:tracePt t="103926" x="4384675" y="3983038"/>
          <p14:tracePt t="103942" x="4367213" y="3983038"/>
          <p14:tracePt t="103959" x="4348163" y="3983038"/>
          <p14:tracePt t="103991" x="4340225" y="3983038"/>
          <p14:tracePt t="104010" x="4330700" y="3983038"/>
          <p14:tracePt t="104053" x="4322763" y="3983038"/>
          <p14:tracePt t="104070" x="4313238" y="3983038"/>
          <p14:tracePt t="104093" x="4303713" y="3983038"/>
          <p14:tracePt t="104158" x="4286250" y="3983038"/>
          <p14:tracePt t="104230" x="4276725" y="3983038"/>
          <p14:tracePt t="104241" x="4276725" y="3990975"/>
          <p14:tracePt t="104262" x="4276725" y="4000500"/>
          <p14:tracePt t="104270" x="4276725" y="4010025"/>
          <p14:tracePt t="104286" x="4276725" y="4017963"/>
          <p14:tracePt t="104310" x="4276725" y="4037013"/>
          <p14:tracePt t="104326" x="4276725" y="4044950"/>
          <p14:tracePt t="104334" x="4276725" y="4054475"/>
          <p14:tracePt t="104350" x="4276725" y="4062413"/>
          <p14:tracePt t="104382" x="4276725" y="4071938"/>
          <p14:tracePt t="104392" x="4276725" y="4081463"/>
          <p14:tracePt t="104414" x="4276725" y="4098925"/>
          <p14:tracePt t="104430" x="4276725" y="4108450"/>
          <p14:tracePt t="104442" x="4276725" y="4116388"/>
          <p14:tracePt t="104459" x="4276725" y="4133850"/>
          <p14:tracePt t="104475" x="4276725" y="4152900"/>
          <p14:tracePt t="104493" x="4276725" y="4179888"/>
          <p14:tracePt t="104525" x="4276725" y="4187825"/>
          <p14:tracePt t="104543" x="4276725" y="4197350"/>
          <p14:tracePt t="104575" x="4276725" y="4205288"/>
          <p14:tracePt t="104592" x="4276725" y="4214813"/>
          <p14:tracePt t="104607" x="4276725" y="4224338"/>
          <p14:tracePt t="104623" x="4276725" y="4232275"/>
          <p14:tracePt t="104630" x="4276725" y="4241800"/>
          <p14:tracePt t="104642" x="4276725" y="4251325"/>
          <p14:tracePt t="104658" x="4276725" y="4259263"/>
          <p14:tracePt t="104726" x="4276725" y="4268788"/>
          <p14:tracePt t="104735" x="4276725" y="4276725"/>
          <p14:tracePt t="104911" x="4276725" y="4286250"/>
          <p14:tracePt t="104927" x="4276725" y="4295775"/>
          <p14:tracePt t="104934" x="4276725" y="4303713"/>
          <p14:tracePt t="104944" x="4295775" y="4313238"/>
          <p14:tracePt t="105111" x="4295775" y="4322763"/>
          <p14:tracePt t="105127" x="4295775" y="4340225"/>
          <p14:tracePt t="105143" x="4313238" y="4348163"/>
          <p14:tracePt t="105159" x="4313238" y="4357688"/>
          <p14:tracePt t="105183" x="4322763" y="4367213"/>
          <p14:tracePt t="105206" x="4330700" y="4375150"/>
          <p14:tracePt t="105231" x="4340225" y="4384675"/>
          <p14:tracePt t="105255" x="4348163" y="4394200"/>
          <p14:tracePt t="105278" x="4348163" y="4402138"/>
          <p14:tracePt t="105295" x="4357688" y="4402138"/>
          <p14:tracePt t="105303" x="4367213" y="4411663"/>
          <p14:tracePt t="105319" x="4367213" y="4419600"/>
          <p14:tracePt t="105359" x="4367213" y="4429125"/>
          <p14:tracePt t="105375" x="4375150" y="4429125"/>
          <p14:tracePt t="105399" x="4375150" y="4438650"/>
          <p14:tracePt t="105414" x="4394200" y="4446588"/>
          <p14:tracePt t="105423" x="4394200" y="4456113"/>
          <p14:tracePt t="105535" x="4402138" y="4473575"/>
          <p14:tracePt t="105551" x="4411663" y="4483100"/>
          <p14:tracePt t="105583" x="4419600" y="4491038"/>
          <p14:tracePt t="105591" x="4419600" y="4500563"/>
          <p14:tracePt t="105624" x="4419600" y="4510088"/>
          <p14:tracePt t="105631" x="4429125" y="4518025"/>
          <p14:tracePt t="105663" x="4438650" y="4527550"/>
          <p14:tracePt t="105727" x="4438650" y="4537075"/>
          <p14:tracePt t="105735" x="4446588" y="4537075"/>
          <p14:tracePt t="105751" x="4446588" y="4545013"/>
          <p14:tracePt t="105775" x="4456113" y="4554538"/>
          <p14:tracePt t="105793" x="4456113" y="4562475"/>
          <p14:tracePt t="105808" x="4456113" y="4572000"/>
          <p14:tracePt t="105847" x="4465638" y="4581525"/>
          <p14:tracePt t="105856" x="4473575" y="4589463"/>
          <p14:tracePt t="105895" x="4473575" y="4598988"/>
          <p14:tracePt t="105927" x="4473575" y="4608513"/>
          <p14:tracePt t="105935" x="4483100" y="4616450"/>
          <p14:tracePt t="105960" x="4483100" y="4625975"/>
          <p14:tracePt t="105983" x="4491038" y="4625975"/>
          <p14:tracePt t="106008" x="4491038" y="4633913"/>
          <p14:tracePt t="106024" x="4491038" y="4643438"/>
          <p14:tracePt t="106288" x="4491038" y="4652963"/>
          <p14:tracePt t="106303" x="4473575" y="4652963"/>
          <p14:tracePt t="106312" x="4465638" y="4652963"/>
          <p14:tracePt t="106326" x="4438650" y="4643438"/>
          <p14:tracePt t="106343" x="4429125" y="4643438"/>
          <p14:tracePt t="106359" x="4411663" y="4643438"/>
          <p14:tracePt t="106394" x="4402138" y="4643438"/>
          <p14:tracePt t="106409" x="4394200" y="4643438"/>
          <p14:tracePt t="106425" x="4375150" y="4643438"/>
          <p14:tracePt t="106442" x="4367213" y="4643438"/>
          <p14:tracePt t="106459" x="4348163" y="4643438"/>
          <p14:tracePt t="106475" x="4330700" y="4643438"/>
          <p14:tracePt t="106492" x="4295775" y="4643438"/>
          <p14:tracePt t="106511" x="4251325" y="4643438"/>
          <p14:tracePt t="106526" x="4224338" y="4643438"/>
          <p14:tracePt t="106543" x="4205288" y="4643438"/>
          <p14:tracePt t="106561" x="4170363" y="4643438"/>
          <p14:tracePt t="106576" x="4152900" y="4643438"/>
          <p14:tracePt t="106593" x="4133850" y="4643438"/>
          <p14:tracePt t="106610" x="4125913" y="4643438"/>
          <p14:tracePt t="106625" x="4116388" y="4643438"/>
          <p14:tracePt t="106643" x="4098925" y="4643438"/>
          <p14:tracePt t="106659" x="4089400" y="4643438"/>
          <p14:tracePt t="106675" x="4062413" y="4643438"/>
          <p14:tracePt t="106692" x="4054475" y="4660900"/>
          <p14:tracePt t="106712" x="4037013" y="4660900"/>
          <p14:tracePt t="106727" x="4027488" y="4679950"/>
          <p14:tracePt t="106776" x="4017963" y="4679950"/>
          <p14:tracePt t="106793" x="4010025" y="4679950"/>
          <p14:tracePt t="106816" x="3990975" y="4697413"/>
          <p14:tracePt t="106824" x="3983038" y="4697413"/>
          <p14:tracePt t="106844" x="3983038" y="4705350"/>
          <p14:tracePt t="106859" x="3965575" y="4724400"/>
          <p14:tracePt t="106875" x="3965575" y="4732338"/>
          <p14:tracePt t="106893" x="3956050" y="4759325"/>
          <p14:tracePt t="106909" x="3946525" y="4768850"/>
          <p14:tracePt t="106926" x="3946525" y="4795838"/>
          <p14:tracePt t="106943" x="3929063" y="4813300"/>
          <p14:tracePt t="106976" x="3929063" y="4822825"/>
          <p14:tracePt t="107000" x="3919538" y="4830763"/>
          <p14:tracePt t="107056" x="3919538" y="4840288"/>
          <p14:tracePt t="107128" x="3919538" y="4848225"/>
          <p14:tracePt t="107136" x="3919538" y="4857750"/>
          <p14:tracePt t="107145" x="3919538" y="4867275"/>
          <p14:tracePt t="107162" x="3919538" y="4875213"/>
          <p14:tracePt t="107177" x="3929063" y="4894263"/>
          <p14:tracePt t="107193" x="3938588" y="4894263"/>
          <p14:tracePt t="107216" x="3956050" y="4894263"/>
          <p14:tracePt t="107248" x="3965575" y="4894263"/>
          <p14:tracePt t="107257" x="3973513" y="4894263"/>
          <p14:tracePt t="107265" x="3983038" y="4894263"/>
          <p14:tracePt t="107276" x="3990975" y="4894263"/>
          <p14:tracePt t="107293" x="4010025" y="4894263"/>
          <p14:tracePt t="107309" x="4044950" y="4894263"/>
          <p14:tracePt t="107325" x="4089400" y="4902200"/>
          <p14:tracePt t="107344" x="4116388" y="4911725"/>
          <p14:tracePt t="107360" x="4125913" y="4911725"/>
          <p14:tracePt t="107376" x="4133850" y="4911725"/>
          <p14:tracePt t="107393" x="4143375" y="4911725"/>
          <p14:tracePt t="107409" x="4160838" y="4911725"/>
          <p14:tracePt t="107426" x="4179888" y="4911725"/>
          <p14:tracePt t="107443" x="4197350" y="4911725"/>
          <p14:tracePt t="107480" x="4205288" y="4911725"/>
          <p14:tracePt t="107496" x="4214813" y="4911725"/>
          <p14:tracePt t="107509" x="4224338" y="4911725"/>
          <p14:tracePt t="107527" x="4241800" y="4911725"/>
          <p14:tracePt t="107544" x="4268788" y="4911725"/>
          <p14:tracePt t="107562" x="4276725" y="4911725"/>
          <p14:tracePt t="107640" x="4295775" y="4911725"/>
          <p14:tracePt t="107664" x="4313238" y="4911725"/>
          <p14:tracePt t="107681" x="4322763" y="4911725"/>
          <p14:tracePt t="107776" x="4330700" y="4911725"/>
          <p14:tracePt t="107865" x="4340225" y="4911725"/>
          <p14:tracePt t="107881" x="4348163" y="4911725"/>
          <p14:tracePt t="108009" x="4357688" y="4911725"/>
          <p14:tracePt t="108026" x="4367213" y="4911725"/>
          <p14:tracePt t="108042" x="4375150" y="4911725"/>
          <p14:tracePt t="108080" x="4384675" y="4911725"/>
          <p14:tracePt t="108153" x="4394200" y="4911725"/>
          <p14:tracePt t="108177" x="4402138" y="4911725"/>
          <p14:tracePt t="108193" x="4411663" y="4911725"/>
          <p14:tracePt t="108289" x="4419600" y="4911725"/>
          <p14:tracePt t="108297" x="4429125" y="4911725"/>
          <p14:tracePt t="108313" x="4438650" y="4911725"/>
          <p14:tracePt t="108338" x="4456113" y="4911725"/>
          <p14:tracePt t="108753" x="4465638" y="4911725"/>
          <p14:tracePt t="108762" x="4473575" y="4911725"/>
          <p14:tracePt t="108914" x="4483100" y="4911725"/>
          <p14:tracePt t="108985" x="4491038" y="4911725"/>
          <p14:tracePt t="109034" x="4500563" y="4911725"/>
          <p14:tracePt t="109081" x="4510088" y="4911725"/>
          <p14:tracePt t="109145" x="4510088" y="4902200"/>
          <p14:tracePt t="109162" x="4518025" y="4902200"/>
          <p14:tracePt t="109186" x="4527550" y="4902200"/>
          <p14:tracePt t="109194" x="4537075" y="4902200"/>
          <p14:tracePt t="109210" x="4545013" y="4884738"/>
          <p14:tracePt t="109369" x="4554538" y="4884738"/>
          <p14:tracePt t="109410" x="4554538" y="4875213"/>
          <p14:tracePt t="109514" x="4554538" y="4857750"/>
          <p14:tracePt t="109524" x="4572000" y="4848225"/>
          <p14:tracePt t="109554" x="4572000" y="4840288"/>
          <p14:tracePt t="109578" x="4572000" y="4830763"/>
          <p14:tracePt t="109586" x="4572000" y="4822825"/>
          <p14:tracePt t="109602" x="4589463" y="4813300"/>
          <p14:tracePt t="109611" x="4589463" y="4803775"/>
          <p14:tracePt t="109627" x="4589463" y="4795838"/>
          <p14:tracePt t="109682" x="4616450" y="4776788"/>
          <p14:tracePt t="109691" x="4625975" y="4759325"/>
          <p14:tracePt t="109707" x="4633913" y="4759325"/>
          <p14:tracePt t="109730" x="4633913" y="4751388"/>
          <p14:tracePt t="109738" x="4633913" y="4741863"/>
          <p14:tracePt t="109746" x="4633913" y="4732338"/>
          <p14:tracePt t="109764" x="4643438" y="4724400"/>
          <p14:tracePt t="109779" x="4643438" y="4714875"/>
          <p14:tracePt t="109826" x="4679950" y="4714875"/>
          <p14:tracePt t="109834" x="4751388" y="4714875"/>
          <p14:tracePt t="109845" x="4822825" y="4660900"/>
          <p14:tracePt t="109860" x="4938713" y="4598988"/>
          <p14:tracePt t="109877" x="4938713" y="4581525"/>
          <p14:tracePt t="109893" x="4938713" y="4554538"/>
          <p14:tracePt t="109909" x="4919663" y="4518025"/>
          <p14:tracePt t="109926" x="4902200" y="4500563"/>
          <p14:tracePt t="109943" x="4884738" y="4500563"/>
          <p14:tracePt t="110026" x="4875213" y="4491038"/>
          <p14:tracePt t="110043" x="4867275" y="4483100"/>
          <p14:tracePt t="110050" x="4840288" y="4456113"/>
          <p14:tracePt t="110061" x="4840288" y="4446588"/>
          <p14:tracePt t="110076" x="4803775" y="4384675"/>
          <p14:tracePt t="110093" x="4776788" y="4340225"/>
          <p14:tracePt t="110110" x="4776788" y="4286250"/>
          <p14:tracePt t="110126" x="4759325" y="4259263"/>
          <p14:tracePt t="110170" x="4751388" y="4232275"/>
          <p14:tracePt t="110178" x="4741863" y="4232275"/>
          <p14:tracePt t="110193" x="4741863" y="4214813"/>
          <p14:tracePt t="110209" x="4741863" y="4205288"/>
          <p14:tracePt t="110251" x="4741863" y="4187825"/>
          <p14:tracePt t="110258" x="4741863" y="4179888"/>
          <p14:tracePt t="110278" x="4741863" y="4152900"/>
          <p14:tracePt t="110281" x="4732338" y="4133850"/>
          <p14:tracePt t="110293" x="4732338" y="4125913"/>
          <p14:tracePt t="110309" x="4732338" y="4098925"/>
          <p14:tracePt t="110327" x="4732338" y="4081463"/>
          <p14:tracePt t="110343" x="4732338" y="4044950"/>
          <p14:tracePt t="110359" x="4732338" y="4027488"/>
          <p14:tracePt t="110377" x="4714875" y="3990975"/>
          <p14:tracePt t="110394" x="4714875" y="3983038"/>
          <p14:tracePt t="110409" x="4705350" y="3983038"/>
          <p14:tracePt t="110426" x="4705350" y="3973513"/>
          <p14:tracePt t="110460" x="4697413" y="3973513"/>
          <p14:tracePt t="110483" x="4697413" y="3983038"/>
          <p14:tracePt t="110494" x="4697413" y="4000500"/>
          <p14:tracePt t="110509" x="4697413" y="4054475"/>
          <p14:tracePt t="110526" x="4687888" y="4133850"/>
          <p14:tracePt t="110543" x="4679950" y="4232275"/>
          <p14:tracePt t="110560" x="4660900" y="4313238"/>
          <p14:tracePt t="110577" x="4652963" y="4419600"/>
          <p14:tracePt t="110594" x="4633913" y="4510088"/>
          <p14:tracePt t="110610" x="4625975" y="4625975"/>
          <p14:tracePt t="110627" x="4598988" y="4741863"/>
          <p14:tracePt t="110644" x="4572000" y="5000625"/>
          <p14:tracePt t="110660" x="4545013" y="5170488"/>
          <p14:tracePt t="110677" x="4527550" y="5268913"/>
          <p14:tracePt t="110693" x="4527550" y="5303838"/>
          <p14:tracePt t="110709" x="4527550" y="5348288"/>
          <p14:tracePt t="110726" x="4527550" y="5384800"/>
          <p14:tracePt t="110744" x="4527550" y="5402263"/>
          <p14:tracePt t="110760" x="4527550" y="5429250"/>
          <p14:tracePt t="110777" x="4527550" y="5446713"/>
          <p14:tracePt t="110907" x="4518025" y="5456238"/>
          <p14:tracePt t="110939" x="4510088" y="5456238"/>
          <p14:tracePt t="110955" x="4510088" y="5446713"/>
          <p14:tracePt t="110971" x="4510088" y="5438775"/>
          <p14:tracePt t="110980" x="4510088" y="5429250"/>
          <p14:tracePt t="110996" x="4510088" y="5419725"/>
          <p14:tracePt t="111012" x="4510088" y="5411788"/>
          <p14:tracePt t="111027" x="4510088" y="5402263"/>
          <p14:tracePt t="111044" x="4510088" y="5384800"/>
          <p14:tracePt t="111060" x="4510088" y="5367338"/>
          <p14:tracePt t="111077" x="4510088" y="5340350"/>
          <p14:tracePt t="111110" x="4510088" y="5330825"/>
          <p14:tracePt t="111155" x="4510088" y="5313363"/>
          <p14:tracePt t="111163" x="4510088" y="5303838"/>
          <p14:tracePt t="111178" x="4510088" y="5259388"/>
          <p14:tracePt t="111195" x="4510088" y="5214938"/>
          <p14:tracePt t="111210" x="4510088" y="5160963"/>
          <p14:tracePt t="111227" x="4510088" y="5126038"/>
          <p14:tracePt t="111244" x="4510088" y="5099050"/>
          <p14:tracePt t="111260" x="4510088" y="5062538"/>
          <p14:tracePt t="111278" x="4510088" y="5045075"/>
          <p14:tracePt t="111281" x="4510088" y="5018088"/>
          <p14:tracePt t="111293" x="4510088" y="5010150"/>
          <p14:tracePt t="111310" x="4510088" y="4991100"/>
          <p14:tracePt t="111327" x="4510088" y="4965700"/>
          <p14:tracePt t="111343" x="4510088" y="4929188"/>
          <p14:tracePt t="111360" x="4510088" y="4911725"/>
          <p14:tracePt t="111378" x="4527550" y="4848225"/>
          <p14:tracePt t="111394" x="4527550" y="4759325"/>
          <p14:tracePt t="111410" x="4527550" y="4679950"/>
          <p14:tracePt t="111428" x="4527550" y="4589463"/>
          <p14:tracePt t="111444" x="4527550" y="4537075"/>
          <p14:tracePt t="111460" x="4527550" y="4518025"/>
          <p14:tracePt t="111477" x="4527550" y="4483100"/>
          <p14:tracePt t="111494" x="4527550" y="4465638"/>
          <p14:tracePt t="111510" x="4527550" y="4438650"/>
          <p14:tracePt t="111527" x="4527550" y="4411663"/>
          <p14:tracePt t="111543" x="4527550" y="4367213"/>
          <p14:tracePt t="111560" x="4527550" y="4330700"/>
          <p14:tracePt t="111577" x="4527550" y="4295775"/>
          <p14:tracePt t="111594" x="4527550" y="4224338"/>
          <p14:tracePt t="111611" x="4527550" y="4152900"/>
          <p14:tracePt t="111627" x="4527550" y="4098925"/>
          <p14:tracePt t="111644" x="4527550" y="4027488"/>
          <p14:tracePt t="111661" x="4527550" y="4017963"/>
          <p14:tracePt t="111677" x="4518025" y="3990975"/>
          <p14:tracePt t="111694" x="4518025" y="3983038"/>
          <p14:tracePt t="111710" x="4518025" y="3965575"/>
          <p14:tracePt t="111726" x="4518025" y="3946525"/>
          <p14:tracePt t="111743" x="4518025" y="3911600"/>
          <p14:tracePt t="111760" x="4518025" y="3894138"/>
          <p14:tracePt t="111778" x="4518025" y="3848100"/>
          <p14:tracePt t="111794" x="4518025" y="3803650"/>
          <p14:tracePt t="111811" x="4518025" y="3751263"/>
          <p14:tracePt t="111828" x="4518025" y="3705225"/>
          <p14:tracePt t="111844" x="4518025" y="3670300"/>
          <p14:tracePt t="111860" x="4518025" y="3652838"/>
          <p14:tracePt t="111894" x="4518025" y="3643313"/>
          <p14:tracePt t="111910" x="4518025" y="3633788"/>
          <p14:tracePt t="111928" x="4518025" y="3625850"/>
          <p14:tracePt t="111956" x="4518025" y="3616325"/>
          <p14:tracePt t="111972" x="4518025" y="3608388"/>
          <p14:tracePt t="111980" x="4518025" y="3589338"/>
          <p14:tracePt t="111997" x="4518025" y="3571875"/>
          <p14:tracePt t="112010" x="4518025" y="3554413"/>
          <p14:tracePt t="112028" x="4518025" y="3500438"/>
          <p14:tracePt t="112044" x="4537075" y="3340100"/>
          <p14:tracePt t="112060" x="4554538" y="3313113"/>
          <p14:tracePt t="112077" x="4554538" y="3268663"/>
          <p14:tracePt t="112093" x="4554538" y="3224213"/>
          <p14:tracePt t="112110" x="4572000" y="3205163"/>
          <p14:tracePt t="112143" x="4572000" y="3197225"/>
          <p14:tracePt t="112164" x="4572000" y="3187700"/>
          <p14:tracePt t="112177" x="4572000" y="3179763"/>
          <p14:tracePt t="112196" x="4572000" y="3170238"/>
          <p14:tracePt t="112210" x="4572000" y="3160713"/>
          <p14:tracePt t="112236" x="4572000" y="3143250"/>
          <p14:tracePt t="112246" x="4572000" y="3133725"/>
          <p14:tracePt t="112260" x="4572000" y="3125788"/>
          <p14:tracePt t="112277" x="4572000" y="3116263"/>
          <p14:tracePt t="112293" x="4572000" y="3108325"/>
          <p14:tracePt t="112310" x="4572000" y="3098800"/>
          <p14:tracePt t="112327" x="4572000" y="3081338"/>
          <p14:tracePt t="112343" x="4572000" y="3062288"/>
          <p14:tracePt t="112360" x="4572000" y="3027363"/>
          <p14:tracePt t="112378" x="4572000" y="2965450"/>
          <p14:tracePt t="112394" x="4572000" y="2938463"/>
          <p14:tracePt t="112410" x="4562475" y="2919413"/>
          <p14:tracePt t="112516" x="4554538" y="2911475"/>
          <p14:tracePt t="112527" x="4554538" y="2894013"/>
          <p14:tracePt t="112533" x="4545013" y="2884488"/>
          <p14:tracePt t="112543" x="4545013" y="2874963"/>
          <p14:tracePt t="112561" x="4537075" y="2867025"/>
          <p14:tracePt t="112924" x="4537075" y="2857500"/>
          <p14:tracePt t="112942" x="4537075" y="2847975"/>
          <p14:tracePt t="112958" x="4537075" y="2840038"/>
          <p14:tracePt t="112965" x="4537075" y="2830513"/>
          <p14:tracePt t="112996" x="4527550" y="2830513"/>
          <p14:tracePt t="113069" x="4527550" y="2822575"/>
          <p14:tracePt t="113077" x="4527550" y="2813050"/>
          <p14:tracePt t="113095" x="4527550" y="2803525"/>
          <p14:tracePt t="113133" x="4527550" y="2786063"/>
          <p14:tracePt t="113221" x="4527550" y="2768600"/>
          <p14:tracePt t="113237" x="4527550" y="2751138"/>
          <p14:tracePt t="113246" x="4537075" y="2741613"/>
          <p14:tracePt t="113262" x="4545013" y="2741613"/>
          <p14:tracePt t="113277" x="4545013" y="2724150"/>
          <p14:tracePt t="113294" x="4554538" y="2705100"/>
          <p14:tracePt t="113310" x="4572000" y="2697163"/>
          <p14:tracePt t="113328" x="4572000" y="2679700"/>
          <p14:tracePt t="113343" x="4589463" y="2670175"/>
          <p14:tracePt t="113360" x="4589463" y="2643188"/>
          <p14:tracePt t="113393" x="4598988" y="2643188"/>
          <p14:tracePt t="113420" x="4608513" y="2633663"/>
          <p14:tracePt t="113445" x="4608513" y="2625725"/>
          <p14:tracePt t="113453" x="4608513" y="2616200"/>
          <p14:tracePt t="113485" x="4608513" y="2608263"/>
          <p14:tracePt t="113501" x="4616450" y="2589213"/>
          <p14:tracePt t="113511" x="4625975" y="2581275"/>
          <p14:tracePt t="113527" x="4633913" y="2554288"/>
          <p14:tracePt t="113543" x="4643438" y="2517775"/>
          <p14:tracePt t="113560" x="4652963" y="2500313"/>
          <p14:tracePt t="113593" x="4652963" y="2490788"/>
          <p14:tracePt t="113653" x="4652963" y="2482850"/>
          <p14:tracePt t="113678" x="4652963" y="2473325"/>
          <p14:tracePt t="113694" x="4652963" y="2465388"/>
          <p14:tracePt t="113789" x="4652963" y="2455863"/>
          <p14:tracePt t="113797" x="4652963" y="2446338"/>
          <p14:tracePt t="113837" x="4643438" y="2438400"/>
          <p14:tracePt t="113862" x="4633913" y="2438400"/>
          <p14:tracePt t="113869" x="4625975" y="2438400"/>
          <p14:tracePt t="113880" x="4625975" y="2428875"/>
          <p14:tracePt t="113895" x="4616450" y="2428875"/>
          <p14:tracePt t="113911" x="4608513" y="2428875"/>
          <p14:tracePt t="113929" x="4598988" y="2428875"/>
          <p14:tracePt t="113966" x="4589463" y="2428875"/>
          <p14:tracePt t="113973" x="4572000" y="2428875"/>
          <p14:tracePt t="113989" x="4562475" y="2428875"/>
          <p14:tracePt t="113997" x="4554538" y="2428875"/>
          <p14:tracePt t="114010" x="4537075" y="2419350"/>
          <p14:tracePt t="114028" x="4537075" y="2411413"/>
          <p14:tracePt t="114046" x="4527550" y="2411413"/>
          <p14:tracePt t="114063" x="4518025" y="2411413"/>
          <p14:tracePt t="114079" x="4510088" y="2411413"/>
          <p14:tracePt t="114110" x="4491038" y="2411413"/>
          <p14:tracePt t="114117" x="4491038" y="2401888"/>
          <p14:tracePt t="114128" x="4483100" y="2401888"/>
          <p14:tracePt t="114165" x="4473575" y="2393950"/>
          <p14:tracePt t="114173" x="4465638" y="2393950"/>
          <p14:tracePt t="114181" x="4456113" y="2384425"/>
          <p14:tracePt t="114193" x="4446588" y="2384425"/>
          <p14:tracePt t="114210" x="4429125" y="2374900"/>
          <p14:tracePt t="114228" x="4241800" y="2224088"/>
          <p14:tracePt t="114244" x="4187825" y="2205038"/>
          <p14:tracePt t="114261" x="4170363" y="2197100"/>
          <p14:tracePt t="114278" x="4152900" y="2197100"/>
          <p14:tracePt t="114342" x="4143375" y="2187575"/>
          <p14:tracePt t="114421" x="4133850" y="2187575"/>
          <p14:tracePt t="114462" x="4125913" y="2197100"/>
          <p14:tracePt t="114469" x="4116388" y="2205038"/>
          <p14:tracePt t="114480" x="4108450" y="2224088"/>
          <p14:tracePt t="114494" x="4098925" y="2241550"/>
          <p14:tracePt t="114510" x="4081463" y="2251075"/>
          <p14:tracePt t="114528" x="4062413" y="2286000"/>
          <p14:tracePt t="114544" x="4044950" y="2312988"/>
          <p14:tracePt t="114561" x="4027488" y="2347913"/>
          <p14:tracePt t="114577" x="4010025" y="2374900"/>
          <p14:tracePt t="114593" x="3990975" y="2411413"/>
          <p14:tracePt t="114612" x="3973513" y="2446338"/>
          <p14:tracePt t="114628" x="3973513" y="2465388"/>
          <p14:tracePt t="114645" x="3956050" y="2482850"/>
          <p14:tracePt t="114661" x="3946525" y="2500313"/>
          <p14:tracePt t="114678" x="3946525" y="2509838"/>
          <p14:tracePt t="114694" x="3946525" y="2527300"/>
          <p14:tracePt t="114711" x="3938588" y="2554288"/>
          <p14:tracePt t="114728" x="3938588" y="2571750"/>
          <p14:tracePt t="114743" x="3938588" y="2589213"/>
          <p14:tracePt t="114760" x="3938588" y="2616200"/>
          <p14:tracePt t="114778" x="3938588" y="2643188"/>
          <p14:tracePt t="114794" x="3938588" y="2660650"/>
          <p14:tracePt t="114810" x="3938588" y="2670175"/>
          <p14:tracePt t="114829" x="3938588" y="2697163"/>
          <p14:tracePt t="114854" x="3938588" y="2705100"/>
          <p14:tracePt t="114886" x="3938588" y="2724150"/>
          <p14:tracePt t="114894" x="3938588" y="2732088"/>
          <p14:tracePt t="114911" x="3938588" y="2751138"/>
          <p14:tracePt t="114929" x="3946525" y="2759075"/>
          <p14:tracePt t="114944" x="3956050" y="2768600"/>
          <p14:tracePt t="114960" x="3973513" y="2795588"/>
          <p14:tracePt t="114977" x="3983038" y="2803525"/>
          <p14:tracePt t="114993" x="3990975" y="2830513"/>
          <p14:tracePt t="115010" x="4010025" y="2847975"/>
          <p14:tracePt t="115029" x="4054475" y="2867025"/>
          <p14:tracePt t="115044" x="4071938" y="2867025"/>
          <p14:tracePt t="115061" x="4089400" y="2867025"/>
          <p14:tracePt t="115110" x="4098925" y="2867025"/>
          <p14:tracePt t="115118" x="4125913" y="2884488"/>
          <p14:tracePt t="115134" x="4133850" y="2884488"/>
          <p14:tracePt t="115144" x="4160838" y="2894013"/>
          <p14:tracePt t="115161" x="4187825" y="2901950"/>
          <p14:tracePt t="115177" x="4197350" y="2911475"/>
          <p14:tracePt t="115193" x="4224338" y="2919413"/>
          <p14:tracePt t="115211" x="4232275" y="2928938"/>
          <p14:tracePt t="115243" x="4241800" y="2928938"/>
          <p14:tracePt t="115263" x="4251325" y="2928938"/>
          <p14:tracePt t="115278" x="4259263" y="2928938"/>
          <p14:tracePt t="115296" x="4268788" y="2928938"/>
          <p14:tracePt t="115311" x="4276725" y="2928938"/>
          <p14:tracePt t="115329" x="4313238" y="2928938"/>
          <p14:tracePt t="115382" x="4322763" y="2928938"/>
          <p14:tracePt t="115390" x="4330700" y="2928938"/>
          <p14:tracePt t="115398" x="4348163" y="2919413"/>
          <p14:tracePt t="115414" x="4367213" y="2919413"/>
          <p14:tracePt t="115430" x="4384675" y="2911475"/>
          <p14:tracePt t="115443" x="4402138" y="2901950"/>
          <p14:tracePt t="115463" x="4419600" y="2901950"/>
          <p14:tracePt t="115480" x="4419600" y="2894013"/>
          <p14:tracePt t="115494" x="4429125" y="2884488"/>
          <p14:tracePt t="115510" x="4438650" y="2884488"/>
          <p14:tracePt t="115529" x="4446588" y="2874963"/>
          <p14:tracePt t="115575" x="4465638" y="2857500"/>
          <p14:tracePt t="115599" x="4473575" y="2857500"/>
          <p14:tracePt t="115609" x="4473575" y="2847975"/>
          <p14:tracePt t="115618" x="4483100" y="2847975"/>
          <p14:tracePt t="115631" x="4483100" y="2840038"/>
          <p14:tracePt t="115687" x="4491038" y="2840038"/>
          <p14:tracePt t="115694" x="4491038" y="2830513"/>
          <p14:tracePt t="115712" x="4500563" y="2822575"/>
          <p14:tracePt t="115728" x="4510088" y="2822575"/>
          <p14:tracePt t="115744" x="4518025" y="2813050"/>
          <p14:tracePt t="115760" x="4518025" y="2803525"/>
          <p14:tracePt t="115778" x="4537075" y="2776538"/>
          <p14:tracePt t="115794" x="4545013" y="2768600"/>
          <p14:tracePt t="115811" x="4554538" y="2751138"/>
          <p14:tracePt t="115871" x="4554538" y="2732088"/>
          <p14:tracePt t="115911" x="4554538" y="2724150"/>
          <p14:tracePt t="115919" x="4572000" y="2705100"/>
          <p14:tracePt t="115935" x="4572000" y="2687638"/>
          <p14:tracePt t="115951" x="4572000" y="2679700"/>
          <p14:tracePt t="115962" x="4589463" y="2670175"/>
          <p14:tracePt t="115978" x="4589463" y="2660650"/>
          <p14:tracePt t="115994" x="4589463" y="2652713"/>
          <p14:tracePt t="117023" x="4581525" y="2652713"/>
          <p14:tracePt t="117040" x="4572000" y="2660650"/>
          <p14:tracePt t="117047" x="4562475" y="2660650"/>
          <p14:tracePt t="117062" x="4545013" y="2660650"/>
          <p14:tracePt t="117078" x="4537075" y="2660650"/>
          <p14:tracePt t="117736" x="4537075" y="2670175"/>
          <p14:tracePt t="117744" x="4527550" y="2670175"/>
          <p14:tracePt t="117761" x="4518025" y="2679700"/>
          <p14:tracePt t="117809" x="4510088" y="2679700"/>
          <p14:tracePt t="117912" x="4510088" y="2687638"/>
          <p14:tracePt t="119698" x="4510088" y="2705100"/>
          <p14:tracePt t="119705" x="4510088" y="2724150"/>
          <p14:tracePt t="119714" x="4510088" y="2732088"/>
          <p14:tracePt t="119729" x="4510088" y="2759075"/>
          <p14:tracePt t="119762" x="4510088" y="2768600"/>
          <p14:tracePt t="119833" x="4500563" y="2776538"/>
          <p14:tracePt t="119844" x="4500563" y="2795588"/>
          <p14:tracePt t="119850" x="4491038" y="2803525"/>
          <p14:tracePt t="119862" x="4491038" y="2813050"/>
          <p14:tracePt t="119878" x="4491038" y="2822575"/>
          <p14:tracePt t="119954" x="4483100" y="2822575"/>
          <p14:tracePt t="119962" x="4483100" y="2830513"/>
          <p14:tracePt t="119979" x="4473575" y="2874963"/>
          <p14:tracePt t="119994" x="4465638" y="2884488"/>
          <p14:tracePt t="120012" x="4456113" y="2894013"/>
          <p14:tracePt t="120028" x="4456113" y="2901950"/>
          <p14:tracePt t="120044" x="4456113" y="2911475"/>
          <p14:tracePt t="120098" x="4446588" y="2928938"/>
          <p14:tracePt t="120106" x="4446588" y="2938463"/>
          <p14:tracePt t="120114" x="4438650" y="2955925"/>
          <p14:tracePt t="120128" x="4438650" y="2990850"/>
          <p14:tracePt t="120146" x="4429125" y="3036888"/>
          <p14:tracePt t="120164" x="4419600" y="3071813"/>
          <p14:tracePt t="120178" x="4419600" y="3089275"/>
          <p14:tracePt t="120195" x="4419600" y="3108325"/>
          <p14:tracePt t="120213" x="4419600" y="3125788"/>
          <p14:tracePt t="120228" x="4419600" y="3133725"/>
          <p14:tracePt t="120244" x="4419600" y="3160713"/>
          <p14:tracePt t="120262" x="4419600" y="3197225"/>
          <p14:tracePt t="120278" x="4419600" y="3224213"/>
          <p14:tracePt t="120295" x="4402138" y="3276600"/>
          <p14:tracePt t="120312" x="4402138" y="3313113"/>
          <p14:tracePt t="120330" x="4402138" y="3330575"/>
          <p14:tracePt t="120346" x="4402138" y="3348038"/>
          <p14:tracePt t="120363" x="4384675" y="3367088"/>
          <p14:tracePt t="120379" x="4384675" y="3384550"/>
          <p14:tracePt t="120395" x="4384675" y="3419475"/>
          <p14:tracePt t="120412" x="4375150" y="3455988"/>
          <p14:tracePt t="120428" x="4367213" y="3490913"/>
          <p14:tracePt t="120445" x="4367213" y="3544888"/>
          <p14:tracePt t="120462" x="4348163" y="3616325"/>
          <p14:tracePt t="120478" x="4348163" y="3679825"/>
          <p14:tracePt t="120495" x="4340225" y="3741738"/>
          <p14:tracePt t="120513" x="4340225" y="3813175"/>
          <p14:tracePt t="120529" x="4340225" y="3867150"/>
          <p14:tracePt t="120546" x="4340225" y="3884613"/>
          <p14:tracePt t="120563" x="4340225" y="3911600"/>
          <p14:tracePt t="120579" x="4340225" y="3929063"/>
          <p14:tracePt t="120595" x="4340225" y="3946525"/>
          <p14:tracePt t="120613" x="4340225" y="3973513"/>
          <p14:tracePt t="120630" x="4340225" y="4010025"/>
          <p14:tracePt t="120645" x="4357688" y="4044950"/>
          <p14:tracePt t="120664" x="4357688" y="4062413"/>
          <p14:tracePt t="120678" x="4357688" y="4108450"/>
          <p14:tracePt t="120695" x="4367213" y="4143375"/>
          <p14:tracePt t="120714" x="4384675" y="4205288"/>
          <p14:tracePt t="120729" x="4384675" y="4241800"/>
          <p14:tracePt t="120746" x="4384675" y="4268788"/>
          <p14:tracePt t="120763" x="4384675" y="4313238"/>
          <p14:tracePt t="120778" x="4394200" y="4357688"/>
          <p14:tracePt t="120795" x="4411663" y="4394200"/>
          <p14:tracePt t="120812" x="4411663" y="4411663"/>
          <p14:tracePt t="120828" x="4419600" y="4456113"/>
          <p14:tracePt t="120845" x="4438650" y="4500563"/>
          <p14:tracePt t="120862" x="4456113" y="4537075"/>
          <p14:tracePt t="120878" x="4465638" y="4589463"/>
          <p14:tracePt t="120895" x="4483100" y="4652963"/>
          <p14:tracePt t="120913" x="4500563" y="4732338"/>
          <p14:tracePt t="120929" x="4518025" y="4776788"/>
          <p14:tracePt t="120946" x="4518025" y="4803775"/>
          <p14:tracePt t="120963" x="4527550" y="4822825"/>
          <p14:tracePt t="120978" x="4527550" y="4830763"/>
          <p14:tracePt t="121099" x="4527550" y="4848225"/>
          <p14:tracePt t="121115" x="4527550" y="4875213"/>
          <p14:tracePt t="121130" x="4527550" y="4884738"/>
          <p14:tracePt t="121146" x="4527550" y="4894263"/>
          <p14:tracePt t="121154" x="4527550" y="4902200"/>
          <p14:tracePt t="121164" x="4527550" y="4911725"/>
          <p14:tracePt t="121179" x="4527550" y="4929188"/>
          <p14:tracePt t="121195" x="4527550" y="4938713"/>
          <p14:tracePt t="121212" x="4527550" y="4946650"/>
          <p14:tracePt t="121355" x="4527550" y="4956175"/>
          <p14:tracePt t="121387" x="4527550" y="4965700"/>
          <p14:tracePt t="123180" x="4527550" y="4956175"/>
          <p14:tracePt t="123188" x="4527550" y="4946650"/>
          <p14:tracePt t="123197" x="4527550" y="4938713"/>
          <p14:tracePt t="123220" x="4527550" y="4929188"/>
          <p14:tracePt t="123765" x="4527550" y="4911725"/>
          <p14:tracePt t="123773" x="4527550" y="4902200"/>
          <p14:tracePt t="123781" x="4527550" y="4894263"/>
          <p14:tracePt t="123869" x="4527550" y="4884738"/>
          <p14:tracePt t="123925" x="4518025" y="4884738"/>
          <p14:tracePt t="123933" x="4510088" y="4884738"/>
          <p14:tracePt t="123946" x="4500563" y="4884738"/>
          <p14:tracePt t="123963" x="4483100" y="4884738"/>
          <p14:tracePt t="123989" x="4465638" y="4884738"/>
          <p14:tracePt t="124013" x="4456113" y="4884738"/>
          <p14:tracePt t="124029" x="4446588" y="4884738"/>
          <p14:tracePt t="124037" x="4438650" y="4884738"/>
          <p14:tracePt t="124173" x="4429125" y="4884738"/>
          <p14:tracePt t="124189" x="4419600" y="4884738"/>
          <p14:tracePt t="124198" x="4411663" y="4902200"/>
          <p14:tracePt t="124325" x="4394200" y="4919663"/>
          <p14:tracePt t="124349" x="4394200" y="4938713"/>
          <p14:tracePt t="124413" x="4394200" y="4946650"/>
          <p14:tracePt t="124421" x="4394200" y="4956175"/>
          <p14:tracePt t="124437" x="4394200" y="4965700"/>
          <p14:tracePt t="124448" x="4394200" y="4973638"/>
          <p14:tracePt t="124462" x="4394200" y="4983163"/>
          <p14:tracePt t="124557" x="4394200" y="5000625"/>
          <p14:tracePt t="124581" x="4402138" y="5018088"/>
          <p14:tracePt t="124613" x="4411663" y="5037138"/>
          <p14:tracePt t="124701" x="4411663" y="5054600"/>
          <p14:tracePt t="124749" x="4411663" y="5062538"/>
          <p14:tracePt t="124773" x="4411663" y="5072063"/>
          <p14:tracePt t="124790" x="4411663" y="5081588"/>
          <p14:tracePt t="124798" x="4411663" y="5089525"/>
          <p14:tracePt t="124814" x="4419600" y="5116513"/>
          <p14:tracePt t="124830" x="4419600" y="5133975"/>
          <p14:tracePt t="124848" x="4429125" y="5153025"/>
          <p14:tracePt t="124862" x="4429125" y="5160963"/>
          <p14:tracePt t="124879" x="4438650" y="5187950"/>
          <p14:tracePt t="124912" x="4438650" y="5197475"/>
          <p14:tracePt t="124929" x="4446588" y="5205413"/>
          <p14:tracePt t="124950" x="4446588" y="5214938"/>
          <p14:tracePt t="124981" x="4446588" y="5232400"/>
          <p14:tracePt t="124998" x="4446588" y="5241925"/>
          <p14:tracePt t="125005" x="4456113" y="5241925"/>
          <p14:tracePt t="125015" x="4456113" y="5251450"/>
          <p14:tracePt t="125031" x="4456113" y="5259388"/>
          <p14:tracePt t="125047" x="4465638" y="5268913"/>
          <p14:tracePt t="125062" x="4465638" y="5276850"/>
          <p14:tracePt t="125079" x="4473575" y="5286375"/>
          <p14:tracePt t="125222" x="4473575" y="5295900"/>
          <p14:tracePt t="125229" x="4483100" y="5303838"/>
          <p14:tracePt t="125982" x="4491038" y="5313363"/>
          <p14:tracePt t="126110" x="4491038" y="5295900"/>
          <p14:tracePt t="126118" x="4491038" y="5286375"/>
          <p14:tracePt t="126134" x="4491038" y="5276850"/>
          <p14:tracePt t="126190" x="4491038" y="5259388"/>
          <p14:tracePt t="126254" x="4491038" y="5251450"/>
          <p14:tracePt t="126262" x="4491038" y="5232400"/>
          <p14:tracePt t="126279" x="4491038" y="5197475"/>
          <p14:tracePt t="126297" x="4491038" y="5180013"/>
          <p14:tracePt t="126344" x="4491038" y="5170488"/>
          <p14:tracePt t="126351" x="4491038" y="5160963"/>
          <p14:tracePt t="126367" x="4500563" y="5160963"/>
          <p14:tracePt t="126415" x="4510088" y="5153025"/>
          <p14:tracePt t="126430" x="4510088" y="5143500"/>
          <p14:tracePt t="126439" x="4510088" y="5133975"/>
          <p14:tracePt t="126448" x="4510088" y="5126038"/>
          <p14:tracePt t="126495" x="4510088" y="5108575"/>
          <p14:tracePt t="126502" x="4537075" y="5108575"/>
          <p14:tracePt t="126513" x="4554538" y="5108575"/>
          <p14:tracePt t="126529" x="4572000" y="5099050"/>
          <p14:tracePt t="126591" x="4572000" y="5089525"/>
          <p14:tracePt t="126599" x="4572000" y="5081588"/>
          <p14:tracePt t="126896" x="4581525" y="5072063"/>
          <p14:tracePt t="126903" x="4608513" y="5062538"/>
          <p14:tracePt t="126913" x="4643438" y="5062538"/>
          <p14:tracePt t="126930" x="4732338" y="5054600"/>
          <p14:tracePt t="126946" x="4759325" y="5045075"/>
          <p14:tracePt t="127087" x="4768850" y="5037138"/>
          <p14:tracePt t="127567" x="4759325" y="5037138"/>
          <p14:tracePt t="127578" x="4751388" y="5027613"/>
          <p14:tracePt t="127592" x="4741863" y="5027613"/>
          <p14:tracePt t="127600" x="4732338" y="5027613"/>
          <p14:tracePt t="127613" x="4732338" y="5018088"/>
          <p14:tracePt t="127632" x="4714875" y="5018088"/>
          <p14:tracePt t="127648" x="4697413" y="5018088"/>
          <p14:tracePt t="127664" x="4679950" y="5018088"/>
          <p14:tracePt t="127680" x="4670425" y="5018088"/>
          <p14:tracePt t="127714" x="4660900" y="5018088"/>
          <p14:tracePt t="127736" x="4652963" y="5018088"/>
          <p14:tracePt t="127747" x="4633913" y="5018088"/>
          <p14:tracePt t="127816" x="4625975" y="5018088"/>
          <p14:tracePt t="127896" x="4616450" y="5027613"/>
          <p14:tracePt t="127920" x="4608513" y="5037138"/>
          <p14:tracePt t="127935" x="4598988" y="5037138"/>
          <p14:tracePt t="127968" x="4589463" y="5037138"/>
          <p14:tracePt t="127978" x="4581525" y="5045075"/>
          <p14:tracePt t="128040" x="4572000" y="5054600"/>
          <p14:tracePt t="128056" x="4554538" y="5054600"/>
          <p14:tracePt t="128066" x="4554538" y="5062538"/>
          <p14:tracePt t="128080" x="4545013" y="5062538"/>
          <p14:tracePt t="128097" x="4537075" y="5072063"/>
          <p14:tracePt t="128113" x="4527550" y="5072063"/>
          <p14:tracePt t="128130" x="4510088" y="5081588"/>
          <p14:tracePt t="128147" x="4500563" y="5089525"/>
          <p14:tracePt t="128184" x="4491038" y="5089525"/>
          <p14:tracePt t="128232" x="4483100" y="5089525"/>
          <p14:tracePt t="128296" x="4473575" y="5099050"/>
          <p14:tracePt t="128336" x="4465638" y="5099050"/>
          <p14:tracePt t="128352" x="4456113" y="5099050"/>
          <p14:tracePt t="128377" x="4446588" y="5099050"/>
          <p14:tracePt t="128392" x="4438650" y="5099050"/>
          <p14:tracePt t="128472" x="4419600" y="5108575"/>
          <p14:tracePt t="128488" x="4419600" y="5116513"/>
          <p14:tracePt t="128513" x="4419600" y="5126038"/>
          <p14:tracePt t="128536" x="4411663" y="5126038"/>
          <p14:tracePt t="128545" x="4411663" y="5133975"/>
          <p14:tracePt t="128921" x="4411663" y="5143500"/>
          <p14:tracePt t="129081" x="4411663" y="5153025"/>
          <p14:tracePt t="129113" x="4429125" y="5153025"/>
          <p14:tracePt t="129122" x="4446588" y="5153025"/>
          <p14:tracePt t="129304" x="4446588" y="5160963"/>
          <p14:tracePt t="129657" x="4429125" y="5160963"/>
          <p14:tracePt t="129664" x="4419600" y="5160963"/>
          <p14:tracePt t="129937" x="4411663" y="5160963"/>
          <p14:tracePt t="129953" x="4394200" y="5160963"/>
          <p14:tracePt t="129963" x="4384675" y="5160963"/>
          <p14:tracePt t="129981" x="4375150" y="5160963"/>
          <p14:tracePt t="130073" x="4357688" y="5160963"/>
          <p14:tracePt t="130082" x="4348163" y="5160963"/>
          <p14:tracePt t="130098" x="4330700" y="5160963"/>
          <p14:tracePt t="130114" x="4313238" y="5160963"/>
          <p14:tracePt t="130250" x="4295775" y="5160963"/>
          <p14:tracePt t="130265" x="4286250" y="5160963"/>
          <p14:tracePt t="130281" x="4276725" y="5160963"/>
          <p14:tracePt t="130385" x="4268788" y="5160963"/>
          <p14:tracePt t="130394" x="4251325" y="5170488"/>
          <p14:tracePt t="130538" x="4241800" y="5187950"/>
          <p14:tracePt t="130554" x="4224338" y="5187950"/>
          <p14:tracePt t="130580" x="4214813" y="5197475"/>
          <p14:tracePt t="130682" x="4205288" y="5197475"/>
          <p14:tracePt t="130690" x="4187825" y="5197475"/>
          <p14:tracePt t="130730" x="4187825" y="5205413"/>
          <p14:tracePt t="130738" x="4179888" y="5214938"/>
          <p14:tracePt t="130882" x="4160838" y="5214938"/>
          <p14:tracePt t="131034" x="4160838" y="5224463"/>
          <p14:tracePt t="131066" x="4152900" y="5224463"/>
          <p14:tracePt t="131074" x="4143375" y="5232400"/>
          <p14:tracePt t="131218" x="4133850" y="5232400"/>
          <p14:tracePt t="131234" x="4125913" y="5232400"/>
          <p14:tracePt t="131338" x="4108450" y="5232400"/>
          <p14:tracePt t="131346" x="4089400" y="5232400"/>
          <p14:tracePt t="131363" x="4062413" y="5241925"/>
          <p14:tracePt t="131381" x="4054475" y="5241925"/>
          <p14:tracePt t="131397" x="4044950" y="5251450"/>
          <p14:tracePt t="131499" x="4037013" y="5259388"/>
          <p14:tracePt t="131507" x="4027488" y="5259388"/>
          <p14:tracePt t="131522" x="4017963" y="5268913"/>
          <p14:tracePt t="131538" x="4010025" y="5268913"/>
          <p14:tracePt t="131548" x="4010025" y="5276850"/>
          <p14:tracePt t="131570" x="4000500" y="5276850"/>
          <p14:tracePt t="131582" x="3990975" y="5295900"/>
          <p14:tracePt t="131612" x="3983038" y="5295900"/>
          <p14:tracePt t="131626" x="3973513" y="5303838"/>
          <p14:tracePt t="131659" x="3965575" y="5313363"/>
          <p14:tracePt t="131674" x="3956050" y="5322888"/>
          <p14:tracePt t="131691" x="3956050" y="5330825"/>
          <p14:tracePt t="131699" x="3956050" y="5340350"/>
          <p14:tracePt t="131716" x="3956050" y="5357813"/>
          <p14:tracePt t="131732" x="3946525" y="5375275"/>
          <p14:tracePt t="131771" x="3938588" y="5384800"/>
          <p14:tracePt t="131780" x="3938588" y="5402263"/>
          <p14:tracePt t="131796" x="3919538" y="5411788"/>
          <p14:tracePt t="131803" x="3902075" y="5429250"/>
          <p14:tracePt t="131814" x="3884613" y="5446713"/>
          <p14:tracePt t="131831" x="3813175" y="5510213"/>
          <p14:tracePt t="131847" x="3751263" y="5572125"/>
          <p14:tracePt t="131864" x="3697288" y="5626100"/>
          <p14:tracePt t="131882" x="3652838" y="5670550"/>
          <p14:tracePt t="131971" x="3643313" y="5680075"/>
          <p14:tracePt t="132083" x="3633788" y="5680075"/>
          <p14:tracePt t="132147" x="3625850" y="5680075"/>
          <p14:tracePt t="132179" x="3616325" y="5680075"/>
          <p14:tracePt t="132219" x="3608388" y="5680075"/>
          <p14:tracePt t="132331" x="3598863" y="5680075"/>
          <p14:tracePt t="132460" x="3589338" y="5680075"/>
          <p14:tracePt t="132531" x="3581400" y="5670550"/>
          <p14:tracePt t="132548" x="3581400" y="5661025"/>
          <p14:tracePt t="132635" x="3581400" y="5653088"/>
          <p14:tracePt t="132644" x="3581400" y="5643563"/>
          <p14:tracePt t="132662" x="3581400" y="5634038"/>
          <p14:tracePt t="132668" x="3571875" y="5634038"/>
          <p14:tracePt t="132681" x="3571875" y="5626100"/>
          <p14:tracePt t="132868" x="3571875" y="5616575"/>
          <p14:tracePt t="133468" x="3571875" y="5599113"/>
          <p14:tracePt t="133604" x="3562350" y="5599113"/>
          <p14:tracePt t="133614" x="3562350" y="5589588"/>
          <p14:tracePt t="133629" x="3554413" y="5589588"/>
          <p14:tracePt t="133732" x="3536950" y="5589588"/>
          <p14:tracePt t="133740" x="3536950" y="5581650"/>
          <p14:tracePt t="133750" x="3527425" y="5572125"/>
          <p14:tracePt t="133767" x="3517900" y="5572125"/>
          <p14:tracePt t="133783" x="3509963" y="5572125"/>
          <p14:tracePt t="133814" x="3500438" y="5572125"/>
          <p14:tracePt t="133860" x="3490913" y="5572125"/>
          <p14:tracePt t="133868" x="3482975" y="5572125"/>
          <p14:tracePt t="133881" x="3482975" y="5562600"/>
          <p14:tracePt t="133897" x="3473450" y="5562600"/>
          <p14:tracePt t="134205" x="3465513" y="5572125"/>
          <p14:tracePt t="134215" x="3465513" y="5581650"/>
          <p14:tracePt t="134222" x="3482975" y="5589588"/>
          <p14:tracePt t="134231" x="3490913" y="5589588"/>
          <p14:tracePt t="134247" x="3509963" y="5608638"/>
          <p14:tracePt t="134265" x="3517900" y="5608638"/>
          <p14:tracePt t="134325" x="3527425" y="5608638"/>
          <p14:tracePt t="134349" x="3544888" y="5608638"/>
          <p14:tracePt t="134365" x="3554413" y="5608638"/>
          <p14:tracePt t="134373" x="3562350" y="5608638"/>
          <p14:tracePt t="134397" x="3571875" y="5608638"/>
          <p14:tracePt t="134445" x="3581400" y="5608638"/>
          <p14:tracePt t="134453" x="3589338" y="5608638"/>
          <p14:tracePt t="134465" x="3598863" y="5616575"/>
          <p14:tracePt t="134481" x="3608388" y="5616575"/>
          <p14:tracePt t="134497" x="3616325" y="5616575"/>
          <p14:tracePt t="134514" x="3625850" y="5616575"/>
          <p14:tracePt t="134613" x="3643313" y="5616575"/>
          <p14:tracePt t="134630" x="3652838" y="5616575"/>
          <p14:tracePt t="134637" x="3660775" y="5616575"/>
          <p14:tracePt t="134741" x="3670300" y="5616575"/>
          <p14:tracePt t="135029" x="3679825" y="5616575"/>
          <p14:tracePt t="135069" x="3687763" y="5616575"/>
          <p14:tracePt t="135101" x="3697288" y="5616575"/>
          <p14:tracePt t="135117" x="3705225" y="5616575"/>
          <p14:tracePt t="135141" x="3714750" y="5616575"/>
          <p14:tracePt t="135157" x="3724275" y="5616575"/>
          <p14:tracePt t="135173" x="3732213" y="5616575"/>
          <p14:tracePt t="135183" x="3741738" y="5616575"/>
          <p14:tracePt t="135200" x="3751263" y="5616575"/>
          <p14:tracePt t="135216" x="3759200" y="5616575"/>
          <p14:tracePt t="135231" x="3768725" y="5626100"/>
          <p14:tracePt t="135248" x="3776663" y="5626100"/>
          <p14:tracePt t="135266" x="3786188" y="5626100"/>
          <p14:tracePt t="135301" x="3795713" y="5626100"/>
          <p14:tracePt t="135309" x="3803650" y="5634038"/>
          <p14:tracePt t="135318" x="3813175" y="5634038"/>
          <p14:tracePt t="135334" x="3830638" y="5643563"/>
          <p14:tracePt t="135348" x="3848100" y="5643563"/>
          <p14:tracePt t="135365" x="3867150" y="5643563"/>
          <p14:tracePt t="135382" x="3884613" y="5643563"/>
          <p14:tracePt t="135398" x="3894138" y="5643563"/>
          <p14:tracePt t="135415" x="3911600" y="5643563"/>
          <p14:tracePt t="135432" x="3919538" y="5643563"/>
          <p14:tracePt t="135447" x="3938588" y="5643563"/>
          <p14:tracePt t="135465" x="3956050" y="5643563"/>
          <p14:tracePt t="135482" x="3973513" y="5643563"/>
          <p14:tracePt t="135498" x="4000500" y="5661025"/>
          <p14:tracePt t="135516" x="4010025" y="5661025"/>
          <p14:tracePt t="135533" x="4027488" y="5661025"/>
          <p14:tracePt t="135597" x="4044950" y="5661025"/>
          <p14:tracePt t="135605" x="4054475" y="5661025"/>
          <p14:tracePt t="135616" x="4062413" y="5661025"/>
          <p14:tracePt t="135631" x="4089400" y="5680075"/>
          <p14:tracePt t="135648" x="4108450" y="5680075"/>
          <p14:tracePt t="135686" x="4116388" y="5680075"/>
          <p14:tracePt t="135698" x="4125913" y="5680075"/>
          <p14:tracePt t="135725" x="4143375" y="5680075"/>
          <p14:tracePt t="135750" x="4160838" y="5680075"/>
          <p14:tracePt t="135757" x="4170363" y="5680075"/>
          <p14:tracePt t="135774" x="4179888" y="5680075"/>
          <p14:tracePt t="135783" x="4187825" y="5680075"/>
          <p14:tracePt t="135838" x="4197350" y="5680075"/>
          <p14:tracePt t="135854" x="4205288" y="5680075"/>
          <p14:tracePt t="135870" x="4224338" y="5680075"/>
          <p14:tracePt t="135894" x="4232275" y="5680075"/>
          <p14:tracePt t="135934" x="4241800" y="5680075"/>
          <p14:tracePt t="135974" x="4251325" y="5680075"/>
          <p14:tracePt t="135990" x="4259263" y="5680075"/>
          <p14:tracePt t="136015" x="4268788" y="5680075"/>
          <p14:tracePt t="136038" x="4276725" y="5680075"/>
          <p14:tracePt t="136078" x="4286250" y="5670550"/>
          <p14:tracePt t="136094" x="4295775" y="5661025"/>
          <p14:tracePt t="136102" x="4295775" y="5653088"/>
          <p14:tracePt t="136118" x="4303713" y="5643563"/>
          <p14:tracePt t="136131" x="4313238" y="5626100"/>
          <p14:tracePt t="136149" x="4322763" y="5626100"/>
          <p14:tracePt t="136182" x="4330700" y="5616575"/>
          <p14:tracePt t="136246" x="4340225" y="5608638"/>
          <p14:tracePt t="136264" x="4348163" y="5599113"/>
          <p14:tracePt t="136279" x="4348163" y="5589588"/>
          <p14:tracePt t="136318" x="4357688" y="5581650"/>
          <p14:tracePt t="136751" x="4367213" y="5572125"/>
          <p14:tracePt t="136871" x="4367213" y="5562600"/>
          <p14:tracePt t="136895" x="4367213" y="5554663"/>
          <p14:tracePt t="136902" x="4375150" y="5554663"/>
          <p14:tracePt t="137463" x="4375150" y="5545138"/>
          <p14:tracePt t="137535" x="4384675" y="5537200"/>
          <p14:tracePt t="137543" x="4384675" y="5527675"/>
          <p14:tracePt t="137615" x="4394200" y="5527675"/>
          <p14:tracePt t="137671" x="4394200" y="5518150"/>
          <p14:tracePt t="137697" x="4402138" y="5510213"/>
          <p14:tracePt t="137704" x="4411663" y="5510213"/>
          <p14:tracePt t="137800" x="4411663" y="5500688"/>
          <p14:tracePt t="138000" x="4419600" y="5500688"/>
          <p14:tracePt t="138031" x="4419600" y="5491163"/>
          <p14:tracePt t="138056" x="4419600" y="5483225"/>
          <p14:tracePt t="138095" x="4419600" y="5473700"/>
          <p14:tracePt t="138159" x="4419600" y="5465763"/>
          <p14:tracePt t="138215" x="4419600" y="5446713"/>
          <p14:tracePt t="138376" x="4419600" y="5438775"/>
          <p14:tracePt t="138384" x="4419600" y="5429250"/>
          <p14:tracePt t="138401" x="4419600" y="5419725"/>
          <p14:tracePt t="138512" x="4419600" y="5411788"/>
          <p14:tracePt t="138519" x="4411663" y="5411788"/>
          <p14:tracePt t="138545" x="4394200" y="5419725"/>
          <p14:tracePt t="138624" x="4384675" y="5429250"/>
          <p14:tracePt t="138631" x="4375150" y="5429250"/>
          <p14:tracePt t="138649" x="4367213" y="5446713"/>
          <p14:tracePt t="138665" x="4357688" y="5465763"/>
          <p14:tracePt t="138698" x="4348163" y="5465763"/>
          <p14:tracePt t="138716" x="4340225" y="5465763"/>
          <p14:tracePt t="138736" x="4340225" y="5473700"/>
          <p14:tracePt t="138760" x="4340225" y="5483225"/>
          <p14:tracePt t="138769" x="4322763" y="5500688"/>
          <p14:tracePt t="138816" x="4322763" y="5510213"/>
          <p14:tracePt t="139176" x="4322763" y="5518150"/>
          <p14:tracePt t="139337" x="4322763" y="5527675"/>
          <p14:tracePt t="139347" x="4322763" y="5537200"/>
          <p14:tracePt t="139368" x="4330700" y="5545138"/>
          <p14:tracePt t="139392" x="4340225" y="5545138"/>
          <p14:tracePt t="139400" x="4348163" y="5545138"/>
          <p14:tracePt t="139416" x="4357688" y="5554663"/>
          <p14:tracePt t="139434" x="4367213" y="5554663"/>
          <p14:tracePt t="139465" x="4375150" y="5554663"/>
          <p14:tracePt t="139481" x="4394200" y="5554663"/>
          <p14:tracePt t="139505" x="4402138" y="5554663"/>
          <p14:tracePt t="139521" x="4411663" y="5554663"/>
          <p14:tracePt t="139537" x="4419600" y="5554663"/>
          <p14:tracePt t="139552" x="4429125" y="5554663"/>
          <p14:tracePt t="139576" x="4438650" y="5554663"/>
          <p14:tracePt t="139608" x="4456113" y="5554663"/>
          <p14:tracePt t="139633" x="4465638" y="5554663"/>
          <p14:tracePt t="139641" x="4473575" y="5554663"/>
          <p14:tracePt t="139657" x="4483100" y="5562600"/>
          <p14:tracePt t="139697" x="4491038" y="5562600"/>
          <p14:tracePt t="139736" x="4500563" y="5562600"/>
          <p14:tracePt t="139777" x="4510088" y="5562600"/>
          <p14:tracePt t="139784" x="4518025" y="5562600"/>
          <p14:tracePt t="139801" x="4527550" y="5572125"/>
          <p14:tracePt t="139825" x="4537075" y="5581650"/>
          <p14:tracePt t="139897" x="4554538" y="5581650"/>
          <p14:tracePt t="139929" x="4562475" y="5589588"/>
          <p14:tracePt t="139947" x="4572000" y="5589588"/>
          <p14:tracePt t="139954" x="4581525" y="5589588"/>
          <p14:tracePt t="139968" x="4589463" y="5589588"/>
          <p14:tracePt t="139982" x="4589463" y="5599113"/>
          <p14:tracePt t="139999" x="4598988" y="5608638"/>
          <p14:tracePt t="140018" x="4616450" y="5608638"/>
          <p14:tracePt t="140041" x="4625975" y="5608638"/>
          <p14:tracePt t="140050" x="4652963" y="5608638"/>
          <p14:tracePt t="140068" x="4670425" y="5616575"/>
          <p14:tracePt t="140083" x="4679950" y="5616575"/>
          <p14:tracePt t="140099" x="4697413" y="5626100"/>
          <p14:tracePt t="140115" x="4714875" y="5626100"/>
          <p14:tracePt t="140132" x="4732338" y="5626100"/>
          <p14:tracePt t="140149" x="4751388" y="5626100"/>
          <p14:tracePt t="140165" x="4768850" y="5626100"/>
          <p14:tracePt t="140182" x="4786313" y="5626100"/>
          <p14:tracePt t="140199" x="4822825" y="5626100"/>
          <p14:tracePt t="140217" x="4840288" y="5626100"/>
          <p14:tracePt t="140233" x="4848225" y="5626100"/>
          <p14:tracePt t="140266" x="4867275" y="5626100"/>
          <p14:tracePt t="140314" x="4875213" y="5626100"/>
          <p14:tracePt t="140321" x="4884738" y="5626100"/>
          <p14:tracePt t="140337" x="4902200" y="5626100"/>
          <p14:tracePt t="140353" x="4919663" y="5626100"/>
          <p14:tracePt t="140369" x="4929188" y="5626100"/>
          <p14:tracePt t="140393" x="4938713" y="5626100"/>
          <p14:tracePt t="140417" x="4946650" y="5626100"/>
          <p14:tracePt t="140433" x="4956175" y="5626100"/>
          <p14:tracePt t="140450" x="4973638" y="5626100"/>
          <p14:tracePt t="140466" x="4983163" y="5626100"/>
          <p14:tracePt t="140473" x="4991100" y="5626100"/>
          <p14:tracePt t="140483" x="5000625" y="5626100"/>
          <p14:tracePt t="140500" x="5018088" y="5616575"/>
          <p14:tracePt t="140546" x="5027613" y="5608638"/>
          <p14:tracePt t="140609" x="5045075" y="5599113"/>
          <p14:tracePt t="140641" x="5054600" y="5589588"/>
          <p14:tracePt t="140674" x="5072063" y="5581650"/>
          <p14:tracePt t="140753" x="5072063" y="5572125"/>
          <p14:tracePt t="140833" x="5081588" y="5572125"/>
          <p14:tracePt t="140858" x="5089525" y="5572125"/>
          <p14:tracePt t="140890" x="5099050" y="5572125"/>
          <p14:tracePt t="140969" x="5108575" y="5572125"/>
          <p14:tracePt t="141010" x="5116513" y="5572125"/>
          <p14:tracePt t="141954" x="5116513" y="5562600"/>
          <p14:tracePt t="142027" x="5116513" y="5545138"/>
          <p14:tracePt t="142122" x="5116513" y="5537200"/>
          <p14:tracePt t="142139" x="5116513" y="5527675"/>
          <p14:tracePt t="142186" x="5116513" y="5518150"/>
          <p14:tracePt t="142410" x="5133975" y="5518150"/>
          <p14:tracePt t="142603" x="5143500" y="5527675"/>
          <p14:tracePt t="142611" x="5143500" y="5537200"/>
          <p14:tracePt t="142627" x="5153025" y="5537200"/>
          <p14:tracePt t="142643" x="5153025" y="5545138"/>
          <p14:tracePt t="142659" x="5160963" y="5545138"/>
          <p14:tracePt t="142669" x="5170488" y="5554663"/>
          <p14:tracePt t="142685" x="5180013" y="5572125"/>
          <p14:tracePt t="142699" x="5187950" y="5581650"/>
          <p14:tracePt t="142716" x="5197475" y="5599113"/>
          <p14:tracePt t="142733" x="5205413" y="5608638"/>
          <p14:tracePt t="142843" x="5214938" y="5608638"/>
          <p14:tracePt t="142859" x="5224463" y="5608638"/>
          <p14:tracePt t="142877" x="5232400" y="5608638"/>
          <p14:tracePt t="142979" x="5241925" y="5608638"/>
          <p14:tracePt t="142995" x="5259388" y="5608638"/>
          <p14:tracePt t="143011" x="5259388" y="5616575"/>
          <p14:tracePt t="143019" x="5268913" y="5616575"/>
          <p14:tracePt t="143083" x="5276850" y="5616575"/>
          <p14:tracePt t="143091" x="5286375" y="5616575"/>
          <p14:tracePt t="143115" x="5295900" y="5616575"/>
          <p14:tracePt t="143139" x="5303838" y="5616575"/>
          <p14:tracePt t="143187" x="5322888" y="5616575"/>
          <p14:tracePt t="143203" x="5330825" y="5616575"/>
          <p14:tracePt t="143219" x="5330825" y="5608638"/>
          <p14:tracePt t="143227" x="5340350" y="5608638"/>
          <p14:tracePt t="143243" x="5340350" y="5599113"/>
          <p14:tracePt t="143275" x="5348288" y="5599113"/>
          <p14:tracePt t="143283" x="5357813" y="5599113"/>
          <p14:tracePt t="143716" x="5348288" y="5599113"/>
          <p14:tracePt t="143732" x="5340350" y="5599113"/>
          <p14:tracePt t="143740" x="5330825" y="5599113"/>
          <p14:tracePt t="143751" x="5322888" y="5608638"/>
          <p14:tracePt t="143766" x="5313363" y="5616575"/>
          <p14:tracePt t="143804" x="5295900" y="5616575"/>
          <p14:tracePt t="143819" x="5286375" y="5616575"/>
          <p14:tracePt t="143829" x="5276850" y="5616575"/>
          <p14:tracePt t="143900" x="5276850" y="5626100"/>
          <p14:tracePt t="143908" x="5259388" y="5634038"/>
          <p14:tracePt t="143918" x="5251450" y="5643563"/>
          <p14:tracePt t="143933" x="5241925" y="5653088"/>
          <p14:tracePt t="143950" x="5224463" y="5653088"/>
          <p14:tracePt t="143966" x="5214938" y="5653088"/>
          <p14:tracePt t="143983" x="5197475" y="5653088"/>
          <p14:tracePt t="144000" x="5180013" y="5653088"/>
          <p14:tracePt t="144016" x="5133975" y="5661025"/>
          <p14:tracePt t="144034" x="5116513" y="5670550"/>
          <p14:tracePt t="144051" x="5081588" y="5688013"/>
          <p14:tracePt t="144067" x="5072063" y="5697538"/>
          <p14:tracePt t="144084" x="5027613" y="5705475"/>
          <p14:tracePt t="144101" x="4973638" y="5715000"/>
          <p14:tracePt t="144116" x="4919663" y="5715000"/>
          <p14:tracePt t="144134" x="4884738" y="5715000"/>
          <p14:tracePt t="144150" x="4848225" y="5715000"/>
          <p14:tracePt t="144166" x="4803775" y="5715000"/>
          <p14:tracePt t="144182" x="4776788" y="5715000"/>
          <p14:tracePt t="144200" x="4741863" y="5715000"/>
          <p14:tracePt t="144216" x="4705350" y="5715000"/>
          <p14:tracePt t="144233" x="4687888" y="5715000"/>
          <p14:tracePt t="144251" x="4652963" y="5705475"/>
          <p14:tracePt t="144267" x="4633913" y="5697538"/>
          <p14:tracePt t="144283" x="4608513" y="5688013"/>
          <p14:tracePt t="144301" x="4572000" y="5670550"/>
          <p14:tracePt t="144317" x="4545013" y="5661025"/>
          <p14:tracePt t="144333" x="4500563" y="5643563"/>
          <p14:tracePt t="144351" x="4473575" y="5634038"/>
          <p14:tracePt t="144366" x="4446588" y="5634038"/>
          <p14:tracePt t="144383" x="4438650" y="5634038"/>
          <p14:tracePt t="144400" x="4429125" y="5634038"/>
          <p14:tracePt t="144404" x="4419600" y="5634038"/>
          <p14:tracePt t="144416" x="4419600" y="5626100"/>
          <p14:tracePt t="144433" x="4394200" y="5616575"/>
          <p14:tracePt t="144451" x="4375150" y="5608638"/>
          <p14:tracePt t="144467" x="4357688" y="5589588"/>
          <p14:tracePt t="144483" x="4340225" y="5581650"/>
          <p14:tracePt t="144501" x="4330700" y="5572125"/>
          <p14:tracePt t="144517" x="4313238" y="5572125"/>
          <p14:tracePt t="144533" x="4295775" y="5562600"/>
          <p14:tracePt t="144550" x="4286250" y="5562600"/>
          <p14:tracePt t="144585" x="4276725" y="5554663"/>
          <p14:tracePt t="144600" x="4268788" y="5545138"/>
          <p14:tracePt t="144616" x="4259263" y="5545138"/>
          <p14:tracePt t="144633" x="4251325" y="5545138"/>
          <p14:tracePt t="144650" x="4241800" y="5545138"/>
          <p14:tracePt t="144669" x="4224338" y="5545138"/>
          <p14:tracePt t="144685" x="4214813" y="5545138"/>
          <p14:tracePt t="144702" x="4205288" y="5545138"/>
          <p14:tracePt t="144716" x="4197350" y="5537200"/>
          <p14:tracePt t="144733" x="4179888" y="5537200"/>
          <p14:tracePt t="144751" x="4143375" y="5537200"/>
          <p14:tracePt t="144767" x="4081463" y="5545138"/>
          <p14:tracePt t="144783" x="4054475" y="5545138"/>
          <p14:tracePt t="144800" x="4017963" y="5554663"/>
          <p14:tracePt t="144816" x="4000500" y="5554663"/>
          <p14:tracePt t="144833" x="3990975" y="5554663"/>
          <p14:tracePt t="144852" x="3973513" y="5554663"/>
          <p14:tracePt t="144866" x="3956050" y="5554663"/>
          <p14:tracePt t="144884" x="3938588" y="5554663"/>
          <p14:tracePt t="144901" x="3919538" y="5554663"/>
          <p14:tracePt t="144916" x="3911600" y="5554663"/>
          <p14:tracePt t="144933" x="3902075" y="5545138"/>
          <p14:tracePt t="144951" x="3894138" y="5545138"/>
          <p14:tracePt t="144967" x="3884613" y="5545138"/>
          <p14:tracePt t="144984" x="3875088" y="5537200"/>
          <p14:tracePt t="145348" x="3857625" y="5537200"/>
          <p14:tracePt t="145413" x="3848100" y="5537200"/>
          <p14:tracePt t="145432" x="3840163" y="5537200"/>
          <p14:tracePt t="145485" x="3830638" y="5537200"/>
          <p14:tracePt t="145517" x="3822700" y="5537200"/>
          <p14:tracePt t="145597" x="3813175" y="5537200"/>
          <p14:tracePt t="145629" x="3803650" y="5537200"/>
          <p14:tracePt t="145653" x="3795713" y="5537200"/>
          <p14:tracePt t="145749" x="3776663" y="5537200"/>
          <p14:tracePt t="145773" x="3768725" y="5537200"/>
          <p14:tracePt t="145783" x="3759200" y="5537200"/>
          <p14:tracePt t="145798" x="3751263" y="5537200"/>
          <p14:tracePt t="145805" x="3741738" y="5537200"/>
          <p14:tracePt t="145821" x="3732213" y="5537200"/>
          <p14:tracePt t="145833" x="3724275" y="5537200"/>
          <p14:tracePt t="145850" x="3697288" y="5537200"/>
          <p14:tracePt t="145868" x="3660775" y="5537200"/>
          <p14:tracePt t="145900" x="3652838" y="5537200"/>
          <p14:tracePt t="145919" x="3643313" y="5537200"/>
          <p14:tracePt t="145935" x="3633788" y="5537200"/>
          <p14:tracePt t="145950" x="3625850" y="5537200"/>
          <p14:tracePt t="146229" x="3616325" y="5545138"/>
          <p14:tracePt t="146373" x="3608388" y="5562600"/>
          <p14:tracePt t="146389" x="3608388" y="5572125"/>
          <p14:tracePt t="146534" x="3608388" y="5581650"/>
          <p14:tracePt t="146541" x="3608388" y="5589588"/>
          <p14:tracePt t="146638" x="3608388" y="5608638"/>
          <p14:tracePt t="146678" x="3608388" y="5616575"/>
          <p14:tracePt t="146750" x="3616325" y="5616575"/>
          <p14:tracePt t="146790" x="3625850" y="5616575"/>
          <p14:tracePt t="146806" x="3633788" y="5616575"/>
          <p14:tracePt t="146815" x="3643313" y="5616575"/>
          <p14:tracePt t="146822" x="3652838" y="5616575"/>
          <p14:tracePt t="146834" x="3670300" y="5616575"/>
          <p14:tracePt t="146850" x="3679825" y="5626100"/>
          <p14:tracePt t="146958" x="3697288" y="5626100"/>
          <p14:tracePt t="146990" x="3705225" y="5626100"/>
          <p14:tracePt t="147022" x="3714750" y="5626100"/>
          <p14:tracePt t="147270" x="3724275" y="5626100"/>
          <p14:tracePt t="147278" x="3732213" y="5626100"/>
          <p14:tracePt t="147287" x="3741738" y="5626100"/>
          <p14:tracePt t="147430" x="3751263" y="5626100"/>
          <p14:tracePt t="147438" x="3759200" y="5626100"/>
          <p14:tracePt t="147454" x="3768725" y="5626100"/>
          <p14:tracePt t="147466" x="3776663" y="5634038"/>
          <p14:tracePt t="147485" x="3786188" y="5643563"/>
          <p14:tracePt t="147534" x="3795713" y="5643563"/>
          <p14:tracePt t="147551" x="3803650" y="5643563"/>
          <p14:tracePt t="147575" x="3813175" y="5643563"/>
          <p14:tracePt t="147582" x="3822700" y="5643563"/>
          <p14:tracePt t="147600" x="3840163" y="5643563"/>
          <p14:tracePt t="147616" x="3867150" y="5643563"/>
          <p14:tracePt t="147634" x="3902075" y="5661025"/>
          <p14:tracePt t="147650" x="3919538" y="5661025"/>
          <p14:tracePt t="147666" x="3929063" y="5661025"/>
          <p14:tracePt t="147719" x="3938588" y="5661025"/>
          <p14:tracePt t="147735" x="3956050" y="5661025"/>
          <p14:tracePt t="147751" x="3965575" y="5661025"/>
          <p14:tracePt t="147758" x="3973513" y="5661025"/>
          <p14:tracePt t="147768" x="3990975" y="5661025"/>
          <p14:tracePt t="147785" x="4010025" y="5661025"/>
          <p14:tracePt t="147801" x="4027488" y="5661025"/>
          <p14:tracePt t="147817" x="4037013" y="5661025"/>
          <p14:tracePt t="147834" x="4054475" y="5661025"/>
          <p14:tracePt t="147866" x="4081463" y="5661025"/>
          <p14:tracePt t="147885" x="4108450" y="5661025"/>
          <p14:tracePt t="147901" x="4133850" y="5661025"/>
          <p14:tracePt t="147917" x="4152900" y="5680075"/>
          <p14:tracePt t="147935" x="4160838" y="5680075"/>
          <p14:tracePt t="147968" x="4170363" y="5680075"/>
          <p14:tracePt t="147984" x="4187825" y="5680075"/>
          <p14:tracePt t="148000" x="4197350" y="5680075"/>
          <p14:tracePt t="148034" x="4214813" y="5680075"/>
          <p14:tracePt t="148051" x="4224338" y="5680075"/>
          <p14:tracePt t="148067" x="4232275" y="5680075"/>
          <p14:tracePt t="148095" x="4241800" y="5680075"/>
          <p14:tracePt t="148103" x="4251325" y="5680075"/>
          <p14:tracePt t="148117" x="4268788" y="5680075"/>
          <p14:tracePt t="148135" x="4276725" y="5680075"/>
          <p14:tracePt t="148151" x="4295775" y="5680075"/>
          <p14:tracePt t="148167" x="4313238" y="5680075"/>
          <p14:tracePt t="148231" x="4330700" y="5670550"/>
          <p14:tracePt t="148239" x="4330700" y="5661025"/>
          <p14:tracePt t="148250" x="4367213" y="5653088"/>
          <p14:tracePt t="148267" x="4402138" y="5626100"/>
          <p14:tracePt t="148284" x="4438650" y="5599113"/>
          <p14:tracePt t="148300" x="4446588" y="5589588"/>
          <p14:tracePt t="148317" x="4446588" y="5581650"/>
          <p14:tracePt t="148334" x="4456113" y="5572125"/>
          <p14:tracePt t="148375" x="4473575" y="5572125"/>
          <p14:tracePt t="148423" x="4473575" y="5562600"/>
          <p14:tracePt t="148433" x="4483100" y="5562600"/>
          <p14:tracePt t="148503" x="4491038" y="5554663"/>
          <p14:tracePt t="149000" x="4500563" y="5545138"/>
          <p14:tracePt t="149024" x="4510088" y="5545138"/>
          <p14:tracePt t="149056" x="4518025" y="5545138"/>
          <p14:tracePt t="149232" x="4537075" y="5545138"/>
          <p14:tracePt t="149328" x="4537075" y="5537200"/>
          <p14:tracePt t="149768" x="4537075" y="5527675"/>
          <p14:tracePt t="149785" x="4527550" y="5518150"/>
          <p14:tracePt t="149920" x="4518025" y="5518150"/>
          <p14:tracePt t="149944" x="4510088" y="5518150"/>
          <p14:tracePt t="149952" x="4500563" y="5518150"/>
          <p14:tracePt t="150224" x="4483100" y="5510213"/>
          <p14:tracePt t="150232" x="4465638" y="5500688"/>
          <p14:tracePt t="150251" x="4446588" y="5500688"/>
          <p14:tracePt t="150337" x="4438650" y="5500688"/>
          <p14:tracePt t="150385" x="4429125" y="5500688"/>
          <p14:tracePt t="150393" x="4419600" y="5500688"/>
          <p14:tracePt t="150403" x="4411663" y="5500688"/>
          <p14:tracePt t="150417" x="4402138" y="5500688"/>
          <p14:tracePt t="150436" x="4394200" y="5500688"/>
          <p14:tracePt t="150801" x="4411663" y="5500688"/>
          <p14:tracePt t="150809" x="4429125" y="5510213"/>
          <p14:tracePt t="150819" x="4438650" y="5510213"/>
          <p14:tracePt t="150836" x="4446588" y="5510213"/>
          <p14:tracePt t="150897" x="4438650" y="5510213"/>
          <p14:tracePt t="150905" x="4411663" y="5491163"/>
          <p14:tracePt t="150917" x="4402138" y="5491163"/>
          <p14:tracePt t="150992" x="4419600" y="5491163"/>
          <p14:tracePt t="151009" x="4438650" y="5491163"/>
          <p14:tracePt t="151073" x="4419600" y="5473700"/>
          <p14:tracePt t="151137" x="4465638" y="5473700"/>
          <p14:tracePt t="151145" x="4483100" y="5491163"/>
          <p14:tracePt t="151153" x="4491038" y="5491163"/>
          <p14:tracePt t="151168" x="4510088" y="5500688"/>
          <p14:tracePt t="151185" x="4518025" y="5510213"/>
          <p14:tracePt t="151225" x="4483100" y="5510213"/>
          <p14:tracePt t="151237" x="4419600" y="5491163"/>
          <p14:tracePt t="151251" x="4375150" y="5491163"/>
          <p14:tracePt t="151314" x="4402138" y="5491163"/>
          <p14:tracePt t="151321" x="4429125" y="5500688"/>
          <p14:tracePt t="151336" x="4438650" y="5510213"/>
          <p14:tracePt t="151352" x="4456113" y="5510213"/>
          <p14:tracePt t="151401" x="4438650" y="5500688"/>
          <p14:tracePt t="151410" x="4402138" y="5500688"/>
          <p14:tracePt t="151418" x="4384675" y="5491163"/>
          <p14:tracePt t="151490" x="4402138" y="5491163"/>
          <p14:tracePt t="151497" x="4419600" y="5491163"/>
          <p14:tracePt t="151516" x="4429125" y="5491163"/>
          <p14:tracePt t="151523" x="4438650" y="5491163"/>
          <p14:tracePt t="151569" x="4429125" y="5491163"/>
          <p14:tracePt t="151578" x="4357688" y="5491163"/>
          <p14:tracePt t="151587" x="4348163" y="5483225"/>
          <p14:tracePt t="151601" x="4330700" y="5465763"/>
          <p14:tracePt t="151650" x="4375150" y="5465763"/>
          <p14:tracePt t="151658" x="4429125" y="5465763"/>
          <p14:tracePt t="151669" x="4438650" y="5483225"/>
          <p14:tracePt t="151686" x="4446588" y="5483225"/>
          <p14:tracePt t="151701" x="4456113" y="5483225"/>
          <p14:tracePt t="151729" x="4456113" y="5465763"/>
          <p14:tracePt t="151738" x="4411663" y="5438775"/>
          <p14:tracePt t="151751" x="4340225" y="5419725"/>
          <p14:tracePt t="151768" x="4313238" y="5402263"/>
          <p14:tracePt t="151818" x="4348163" y="5419725"/>
          <p14:tracePt t="151826" x="4394200" y="5429250"/>
          <p14:tracePt t="151836" x="4402138" y="5438775"/>
          <p14:tracePt t="151851" x="4419600" y="5438775"/>
          <p14:tracePt t="151906" x="4348163" y="5438775"/>
          <p14:tracePt t="151916" x="4313238" y="5438775"/>
          <p14:tracePt t="151978" x="4375150" y="5438775"/>
          <p14:tracePt t="151986" x="4411663" y="5446713"/>
          <p14:tracePt t="152002" x="4456113" y="5456238"/>
          <p14:tracePt t="152018" x="4491038" y="5465763"/>
          <p14:tracePt t="152035" x="4510088" y="5465763"/>
          <p14:tracePt t="152069" x="4491038" y="5465763"/>
          <p14:tracePt t="152085" x="4446588" y="5465763"/>
          <p14:tracePt t="152138" x="4483100" y="5465763"/>
          <p14:tracePt t="152146" x="4527550" y="5483225"/>
          <p14:tracePt t="152154" x="4545013" y="5491163"/>
          <p14:tracePt t="152169" x="4589463" y="5500688"/>
          <p14:tracePt t="152187" x="4616450" y="5500688"/>
          <p14:tracePt t="152298" x="4625975" y="5510213"/>
          <p14:tracePt t="152306" x="4625975" y="5518150"/>
          <p14:tracePt t="152386" x="4633913" y="5527675"/>
          <p14:tracePt t="152394" x="4652963" y="5537200"/>
          <p14:tracePt t="152403" x="4679950" y="5545138"/>
          <p14:tracePt t="152419" x="4732338" y="5572125"/>
          <p14:tracePt t="152435" x="4776788" y="5581650"/>
          <p14:tracePt t="152451" x="4786313" y="5589588"/>
          <p14:tracePt t="152515" x="4795838" y="5589588"/>
          <p14:tracePt t="152531" x="4813300" y="5589588"/>
          <p14:tracePt t="152570" x="4822825" y="5589588"/>
          <p14:tracePt t="152578" x="4840288" y="5599113"/>
          <p14:tracePt t="152595" x="4848225" y="5599113"/>
          <p14:tracePt t="152610" x="4857750" y="5599113"/>
          <p14:tracePt t="152626" x="4867275" y="5599113"/>
          <p14:tracePt t="152652" x="4875213" y="5599113"/>
          <p14:tracePt t="152722" x="4894263" y="5599113"/>
          <p14:tracePt t="152738" x="4902200" y="5599113"/>
          <p14:tracePt t="152747" x="4911725" y="5599113"/>
          <p14:tracePt t="152755" x="4919663" y="5599113"/>
          <p14:tracePt t="152769" x="4956175" y="5599113"/>
          <p14:tracePt t="152786" x="4973638" y="5599113"/>
          <p14:tracePt t="152820" x="4983163" y="5599113"/>
          <p14:tracePt t="152851" x="4991100" y="5599113"/>
          <p14:tracePt t="152875" x="5000625" y="5599113"/>
          <p14:tracePt t="152891" x="5010150" y="5599113"/>
          <p14:tracePt t="152923" x="5018088" y="5599113"/>
          <p14:tracePt t="152931" x="5027613" y="5599113"/>
          <p14:tracePt t="152939" x="5037138" y="5599113"/>
          <p14:tracePt t="152955" x="5045075" y="5599113"/>
          <p14:tracePt t="152968" x="5054600" y="5599113"/>
          <p14:tracePt t="153003" x="5062538" y="5599113"/>
          <p14:tracePt t="153010" x="5062538" y="5589588"/>
          <p14:tracePt t="153050" x="5072063" y="5589588"/>
          <p14:tracePt t="153155" x="5089525" y="5589588"/>
          <p14:tracePt t="153435" x="5099050" y="5589588"/>
          <p14:tracePt t="153451" x="5108575" y="5589588"/>
          <p14:tracePt t="153483" x="5116513" y="5589588"/>
          <p14:tracePt t="153500" x="5133975" y="5581650"/>
          <p14:tracePt t="153518" x="5133975" y="5572125"/>
          <p14:tracePt t="153539" x="5143500" y="5572125"/>
          <p14:tracePt t="153555" x="5153025" y="5572125"/>
          <p14:tracePt t="153563" x="5160963" y="5572125"/>
          <p14:tracePt t="153579" x="5170488" y="5572125"/>
          <p14:tracePt t="153635" x="5187950" y="5572125"/>
          <p14:tracePt t="153643" x="5187950" y="5562600"/>
          <p14:tracePt t="153654" x="5197475" y="5562600"/>
          <p14:tracePt t="153731" x="5197475" y="5554663"/>
          <p14:tracePt t="153820" x="5205413" y="5554663"/>
          <p14:tracePt t="155068" x="5224463" y="5545138"/>
          <p14:tracePt t="155133" x="5224463" y="5527675"/>
          <p14:tracePt t="155149" x="5224463" y="5518150"/>
          <p14:tracePt t="155165" x="5224463" y="5510213"/>
          <p14:tracePt t="155228" x="5224463" y="5500688"/>
          <p14:tracePt t="155236" x="5224463" y="5491163"/>
          <p14:tracePt t="155252" x="5224463" y="5473700"/>
          <p14:tracePt t="155285" x="5224463" y="5465763"/>
          <p14:tracePt t="155302" x="5224463" y="5446713"/>
          <p14:tracePt t="155319" x="5224463" y="5438775"/>
          <p14:tracePt t="155413" x="5232400" y="5438775"/>
          <p14:tracePt t="155421" x="5259388" y="5429250"/>
          <p14:tracePt t="155435" x="5276850" y="5411788"/>
          <p14:tracePt t="155516" x="5295900" y="5411788"/>
          <p14:tracePt t="155533" x="5303838" y="5411788"/>
          <p14:tracePt t="155564" x="5313363" y="5411788"/>
          <p14:tracePt t="155580" x="5322888" y="5402263"/>
          <p14:tracePt t="155876" x="5322888" y="5394325"/>
          <p14:tracePt t="155884" x="5322888" y="5384800"/>
          <p14:tracePt t="155956" x="5322888" y="5375275"/>
          <p14:tracePt t="155972" x="5330825" y="5375275"/>
          <p14:tracePt t="156052" x="5322888" y="5375275"/>
          <p14:tracePt t="156060" x="5303838" y="5375275"/>
          <p14:tracePt t="156132" x="5313363" y="5375275"/>
          <p14:tracePt t="156276" x="5330825" y="5375275"/>
          <p14:tracePt t="156284" x="5394325" y="5375275"/>
          <p14:tracePt t="156302" x="5483225" y="5375275"/>
          <p14:tracePt t="156319" x="5589588" y="5295900"/>
          <p14:tracePt t="156335" x="5661025" y="5224463"/>
          <p14:tracePt t="156352" x="5661025" y="5205413"/>
          <p14:tracePt t="156369" x="5626100" y="5180013"/>
          <p14:tracePt t="156385" x="5572125" y="5160963"/>
          <p14:tracePt t="156387" x="5562600" y="5160963"/>
          <p14:tracePt t="156436" x="5572125" y="5160963"/>
          <p14:tracePt t="156444" x="5715000" y="5160963"/>
          <p14:tracePt t="156453" x="5857875" y="5160963"/>
          <p14:tracePt t="156470" x="6037263" y="5160963"/>
          <p14:tracePt t="156485" x="6054725" y="5160963"/>
          <p14:tracePt t="156503" x="6054725" y="5153025"/>
          <p14:tracePt t="156520" x="6027738" y="5133975"/>
          <p14:tracePt t="156535" x="5786438" y="5133975"/>
          <p14:tracePt t="156551" x="5768975" y="5133975"/>
          <p14:tracePt t="156669" x="5768975" y="5116513"/>
          <p14:tracePt t="156732" x="5768975" y="5108575"/>
          <p14:tracePt t="156751" x="5776913" y="5108575"/>
          <p14:tracePt t="156797" x="5776913" y="5099050"/>
          <p14:tracePt t="156805" x="5776913" y="5089525"/>
          <p14:tracePt t="156837" x="5776913" y="5081588"/>
          <p14:tracePt t="156909" x="5776913" y="5062538"/>
          <p14:tracePt t="156917" x="5776913" y="5045075"/>
          <p14:tracePt t="156925" x="5776913" y="5037138"/>
          <p14:tracePt t="156935" x="5768975" y="5018088"/>
          <p14:tracePt t="156952" x="5759450" y="5000625"/>
          <p14:tracePt t="156969" x="5732463" y="4956175"/>
          <p14:tracePt t="156985" x="5715000" y="4929188"/>
          <p14:tracePt t="157002" x="5715000" y="4911725"/>
          <p14:tracePt t="157037" x="5697538" y="4894263"/>
          <p14:tracePt t="157044" x="5680075" y="4875213"/>
          <p14:tracePt t="157054" x="5680075" y="4867275"/>
          <p14:tracePt t="157069" x="5670550" y="4848225"/>
          <p14:tracePt t="157086" x="5670550" y="4840288"/>
          <p14:tracePt t="157102" x="5670550" y="4803775"/>
          <p14:tracePt t="157120" x="5670550" y="4751388"/>
          <p14:tracePt t="157136" x="5670550" y="4705350"/>
          <p14:tracePt t="157152" x="5670550" y="4652963"/>
          <p14:tracePt t="157169" x="5670550" y="4598988"/>
          <p14:tracePt t="157186" x="5670550" y="4510088"/>
          <p14:tracePt t="157188" x="5670550" y="4465638"/>
          <p14:tracePt t="157202" x="5670550" y="4402138"/>
          <p14:tracePt t="157220" x="5670550" y="4259263"/>
          <p14:tracePt t="157221" x="5670550" y="4224338"/>
          <p14:tracePt t="157235" x="5670550" y="4179888"/>
          <p14:tracePt t="157252" x="5670550" y="4000500"/>
          <p14:tracePt t="157270" x="5670550" y="3875088"/>
          <p14:tracePt t="157286" x="5670550" y="3776663"/>
          <p14:tracePt t="157302" x="5670550" y="3705225"/>
          <p14:tracePt t="157320" x="5643563" y="3625850"/>
          <p14:tracePt t="157336" x="5626100" y="3544888"/>
          <p14:tracePt t="157352" x="5599113" y="3465513"/>
          <p14:tracePt t="157369" x="5562600" y="3384550"/>
          <p14:tracePt t="157385" x="5562600" y="3357563"/>
          <p14:tracePt t="157403" x="5562600" y="3330575"/>
          <p14:tracePt t="157405" x="5562600" y="3313113"/>
          <p14:tracePt t="157419" x="5562600" y="3286125"/>
          <p14:tracePt t="157435" x="5562600" y="3214688"/>
          <p14:tracePt t="157437" x="5562600" y="3179763"/>
          <p14:tracePt t="157453" x="5537200" y="3089275"/>
          <p14:tracePt t="157470" x="5518150" y="2982913"/>
          <p14:tracePt t="157486" x="5518150" y="2919413"/>
          <p14:tracePt t="157503" x="5500688" y="2857500"/>
          <p14:tracePt t="157519" x="5500688" y="2813050"/>
          <p14:tracePt t="157535" x="5500688" y="2776538"/>
          <p14:tracePt t="157553" x="5500688" y="2751138"/>
          <p14:tracePt t="157569" x="5500688" y="2724150"/>
          <p14:tracePt t="157585" x="5500688" y="2705100"/>
          <p14:tracePt t="157602" x="5500688" y="2660650"/>
          <p14:tracePt t="157619" x="5500688" y="2616200"/>
          <p14:tracePt t="157621" x="5500688" y="2589213"/>
          <p14:tracePt t="157637" x="5500688" y="2554288"/>
          <p14:tracePt t="157654" x="5500688" y="2509838"/>
          <p14:tracePt t="157671" x="5500688" y="2500313"/>
          <p14:tracePt t="157870" x="5491163" y="2490788"/>
          <p14:tracePt t="157886" x="5483225" y="2490788"/>
          <p14:tracePt t="157893" x="5483225" y="2500313"/>
          <p14:tracePt t="157926" x="5473700" y="2509838"/>
          <p14:tracePt t="157942" x="5473700" y="2517775"/>
          <p14:tracePt t="157951" x="5473700" y="2527300"/>
          <p14:tracePt t="157966" x="5473700" y="2536825"/>
          <p14:tracePt t="157973" x="5473700" y="2544763"/>
          <p14:tracePt t="157985" x="5473700" y="2554288"/>
          <p14:tracePt t="158002" x="5473700" y="2562225"/>
          <p14:tracePt t="158019" x="5473700" y="2581275"/>
          <p14:tracePt t="158446" x="5465763" y="2581275"/>
          <p14:tracePt t="158454" x="5456238" y="2571750"/>
          <p14:tracePt t="158469" x="5446713" y="2571750"/>
          <p14:tracePt t="158485" x="5438775" y="2571750"/>
          <p14:tracePt t="158510" x="5419725" y="2571750"/>
          <p14:tracePt t="158543" x="5411788" y="2571750"/>
          <p14:tracePt t="158582" x="5402263" y="2571750"/>
          <p14:tracePt t="158601" x="5394325" y="2571750"/>
          <p14:tracePt t="158607" x="5384800" y="2571750"/>
          <p14:tracePt t="158622" x="5375275" y="2571750"/>
          <p14:tracePt t="158636" x="5367338" y="2571750"/>
          <p14:tracePt t="158654" x="5357813" y="2571750"/>
          <p14:tracePt t="158758" x="5340350" y="2571750"/>
          <p14:tracePt t="158767" x="5340350" y="2562225"/>
          <p14:tracePt t="158814" x="5330825" y="2562225"/>
          <p14:tracePt t="158830" x="5322888" y="2554288"/>
          <p14:tracePt t="158854" x="5313363" y="2554288"/>
          <p14:tracePt t="158862" x="5303838" y="2554288"/>
          <p14:tracePt t="158918" x="5295900" y="2554288"/>
          <p14:tracePt t="158926" x="5286375" y="2554288"/>
          <p14:tracePt t="158936" x="5286375" y="2544763"/>
          <p14:tracePt t="158953" x="5276850" y="2544763"/>
          <p14:tracePt t="158969" x="5276850" y="2536825"/>
          <p14:tracePt t="159022" x="5259388" y="2536825"/>
          <p14:tracePt t="159030" x="5251450" y="2527300"/>
          <p14:tracePt t="159039" x="5241925" y="2527300"/>
          <p14:tracePt t="159062" x="5232400" y="2517775"/>
          <p14:tracePt t="159118" x="5224463" y="2517775"/>
          <p14:tracePt t="159142" x="5214938" y="2517775"/>
          <p14:tracePt t="159152" x="5205413" y="2517775"/>
          <p14:tracePt t="159167" x="5197475" y="2517775"/>
          <p14:tracePt t="159174" x="5180013" y="2517775"/>
          <p14:tracePt t="159230" x="5160963" y="2517775"/>
          <p14:tracePt t="159255" x="5153025" y="2517775"/>
          <p14:tracePt t="159262" x="5143500" y="2517775"/>
          <p14:tracePt t="159271" x="5133975" y="2517775"/>
          <p14:tracePt t="159295" x="5126038" y="2517775"/>
          <p14:tracePt t="159358" x="5116513" y="2517775"/>
          <p14:tracePt t="159383" x="5099050" y="2517775"/>
          <p14:tracePt t="159527" x="5089525" y="2517775"/>
          <p14:tracePt t="159575" x="5081588" y="2517775"/>
          <p14:tracePt t="159615" x="5072063" y="2517775"/>
          <p14:tracePt t="159639" x="5062538" y="2517775"/>
          <p14:tracePt t="159687" x="5054600" y="2517775"/>
          <p14:tracePt t="159767" x="5045075" y="2517775"/>
          <p14:tracePt t="159831" x="5037138" y="2517775"/>
          <p14:tracePt t="160343" x="5027613" y="2517775"/>
          <p14:tracePt t="160368" x="5027613" y="2527300"/>
          <p14:tracePt t="160455" x="5037138" y="2536825"/>
          <p14:tracePt t="160463" x="5045075" y="2536825"/>
          <p14:tracePt t="160471" x="5054600" y="2554288"/>
          <p14:tracePt t="160487" x="5062538" y="2571750"/>
          <p14:tracePt t="160504" x="5072063" y="2589213"/>
          <p14:tracePt t="160519" x="5072063" y="2598738"/>
          <p14:tracePt t="160553" x="5081588" y="2598738"/>
          <p14:tracePt t="160591" x="5081588" y="2616200"/>
          <p14:tracePt t="160616" x="5089525" y="2633663"/>
          <p14:tracePt t="160623" x="5099050" y="2633663"/>
          <p14:tracePt t="160703" x="5099050" y="2643188"/>
          <p14:tracePt t="160752" x="5108575" y="2643188"/>
          <p14:tracePt t="160768" x="5116513" y="2652713"/>
          <p14:tracePt t="160775" x="5126038" y="2660650"/>
          <p14:tracePt t="160824" x="5126038" y="2670175"/>
          <p14:tracePt t="161088" x="5126038" y="2660650"/>
          <p14:tracePt t="161144" x="5126038" y="2652713"/>
          <p14:tracePt t="161152" x="5133975" y="2643188"/>
          <p14:tracePt t="161185" x="5143500" y="2643188"/>
          <p14:tracePt t="161192" x="5143500" y="2633663"/>
          <p14:tracePt t="161320" x="5143500" y="2625725"/>
          <p14:tracePt t="161344" x="5143500" y="2616200"/>
          <p14:tracePt t="161360" x="5160963" y="2608263"/>
          <p14:tracePt t="161376" x="5160963" y="2598738"/>
          <p14:tracePt t="161600" x="5170488" y="2589213"/>
          <p14:tracePt t="161617" x="5180013" y="2589213"/>
          <p14:tracePt t="161624" x="5187950" y="2589213"/>
          <p14:tracePt t="161640" x="5197475" y="2589213"/>
          <p14:tracePt t="161654" x="5205413" y="2589213"/>
          <p14:tracePt t="161681" x="5214938" y="2589213"/>
          <p14:tracePt t="161704" x="5224463" y="2589213"/>
          <p14:tracePt t="161713" x="5232400" y="2589213"/>
          <p14:tracePt t="161809" x="5251450" y="2589213"/>
          <p14:tracePt t="161825" x="5259388" y="2589213"/>
          <p14:tracePt t="161849" x="5268913" y="2589213"/>
          <p14:tracePt t="161856" x="5276850" y="2589213"/>
          <p14:tracePt t="161869" x="5286375" y="2598738"/>
          <p14:tracePt t="161886" x="5295900" y="2598738"/>
          <p14:tracePt t="161984" x="5313363" y="2598738"/>
          <p14:tracePt t="162025" x="5322888" y="2598738"/>
          <p14:tracePt t="162073" x="5330825" y="2598738"/>
          <p14:tracePt t="162137" x="5340350" y="2598738"/>
          <p14:tracePt t="162185" x="5348288" y="2598738"/>
          <p14:tracePt t="162465" x="5348288" y="2608263"/>
          <p14:tracePt t="162577" x="5348288" y="2616200"/>
          <p14:tracePt t="162609" x="5340350" y="2616200"/>
          <p14:tracePt t="162617" x="5330825" y="2616200"/>
          <p14:tracePt t="162657" x="5322888" y="2616200"/>
          <p14:tracePt t="162673" x="5313363" y="2616200"/>
          <p14:tracePt t="162689" x="5295900" y="2616200"/>
          <p14:tracePt t="162713" x="5286375" y="2616200"/>
          <p14:tracePt t="162721" x="5276850" y="2616200"/>
          <p14:tracePt t="162736" x="5268913" y="2616200"/>
          <p14:tracePt t="162761" x="5259388" y="2616200"/>
          <p14:tracePt t="162881" x="5251450" y="2616200"/>
          <p14:tracePt t="163065" x="5251450" y="2625725"/>
          <p14:tracePt t="163258" x="5251450" y="2652713"/>
          <p14:tracePt t="163265" x="5251450" y="2660650"/>
          <p14:tracePt t="163274" x="5251450" y="2670175"/>
          <p14:tracePt t="163289" x="5251450" y="2679700"/>
          <p14:tracePt t="163514" x="5241925" y="2687638"/>
          <p14:tracePt t="163634" x="5241925" y="2697163"/>
          <p14:tracePt t="164146" x="5241925" y="2705100"/>
          <p14:tracePt t="164154" x="5241925" y="2714625"/>
          <p14:tracePt t="164178" x="5241925" y="2732088"/>
          <p14:tracePt t="164234" x="5241925" y="2741613"/>
          <p14:tracePt t="164258" x="5241925" y="2751138"/>
          <p14:tracePt t="164266" x="5241925" y="2759075"/>
          <p14:tracePt t="164274" x="5251450" y="2768600"/>
          <p14:tracePt t="164290" x="5251450" y="2776538"/>
          <p14:tracePt t="164314" x="5259388" y="2795588"/>
          <p14:tracePt t="164330" x="5268913" y="2803525"/>
          <p14:tracePt t="164402" x="5276850" y="2813050"/>
          <p14:tracePt t="164434" x="5286375" y="2822575"/>
          <p14:tracePt t="164451" x="5295900" y="2840038"/>
          <p14:tracePt t="164483" x="5295900" y="2847975"/>
          <p14:tracePt t="164507" x="5303838" y="2857500"/>
          <p14:tracePt t="164530" x="5303838" y="2874963"/>
          <p14:tracePt t="164546" x="5303838" y="2884488"/>
          <p14:tracePt t="164563" x="5303838" y="2901950"/>
          <p14:tracePt t="164571" x="5322888" y="2919413"/>
          <p14:tracePt t="164588" x="5322888" y="2938463"/>
          <p14:tracePt t="164604" x="5322888" y="2955925"/>
          <p14:tracePt t="164621" x="5322888" y="2973388"/>
          <p14:tracePt t="164699" x="5322888" y="2982913"/>
          <p14:tracePt t="164723" x="5340350" y="2990850"/>
          <p14:tracePt t="164739" x="5340350" y="3000375"/>
          <p14:tracePt t="164747" x="5340350" y="3009900"/>
          <p14:tracePt t="164755" x="5348288" y="3009900"/>
          <p14:tracePt t="164770" x="5348288" y="3017838"/>
          <p14:tracePt t="164788" x="5367338" y="3036888"/>
          <p14:tracePt t="164804" x="5375275" y="3044825"/>
          <p14:tracePt t="164820" x="5394325" y="3062288"/>
          <p14:tracePt t="164842" x="5402263" y="3071813"/>
          <p14:tracePt t="164854" x="5411788" y="3081338"/>
          <p14:tracePt t="164923" x="5419725" y="3081338"/>
          <p14:tracePt t="164930" x="5438775" y="3081338"/>
          <p14:tracePt t="164939" x="5446713" y="3081338"/>
          <p14:tracePt t="164955" x="5456238" y="3081338"/>
          <p14:tracePt t="164970" x="5465763" y="3081338"/>
          <p14:tracePt t="165019" x="5473700" y="3081338"/>
          <p14:tracePt t="165051" x="5483225" y="3081338"/>
          <p14:tracePt t="165083" x="5491163" y="3081338"/>
          <p14:tracePt t="165155" x="5510213" y="3098800"/>
          <p14:tracePt t="165227" x="5518150" y="3098800"/>
          <p14:tracePt t="165315" x="5518150" y="3108325"/>
          <p14:tracePt t="165395" x="5518150" y="3125788"/>
          <p14:tracePt t="165524" x="5518150" y="3133725"/>
          <p14:tracePt t="165531" x="5518150" y="3143250"/>
          <p14:tracePt t="165547" x="5518150" y="3152775"/>
          <p14:tracePt t="165556" x="5518150" y="3160713"/>
          <p14:tracePt t="165570" x="5518150" y="3179763"/>
          <p14:tracePt t="165611" x="5518150" y="3197225"/>
          <p14:tracePt t="165627" x="5518150" y="3205163"/>
          <p14:tracePt t="165639" x="5518150" y="3214688"/>
          <p14:tracePt t="165657" x="5518150" y="3241675"/>
          <p14:tracePt t="165659" x="5518150" y="3251200"/>
          <p14:tracePt t="165671" x="5518150" y="3259138"/>
          <p14:tracePt t="165687" x="5518150" y="3276600"/>
          <p14:tracePt t="165703" x="5518150" y="3295650"/>
          <p14:tracePt t="165721" x="5518150" y="3303588"/>
          <p14:tracePt t="165738" x="5518150" y="3313113"/>
          <p14:tracePt t="165739" x="5518150" y="3322638"/>
          <p14:tracePt t="165755" x="5518150" y="3340100"/>
          <p14:tracePt t="165772" x="5518150" y="3357563"/>
          <p14:tracePt t="165788" x="5518150" y="3394075"/>
          <p14:tracePt t="165805" x="5518150" y="3411538"/>
          <p14:tracePt t="165821" x="5518150" y="3446463"/>
          <p14:tracePt t="165838" x="5518150" y="3465513"/>
          <p14:tracePt t="165854" x="5518150" y="3500438"/>
          <p14:tracePt t="165870" x="5518150" y="3517900"/>
          <p14:tracePt t="165888" x="5518150" y="3536950"/>
          <p14:tracePt t="165904" x="5518150" y="3554413"/>
          <p14:tracePt t="165920" x="5518150" y="3571875"/>
          <p14:tracePt t="165938" x="5518150" y="3581400"/>
          <p14:tracePt t="165964" x="5518150" y="3598863"/>
          <p14:tracePt t="165980" x="5518150" y="3608388"/>
          <p14:tracePt t="165989" x="5518150" y="3616325"/>
          <p14:tracePt t="166005" x="5518150" y="3625850"/>
          <p14:tracePt t="166021" x="5518150" y="3643313"/>
          <p14:tracePt t="166038" x="5510213" y="3679825"/>
          <p14:tracePt t="166054" x="5510213" y="3687763"/>
          <p14:tracePt t="166070" x="5510213" y="3697288"/>
          <p14:tracePt t="166087" x="5510213" y="3714750"/>
          <p14:tracePt t="166107" x="5510213" y="3732213"/>
          <p14:tracePt t="166131" x="5500688" y="3741738"/>
          <p14:tracePt t="166141" x="5500688" y="3751263"/>
          <p14:tracePt t="166163" x="5500688" y="3759200"/>
          <p14:tracePt t="166188" x="5500688" y="3768725"/>
          <p14:tracePt t="166212" x="5500688" y="3786188"/>
          <p14:tracePt t="166228" x="5500688" y="3795713"/>
          <p14:tracePt t="166243" x="5500688" y="3803650"/>
          <p14:tracePt t="166260" x="5500688" y="3813175"/>
          <p14:tracePt t="166324" x="5500688" y="3822700"/>
          <p14:tracePt t="166348" x="5500688" y="3830638"/>
          <p14:tracePt t="166356" x="5500688" y="3840163"/>
          <p14:tracePt t="166372" x="5500688" y="3848100"/>
          <p14:tracePt t="166396" x="5500688" y="3857625"/>
          <p14:tracePt t="166500" x="5500688" y="3867150"/>
          <p14:tracePt t="166508" x="5500688" y="3875088"/>
          <p14:tracePt t="166524" x="5500688" y="3894138"/>
          <p14:tracePt t="166628" x="5500688" y="3902075"/>
          <p14:tracePt t="166644" x="5500688" y="3911600"/>
          <p14:tracePt t="166981" x="5500688" y="3919538"/>
          <p14:tracePt t="167028" x="5491163" y="3919538"/>
          <p14:tracePt t="167044" x="5483225" y="3911600"/>
          <p14:tracePt t="167060" x="5473700" y="3902075"/>
          <p14:tracePt t="167093" x="5473700" y="3894138"/>
          <p14:tracePt t="167117" x="5473700" y="3884613"/>
          <p14:tracePt t="167133" x="5473700" y="3875088"/>
          <p14:tracePt t="167148" x="5473700" y="3857625"/>
          <p14:tracePt t="167172" x="5473700" y="3840163"/>
          <p14:tracePt t="167180" x="5473700" y="3830638"/>
          <p14:tracePt t="167190" x="5473700" y="3822700"/>
          <p14:tracePt t="167205" x="5465763" y="3795713"/>
          <p14:tracePt t="167222" x="5456238" y="3776663"/>
          <p14:tracePt t="167239" x="5456238" y="3751263"/>
          <p14:tracePt t="167254" x="5456238" y="3732213"/>
          <p14:tracePt t="167271" x="5456238" y="3714750"/>
          <p14:tracePt t="167288" x="5456238" y="3705225"/>
          <p14:tracePt t="167333" x="5456238" y="3697288"/>
          <p14:tracePt t="167365" x="5456238" y="3687763"/>
          <p14:tracePt t="167372" x="5456238" y="3679825"/>
          <p14:tracePt t="167389" x="5456238" y="3643313"/>
          <p14:tracePt t="167405" x="5465763" y="3616325"/>
          <p14:tracePt t="167421" x="5473700" y="3581400"/>
          <p14:tracePt t="167439" x="5473700" y="3562350"/>
          <p14:tracePt t="167454" x="5473700" y="3544888"/>
          <p14:tracePt t="167471" x="5473700" y="3527425"/>
          <p14:tracePt t="167489" x="5483225" y="3500438"/>
          <p14:tracePt t="167504" x="5491163" y="3473450"/>
          <p14:tracePt t="167520" x="5500688" y="3438525"/>
          <p14:tracePt t="167539" x="5510213" y="3419475"/>
          <p14:tracePt t="167541" x="5518150" y="3394075"/>
          <p14:tracePt t="167554" x="5518150" y="3384550"/>
          <p14:tracePt t="167570" x="5527675" y="3330575"/>
          <p14:tracePt t="167573" x="5527675" y="3322638"/>
          <p14:tracePt t="167589" x="5545138" y="3286125"/>
          <p14:tracePt t="167605" x="5545138" y="3259138"/>
          <p14:tracePt t="167622" x="5545138" y="3232150"/>
          <p14:tracePt t="167639" x="5545138" y="3224213"/>
          <p14:tracePt t="167657" x="5545138" y="3205163"/>
          <p14:tracePt t="167709" x="5545138" y="3197225"/>
          <p14:tracePt t="167733" x="5545138" y="3187700"/>
          <p14:tracePt t="167765" x="5545138" y="3170238"/>
          <p14:tracePt t="167781" x="5545138" y="3160713"/>
          <p14:tracePt t="167789" x="5545138" y="3152775"/>
          <p14:tracePt t="167805" x="5545138" y="3133725"/>
          <p14:tracePt t="167949" x="5545138" y="3143250"/>
          <p14:tracePt t="167957" x="5545138" y="3152775"/>
          <p14:tracePt t="167970" x="5545138" y="3170238"/>
          <p14:tracePt t="167990" x="5545138" y="3232150"/>
          <p14:tracePt t="168005" x="5545138" y="3276600"/>
          <p14:tracePt t="168021" x="5545138" y="3303588"/>
          <p14:tracePt t="168039" x="5545138" y="3340100"/>
          <p14:tracePt t="168055" x="5545138" y="3357563"/>
          <p14:tracePt t="168071" x="5545138" y="3375025"/>
          <p14:tracePt t="168088" x="5545138" y="3394075"/>
          <p14:tracePt t="168104" x="5545138" y="3411538"/>
          <p14:tracePt t="168121" x="5545138" y="3446463"/>
          <p14:tracePt t="168138" x="5545138" y="3465513"/>
          <p14:tracePt t="168154" x="5545138" y="3473450"/>
          <p14:tracePt t="168171" x="5545138" y="3482975"/>
          <p14:tracePt t="168175" x="5545138" y="3500438"/>
          <p14:tracePt t="168189" x="5545138" y="3509963"/>
          <p14:tracePt t="168205" x="5545138" y="3527425"/>
          <p14:tracePt t="168222" x="5537200" y="3544888"/>
          <p14:tracePt t="168245" x="5537200" y="3562350"/>
          <p14:tracePt t="168270" x="5537200" y="3571875"/>
          <p14:tracePt t="168317" x="5537200" y="3581400"/>
          <p14:tracePt t="168325" x="5537200" y="3589338"/>
          <p14:tracePt t="168341" x="5537200" y="3598863"/>
          <p14:tracePt t="168357" x="5537200" y="3608388"/>
          <p14:tracePt t="168381" x="5537200" y="3625850"/>
          <p14:tracePt t="168405" x="5537200" y="3633788"/>
          <p14:tracePt t="168421" x="5537200" y="3643313"/>
          <p14:tracePt t="168429" x="5537200" y="3652838"/>
          <p14:tracePt t="168445" x="5537200" y="3660775"/>
          <p14:tracePt t="168462" x="5537200" y="3670300"/>
          <p14:tracePt t="168533" x="5537200" y="3679825"/>
          <p14:tracePt t="168574" x="5537200" y="3687763"/>
          <p14:tracePt t="168598" x="5537200" y="3705225"/>
          <p14:tracePt t="168614" x="5527675" y="3714750"/>
          <p14:tracePt t="168629" x="5527675" y="3724275"/>
          <p14:tracePt t="168646" x="5527675" y="3732213"/>
          <p14:tracePt t="168662" x="5527675" y="3741738"/>
          <p14:tracePt t="168672" x="5527675" y="3751263"/>
          <p14:tracePt t="168689" x="5527675" y="3768725"/>
          <p14:tracePt t="168705" x="5518150" y="3795713"/>
          <p14:tracePt t="168722" x="5518150" y="3803650"/>
          <p14:tracePt t="168750" x="5518150" y="3813175"/>
          <p14:tracePt t="168765" x="5518150" y="3822700"/>
          <p14:tracePt t="168790" x="5518150" y="3840163"/>
          <p14:tracePt t="168798" x="5518150" y="3848100"/>
          <p14:tracePt t="168806" x="5518150" y="3857625"/>
          <p14:tracePt t="168822" x="5518150" y="3884613"/>
          <p14:tracePt t="168839" x="5518150" y="3902075"/>
          <p14:tracePt t="168855" x="5518150" y="3919538"/>
          <p14:tracePt t="168871" x="5518150" y="3929063"/>
          <p14:tracePt t="168888" x="5518150" y="3938588"/>
          <p14:tracePt t="168904" x="5518150" y="3946525"/>
          <p14:tracePt t="168921" x="5518150" y="3956050"/>
          <p14:tracePt t="168938" x="5518150" y="3965575"/>
          <p14:tracePt t="168954" x="5518150" y="3983038"/>
          <p14:tracePt t="168971" x="5527675" y="3983038"/>
          <p14:tracePt t="168990" x="5527675" y="4017963"/>
          <p14:tracePt t="169004" x="5545138" y="4027488"/>
          <p14:tracePt t="169021" x="5545138" y="4037013"/>
          <p14:tracePt t="169039" x="5545138" y="4044950"/>
          <p14:tracePt t="169054" x="5545138" y="4054475"/>
          <p14:tracePt t="169071" x="5545138" y="4071938"/>
          <p14:tracePt t="169088" x="5545138" y="4081463"/>
          <p14:tracePt t="169105" x="5545138" y="4098925"/>
          <p14:tracePt t="169121" x="5562600" y="4108450"/>
          <p14:tracePt t="169138" x="5562600" y="4116388"/>
          <p14:tracePt t="169154" x="5562600" y="4125913"/>
          <p14:tracePt t="169171" x="5581650" y="4133850"/>
          <p14:tracePt t="169214" x="5581650" y="4143375"/>
          <p14:tracePt t="169270" x="5581650" y="4152900"/>
          <p14:tracePt t="169302" x="5581650" y="4160838"/>
          <p14:tracePt t="169334" x="5589588" y="4160838"/>
          <p14:tracePt t="169382" x="5589588" y="4170363"/>
          <p14:tracePt t="169406" x="5599113" y="4179888"/>
          <p14:tracePt t="169422" x="5599113" y="4187825"/>
          <p14:tracePt t="169438" x="5608638" y="4187825"/>
          <p14:tracePt t="169454" x="5616575" y="4197350"/>
          <p14:tracePt t="169494" x="5626100" y="4197350"/>
          <p14:tracePt t="169520" x="5634038" y="4197350"/>
          <p14:tracePt t="169566" x="5643563" y="4205288"/>
          <p14:tracePt t="169582" x="5653088" y="4205288"/>
          <p14:tracePt t="169599" x="5661025" y="4214813"/>
          <p14:tracePt t="169606" x="5670550" y="4214813"/>
          <p14:tracePt t="169622" x="5688013" y="4214813"/>
          <p14:tracePt t="169639" x="5705475" y="4214813"/>
          <p14:tracePt t="169678" x="5715000" y="4214813"/>
          <p14:tracePt t="169694" x="5724525" y="4214813"/>
          <p14:tracePt t="169704" x="5732463" y="4214813"/>
          <p14:tracePt t="169711" x="5741988" y="4214813"/>
          <p14:tracePt t="169722" x="5751513" y="4214813"/>
          <p14:tracePt t="169942" x="5751513" y="4224338"/>
          <p14:tracePt t="169959" x="5759450" y="4232275"/>
          <p14:tracePt t="169990" x="5768975" y="4232275"/>
          <p14:tracePt t="170038" x="5776913" y="4232275"/>
          <p14:tracePt t="170335" x="5776913" y="4241800"/>
          <p14:tracePt t="170359" x="5776913" y="4251325"/>
          <p14:tracePt t="170391" x="5776913" y="4259263"/>
          <p14:tracePt t="170399" x="5768975" y="4259263"/>
          <p14:tracePt t="170719" x="5759450" y="4268788"/>
          <p14:tracePt t="170759" x="5751513" y="4268788"/>
          <p14:tracePt t="170783" x="5751513" y="4276725"/>
          <p14:tracePt t="170791" x="5741988" y="4295775"/>
          <p14:tracePt t="170804" x="5741988" y="4303713"/>
          <p14:tracePt t="170822" x="5724525" y="4313238"/>
          <p14:tracePt t="170847" x="5715000" y="4322763"/>
          <p14:tracePt t="170903" x="5705475" y="4340225"/>
          <p14:tracePt t="170911" x="5697538" y="4357688"/>
          <p14:tracePt t="170927" x="5688013" y="4375150"/>
          <p14:tracePt t="170960" x="5680075" y="4384675"/>
          <p14:tracePt t="171008" x="5670550" y="4384675"/>
          <p14:tracePt t="171015" x="5670550" y="4394200"/>
          <p14:tracePt t="171031" x="5661025" y="4402138"/>
          <p14:tracePt t="171041" x="5643563" y="4419600"/>
          <p14:tracePt t="171056" x="5626100" y="4438650"/>
          <p14:tracePt t="171072" x="5599113" y="4456113"/>
          <p14:tracePt t="171091" x="5581650" y="4473575"/>
          <p14:tracePt t="171105" x="5572125" y="4483100"/>
          <p14:tracePt t="171152" x="5562600" y="4491038"/>
          <p14:tracePt t="171171" x="5545138" y="4491038"/>
          <p14:tracePt t="171192" x="5537200" y="4510088"/>
          <p14:tracePt t="171199" x="5527675" y="4510088"/>
          <p14:tracePt t="171215" x="5518150" y="4518025"/>
          <p14:tracePt t="171224" x="5510213" y="4518025"/>
          <p14:tracePt t="171256" x="5510213" y="4527550"/>
          <p14:tracePt t="171272" x="5500688" y="4527550"/>
          <p14:tracePt t="171472" x="5491163" y="4537075"/>
          <p14:tracePt t="171479" x="5491163" y="4545013"/>
          <p14:tracePt t="171492" x="5491163" y="4554538"/>
          <p14:tracePt t="171505" x="5491163" y="4562475"/>
          <p14:tracePt t="171528" x="5491163" y="4572000"/>
          <p14:tracePt t="171632" x="5491163" y="4589463"/>
          <p14:tracePt t="171640" x="5500688" y="4589463"/>
          <p14:tracePt t="171656" x="5518150" y="4608513"/>
          <p14:tracePt t="171673" x="5527675" y="4616450"/>
          <p14:tracePt t="171690" x="5545138" y="4625975"/>
          <p14:tracePt t="171760" x="5554663" y="4625975"/>
          <p14:tracePt t="171771" x="5562600" y="4625975"/>
          <p14:tracePt t="171777" x="5572125" y="4633913"/>
          <p14:tracePt t="171788" x="5581650" y="4633913"/>
          <p14:tracePt t="171805" x="5599113" y="4633913"/>
          <p14:tracePt t="171848" x="5608638" y="4633913"/>
          <p14:tracePt t="171872" x="5616575" y="4633913"/>
          <p14:tracePt t="171880" x="5626100" y="4633913"/>
          <p14:tracePt t="171896" x="5634038" y="4633913"/>
          <p14:tracePt t="171906" x="5634038" y="4643438"/>
          <p14:tracePt t="171923" x="5653088" y="4643438"/>
          <p14:tracePt t="171939" x="5653088" y="4652963"/>
          <p14:tracePt t="171955" x="5661025" y="4652963"/>
          <p14:tracePt t="171972" x="5680075" y="4652963"/>
          <p14:tracePt t="172000" x="5688013" y="4652963"/>
          <p14:tracePt t="172016" x="5697538" y="4652963"/>
          <p14:tracePt t="172024" x="5705475" y="4652963"/>
          <p14:tracePt t="172041" x="5715000" y="4660900"/>
          <p14:tracePt t="172072" x="5724525" y="4660900"/>
          <p14:tracePt t="172088" x="5741988" y="4660900"/>
          <p14:tracePt t="172120" x="5751513" y="4660900"/>
          <p14:tracePt t="172137" x="5759450" y="4660900"/>
          <p14:tracePt t="172144" x="5776913" y="4660900"/>
          <p14:tracePt t="172160" x="5786438" y="4660900"/>
          <p14:tracePt t="172176" x="5795963" y="4660900"/>
          <p14:tracePt t="172192" x="5803900" y="4670425"/>
          <p14:tracePt t="172205" x="5813425" y="4670425"/>
          <p14:tracePt t="172223" x="5822950" y="4670425"/>
          <p14:tracePt t="172238" x="5840413" y="4670425"/>
          <p14:tracePt t="172256" x="5867400" y="4670425"/>
          <p14:tracePt t="172274" x="5875338" y="4670425"/>
          <p14:tracePt t="172290" x="5884863" y="4670425"/>
          <p14:tracePt t="172305" x="5894388" y="4670425"/>
          <p14:tracePt t="172324" x="5911850" y="4670425"/>
          <p14:tracePt t="172338" x="5929313" y="4687888"/>
          <p14:tracePt t="172360" x="5946775" y="4697413"/>
          <p14:tracePt t="172373" x="5946775" y="4705350"/>
          <p14:tracePt t="172388" x="5965825" y="4705350"/>
          <p14:tracePt t="172404" x="5991225" y="4705350"/>
          <p14:tracePt t="172422" x="6010275" y="4705350"/>
          <p14:tracePt t="172439" x="6027738" y="4705350"/>
          <p14:tracePt t="172455" x="6037263" y="4705350"/>
          <p14:tracePt t="172474" x="6045200" y="4705350"/>
          <p14:tracePt t="172490" x="6062663" y="4714875"/>
          <p14:tracePt t="172506" x="6072188" y="4714875"/>
          <p14:tracePt t="172529" x="6089650" y="4714875"/>
          <p14:tracePt t="172569" x="6099175" y="4714875"/>
          <p14:tracePt t="172585" x="6108700" y="4714875"/>
          <p14:tracePt t="172601" x="6116638" y="4714875"/>
          <p14:tracePt t="172609" x="6126163" y="4714875"/>
          <p14:tracePt t="172622" x="6134100" y="4714875"/>
          <p14:tracePt t="172638" x="6143625" y="4714875"/>
          <p14:tracePt t="172817" x="6153150" y="4714875"/>
          <p14:tracePt t="172825" x="6170613" y="4714875"/>
          <p14:tracePt t="172881" x="6180138" y="4714875"/>
          <p14:tracePt t="173001" x="6188075" y="4714875"/>
          <p14:tracePt t="173105" x="6188075" y="4697413"/>
          <p14:tracePt t="173122" x="6188075" y="4679950"/>
          <p14:tracePt t="173138" x="6180138" y="4670425"/>
          <p14:tracePt t="173154" x="6180138" y="4660900"/>
          <p14:tracePt t="173185" x="6170613" y="4660900"/>
          <p14:tracePt t="173193" x="6161088" y="4652963"/>
          <p14:tracePt t="173205" x="6161088" y="4643438"/>
          <p14:tracePt t="173223" x="6161088" y="4633913"/>
          <p14:tracePt t="173238" x="6153150" y="4625975"/>
          <p14:tracePt t="173255" x="6143625" y="4616450"/>
          <p14:tracePt t="173273" x="6134100" y="4608513"/>
          <p14:tracePt t="173288" x="6126163" y="4598988"/>
          <p14:tracePt t="173306" x="6108700" y="4572000"/>
          <p14:tracePt t="173324" x="6108700" y="4562475"/>
          <p14:tracePt t="173339" x="6099175" y="4554538"/>
          <p14:tracePt t="173355" x="6099175" y="4527550"/>
          <p14:tracePt t="173372" x="6089650" y="4510088"/>
          <p14:tracePt t="173388" x="6089650" y="4473575"/>
          <p14:tracePt t="173405" x="6072188" y="4438650"/>
          <p14:tracePt t="173422" x="6045200" y="4394200"/>
          <p14:tracePt t="173425" x="6037263" y="4384675"/>
          <p14:tracePt t="173441" x="6027738" y="4375150"/>
          <p14:tracePt t="173465" x="6027738" y="4367213"/>
          <p14:tracePt t="173474" x="6027738" y="4357688"/>
          <p14:tracePt t="173562" x="6010275" y="4357688"/>
          <p14:tracePt t="173602" x="6000750" y="4340225"/>
          <p14:tracePt t="173609" x="5983288" y="4340225"/>
          <p14:tracePt t="173622" x="5973763" y="4322763"/>
          <p14:tracePt t="173638" x="5956300" y="4313238"/>
          <p14:tracePt t="173640" x="5946775" y="4313238"/>
          <p14:tracePt t="173810" x="5938838" y="4313238"/>
          <p14:tracePt t="173833" x="5929313" y="4313238"/>
          <p14:tracePt t="173849" x="5919788" y="4295775"/>
          <p14:tracePt t="173858" x="5911850" y="4286250"/>
          <p14:tracePt t="173874" x="5894388" y="4276725"/>
          <p14:tracePt t="173889" x="5884863" y="4259263"/>
          <p14:tracePt t="173906" x="5875338" y="4241800"/>
          <p14:tracePt t="173922" x="5867400" y="4232275"/>
          <p14:tracePt t="174010" x="5867400" y="4224338"/>
          <p14:tracePt t="174018" x="5867400" y="4205288"/>
          <p14:tracePt t="174025" x="5848350" y="4197350"/>
          <p14:tracePt t="174038" x="5848350" y="4179888"/>
          <p14:tracePt t="174055" x="5830888" y="4152900"/>
          <p14:tracePt t="174073" x="5830888" y="4125913"/>
          <p14:tracePt t="174091" x="5822950" y="4108450"/>
          <p14:tracePt t="174106" x="5813425" y="4098925"/>
          <p14:tracePt t="174123" x="5813425" y="4081463"/>
          <p14:tracePt t="174139" x="5813425" y="4062413"/>
          <p14:tracePt t="174155" x="5803900" y="4054475"/>
          <p14:tracePt t="174173" x="5795963" y="4037013"/>
          <p14:tracePt t="174194" x="5795963" y="4027488"/>
          <p14:tracePt t="174210" x="5795963" y="4017963"/>
          <p14:tracePt t="174223" x="5795963" y="4010025"/>
          <p14:tracePt t="174238" x="5786438" y="4000500"/>
          <p14:tracePt t="174255" x="5759450" y="3965575"/>
          <p14:tracePt t="174257" x="5751513" y="3965575"/>
          <p14:tracePt t="174274" x="5732463" y="3946525"/>
          <p14:tracePt t="174289" x="5715000" y="3929063"/>
          <p14:tracePt t="174322" x="5705475" y="3929063"/>
          <p14:tracePt t="174346" x="5697538" y="3919538"/>
          <p14:tracePt t="174362" x="5680075" y="3902075"/>
          <p14:tracePt t="174378" x="5680075" y="3894138"/>
          <p14:tracePt t="174389" x="5653088" y="3867150"/>
          <p14:tracePt t="174406" x="5653088" y="3857625"/>
          <p14:tracePt t="174422" x="5643563" y="3848100"/>
          <p14:tracePt t="174438" x="5643563" y="3813175"/>
          <p14:tracePt t="174455" x="5643563" y="3795713"/>
          <p14:tracePt t="174458" x="5643563" y="3776663"/>
          <p14:tracePt t="174473" x="5643563" y="3759200"/>
          <p14:tracePt t="174491" x="5643563" y="3724275"/>
          <p14:tracePt t="174505" x="5626100" y="3705225"/>
          <p14:tracePt t="174523" x="5616575" y="3679825"/>
          <p14:tracePt t="174540" x="5616575" y="3652838"/>
          <p14:tracePt t="174556" x="5616575" y="3633788"/>
          <p14:tracePt t="174573" x="5616575" y="3616325"/>
          <p14:tracePt t="174588" x="5616575" y="3598863"/>
          <p14:tracePt t="174605" x="5616575" y="3571875"/>
          <p14:tracePt t="174622" x="5616575" y="3554413"/>
          <p14:tracePt t="174638" x="5616575" y="3536950"/>
          <p14:tracePt t="174655" x="5616575" y="3517900"/>
          <p14:tracePt t="174657" x="5616575" y="3500438"/>
          <p14:tracePt t="174673" x="5616575" y="3490913"/>
          <p14:tracePt t="174674" x="5626100" y="3482975"/>
          <p14:tracePt t="174690" x="5626100" y="3465513"/>
          <p14:tracePt t="174706" x="5626100" y="3455988"/>
          <p14:tracePt t="174723" x="5626100" y="3419475"/>
          <p14:tracePt t="174739" x="5626100" y="3402013"/>
          <p14:tracePt t="174755" x="5626100" y="3384550"/>
          <p14:tracePt t="174802" x="5626100" y="3375025"/>
          <p14:tracePt t="174810" x="5626100" y="3367088"/>
          <p14:tracePt t="174826" x="5616575" y="3367088"/>
          <p14:tracePt t="174838" x="5616575" y="3357563"/>
          <p14:tracePt t="174855" x="5608638" y="3330575"/>
          <p14:tracePt t="174874" x="5608638" y="3322638"/>
          <p14:tracePt t="174890" x="5599113" y="3313113"/>
          <p14:tracePt t="174914" x="5589588" y="3313113"/>
          <p14:tracePt t="174924" x="5589588" y="3303588"/>
          <p14:tracePt t="174939" x="5572125" y="3295650"/>
          <p14:tracePt t="174955" x="5562600" y="3295650"/>
          <p14:tracePt t="174973" x="5554663" y="3295650"/>
          <p14:tracePt t="174989" x="5554663" y="3286125"/>
          <p14:tracePt t="175006" x="5545138" y="3286125"/>
          <p14:tracePt t="175022" x="5527675" y="3268663"/>
          <p14:tracePt t="175387" x="5527675" y="3276600"/>
          <p14:tracePt t="175394" x="5527675" y="3286125"/>
          <p14:tracePt t="175406" x="5527675" y="3295650"/>
          <p14:tracePt t="175422" x="5545138" y="3313113"/>
          <p14:tracePt t="175438" x="5554663" y="3340100"/>
          <p14:tracePt t="175455" x="5562600" y="3357563"/>
          <p14:tracePt t="175473" x="5572125" y="3375025"/>
          <p14:tracePt t="175475" x="5581650" y="3394075"/>
          <p14:tracePt t="175490" x="5599113" y="3419475"/>
          <p14:tracePt t="175506" x="5608638" y="3473450"/>
          <p14:tracePt t="175524" x="5634038" y="3536950"/>
          <p14:tracePt t="175540" x="5680075" y="3608388"/>
          <p14:tracePt t="175556" x="5715000" y="3687763"/>
          <p14:tracePt t="175573" x="5741988" y="3759200"/>
          <p14:tracePt t="175589" x="5759450" y="3830638"/>
          <p14:tracePt t="175606" x="5786438" y="3867150"/>
          <p14:tracePt t="175623" x="5795963" y="3911600"/>
          <p14:tracePt t="175639" x="5795963" y="3938588"/>
          <p14:tracePt t="175655" x="5795963" y="3983038"/>
          <p14:tracePt t="175672" x="5795963" y="4017963"/>
          <p14:tracePt t="175689" x="5803900" y="4037013"/>
          <p14:tracePt t="175707" x="5803900" y="4081463"/>
          <p14:tracePt t="175724" x="5813425" y="4108450"/>
          <p14:tracePt t="175740" x="5822950" y="4133850"/>
          <p14:tracePt t="175756" x="5830888" y="4143375"/>
          <p14:tracePt t="175775" x="5830888" y="4160838"/>
          <p14:tracePt t="175789" x="5830888" y="4179888"/>
          <p14:tracePt t="175806" x="5840413" y="4197350"/>
          <p14:tracePt t="175875" x="5840413" y="4205288"/>
          <p14:tracePt t="175883" x="5840413" y="4214813"/>
          <p14:tracePt t="175891" x="5840413" y="4232275"/>
          <p14:tracePt t="175906" x="5840413" y="4241800"/>
          <p14:tracePt t="175924" x="5840413" y="4259263"/>
          <p14:tracePt t="176027" x="5840413" y="4268788"/>
          <p14:tracePt t="176035" x="5840413" y="4286250"/>
          <p14:tracePt t="176043" x="5840413" y="4295775"/>
          <p14:tracePt t="176075" x="5830888" y="4313238"/>
          <p14:tracePt t="176147" x="5822950" y="4330700"/>
          <p14:tracePt t="176163" x="5822950" y="4340225"/>
          <p14:tracePt t="176174" x="5822950" y="4348163"/>
          <p14:tracePt t="176189" x="5803900" y="4367213"/>
          <p14:tracePt t="176206" x="5803900" y="4375150"/>
          <p14:tracePt t="176275" x="5795963" y="4375150"/>
          <p14:tracePt t="176291" x="5776913" y="4384675"/>
          <p14:tracePt t="176307" x="5768975" y="4402138"/>
          <p14:tracePt t="176316" x="5759450" y="4402138"/>
          <p14:tracePt t="176325" x="5759450" y="4411663"/>
          <p14:tracePt t="176340" x="5751513" y="4419600"/>
          <p14:tracePt t="176356" x="5741988" y="4438650"/>
          <p14:tracePt t="176374" x="5732463" y="4446588"/>
          <p14:tracePt t="176405" x="5732463" y="4456113"/>
          <p14:tracePt t="176420" x="5724525" y="4456113"/>
          <p14:tracePt t="176427" x="5715000" y="4456113"/>
          <p14:tracePt t="176443" x="5697538" y="4456113"/>
          <p14:tracePt t="176456" x="5688013" y="4473575"/>
          <p14:tracePt t="176473" x="5680075" y="4483100"/>
          <p14:tracePt t="176475" x="5670550" y="4483100"/>
          <p14:tracePt t="176492" x="5653088" y="4491038"/>
          <p14:tracePt t="176508" x="5653088" y="4500563"/>
          <p14:tracePt t="176524" x="5643563" y="4500563"/>
          <p14:tracePt t="176541" x="5626100" y="4500563"/>
          <p14:tracePt t="176564" x="5616575" y="4500563"/>
          <p14:tracePt t="176580" x="5608638" y="4500563"/>
          <p14:tracePt t="176596" x="5589588" y="4510088"/>
          <p14:tracePt t="176668" x="5581650" y="4510088"/>
          <p14:tracePt t="176676" x="5572125" y="4510088"/>
          <p14:tracePt t="176689" x="5554663" y="4510088"/>
          <p14:tracePt t="176706" x="5545138" y="4510088"/>
          <p14:tracePt t="176708" x="5527675" y="4510088"/>
          <p14:tracePt t="176732" x="5518150" y="4510088"/>
          <p14:tracePt t="176764" x="5510213" y="4510088"/>
          <p14:tracePt t="176780" x="5500688" y="4518025"/>
          <p14:tracePt t="176876" x="5491163" y="4518025"/>
          <p14:tracePt t="176892" x="5491163" y="4527550"/>
          <p14:tracePt t="176908" x="5483225" y="4527550"/>
          <p14:tracePt t="177044" x="5483225" y="4537075"/>
          <p14:tracePt t="177188" x="5483225" y="4545013"/>
          <p14:tracePt t="177196" x="5473700" y="4545013"/>
          <p14:tracePt t="177207" x="5473700" y="4554538"/>
          <p14:tracePt t="177348" x="5473700" y="4562475"/>
          <p14:tracePt t="177636" x="5465763" y="4562475"/>
          <p14:tracePt t="177805" x="5465763" y="4572000"/>
          <p14:tracePt t="177812" x="5473700" y="4581525"/>
          <p14:tracePt t="177861" x="5483225" y="4581525"/>
          <p14:tracePt t="177869" x="5491163" y="4589463"/>
          <p14:tracePt t="177876" x="5500688" y="4589463"/>
          <p14:tracePt t="177889" x="5510213" y="4589463"/>
          <p14:tracePt t="177908" x="5537200" y="4598988"/>
          <p14:tracePt t="177933" x="5562600" y="4608513"/>
          <p14:tracePt t="177941" x="5572125" y="4616450"/>
          <p14:tracePt t="177957" x="5599113" y="4625975"/>
          <p14:tracePt t="177975" x="5608638" y="4625975"/>
          <p14:tracePt t="177990" x="5626100" y="4625975"/>
          <p14:tracePt t="178007" x="5643563" y="4625975"/>
          <p14:tracePt t="178023" x="5653088" y="4625975"/>
          <p14:tracePt t="178040" x="5680075" y="4625975"/>
          <p14:tracePt t="178056" x="5715000" y="4625975"/>
          <p14:tracePt t="178073" x="5751513" y="4633913"/>
          <p14:tracePt t="178090" x="5786438" y="4652963"/>
          <p14:tracePt t="178106" x="5822950" y="4687888"/>
          <p14:tracePt t="178109" x="5830888" y="4697413"/>
          <p14:tracePt t="178124" x="5848350" y="4705350"/>
          <p14:tracePt t="178140" x="5867400" y="4705350"/>
          <p14:tracePt t="178157" x="5894388" y="4705350"/>
          <p14:tracePt t="178174" x="5902325" y="4705350"/>
          <p14:tracePt t="178190" x="5929313" y="4705350"/>
          <p14:tracePt t="178207" x="5956300" y="4697413"/>
          <p14:tracePt t="178223" x="5965825" y="4687888"/>
          <p14:tracePt t="178245" x="5973763" y="4687888"/>
          <p14:tracePt t="178257" x="5991225" y="4679950"/>
          <p14:tracePt t="178273" x="6000750" y="4670425"/>
          <p14:tracePt t="178289" x="6018213" y="4670425"/>
          <p14:tracePt t="178306" x="6037263" y="4660900"/>
          <p14:tracePt t="178509" x="6037263" y="4652963"/>
          <p14:tracePt t="178517" x="6045200" y="4643438"/>
          <p14:tracePt t="178557" x="6054725" y="4633913"/>
          <p14:tracePt t="178709" x="6054725" y="4625975"/>
          <p14:tracePt t="178717" x="6054725" y="4616450"/>
          <p14:tracePt t="178725" x="6054725" y="4608513"/>
          <p14:tracePt t="178739" x="6054725" y="4598988"/>
          <p14:tracePt t="178893" x="6054725" y="4581525"/>
          <p14:tracePt t="179006" x="6045200" y="4581525"/>
          <p14:tracePt t="179037" x="6027738" y="4572000"/>
          <p14:tracePt t="179045" x="6027738" y="4562475"/>
          <p14:tracePt t="179062" x="6027738" y="4554538"/>
          <p14:tracePt t="179072" x="6027738" y="4545013"/>
          <p14:tracePt t="179094" x="6027738" y="4537075"/>
          <p14:tracePt t="179150" x="6027738" y="4527550"/>
          <p14:tracePt t="179157" x="6027738" y="4518025"/>
          <p14:tracePt t="179174" x="6010275" y="4491038"/>
          <p14:tracePt t="179190" x="5991225" y="4446588"/>
          <p14:tracePt t="179277" x="5991225" y="4438650"/>
          <p14:tracePt t="179286" x="5991225" y="4411663"/>
          <p14:tracePt t="179294" x="5973763" y="4375150"/>
          <p14:tracePt t="179307" x="5965825" y="4357688"/>
          <p14:tracePt t="179323" x="5929313" y="4295775"/>
          <p14:tracePt t="179325" x="5919788" y="4276725"/>
          <p14:tracePt t="179342" x="5919788" y="4259263"/>
          <p14:tracePt t="179359" x="5902325" y="4251325"/>
          <p14:tracePt t="179422" x="5902325" y="4241800"/>
          <p14:tracePt t="179438" x="5902325" y="4232275"/>
          <p14:tracePt t="179446" x="5902325" y="4205288"/>
          <p14:tracePt t="179462" x="5894388" y="4187825"/>
          <p14:tracePt t="179473" x="5894388" y="4179888"/>
          <p14:tracePt t="179490" x="5884863" y="4170363"/>
          <p14:tracePt t="179507" x="5875338" y="4133850"/>
          <p14:tracePt t="179523" x="5875338" y="4098925"/>
          <p14:tracePt t="179525" x="5867400" y="4071938"/>
          <p14:tracePt t="179540" x="5867400" y="4054475"/>
          <p14:tracePt t="179558" x="5822950" y="3965575"/>
          <p14:tracePt t="179574" x="5786438" y="3919538"/>
          <p14:tracePt t="179590" x="5776913" y="3911600"/>
          <p14:tracePt t="179702" x="5776913" y="3894138"/>
          <p14:tracePt t="179726" x="5776913" y="3884613"/>
          <p14:tracePt t="179942" x="5776913" y="3875088"/>
          <p14:tracePt t="179950" x="5776913" y="3867150"/>
          <p14:tracePt t="179959" x="5776913" y="3857625"/>
          <p14:tracePt t="179974" x="5776913" y="3840163"/>
          <p14:tracePt t="180078" x="5768975" y="3830638"/>
          <p14:tracePt t="180094" x="5768975" y="3813175"/>
          <p14:tracePt t="180110" x="5768975" y="3795713"/>
          <p14:tracePt t="180118" x="5768975" y="3776663"/>
          <p14:tracePt t="180126" x="5768975" y="3768725"/>
          <p14:tracePt t="180140" x="5768975" y="3751263"/>
          <p14:tracePt t="180158" x="5768975" y="3732213"/>
          <p14:tracePt t="180174" x="5768975" y="3724275"/>
          <p14:tracePt t="180191" x="5759450" y="3705225"/>
          <p14:tracePt t="180208" x="5741988" y="3687763"/>
          <p14:tracePt t="180223" x="5732463" y="3679825"/>
          <p14:tracePt t="180240" x="5715000" y="3660775"/>
          <p14:tracePt t="180257" x="5715000" y="3652838"/>
          <p14:tracePt t="180273" x="5715000" y="3625850"/>
          <p14:tracePt t="180290" x="5715000" y="3598863"/>
          <p14:tracePt t="180307" x="5715000" y="3554413"/>
          <p14:tracePt t="180323" x="5715000" y="3490913"/>
          <p14:tracePt t="180325" x="5715000" y="3465513"/>
          <p14:tracePt t="180339" x="5715000" y="3446463"/>
          <p14:tracePt t="180358" x="5715000" y="3394075"/>
          <p14:tracePt t="180374" x="5715000" y="3375025"/>
          <p14:tracePt t="180390" x="5705475" y="3348038"/>
          <p14:tracePt t="180408" x="5697538" y="3348038"/>
          <p14:tracePt t="180423" x="5688013" y="3340100"/>
          <p14:tracePt t="180440" x="5688013" y="3322638"/>
          <p14:tracePt t="180457" x="5680075" y="3286125"/>
          <p14:tracePt t="180473" x="5680075" y="3276600"/>
          <p14:tracePt t="180489" x="5670550" y="3259138"/>
          <p14:tracePt t="180507" x="5661025" y="3251200"/>
          <p14:tracePt t="180523" x="5653088" y="3232150"/>
          <p14:tracePt t="180540" x="5653088" y="3224213"/>
          <p14:tracePt t="180558" x="5634038" y="3214688"/>
          <p14:tracePt t="180573" x="5626100" y="3205163"/>
          <p14:tracePt t="180591" x="5599113" y="3197225"/>
          <p14:tracePt t="180655" x="5599113" y="3187700"/>
          <p14:tracePt t="180671" x="5599113" y="3179763"/>
          <p14:tracePt t="180679" x="5589588" y="3170238"/>
          <p14:tracePt t="180691" x="5581650" y="3170238"/>
          <p14:tracePt t="180711" x="5572125" y="3170238"/>
          <p14:tracePt t="180723" x="5562600" y="3152775"/>
          <p14:tracePt t="180863" x="5554663" y="3152775"/>
          <p14:tracePt t="180943" x="5545138" y="3152775"/>
          <p14:tracePt t="180951" x="5527675" y="3152775"/>
          <p14:tracePt t="180959" x="5510213" y="3170238"/>
          <p14:tracePt t="180975" x="5491163" y="3170238"/>
          <p14:tracePt t="180991" x="5483225" y="3179763"/>
          <p14:tracePt t="181007" x="5473700" y="3179763"/>
          <p14:tracePt t="181039" x="5465763" y="3179763"/>
          <p14:tracePt t="181047" x="5456238" y="3179763"/>
          <p14:tracePt t="181063" x="5438775" y="3179763"/>
          <p14:tracePt t="181127" x="5419725" y="3187700"/>
          <p14:tracePt t="181135" x="5419725" y="3197225"/>
          <p14:tracePt t="181144" x="5411788" y="3197225"/>
          <p14:tracePt t="181247" x="5411788" y="3205163"/>
          <p14:tracePt t="181256" x="5411788" y="3224213"/>
          <p14:tracePt t="181263" x="5402263" y="3224213"/>
          <p14:tracePt t="181274" x="5402263" y="3241675"/>
          <p14:tracePt t="181290" x="5402263" y="3259138"/>
          <p14:tracePt t="181368" x="5402263" y="3268663"/>
          <p14:tracePt t="181383" x="5402263" y="3276600"/>
          <p14:tracePt t="181439" x="5402263" y="3286125"/>
          <p14:tracePt t="181456" x="5402263" y="3295650"/>
          <p14:tracePt t="181472" x="5402263" y="3303588"/>
          <p14:tracePt t="181489" x="5402263" y="3313113"/>
          <p14:tracePt t="181503" x="5402263" y="3322638"/>
          <p14:tracePt t="181511" x="5394325" y="3330575"/>
          <p14:tracePt t="181527" x="5394325" y="3340100"/>
          <p14:tracePt t="181540" x="5384800" y="3348038"/>
          <p14:tracePt t="181559" x="5367338" y="3357563"/>
          <p14:tracePt t="181573" x="5367338" y="3367088"/>
          <p14:tracePt t="181591" x="5348288" y="3375025"/>
          <p14:tracePt t="181608" x="5340350" y="3384550"/>
          <p14:tracePt t="181687" x="5340350" y="3394075"/>
          <p14:tracePt t="181720" x="5330825" y="3411538"/>
          <p14:tracePt t="181912" x="5322888" y="3411538"/>
          <p14:tracePt t="182024" x="5322888" y="3402013"/>
          <p14:tracePt t="182032" x="5322888" y="3384550"/>
          <p14:tracePt t="182047" x="5330825" y="3375025"/>
          <p14:tracePt t="182168" x="5330825" y="3367088"/>
          <p14:tracePt t="182200" x="5330825" y="3357563"/>
          <p14:tracePt t="182216" x="5330825" y="3348038"/>
          <p14:tracePt t="182344" x="5340350" y="3348038"/>
          <p14:tracePt t="182424" x="5340350" y="3357563"/>
          <p14:tracePt t="182432" x="5340350" y="3375025"/>
          <p14:tracePt t="182441" x="5340350" y="3394075"/>
          <p14:tracePt t="182458" x="5340350" y="3411538"/>
          <p14:tracePt t="182474" x="5340350" y="3446463"/>
          <p14:tracePt t="182505" x="5340350" y="3455988"/>
          <p14:tracePt t="182512" x="5340350" y="3465513"/>
          <p14:tracePt t="182524" x="5340350" y="3473450"/>
          <p14:tracePt t="182541" x="5340350" y="3490913"/>
          <p14:tracePt t="182557" x="5340350" y="3527425"/>
          <p14:tracePt t="182560" x="5330825" y="3544888"/>
          <p14:tracePt t="182573" x="5322888" y="3554413"/>
          <p14:tracePt t="182592" x="5322888" y="3562350"/>
          <p14:tracePt t="182607" x="5322888" y="3571875"/>
          <p14:tracePt t="182728" x="5313363" y="3571875"/>
          <p14:tracePt t="182753" x="5303838" y="3571875"/>
          <p14:tracePt t="182760" x="5303838" y="3562350"/>
          <p14:tracePt t="182776" x="5303838" y="3536950"/>
          <p14:tracePt t="182792" x="5303838" y="3517900"/>
          <p14:tracePt t="182807" x="5303838" y="3509963"/>
          <p14:tracePt t="182888" x="5303838" y="3500438"/>
          <p14:tracePt t="183209" x="5295900" y="3509963"/>
          <p14:tracePt t="183241" x="5276850" y="3509963"/>
          <p14:tracePt t="183265" x="5276850" y="3500438"/>
          <p14:tracePt t="183273" x="5276850" y="3490913"/>
          <p14:tracePt t="183291" x="5276850" y="3473450"/>
          <p14:tracePt t="183308" x="5286375" y="3446463"/>
          <p14:tracePt t="183324" x="5295900" y="3419475"/>
          <p14:tracePt t="183342" x="5295900" y="3402013"/>
          <p14:tracePt t="183357" x="5303838" y="3394075"/>
          <p14:tracePt t="183374" x="5313363" y="3367088"/>
          <p14:tracePt t="183392" x="5330825" y="3330575"/>
          <p14:tracePt t="183408" x="5330825" y="3303588"/>
          <p14:tracePt t="183424" x="5340350" y="3286125"/>
          <p14:tracePt t="183442" x="5348288" y="3276600"/>
          <p14:tracePt t="183457" x="5357813" y="3268663"/>
          <p14:tracePt t="183474" x="5384800" y="3251200"/>
          <p14:tracePt t="183491" x="5394325" y="3241675"/>
          <p14:tracePt t="183521" x="5402263" y="3232150"/>
          <p14:tracePt t="183761" x="5402263" y="3224213"/>
          <p14:tracePt t="183945" x="5411788" y="3224213"/>
          <p14:tracePt t="183961" x="5419725" y="3232150"/>
          <p14:tracePt t="184065" x="5429250" y="3241675"/>
          <p14:tracePt t="184073" x="5429250" y="3251200"/>
          <p14:tracePt t="184092" x="5446713" y="3259138"/>
          <p14:tracePt t="184129" x="5465763" y="3276600"/>
          <p14:tracePt t="184177" x="5465763" y="3295650"/>
          <p14:tracePt t="184185" x="5473700" y="3303588"/>
          <p14:tracePt t="184217" x="5473700" y="3313113"/>
          <p14:tracePt t="184241" x="5483225" y="3313113"/>
          <p14:tracePt t="184257" x="5491163" y="3313113"/>
          <p14:tracePt t="184313" x="5500688" y="3313113"/>
          <p14:tracePt t="184322" x="5500688" y="3330575"/>
          <p14:tracePt t="184329" x="5518150" y="3330575"/>
          <p14:tracePt t="184342" x="5527675" y="3348038"/>
          <p14:tracePt t="184357" x="5554663" y="3348038"/>
          <p14:tracePt t="184378" x="5572125" y="3348038"/>
          <p14:tracePt t="184546" x="5572125" y="3340100"/>
          <p14:tracePt t="184609" x="5572125" y="3322638"/>
          <p14:tracePt t="184626" x="5572125" y="3313113"/>
          <p14:tracePt t="184634" x="5572125" y="3295650"/>
          <p14:tracePt t="184643" x="5572125" y="3276600"/>
          <p14:tracePt t="184660" x="5562600" y="3251200"/>
          <p14:tracePt t="184675" x="5554663" y="3214688"/>
          <p14:tracePt t="184698" x="5554663" y="3197225"/>
          <p14:tracePt t="184730" x="5554663" y="3187700"/>
          <p14:tracePt t="184739" x="5554663" y="3179763"/>
          <p14:tracePt t="184754" x="5554663" y="3170238"/>
          <p14:tracePt t="184762" x="5554663" y="3160713"/>
          <p14:tracePt t="184774" x="5554663" y="3152775"/>
          <p14:tracePt t="184791" x="5554663" y="3125788"/>
          <p14:tracePt t="184793" x="5554663" y="3116263"/>
          <p14:tracePt t="184810" x="5554663" y="3098800"/>
          <p14:tracePt t="184824" x="5554663" y="3089275"/>
          <p14:tracePt t="184843" x="5554663" y="3071813"/>
          <p14:tracePt t="184858" x="5554663" y="3054350"/>
          <p14:tracePt t="184873" x="5554663" y="3044825"/>
          <p14:tracePt t="184892" x="5554663" y="3036888"/>
          <p14:tracePt t="184907" x="5554663" y="3027363"/>
          <p14:tracePt t="184924" x="5554663" y="3017838"/>
          <p14:tracePt t="184942" x="5554663" y="3000375"/>
          <p14:tracePt t="184994" x="5554663" y="2990850"/>
          <p14:tracePt t="185010" x="5554663" y="2982913"/>
          <p14:tracePt t="185018" x="5554663" y="2973388"/>
          <p14:tracePt t="185027" x="5554663" y="2965450"/>
          <p14:tracePt t="185042" x="5554663" y="2955925"/>
          <p14:tracePt t="185059" x="5554663" y="2938463"/>
          <p14:tracePt t="185075" x="5554663" y="2901950"/>
          <p14:tracePt t="185092" x="5562600" y="2874963"/>
          <p14:tracePt t="185108" x="5572125" y="2867025"/>
          <p14:tracePt t="185124" x="5572125" y="2847975"/>
          <p14:tracePt t="185250" x="5572125" y="2840038"/>
          <p14:tracePt t="185274" x="5572125" y="2830513"/>
          <p14:tracePt t="185282" x="5572125" y="2822575"/>
          <p14:tracePt t="185307" x="5572125" y="2813050"/>
          <p14:tracePt t="185314" x="5581650" y="2813050"/>
          <p14:tracePt t="185426" x="5589588" y="2803525"/>
          <p14:tracePt t="185482" x="5589588" y="2786063"/>
          <p14:tracePt t="185610" x="5589588" y="2768600"/>
          <p14:tracePt t="185626" x="5589588" y="2751138"/>
          <p14:tracePt t="185635" x="5599113" y="2751138"/>
          <p14:tracePt t="185643" x="5608638" y="2741613"/>
          <p14:tracePt t="186035" x="5608638" y="2751138"/>
          <p14:tracePt t="186195" x="5608638" y="2759075"/>
          <p14:tracePt t="186235" x="5608638" y="2768600"/>
          <p14:tracePt t="186291" x="5608638" y="2776538"/>
          <p14:tracePt t="186298" x="5608638" y="2786063"/>
          <p14:tracePt t="186324" x="5608638" y="2795588"/>
          <p14:tracePt t="186347" x="5608638" y="2803525"/>
          <p14:tracePt t="186371" x="5608638" y="2813050"/>
          <p14:tracePt t="186395" x="5608638" y="2822575"/>
          <p14:tracePt t="186539" x="5608638" y="2830513"/>
          <p14:tracePt t="186635" x="5608638" y="2840038"/>
          <p14:tracePt t="186643" x="5608638" y="2847975"/>
          <p14:tracePt t="186731" x="5608638" y="2867025"/>
          <p14:tracePt t="186803" x="5608638" y="2874963"/>
          <p14:tracePt t="186835" x="5608638" y="2884488"/>
          <p14:tracePt t="186859" x="5608638" y="2894013"/>
          <p14:tracePt t="186955" x="5608638" y="2901950"/>
          <p14:tracePt t="186973" x="5608638" y="2911475"/>
          <p14:tracePt t="186995" x="5608638" y="2928938"/>
          <p14:tracePt t="187132" x="5608638" y="2938463"/>
          <p14:tracePt t="187652" x="5608638" y="2946400"/>
          <p14:tracePt t="187932" x="5608638" y="2955925"/>
          <p14:tracePt t="187948" x="5616575" y="2965450"/>
          <p14:tracePt t="187959" x="5616575" y="2973388"/>
          <p14:tracePt t="187975" x="5626100" y="2982913"/>
          <p14:tracePt t="187996" x="5626100" y="2990850"/>
          <p14:tracePt t="188023" x="5626100" y="3000375"/>
          <p14:tracePt t="188028" x="5626100" y="3009900"/>
          <p14:tracePt t="188045" x="5626100" y="3044825"/>
          <p14:tracePt t="188058" x="5626100" y="3081338"/>
          <p14:tracePt t="188060" x="5626100" y="3098800"/>
          <p14:tracePt t="188076" x="5626100" y="3143250"/>
          <p14:tracePt t="188093" x="5626100" y="3160713"/>
          <p14:tracePt t="188109" x="5634038" y="3187700"/>
          <p14:tracePt t="188126" x="5634038" y="3197225"/>
          <p14:tracePt t="188145" x="5634038" y="3205163"/>
          <p14:tracePt t="188158" x="5653088" y="3232150"/>
          <p14:tracePt t="188175" x="5661025" y="3251200"/>
          <p14:tracePt t="188192" x="5661025" y="3259138"/>
          <p14:tracePt t="188223" x="5661025" y="3268663"/>
          <p14:tracePt t="188252" x="5661025" y="3276600"/>
          <p14:tracePt t="188269" x="5661025" y="3295650"/>
          <p14:tracePt t="188292" x="5661025" y="3313113"/>
          <p14:tracePt t="188300" x="5661025" y="3322638"/>
          <p14:tracePt t="188309" x="5661025" y="3330575"/>
          <p14:tracePt t="188326" x="5661025" y="3348038"/>
          <p14:tracePt t="188343" x="5661025" y="3375025"/>
          <p14:tracePt t="188359" x="5661025" y="3394075"/>
          <p14:tracePt t="188376" x="5661025" y="3411538"/>
          <p14:tracePt t="188392" x="5680075" y="3446463"/>
          <p14:tracePt t="188408" x="5680075" y="3473450"/>
          <p14:tracePt t="188425" x="5697538" y="3509963"/>
          <p14:tracePt t="188442" x="5697538" y="3536950"/>
          <p14:tracePt t="188444" x="5697538" y="3544888"/>
          <p14:tracePt t="188458" x="5697538" y="3554413"/>
          <p14:tracePt t="188476" x="5715000" y="3571875"/>
          <p14:tracePt t="188556" x="5715000" y="3589338"/>
          <p14:tracePt t="188565" x="5732463" y="3608388"/>
          <p14:tracePt t="188576" x="5741988" y="3625850"/>
          <p14:tracePt t="188592" x="5768975" y="3660775"/>
          <p14:tracePt t="188608" x="5776913" y="3714750"/>
          <p14:tracePt t="188625" x="5795963" y="3741738"/>
          <p14:tracePt t="188643" x="5795963" y="3751263"/>
          <p14:tracePt t="188658" x="5795963" y="3768725"/>
          <p14:tracePt t="188678" x="5813425" y="3786188"/>
          <p14:tracePt t="188694" x="5813425" y="3795713"/>
          <p14:tracePt t="188709" x="5830888" y="3813175"/>
          <p14:tracePt t="188726" x="5830888" y="3830638"/>
          <p14:tracePt t="188742" x="5848350" y="3867150"/>
          <p14:tracePt t="188759" x="5848350" y="3884613"/>
          <p14:tracePt t="188776" x="5875338" y="3929063"/>
          <p14:tracePt t="188792" x="5884863" y="3965575"/>
          <p14:tracePt t="188808" x="5894388" y="3990975"/>
          <p14:tracePt t="188825" x="5911850" y="4037013"/>
          <p14:tracePt t="188841" x="5919788" y="4054475"/>
          <p14:tracePt t="188858" x="5929313" y="4062413"/>
          <p14:tracePt t="188860" x="5929313" y="4071938"/>
          <p14:tracePt t="188877" x="5929313" y="4089400"/>
          <p14:tracePt t="188893" x="5938838" y="4098925"/>
          <p14:tracePt t="188909" x="5946775" y="4116388"/>
          <p14:tracePt t="188926" x="5946775" y="4143375"/>
          <p14:tracePt t="188943" x="5956300" y="4170363"/>
          <p14:tracePt t="188959" x="5965825" y="4197350"/>
          <p14:tracePt t="188981" x="5973763" y="4205288"/>
          <p14:tracePt t="189005" x="5973763" y="4214813"/>
          <p14:tracePt t="189029" x="5973763" y="4224338"/>
          <p14:tracePt t="189045" x="5973763" y="4232275"/>
          <p14:tracePt t="189053" x="5973763" y="4259263"/>
          <p14:tracePt t="189069" x="5973763" y="4268788"/>
          <p14:tracePt t="189080" x="6000750" y="4295775"/>
          <p14:tracePt t="189093" x="6000750" y="4313238"/>
          <p14:tracePt t="189109" x="6000750" y="4330700"/>
          <p14:tracePt t="189126" x="6010275" y="4348163"/>
          <p14:tracePt t="189145" x="6010275" y="4357688"/>
          <p14:tracePt t="189159" x="6010275" y="4375150"/>
          <p14:tracePt t="189176" x="6018213" y="4394200"/>
          <p14:tracePt t="189194" x="6018213" y="4411663"/>
          <p14:tracePt t="189208" x="6027738" y="4429125"/>
          <p14:tracePt t="189225" x="6027738" y="4438650"/>
          <p14:tracePt t="189241" x="6037263" y="4456113"/>
          <p14:tracePt t="189258" x="6037263" y="4491038"/>
          <p14:tracePt t="189276" x="6054725" y="4527550"/>
          <p14:tracePt t="189293" x="6054725" y="4537075"/>
          <p14:tracePt t="189358" x="6054725" y="4545013"/>
          <p14:tracePt t="189366" x="6054725" y="4554538"/>
          <p14:tracePt t="189376" x="6062663" y="4562475"/>
          <p14:tracePt t="189397" x="6072188" y="4581525"/>
          <p14:tracePt t="189413" x="6072188" y="4589463"/>
          <p14:tracePt t="189425" x="6081713" y="4589463"/>
          <p14:tracePt t="189461" x="6081713" y="4598988"/>
          <p14:tracePt t="189574" x="6081713" y="4608513"/>
          <p14:tracePt t="189685" x="6089650" y="4616450"/>
          <p14:tracePt t="190110" x="6108700" y="4616450"/>
          <p14:tracePt t="190134" x="6108700" y="4608513"/>
          <p14:tracePt t="190142" x="6116638" y="4608513"/>
          <p14:tracePt t="190166" x="6116638" y="4598988"/>
          <p14:tracePt t="190310" x="6116638" y="4581525"/>
          <p14:tracePt t="190318" x="6116638" y="4572000"/>
          <p14:tracePt t="190566" x="6116638" y="4562475"/>
          <p14:tracePt t="190582" x="6116638" y="4554538"/>
          <p14:tracePt t="190592" x="6116638" y="4545013"/>
          <p14:tracePt t="190609" x="6099175" y="4545013"/>
          <p14:tracePt t="190626" x="6099175" y="4537075"/>
          <p14:tracePt t="190718" x="6089650" y="4537075"/>
          <p14:tracePt t="190766" x="6081713" y="4537075"/>
          <p14:tracePt t="190878" x="6081713" y="4518025"/>
          <p14:tracePt t="190886" x="6081713" y="4510088"/>
          <p14:tracePt t="190894" x="6081713" y="4491038"/>
          <p14:tracePt t="190908" x="6081713" y="4483100"/>
          <p14:tracePt t="190927" x="6072188" y="4456113"/>
          <p14:tracePt t="190945" x="6072188" y="4446588"/>
          <p14:tracePt t="190999" x="6062663" y="4446588"/>
          <p14:tracePt t="191014" x="6062663" y="4438650"/>
          <p14:tracePt t="191026" x="6062663" y="4429125"/>
          <p14:tracePt t="191031" x="6062663" y="4419600"/>
          <p14:tracePt t="191047" x="6062663" y="4402138"/>
          <p14:tracePt t="191058" x="6062663" y="4394200"/>
          <p14:tracePt t="191075" x="6062663" y="4384675"/>
          <p14:tracePt t="191092" x="6062663" y="4375150"/>
          <p14:tracePt t="191096" x="6062663" y="4367213"/>
          <p14:tracePt t="191111" x="6062663" y="4357688"/>
          <p14:tracePt t="191127" x="6062663" y="4348163"/>
          <p14:tracePt t="191144" x="6062663" y="4340225"/>
          <p14:tracePt t="191166" x="6062663" y="4330700"/>
          <p14:tracePt t="191183" x="6062663" y="4313238"/>
          <p14:tracePt t="191199" x="6062663" y="4303713"/>
          <p14:tracePt t="191209" x="6062663" y="4295775"/>
          <p14:tracePt t="191226" x="6062663" y="4268788"/>
          <p14:tracePt t="191279" x="6062663" y="4259263"/>
          <p14:tracePt t="191286" x="6054725" y="4259263"/>
          <p14:tracePt t="191294" x="6054725" y="4251325"/>
          <p14:tracePt t="191311" x="6054725" y="4232275"/>
          <p14:tracePt t="191327" x="6054725" y="4224338"/>
          <p14:tracePt t="191343" x="6054725" y="4179888"/>
          <p14:tracePt t="191360" x="6054725" y="4152900"/>
          <p14:tracePt t="191376" x="6045200" y="4108450"/>
          <p14:tracePt t="191393" x="6037263" y="4071938"/>
          <p14:tracePt t="191409" x="6037263" y="4037013"/>
          <p14:tracePt t="191426" x="6037263" y="4017963"/>
          <p14:tracePt t="191442" x="6037263" y="3990975"/>
          <p14:tracePt t="191458" x="6037263" y="3938588"/>
          <p14:tracePt t="191476" x="6037263" y="3867150"/>
          <p14:tracePt t="191478" x="6037263" y="3813175"/>
          <p14:tracePt t="191492" x="6027738" y="3776663"/>
          <p14:tracePt t="191508" x="5973763" y="3697288"/>
          <p14:tracePt t="191511" x="5956300" y="3660775"/>
          <p14:tracePt t="191527" x="5929313" y="3598863"/>
          <p14:tracePt t="191543" x="5929313" y="3571875"/>
          <p14:tracePt t="191560" x="5929313" y="3554413"/>
          <p14:tracePt t="191583" x="5929313" y="3544888"/>
          <p14:tracePt t="191592" x="5929313" y="3536950"/>
          <p14:tracePt t="191609" x="5929313" y="3482975"/>
          <p14:tracePt t="191626" x="5929313" y="3419475"/>
          <p14:tracePt t="191642" x="5929313" y="3340100"/>
          <p14:tracePt t="191659" x="5919788" y="3286125"/>
          <p14:tracePt t="191678" x="5911850" y="3251200"/>
          <p14:tracePt t="191695" x="5911850" y="3241675"/>
          <p14:tracePt t="191711" x="5911850" y="3232150"/>
          <p14:tracePt t="191727" x="5911850" y="3214688"/>
          <p14:tracePt t="191743" x="5911850" y="3187700"/>
          <p14:tracePt t="191760" x="5894388" y="3160713"/>
          <p14:tracePt t="191777" x="5867400" y="3125788"/>
          <p14:tracePt t="191792" x="5840413" y="3098800"/>
          <p14:tracePt t="191809" x="5840413" y="3089275"/>
          <p14:tracePt t="191826" x="5822950" y="3081338"/>
          <p14:tracePt t="191842" x="5822950" y="3062288"/>
          <p14:tracePt t="191871" x="5813425" y="3054350"/>
          <p14:tracePt t="191895" x="5795963" y="3054350"/>
          <p14:tracePt t="191919" x="5786438" y="3054350"/>
          <p14:tracePt t="191935" x="5759450" y="3054350"/>
          <p14:tracePt t="191951" x="5751513" y="3054350"/>
          <p14:tracePt t="191960" x="5741988" y="3054350"/>
          <p14:tracePt t="191999" x="5741988" y="3044825"/>
          <p14:tracePt t="192007" x="5715000" y="3036888"/>
          <p14:tracePt t="192027" x="5688013" y="3017838"/>
          <p14:tracePt t="192042" x="5653088" y="3017838"/>
          <p14:tracePt t="192059" x="5616575" y="3000375"/>
          <p14:tracePt t="192076" x="5599113" y="3000375"/>
          <p14:tracePt t="192092" x="5589588" y="3000375"/>
          <p14:tracePt t="192108" x="5572125" y="3000375"/>
          <p14:tracePt t="192111" x="5562600" y="3000375"/>
          <p14:tracePt t="192128" x="5537200" y="3000375"/>
          <p14:tracePt t="192143" x="5500688" y="3000375"/>
          <p14:tracePt t="192160" x="5456238" y="3000375"/>
          <p14:tracePt t="192176" x="5429250" y="3000375"/>
          <p14:tracePt t="192192" x="5411788" y="2990850"/>
          <p14:tracePt t="192209" x="5375275" y="2982913"/>
          <p14:tracePt t="192226" x="5357813" y="2965450"/>
          <p14:tracePt t="192242" x="5340350" y="2938463"/>
          <p14:tracePt t="192259" x="5322888" y="2938463"/>
          <p14:tracePt t="192276" x="5313363" y="2928938"/>
          <p14:tracePt t="192292" x="5276850" y="2928938"/>
          <p14:tracePt t="192309" x="5268913" y="2928938"/>
          <p14:tracePt t="192326" x="5251450" y="2911475"/>
          <p14:tracePt t="192328" x="5241925" y="2911475"/>
          <p14:tracePt t="192344" x="5224463" y="2901950"/>
          <p14:tracePt t="192360" x="5214938" y="2894013"/>
          <p14:tracePt t="192377" x="5197475" y="2884488"/>
          <p14:tracePt t="192392" x="5197475" y="2874963"/>
          <p14:tracePt t="192409" x="5187950" y="2867025"/>
          <p14:tracePt t="192426" x="5160963" y="2847975"/>
          <p14:tracePt t="192443" x="5153025" y="2847975"/>
          <p14:tracePt t="192459" x="5133975" y="2840038"/>
          <p14:tracePt t="192476" x="5116513" y="2840038"/>
          <p14:tracePt t="192492" x="5099050" y="2830513"/>
          <p14:tracePt t="192508" x="5081588" y="2830513"/>
          <p14:tracePt t="192527" x="5037138" y="2803525"/>
          <p14:tracePt t="192543" x="5018088" y="2795588"/>
          <p14:tracePt t="192559" x="4983163" y="2786063"/>
          <p14:tracePt t="192577" x="4965700" y="2776538"/>
          <p14:tracePt t="192593" x="4956175" y="2776538"/>
          <p14:tracePt t="192616" x="4938713" y="2776538"/>
          <p14:tracePt t="192632" x="4929188" y="2776538"/>
          <p14:tracePt t="192642" x="4911725" y="2768600"/>
          <p14:tracePt t="192659" x="4902200" y="2759075"/>
          <p14:tracePt t="192678" x="4894263" y="2759075"/>
          <p14:tracePt t="192680" x="4884738" y="2759075"/>
          <p14:tracePt t="192692" x="4875213" y="2759075"/>
          <p14:tracePt t="192709" x="4867275" y="2759075"/>
          <p14:tracePt t="192727" x="4840288" y="2759075"/>
          <p14:tracePt t="192743" x="4822825" y="2759075"/>
          <p14:tracePt t="192760" x="4795838" y="2759075"/>
          <p14:tracePt t="192777" x="4768850" y="2759075"/>
          <p14:tracePt t="192793" x="4741863" y="2759075"/>
          <p14:tracePt t="192810" x="4705350" y="2759075"/>
          <p14:tracePt t="192826" x="4687888" y="2759075"/>
          <p14:tracePt t="192842" x="4670425" y="2741613"/>
          <p14:tracePt t="192859" x="4652963" y="2741613"/>
          <p14:tracePt t="192876" x="4625975" y="2741613"/>
          <p14:tracePt t="192892" x="4608513" y="2724150"/>
          <p14:tracePt t="192909" x="4598988" y="2724150"/>
          <p14:tracePt t="192926" x="4589463" y="2724150"/>
          <p14:tracePt t="192942" x="4562475" y="2724150"/>
          <p14:tracePt t="192960" x="4554538" y="2724150"/>
          <p14:tracePt t="192978" x="4545013" y="2724150"/>
          <p14:tracePt t="192993" x="4537075" y="2724150"/>
          <p14:tracePt t="193016" x="4527550" y="2724150"/>
          <p14:tracePt t="193032" x="4518025" y="2724150"/>
          <p14:tracePt t="193058" x="4510088" y="2724150"/>
          <p14:tracePt t="193064" x="4500563" y="2724150"/>
          <p14:tracePt t="193088" x="4491038" y="2714625"/>
          <p14:tracePt t="193177" x="4483100" y="2705100"/>
          <p14:tracePt t="193304" x="4473575" y="2705100"/>
          <p14:tracePt t="193384" x="4465638" y="2705100"/>
          <p14:tracePt t="193424" x="4456113" y="2705100"/>
          <p14:tracePt t="193497" x="4438650" y="2705100"/>
          <p14:tracePt t="193568" x="4429125" y="2714625"/>
          <p14:tracePt t="193577" x="4419600" y="2714625"/>
          <p14:tracePt t="193601" x="4411663" y="2724150"/>
          <p14:tracePt t="193633" x="4402138" y="2732088"/>
          <p14:tracePt t="193664" x="4394200" y="2741613"/>
          <p14:tracePt t="193681" x="4384675" y="2751138"/>
          <p14:tracePt t="193785" x="4375150" y="2759075"/>
          <p14:tracePt t="193817" x="4375150" y="2768600"/>
          <p14:tracePt t="193832" x="4375150" y="2776538"/>
          <p14:tracePt t="193865" x="4375150" y="2786063"/>
          <p14:tracePt t="194313" x="4375150" y="2776538"/>
          <p14:tracePt t="194329" x="4384675" y="2768600"/>
          <p14:tracePt t="194353" x="4402138" y="2759075"/>
          <p14:tracePt t="194369" x="4411663" y="2759075"/>
          <p14:tracePt t="194378" x="4419600" y="2741613"/>
          <p14:tracePt t="194393" x="4429125" y="2741613"/>
          <p14:tracePt t="194410" x="4446588" y="2724150"/>
          <p14:tracePt t="194433" x="4446588" y="2714625"/>
          <p14:tracePt t="194465" x="4456113" y="2705100"/>
          <p14:tracePt t="194489" x="4465638" y="2687638"/>
          <p14:tracePt t="194529" x="4473575" y="2670175"/>
          <p14:tracePt t="194601" x="4473575" y="2660650"/>
          <p14:tracePt t="194633" x="4483100" y="2652713"/>
          <p14:tracePt t="194649" x="4483100" y="2633663"/>
          <p14:tracePt t="194665" x="4483100" y="2625725"/>
          <p14:tracePt t="194689" x="4483100" y="2616200"/>
          <p14:tracePt t="194745" x="4483100" y="2598738"/>
          <p14:tracePt t="194793" x="4483100" y="2589213"/>
          <p14:tracePt t="194818" x="4483100" y="2581275"/>
          <p14:tracePt t="194825" x="4483100" y="2571750"/>
          <p14:tracePt t="194859" x="4483100" y="2562225"/>
          <p14:tracePt t="194921" x="4473575" y="2554288"/>
          <p14:tracePt t="194986" x="4456113" y="2554288"/>
          <p14:tracePt t="195034" x="4446588" y="2554288"/>
          <p14:tracePt t="195066" x="4438650" y="2554288"/>
          <p14:tracePt t="195082" x="4429125" y="2554288"/>
          <p14:tracePt t="195089" x="4411663" y="2554288"/>
          <p14:tracePt t="195098" x="4402138" y="2554288"/>
          <p14:tracePt t="195110" x="4384675" y="2554288"/>
          <p14:tracePt t="195126" x="4367213" y="2554288"/>
          <p14:tracePt t="195142" x="4348163" y="2554288"/>
          <p14:tracePt t="195160" x="4330700" y="2562225"/>
          <p14:tracePt t="195178" x="4322763" y="2562225"/>
          <p14:tracePt t="195193" x="4303713" y="2571750"/>
          <p14:tracePt t="195211" x="4276725" y="2589213"/>
          <p14:tracePt t="195227" x="4259263" y="2608263"/>
          <p14:tracePt t="195243" x="4241800" y="2625725"/>
          <p14:tracePt t="195260" x="4214813" y="2652713"/>
          <p14:tracePt t="195276" x="4197350" y="2670175"/>
          <p14:tracePt t="195293" x="4187825" y="2687638"/>
          <p14:tracePt t="195310" x="4179888" y="2705100"/>
          <p14:tracePt t="195327" x="4170363" y="2724150"/>
          <p14:tracePt t="195329" x="4170363" y="2732088"/>
          <p14:tracePt t="195343" x="4170363" y="2759075"/>
          <p14:tracePt t="195361" x="4160838" y="2830513"/>
          <p14:tracePt t="195377" x="4160838" y="2874963"/>
          <p14:tracePt t="195393" x="4160838" y="2901950"/>
          <p14:tracePt t="195411" x="4160838" y="2919413"/>
          <p14:tracePt t="195426" x="4170363" y="2938463"/>
          <p14:tracePt t="195473" x="4179888" y="2946400"/>
          <p14:tracePt t="195482" x="4187825" y="2946400"/>
          <p14:tracePt t="195492" x="4214813" y="2955925"/>
          <p14:tracePt t="195510" x="4232275" y="2965450"/>
          <p14:tracePt t="195528" x="4251325" y="2965450"/>
          <p14:tracePt t="195543" x="4276725" y="2973388"/>
          <p14:tracePt t="195560" x="4286250" y="2982913"/>
          <p14:tracePt t="195576" x="4303713" y="2982913"/>
          <p14:tracePt t="195634" x="4313238" y="2982913"/>
          <p14:tracePt t="195642" x="4322763" y="2982913"/>
          <p14:tracePt t="195661" x="4340225" y="2982913"/>
          <p14:tracePt t="195679" x="4348163" y="2982913"/>
          <p14:tracePt t="195693" x="4367213" y="2982913"/>
          <p14:tracePt t="195724" x="4375150" y="2982913"/>
          <p14:tracePt t="195730" x="4384675" y="2965450"/>
          <p14:tracePt t="195743" x="4394200" y="2965450"/>
          <p14:tracePt t="195760" x="4411663" y="2938463"/>
          <p14:tracePt t="195786" x="4419600" y="2928938"/>
          <p14:tracePt t="195810" x="4419600" y="2919413"/>
          <p14:tracePt t="195834" x="4419600" y="2911475"/>
          <p14:tracePt t="195842" x="4419600" y="2901950"/>
          <p14:tracePt t="195861" x="4429125" y="2894013"/>
          <p14:tracePt t="195876" x="4429125" y="2884488"/>
          <p14:tracePt t="195893" x="4446588" y="2874963"/>
          <p14:tracePt t="195910" x="4446588" y="2867025"/>
          <p14:tracePt t="195926" x="4456113" y="2857500"/>
          <p14:tracePt t="195946" x="4456113" y="2847975"/>
          <p14:tracePt t="195961" x="4456113" y="2830513"/>
          <p14:tracePt t="196034" x="4456113" y="2822575"/>
          <p14:tracePt t="196042" x="4456113" y="2813050"/>
          <p14:tracePt t="196090" x="4456113" y="2803525"/>
          <p14:tracePt t="196114" x="4465638" y="2795588"/>
          <p14:tracePt t="196427" x="4473575" y="2795588"/>
          <p14:tracePt t="196434" x="4483100" y="2795588"/>
          <p14:tracePt t="196460" x="4491038" y="2795588"/>
          <p14:tracePt t="196490" x="4500563" y="2813050"/>
          <p14:tracePt t="196499" x="4500563" y="2822575"/>
          <p14:tracePt t="196510" x="4500563" y="2840038"/>
          <p14:tracePt t="196526" x="4510088" y="2867025"/>
          <p14:tracePt t="196543" x="4527550" y="2919413"/>
          <p14:tracePt t="196560" x="4545013" y="2955925"/>
          <p14:tracePt t="196562" x="4562475" y="2965450"/>
          <p14:tracePt t="196576" x="4572000" y="3000375"/>
          <p14:tracePt t="196594" x="4589463" y="3027363"/>
          <p14:tracePt t="196611" x="4616450" y="3054350"/>
          <p14:tracePt t="196626" x="4616450" y="3062288"/>
          <p14:tracePt t="196644" x="4633913" y="3081338"/>
          <p14:tracePt t="196661" x="4652963" y="3098800"/>
          <p14:tracePt t="196680" x="4670425" y="3125788"/>
          <p14:tracePt t="196693" x="4679950" y="3143250"/>
          <p14:tracePt t="196711" x="4705350" y="3160713"/>
          <p14:tracePt t="196726" x="4724400" y="3179763"/>
          <p14:tracePt t="196743" x="4751388" y="3197225"/>
          <p14:tracePt t="196747" x="4759325" y="3205163"/>
          <p14:tracePt t="196762" x="4768850" y="3214688"/>
          <p14:tracePt t="196776" x="4786313" y="3224213"/>
          <p14:tracePt t="196793" x="4795838" y="3232150"/>
          <p14:tracePt t="196812" x="4813300" y="3232150"/>
          <p14:tracePt t="196827" x="4822825" y="3241675"/>
          <p14:tracePt t="196843" x="4840288" y="3241675"/>
          <p14:tracePt t="196861" x="4867275" y="3241675"/>
          <p14:tracePt t="196877" x="4911725" y="3251200"/>
          <p14:tracePt t="196893" x="4919663" y="3259138"/>
          <p14:tracePt t="196910" x="4929188" y="3259138"/>
          <p14:tracePt t="196926" x="4938713" y="3259138"/>
          <p14:tracePt t="196943" x="4946650" y="3276600"/>
          <p14:tracePt t="196960" x="4956175" y="3276600"/>
          <p14:tracePt t="196977" x="4965700" y="3286125"/>
          <p14:tracePt t="196993" x="4991100" y="3295650"/>
          <p14:tracePt t="196995" x="5010150" y="3303588"/>
          <p14:tracePt t="197011" x="5045075" y="3330575"/>
          <p14:tracePt t="197099" x="5054600" y="3330575"/>
          <p14:tracePt t="197123" x="5072063" y="3330575"/>
          <p14:tracePt t="197131" x="5081588" y="3330575"/>
          <p14:tracePt t="197143" x="5089525" y="3330575"/>
          <p14:tracePt t="197160" x="5099050" y="3330575"/>
          <p14:tracePt t="197219" x="5108575" y="3330575"/>
          <p14:tracePt t="197283" x="5116513" y="3330575"/>
          <p14:tracePt t="197292" x="5126038" y="3330575"/>
          <p14:tracePt t="197355" x="5133975" y="3340100"/>
          <p14:tracePt t="197371" x="5143500" y="3340100"/>
          <p14:tracePt t="197387" x="5153025" y="3340100"/>
          <p14:tracePt t="197395" x="5160963" y="3340100"/>
          <p14:tracePt t="197459" x="5170488" y="3340100"/>
          <p14:tracePt t="197547" x="5180013" y="3348038"/>
          <p14:tracePt t="197555" x="5187950" y="3348038"/>
          <p14:tracePt t="197676" x="5197475" y="3348038"/>
          <p14:tracePt t="197684" x="5205413" y="3348038"/>
          <p14:tracePt t="197694" x="5214938" y="3348038"/>
          <p14:tracePt t="197711" x="5232400" y="3330575"/>
          <p14:tracePt t="197727" x="5251450" y="3286125"/>
          <p14:tracePt t="197743" x="5268913" y="3259138"/>
          <p14:tracePt t="197761" x="5286375" y="3241675"/>
          <p14:tracePt t="197779" x="5295900" y="3232150"/>
          <p14:tracePt t="197793" x="5303838" y="3232150"/>
          <p14:tracePt t="197812" x="5313363" y="3205163"/>
          <p14:tracePt t="197827" x="5330825" y="3179763"/>
          <p14:tracePt t="197844" x="5340350" y="3152775"/>
          <p14:tracePt t="197861" x="5340350" y="3133725"/>
          <p14:tracePt t="197877" x="5357813" y="3098800"/>
          <p14:tracePt t="197893" x="5367338" y="3071813"/>
          <p14:tracePt t="197911" x="5367338" y="3062288"/>
          <p14:tracePt t="197927" x="5367338" y="3054350"/>
          <p14:tracePt t="197943" x="5367338" y="3044825"/>
          <p14:tracePt t="197961" x="5375275" y="3027363"/>
          <p14:tracePt t="197977" x="5384800" y="3000375"/>
          <p14:tracePt t="197993" x="5384800" y="2990850"/>
          <p14:tracePt t="198010" x="5394325" y="2982913"/>
          <p14:tracePt t="198027" x="5394325" y="2973388"/>
          <p14:tracePt t="198060" x="5394325" y="2965450"/>
          <p14:tracePt t="198076" x="5402263" y="2955925"/>
          <p14:tracePt t="198108" x="5402263" y="2946400"/>
          <p14:tracePt t="198124" x="5411788" y="2946400"/>
          <p14:tracePt t="198163" x="5411788" y="2928938"/>
          <p14:tracePt t="198204" x="5411788" y="2919413"/>
          <p14:tracePt t="198276" x="5411788" y="2911475"/>
          <p14:tracePt t="198300" x="5419725" y="2911475"/>
          <p14:tracePt t="198316" x="5429250" y="2901950"/>
          <p14:tracePt t="198332" x="5429250" y="2894013"/>
          <p14:tracePt t="198372" x="5429250" y="2884488"/>
          <p14:tracePt t="198420" x="5438775" y="2874963"/>
          <p14:tracePt t="198436" x="5438775" y="2867025"/>
          <p14:tracePt t="198468" x="5438775" y="2857500"/>
          <p14:tracePt t="198500" x="5446713" y="2847975"/>
          <p14:tracePt t="198524" x="5446713" y="2840038"/>
          <p14:tracePt t="198532" x="5456238" y="2830513"/>
          <p14:tracePt t="198556" x="5465763" y="2830513"/>
          <p14:tracePt t="198580" x="5465763" y="2822575"/>
          <p14:tracePt t="198684" x="5473700" y="2813050"/>
          <p14:tracePt t="198940" x="5473700" y="2803525"/>
          <p14:tracePt t="198956" x="5483225" y="2795588"/>
          <p14:tracePt t="199037" x="5491163" y="2786063"/>
          <p14:tracePt t="199053" x="5500688" y="2786063"/>
          <p14:tracePt t="199085" x="5510213" y="2786063"/>
          <p14:tracePt t="199092" x="5510213" y="2776538"/>
          <p14:tracePt t="199189" x="5518150" y="2776538"/>
          <p14:tracePt t="199196" x="5527675" y="2776538"/>
          <p14:tracePt t="199845" x="5510213" y="2776538"/>
          <p14:tracePt t="199853" x="5483225" y="2776538"/>
          <p14:tracePt t="199862" x="5465763" y="2776538"/>
          <p14:tracePt t="199878" x="5419725" y="2776538"/>
          <p14:tracePt t="199894" x="5419725" y="2768600"/>
          <p14:tracePt t="199911" x="5411788" y="2768600"/>
          <p14:tracePt t="199927" x="5394325" y="2768600"/>
          <p14:tracePt t="199944" x="5357813" y="2768600"/>
          <p14:tracePt t="199961" x="5330825" y="2768600"/>
          <p14:tracePt t="199977" x="5286375" y="2768600"/>
          <p14:tracePt t="199994" x="5268913" y="2768600"/>
          <p14:tracePt t="199996" x="5259388" y="2759075"/>
          <p14:tracePt t="200021" x="5251450" y="2759075"/>
          <p14:tracePt t="200037" x="5232400" y="2759075"/>
          <p14:tracePt t="200046" x="5224463" y="2759075"/>
          <p14:tracePt t="200062" x="5180013" y="2751138"/>
          <p14:tracePt t="200078" x="5160963" y="2751138"/>
          <p14:tracePt t="200094" x="5126038" y="2741613"/>
          <p14:tracePt t="200112" x="5108575" y="2741613"/>
          <p14:tracePt t="200133" x="5099050" y="2741613"/>
          <p14:tracePt t="200145" x="5089525" y="2741613"/>
          <p14:tracePt t="200160" x="5081588" y="2741613"/>
          <p14:tracePt t="200177" x="5072063" y="2741613"/>
          <p14:tracePt t="200194" x="5054600" y="2741613"/>
          <p14:tracePt t="200211" x="5027613" y="2751138"/>
          <p14:tracePt t="200213" x="5018088" y="2751138"/>
          <p14:tracePt t="200227" x="4991100" y="2776538"/>
          <p14:tracePt t="200245" x="4973638" y="2803525"/>
          <p14:tracePt t="200262" x="4938713" y="2840038"/>
          <p14:tracePt t="200278" x="4919663" y="2857500"/>
          <p14:tracePt t="200294" x="4902200" y="2874963"/>
          <p14:tracePt t="200313" x="4884738" y="2894013"/>
          <p14:tracePt t="200327" x="4848225" y="2938463"/>
          <p14:tracePt t="200345" x="4840288" y="2955925"/>
          <p14:tracePt t="200360" x="4830763" y="2965450"/>
          <p14:tracePt t="200376" x="4813300" y="2990850"/>
          <p14:tracePt t="200394" x="4813300" y="3000375"/>
          <p14:tracePt t="200410" x="4813300" y="3009900"/>
          <p14:tracePt t="200453" x="4813300" y="3017838"/>
          <p14:tracePt t="200462" x="4803775" y="3027363"/>
          <p14:tracePt t="200630" x="4803775" y="3036888"/>
          <p14:tracePt t="200646" x="4813300" y="3054350"/>
          <p14:tracePt t="200654" x="4822825" y="3054350"/>
          <p14:tracePt t="200663" x="4830763" y="3054350"/>
          <p14:tracePt t="200679" x="4840288" y="3054350"/>
          <p14:tracePt t="200726" x="4857750" y="3054350"/>
          <p14:tracePt t="200750" x="4867275" y="3054350"/>
          <p14:tracePt t="200774" x="4875213" y="3054350"/>
          <p14:tracePt t="200793" x="4894263" y="3044825"/>
          <p14:tracePt t="200806" x="4902200" y="3044825"/>
          <p14:tracePt t="200815" x="4911725" y="3036888"/>
          <p14:tracePt t="200870" x="4919663" y="3017838"/>
          <p14:tracePt t="200878" x="4946650" y="3009900"/>
          <p14:tracePt t="200895" x="4973638" y="2990850"/>
          <p14:tracePt t="200911" x="5018088" y="2965450"/>
          <p14:tracePt t="200927" x="5045075" y="2946400"/>
          <p14:tracePt t="200945" x="5054600" y="2946400"/>
          <p14:tracePt t="200961" x="5054600" y="2938463"/>
          <p14:tracePt t="200977" x="5072063" y="2919413"/>
          <p14:tracePt t="200994" x="5072063" y="2911475"/>
          <p14:tracePt t="201011" x="5081588" y="2911475"/>
          <p14:tracePt t="201027" x="5089525" y="2901950"/>
          <p14:tracePt t="201029" x="5099050" y="2901950"/>
          <p14:tracePt t="201045" x="5116513" y="2901950"/>
          <p14:tracePt t="201062" x="5143500" y="2894013"/>
          <p14:tracePt t="201078" x="5170488" y="2894013"/>
          <p14:tracePt t="201095" x="5214938" y="2874963"/>
          <p14:tracePt t="201111" x="5241925" y="2857500"/>
          <p14:tracePt t="201128" x="5251450" y="2857500"/>
          <p14:tracePt t="201145" x="5268913" y="2857500"/>
          <p14:tracePt t="201161" x="5286375" y="2857500"/>
          <p14:tracePt t="201177" x="5303838" y="2857500"/>
          <p14:tracePt t="201194" x="5330825" y="2840038"/>
          <p14:tracePt t="201211" x="5340350" y="2840038"/>
          <p14:tracePt t="201227" x="5367338" y="2840038"/>
          <p14:tracePt t="201229" x="5384800" y="2840038"/>
          <p14:tracePt t="201246" x="5402263" y="2840038"/>
          <p14:tracePt t="201262" x="5419725" y="2840038"/>
          <p14:tracePt t="201278" x="5429250" y="2840038"/>
          <p14:tracePt t="201294" x="5438775" y="2840038"/>
          <p14:tracePt t="201313" x="5456238" y="2840038"/>
          <p14:tracePt t="201328" x="5465763" y="2822575"/>
          <p14:tracePt t="201359" x="5483225" y="2822575"/>
          <p14:tracePt t="201375" x="5491163" y="2822575"/>
          <p14:tracePt t="201393" x="5500688" y="2813050"/>
          <p14:tracePt t="201438" x="5510213" y="2803525"/>
          <p14:tracePt t="201462" x="5518150" y="2803525"/>
          <p14:tracePt t="201518" x="5518150" y="2795588"/>
          <p14:tracePt t="201695" x="5518150" y="2786063"/>
          <p14:tracePt t="201806" x="5500688" y="2776538"/>
          <p14:tracePt t="201814" x="5491163" y="2776538"/>
          <p14:tracePt t="201827" x="5473700" y="2759075"/>
          <p14:tracePt t="201844" x="5465763" y="2759075"/>
          <p14:tracePt t="201846" x="5438775" y="2741613"/>
          <p14:tracePt t="201863" x="5429250" y="2741613"/>
          <p14:tracePt t="201878" x="5411788" y="2741613"/>
          <p14:tracePt t="201895" x="5394325" y="2741613"/>
          <p14:tracePt t="201934" x="5375275" y="2741613"/>
          <p14:tracePt t="201944" x="5357813" y="2741613"/>
          <p14:tracePt t="201967" x="5340350" y="2741613"/>
          <p14:tracePt t="201975" x="5330825" y="2741613"/>
          <p14:tracePt t="201993" x="5322888" y="2741613"/>
          <p14:tracePt t="201999" x="5303838" y="2741613"/>
          <p14:tracePt t="202010" x="5295900" y="2741613"/>
          <p14:tracePt t="202028" x="5276850" y="2741613"/>
          <p14:tracePt t="202044" x="5268913" y="2741613"/>
          <p14:tracePt t="202060" x="5259388" y="2741613"/>
          <p14:tracePt t="202078" x="5241925" y="2741613"/>
          <p14:tracePt t="202095" x="5224463" y="2741613"/>
          <p14:tracePt t="202112" x="5187950" y="2741613"/>
          <p14:tracePt t="202129" x="5153025" y="2751138"/>
          <p14:tracePt t="202145" x="5133975" y="2768600"/>
          <p14:tracePt t="202161" x="5108575" y="2795588"/>
          <p14:tracePt t="202177" x="5089525" y="2803525"/>
          <p14:tracePt t="202194" x="5072063" y="2822575"/>
          <p14:tracePt t="202211" x="5062538" y="2840038"/>
          <p14:tracePt t="202227" x="5045075" y="2857500"/>
          <p14:tracePt t="202244" x="5037138" y="2857500"/>
          <p14:tracePt t="202263" x="5027613" y="2867025"/>
          <p14:tracePt t="202287" x="5027613" y="2874963"/>
          <p14:tracePt t="202303" x="5027613" y="2884488"/>
          <p14:tracePt t="202313" x="5018088" y="2894013"/>
          <p14:tracePt t="202335" x="5018088" y="2901950"/>
          <p14:tracePt t="202367" x="5018088" y="2911475"/>
          <p14:tracePt t="202439" x="5018088" y="2919413"/>
          <p14:tracePt t="203000" x="5000625" y="2919413"/>
          <p14:tracePt t="203007" x="4973638" y="2919413"/>
          <p14:tracePt t="203015" x="4956175" y="2919413"/>
          <p14:tracePt t="203028" x="4938713" y="2919413"/>
          <p14:tracePt t="203045" x="4919663" y="2928938"/>
          <p14:tracePt t="203061" x="4902200" y="2938463"/>
          <p14:tracePt t="203079" x="4867275" y="2938463"/>
          <p14:tracePt t="203096" x="4848225" y="2938463"/>
          <p14:tracePt t="203112" x="4813300" y="2938463"/>
          <p14:tracePt t="203129" x="4776788" y="2928938"/>
          <p14:tracePt t="203145" x="4741863" y="2928938"/>
          <p14:tracePt t="203161" x="4705350" y="2928938"/>
          <p14:tracePt t="203178" x="4679950" y="2928938"/>
          <p14:tracePt t="203200" x="4670425" y="2928938"/>
          <p14:tracePt t="203232" x="4660900" y="2928938"/>
          <p14:tracePt t="203240" x="4652963" y="2928938"/>
          <p14:tracePt t="203248" x="4643438" y="2919413"/>
          <p14:tracePt t="203280" x="4633913" y="2919413"/>
          <p14:tracePt t="203287" x="4625975" y="2911475"/>
          <p14:tracePt t="203304" x="4616450" y="2901950"/>
          <p14:tracePt t="203314" x="4616450" y="2894013"/>
          <p14:tracePt t="203328" x="4616450" y="2884488"/>
          <p14:tracePt t="203345" x="4616450" y="2867025"/>
          <p14:tracePt t="203368" x="4616450" y="2857500"/>
          <p14:tracePt t="203401" x="4616450" y="2847975"/>
          <p14:tracePt t="203416" x="4616450" y="2840038"/>
          <p14:tracePt t="203432" x="4616450" y="2830513"/>
          <p14:tracePt t="203448" x="4616450" y="2822575"/>
          <p14:tracePt t="203464" x="4616450" y="2803525"/>
          <p14:tracePt t="203488" x="4616450" y="2786063"/>
          <p14:tracePt t="203496" x="4616450" y="2776538"/>
          <p14:tracePt t="203511" x="4616450" y="2768600"/>
          <p14:tracePt t="203529" x="4616450" y="2759075"/>
          <p14:tracePt t="203545" x="4616450" y="2751138"/>
          <p14:tracePt t="203562" x="4616450" y="2741613"/>
          <p14:tracePt t="203600" x="4616450" y="2732088"/>
          <p14:tracePt t="203624" x="4608513" y="2724150"/>
          <p14:tracePt t="203640" x="4608513" y="2714625"/>
          <p14:tracePt t="203648" x="4598988" y="2705100"/>
          <p14:tracePt t="203664" x="4598988" y="2697163"/>
          <p14:tracePt t="203680" x="4598988" y="2687638"/>
          <p14:tracePt t="203695" x="4589463" y="2687638"/>
          <p14:tracePt t="203736" x="4581525" y="2679700"/>
          <p14:tracePt t="203744" x="4581525" y="2670175"/>
          <p14:tracePt t="203762" x="4581525" y="2660650"/>
          <p14:tracePt t="203778" x="4572000" y="2660650"/>
          <p14:tracePt t="203795" x="4572000" y="2652713"/>
          <p14:tracePt t="203811" x="4572000" y="2643188"/>
          <p14:tracePt t="203840" x="4562475" y="2643188"/>
          <p14:tracePt t="203856" x="4562475" y="2633663"/>
          <p14:tracePt t="203864" x="4554538" y="2633663"/>
          <p14:tracePt t="203945" x="4545013" y="2625725"/>
          <p14:tracePt t="204145" x="4537075" y="2625725"/>
          <p14:tracePt t="204208" x="4527550" y="2625725"/>
          <p14:tracePt t="204216" x="4518025" y="2625725"/>
          <p14:tracePt t="204232" x="4500563" y="2625725"/>
          <p14:tracePt t="204245" x="4500563" y="2633663"/>
          <p14:tracePt t="204288" x="4491038" y="2633663"/>
          <p14:tracePt t="204353" x="4483100" y="2643188"/>
          <p14:tracePt t="204377" x="4473575" y="2643188"/>
          <p14:tracePt t="204440" x="4465638" y="2643188"/>
          <p14:tracePt t="204457" x="4456113" y="2643188"/>
          <p14:tracePt t="204473" x="4438650" y="2660650"/>
          <p14:tracePt t="204489" x="4429125" y="2670175"/>
          <p14:tracePt t="204505" x="4419600" y="2670175"/>
          <p14:tracePt t="204545" x="4411663" y="2679700"/>
          <p14:tracePt t="204561" x="4402138" y="2679700"/>
          <p14:tracePt t="204585" x="4394200" y="2687638"/>
          <p14:tracePt t="204601" x="4384675" y="2697163"/>
          <p14:tracePt t="204625" x="4375150" y="2714625"/>
          <p14:tracePt t="204633" x="4367213" y="2724150"/>
          <p14:tracePt t="204645" x="4357688" y="2724150"/>
          <p14:tracePt t="204661" x="4348163" y="2732088"/>
          <p14:tracePt t="204678" x="4348163" y="2741613"/>
          <p14:tracePt t="204697" x="4340225" y="2751138"/>
          <p14:tracePt t="204737" x="4340225" y="2759075"/>
          <p14:tracePt t="204745" x="4340225" y="2768600"/>
          <p14:tracePt t="204761" x="4340225" y="2776538"/>
          <p14:tracePt t="204779" x="4340225" y="2786063"/>
          <p14:tracePt t="204841" x="4340225" y="2795588"/>
          <p14:tracePt t="204881" x="4340225" y="2813050"/>
          <p14:tracePt t="204905" x="4340225" y="2822575"/>
          <p14:tracePt t="204921" x="4340225" y="2830513"/>
          <p14:tracePt t="204937" x="4340225" y="2840038"/>
          <p14:tracePt t="204953" x="4340225" y="2847975"/>
          <p14:tracePt t="204969" x="4340225" y="2857500"/>
          <p14:tracePt t="204985" x="4340225" y="2867025"/>
          <p14:tracePt t="204996" x="4340225" y="2874963"/>
          <p14:tracePt t="205017" x="4340225" y="2884488"/>
          <p14:tracePt t="205041" x="4340225" y="2894013"/>
          <p14:tracePt t="205145" x="4340225" y="2901950"/>
          <p14:tracePt t="205153" x="4340225" y="2911475"/>
          <p14:tracePt t="205162" x="4348163" y="2919413"/>
          <p14:tracePt t="205178" x="4348163" y="2928938"/>
          <p14:tracePt t="205195" x="4348163" y="2938463"/>
          <p14:tracePt t="205305" x="4348163" y="2955925"/>
          <p14:tracePt t="205345" x="4348163" y="2965450"/>
          <p14:tracePt t="205593" x="4348163" y="2973388"/>
          <p14:tracePt t="205601" x="4348163" y="2982913"/>
          <p14:tracePt t="205612" x="4348163" y="2990850"/>
          <p14:tracePt t="205629" x="4357688" y="2990850"/>
          <p14:tracePt t="205645" x="4357688" y="3000375"/>
          <p14:tracePt t="205794" x="4357688" y="3017838"/>
          <p14:tracePt t="205881" x="4357688" y="3027363"/>
          <p14:tracePt t="205890" x="4357688" y="3036888"/>
          <p14:tracePt t="205898" x="4357688" y="3044825"/>
          <p14:tracePt t="206178" x="4357688" y="3062288"/>
          <p14:tracePt t="206186" x="4357688" y="3071813"/>
          <p14:tracePt t="206210" x="4357688" y="3081338"/>
          <p14:tracePt t="206330" x="4357688" y="3089275"/>
          <p14:tracePt t="206338" x="4357688" y="3098800"/>
          <p14:tracePt t="206506" x="4357688" y="3108325"/>
          <p14:tracePt t="206514" x="4357688" y="3116263"/>
          <p14:tracePt t="206610" x="4357688" y="3133725"/>
          <p14:tracePt t="206628" x="4357688" y="3143250"/>
          <p14:tracePt t="206634" x="4357688" y="3152775"/>
          <p14:tracePt t="206647" x="4357688" y="3170238"/>
          <p14:tracePt t="206662" x="4357688" y="3187700"/>
          <p14:tracePt t="206679" x="4357688" y="3197225"/>
          <p14:tracePt t="206778" x="4357688" y="3214688"/>
          <p14:tracePt t="206786" x="4357688" y="3224213"/>
          <p14:tracePt t="206797" x="4357688" y="3232150"/>
          <p14:tracePt t="206813" x="4357688" y="3251200"/>
          <p14:tracePt t="206829" x="4357688" y="3268663"/>
          <p14:tracePt t="206845" x="4357688" y="3276600"/>
          <p14:tracePt t="206923" x="4357688" y="3286125"/>
          <p14:tracePt t="206938" x="4357688" y="3303588"/>
          <p14:tracePt t="206947" x="4357688" y="3322638"/>
          <p14:tracePt t="206963" x="4367213" y="3348038"/>
          <p14:tracePt t="206980" x="4367213" y="3357563"/>
          <p14:tracePt t="206995" x="4375150" y="3367088"/>
          <p14:tracePt t="207115" x="4375150" y="3375025"/>
          <p14:tracePt t="207123" x="4375150" y="3384550"/>
          <p14:tracePt t="207138" x="4375150" y="3402013"/>
          <p14:tracePt t="207155" x="4375150" y="3411538"/>
          <p14:tracePt t="207171" x="4375150" y="3419475"/>
          <p14:tracePt t="207251" x="4375150" y="3429000"/>
          <p14:tracePt t="207259" x="4375150" y="3438525"/>
          <p14:tracePt t="207267" x="4375150" y="3455988"/>
          <p14:tracePt t="207282" x="4384675" y="3473450"/>
          <p14:tracePt t="207299" x="4384675" y="3482975"/>
          <p14:tracePt t="207371" x="4384675" y="3500438"/>
          <p14:tracePt t="207387" x="4384675" y="3517900"/>
          <p14:tracePt t="207397" x="4384675" y="3536950"/>
          <p14:tracePt t="207412" x="4384675" y="3571875"/>
          <p14:tracePt t="207430" x="4384675" y="3598863"/>
          <p14:tracePt t="207445" x="4384675" y="3625850"/>
          <p14:tracePt t="207462" x="4394200" y="3633788"/>
          <p14:tracePt t="207479" x="4394200" y="3643313"/>
          <p14:tracePt t="207691" x="4394200" y="3660775"/>
          <p14:tracePt t="207715" x="4394200" y="3670300"/>
          <p14:tracePt t="207723" x="4394200" y="3679825"/>
          <p14:tracePt t="207731" x="4394200" y="3687763"/>
          <p14:tracePt t="207875" x="4394200" y="3697288"/>
          <p14:tracePt t="207883" x="4394200" y="3714750"/>
          <p14:tracePt t="207895" x="4394200" y="3741738"/>
          <p14:tracePt t="207912" x="4402138" y="3759200"/>
          <p14:tracePt t="207929" x="4402138" y="3768725"/>
          <p14:tracePt t="208043" x="4402138" y="3795713"/>
          <p14:tracePt t="208051" x="4402138" y="3803650"/>
          <p14:tracePt t="208062" x="4402138" y="3813175"/>
          <p14:tracePt t="208079" x="4402138" y="3830638"/>
          <p14:tracePt t="208179" x="4402138" y="3840163"/>
          <p14:tracePt t="208187" x="4402138" y="3848100"/>
          <p14:tracePt t="208197" x="4402138" y="3867150"/>
          <p14:tracePt t="208212" x="4402138" y="3894138"/>
          <p14:tracePt t="208229" x="4402138" y="3902075"/>
          <p14:tracePt t="208245" x="4402138" y="3919538"/>
          <p14:tracePt t="208283" x="4402138" y="3929063"/>
          <p14:tracePt t="208292" x="4402138" y="3938588"/>
          <p14:tracePt t="208299" x="4402138" y="3946525"/>
          <p14:tracePt t="208312" x="4402138" y="3956050"/>
          <p14:tracePt t="208330" x="4402138" y="3983038"/>
          <p14:tracePt t="208331" x="4402138" y="3990975"/>
          <p14:tracePt t="208346" x="4402138" y="4017963"/>
          <p14:tracePt t="208379" x="4402138" y="4037013"/>
          <p14:tracePt t="208460" x="4402138" y="4054475"/>
          <p14:tracePt t="208468" x="4402138" y="4071938"/>
          <p14:tracePt t="208480" x="4402138" y="4081463"/>
          <p14:tracePt t="208495" x="4402138" y="4098925"/>
          <p14:tracePt t="208512" x="4402138" y="4116388"/>
          <p14:tracePt t="208529" x="4402138" y="4133850"/>
          <p14:tracePt t="208548" x="4402138" y="4152900"/>
          <p14:tracePt t="208572" x="4402138" y="4160838"/>
          <p14:tracePt t="208581" x="4411663" y="4170363"/>
          <p14:tracePt t="208597" x="4411663" y="4197350"/>
          <p14:tracePt t="208612" x="4419600" y="4224338"/>
          <p14:tracePt t="208630" x="4419600" y="4251325"/>
          <p14:tracePt t="208648" x="4419600" y="4286250"/>
          <p14:tracePt t="208662" x="4419600" y="4313238"/>
          <p14:tracePt t="208679" x="4419600" y="4348163"/>
          <p14:tracePt t="208696" x="4419600" y="4367213"/>
          <p14:tracePt t="208712" x="4419600" y="4402138"/>
          <p14:tracePt t="208729" x="4419600" y="4456113"/>
          <p14:tracePt t="208731" x="4419600" y="4473575"/>
          <p14:tracePt t="208745" x="4419600" y="4500563"/>
          <p14:tracePt t="208763" x="4419600" y="4545013"/>
          <p14:tracePt t="208780" x="4419600" y="4572000"/>
          <p14:tracePt t="208828" x="4419600" y="4589463"/>
          <p14:tracePt t="208868" x="4419600" y="4608513"/>
          <p14:tracePt t="208884" x="4419600" y="4625975"/>
          <p14:tracePt t="208892" x="4419600" y="4633913"/>
          <p14:tracePt t="208900" x="4419600" y="4660900"/>
          <p14:tracePt t="208924" x="4419600" y="4670425"/>
          <p14:tracePt t="208932" x="4419600" y="4679950"/>
          <p14:tracePt t="208948" x="4419600" y="4687888"/>
          <p14:tracePt t="208964" x="4419600" y="4697413"/>
          <p14:tracePt t="208980" x="4419600" y="4714875"/>
          <p14:tracePt t="208996" x="4419600" y="4724400"/>
          <p14:tracePt t="209013" x="4419600" y="4741863"/>
          <p14:tracePt t="209044" x="4419600" y="4751388"/>
          <p14:tracePt t="209125" x="4419600" y="4768850"/>
          <p14:tracePt t="209132" x="4419600" y="4776788"/>
          <p14:tracePt t="209145" x="4429125" y="4795838"/>
          <p14:tracePt t="209162" x="4438650" y="4813300"/>
          <p14:tracePt t="209164" x="4438650" y="4822825"/>
          <p14:tracePt t="209181" x="4438650" y="4830763"/>
          <p14:tracePt t="209196" x="4438650" y="4840288"/>
          <p14:tracePt t="209292" x="4438650" y="4848225"/>
          <p14:tracePt t="209300" x="4438650" y="4857750"/>
          <p14:tracePt t="209312" x="4438650" y="4867275"/>
          <p14:tracePt t="209389" x="4438650" y="4875213"/>
          <p14:tracePt t="209396" x="4456113" y="4894263"/>
          <p14:tracePt t="209414" x="4456113" y="4902200"/>
          <p14:tracePt t="209596" x="4465638" y="4911725"/>
          <p14:tracePt t="209981" x="4465638" y="4919663"/>
          <p14:tracePt t="209989" x="4465638" y="4938713"/>
          <p14:tracePt t="209997" x="4465638" y="4956175"/>
          <p14:tracePt t="210014" x="4465638" y="4965700"/>
          <p14:tracePt t="210030" x="4465638" y="4983163"/>
          <p14:tracePt t="210052" x="4465638" y="5000625"/>
          <p14:tracePt t="210063" x="4465638" y="5010150"/>
          <p14:tracePt t="210080" x="4456113" y="5027613"/>
          <p14:tracePt t="210096" x="4456113" y="5037138"/>
          <p14:tracePt t="210112" x="4456113" y="5054600"/>
          <p14:tracePt t="210129" x="4446588" y="5062538"/>
          <p14:tracePt t="210146" x="4438650" y="5081588"/>
          <p14:tracePt t="210147" x="4429125" y="5081588"/>
          <p14:tracePt t="210162" x="4419600" y="5089525"/>
          <p14:tracePt t="210179" x="4419600" y="5108575"/>
          <p14:tracePt t="210197" x="4402138" y="5133975"/>
          <p14:tracePt t="210221" x="4394200" y="5153025"/>
          <p14:tracePt t="210245" x="4384675" y="5170488"/>
          <p14:tracePt t="210253" x="4375150" y="5180013"/>
          <p14:tracePt t="210269" x="4357688" y="5187950"/>
          <p14:tracePt t="210280" x="4340225" y="5197475"/>
          <p14:tracePt t="210295" x="4330700" y="5205413"/>
          <p14:tracePt t="210312" x="4313238" y="5224463"/>
          <p14:tracePt t="210329" x="4303713" y="5232400"/>
          <p14:tracePt t="210349" x="4303713" y="5241925"/>
          <p14:tracePt t="210365" x="4303713" y="5251450"/>
          <p14:tracePt t="210382" x="4295775" y="5251450"/>
          <p14:tracePt t="210397" x="4286250" y="5251450"/>
          <p14:tracePt t="210413" x="4276725" y="5251450"/>
          <p14:tracePt t="210431" x="4259263" y="5259388"/>
          <p14:tracePt t="210446" x="4241800" y="5276850"/>
          <p14:tracePt t="210463" x="4232275" y="5286375"/>
          <p14:tracePt t="210480" x="4224338" y="5303838"/>
          <p14:tracePt t="210501" x="4214813" y="5322888"/>
          <p14:tracePt t="210512" x="4205288" y="5330825"/>
          <p14:tracePt t="210529" x="4197350" y="5348288"/>
          <p14:tracePt t="210545" x="4179888" y="5357813"/>
          <p14:tracePt t="210549" x="4160838" y="5357813"/>
          <p14:tracePt t="210563" x="4152900" y="5375275"/>
          <p14:tracePt t="210580" x="4125913" y="5394325"/>
          <p14:tracePt t="210597" x="4098925" y="5411788"/>
          <p14:tracePt t="210613" x="4071938" y="5411788"/>
          <p14:tracePt t="210630" x="4062413" y="5429250"/>
          <p14:tracePt t="210646" x="4044950" y="5429250"/>
          <p14:tracePt t="210663" x="4037013" y="5438775"/>
          <p14:tracePt t="210680" x="4017963" y="5456238"/>
          <p14:tracePt t="210696" x="3983038" y="5483225"/>
          <p14:tracePt t="210713" x="3965575" y="5500688"/>
          <p14:tracePt t="210729" x="3946525" y="5518150"/>
          <p14:tracePt t="210746" x="3929063" y="5527675"/>
          <p14:tracePt t="210762" x="3919538" y="5527675"/>
          <p14:tracePt t="210781" x="3884613" y="5527675"/>
          <p14:tracePt t="210798" x="3867150" y="5537200"/>
          <p14:tracePt t="210814" x="3857625" y="5537200"/>
          <p14:tracePt t="210831" x="3848100" y="5537200"/>
          <p14:tracePt t="210846" x="3840163" y="5545138"/>
          <p14:tracePt t="210870" x="3830638" y="5545138"/>
          <p14:tracePt t="210882" x="3822700" y="5545138"/>
          <p14:tracePt t="210895" x="3803650" y="5545138"/>
          <p14:tracePt t="210912" x="3786188" y="5545138"/>
          <p14:tracePt t="210932" x="3768725" y="5545138"/>
          <p14:tracePt t="211030" x="3751263" y="5545138"/>
          <p14:tracePt t="211118" x="3759200" y="5545138"/>
          <p14:tracePt t="211126" x="3759200" y="5554663"/>
          <p14:tracePt t="211142" x="3768725" y="5554663"/>
          <p14:tracePt t="211149" x="3776663" y="5554663"/>
          <p14:tracePt t="211165" x="3786188" y="5562600"/>
          <p14:tracePt t="211182" x="3803650" y="5562600"/>
          <p14:tracePt t="211197" x="3867150" y="5572125"/>
          <p14:tracePt t="211213" x="3965575" y="5572125"/>
          <p14:tracePt t="211231" x="4037013" y="5572125"/>
          <p14:tracePt t="211247" x="4071938" y="5589588"/>
          <p14:tracePt t="211263" x="4081463" y="5589588"/>
          <p14:tracePt t="211285" x="4098925" y="5589588"/>
          <p14:tracePt t="211296" x="4108450" y="5589588"/>
          <p14:tracePt t="211313" x="4143375" y="5589588"/>
          <p14:tracePt t="211330" x="4160838" y="5589588"/>
          <p14:tracePt t="211346" x="4197350" y="5589588"/>
          <p14:tracePt t="211363" x="4214813" y="5589588"/>
          <p14:tracePt t="211379" x="4251325" y="5572125"/>
          <p14:tracePt t="211382" x="4268788" y="5572125"/>
          <p14:tracePt t="211396" x="4286250" y="5572125"/>
          <p14:tracePt t="211398" x="4303713" y="5572125"/>
          <p14:tracePt t="211413" x="4330700" y="5572125"/>
          <p14:tracePt t="211430" x="4357688" y="5572125"/>
          <p14:tracePt t="211447" x="4394200" y="5572125"/>
          <p14:tracePt t="211463" x="4419600" y="5572125"/>
          <p14:tracePt t="211480" x="4438650" y="5572125"/>
          <p14:tracePt t="211496" x="4446588" y="5554663"/>
          <p14:tracePt t="211550" x="4456113" y="5554663"/>
          <p14:tracePt t="211560" x="4465638" y="5554663"/>
          <p14:tracePt t="211566" x="4473575" y="5554663"/>
          <p14:tracePt t="211581" x="4491038" y="5554663"/>
          <p14:tracePt t="211582" x="4500563" y="5554663"/>
          <p14:tracePt t="211596" x="4527550" y="5554663"/>
          <p14:tracePt t="211614" x="4572000" y="5554663"/>
          <p14:tracePt t="211631" x="4581525" y="5554663"/>
          <p14:tracePt t="211654" x="4589463" y="5554663"/>
          <p14:tracePt t="211694" x="4608513" y="5554663"/>
          <p14:tracePt t="211702" x="4625975" y="5554663"/>
          <p14:tracePt t="211713" x="4643438" y="5554663"/>
          <p14:tracePt t="211730" x="4679950" y="5554663"/>
          <p14:tracePt t="211746" x="4697413" y="5554663"/>
          <p14:tracePt t="211806" x="4705350" y="5554663"/>
          <p14:tracePt t="211814" x="4714875" y="5554663"/>
          <p14:tracePt t="211830" x="4724400" y="5554663"/>
          <p14:tracePt t="211846" x="4732338" y="5554663"/>
          <p14:tracePt t="211863" x="4741863" y="5554663"/>
          <p14:tracePt t="211881" x="4759325" y="5554663"/>
          <p14:tracePt t="211896" x="4768850" y="5554663"/>
          <p14:tracePt t="211913" x="4776788" y="5554663"/>
          <p14:tracePt t="211966" x="4795838" y="5554663"/>
          <p14:tracePt t="211982" x="4803775" y="5554663"/>
          <p14:tracePt t="211998" x="4813300" y="5554663"/>
          <p14:tracePt t="212006" x="4822825" y="5554663"/>
          <p14:tracePt t="212015" x="4830763" y="5554663"/>
          <p14:tracePt t="212102" x="4840288" y="5554663"/>
          <p14:tracePt t="212127" x="4857750" y="5554663"/>
          <p14:tracePt t="212134" x="4867275" y="5554663"/>
          <p14:tracePt t="212146" x="4875213" y="5554663"/>
          <p14:tracePt t="212163" x="4894263" y="5554663"/>
          <p14:tracePt t="212179" x="4911725" y="5554663"/>
          <p14:tracePt t="212182" x="4919663" y="5554663"/>
          <p14:tracePt t="212198" x="4929188" y="5554663"/>
          <p14:tracePt t="212246" x="4938713" y="5554663"/>
          <p14:tracePt t="212263" x="4956175" y="5554663"/>
          <p14:tracePt t="212279" x="4965700" y="5554663"/>
          <p14:tracePt t="212286" x="4973638" y="5554663"/>
          <p14:tracePt t="212312" x="4991100" y="5545138"/>
          <p14:tracePt t="212391" x="5000625" y="5545138"/>
          <p14:tracePt t="212399" x="5010150" y="5545138"/>
          <p14:tracePt t="212423" x="5018088" y="5545138"/>
          <p14:tracePt t="212447" x="5027613" y="5545138"/>
          <p14:tracePt t="212471" x="5027613" y="5537200"/>
          <p14:tracePt t="212487" x="5037138" y="5537200"/>
          <p14:tracePt t="212502" x="5045075" y="5537200"/>
          <p14:tracePt t="212519" x="5054600" y="5537200"/>
          <p14:tracePt t="212559" x="5062538" y="5537200"/>
          <p14:tracePt t="212607" x="5072063" y="5537200"/>
          <p14:tracePt t="212646" x="5081588" y="5537200"/>
          <p14:tracePt t="212655" x="5089525" y="5537200"/>
          <p14:tracePt t="212679" x="5108575" y="5537200"/>
          <p14:tracePt t="212711" x="5116513" y="5537200"/>
          <p14:tracePt t="212775" x="5126038" y="5537200"/>
          <p14:tracePt t="212783" x="5133975" y="5537200"/>
          <p14:tracePt t="212799" x="5143500" y="5537200"/>
          <p14:tracePt t="212823" x="5153025" y="5537200"/>
          <p14:tracePt t="212887" x="5160963" y="5537200"/>
          <p14:tracePt t="213295" x="5160963" y="5527675"/>
          <p14:tracePt t="213303" x="5153025" y="5527675"/>
          <p14:tracePt t="213319" x="5133975" y="5527675"/>
          <p14:tracePt t="213330" x="5116513" y="5527675"/>
          <p14:tracePt t="213346" x="5099050" y="5527675"/>
          <p14:tracePt t="213363" x="5089525" y="5527675"/>
          <p14:tracePt t="213380" x="5072063" y="5527675"/>
          <p14:tracePt t="213382" x="5062538" y="5527675"/>
          <p14:tracePt t="213396" x="5054600" y="5527675"/>
          <p14:tracePt t="213414" x="5010150" y="5527675"/>
          <p14:tracePt t="213432" x="4965700" y="5527675"/>
          <p14:tracePt t="213447" x="4919663" y="5527675"/>
          <p14:tracePt t="213464" x="4875213" y="5527675"/>
          <p14:tracePt t="213481" x="4848225" y="5527675"/>
          <p14:tracePt t="213497" x="4830763" y="5527675"/>
          <p14:tracePt t="213514" x="4813300" y="5527675"/>
          <p14:tracePt t="213530" x="4776788" y="5527675"/>
          <p14:tracePt t="213546" x="4732338" y="5527675"/>
          <p14:tracePt t="213563" x="4687888" y="5527675"/>
          <p14:tracePt t="213580" x="4608513" y="5527675"/>
          <p14:tracePt t="213596" x="4572000" y="5518150"/>
          <p14:tracePt t="213600" x="4537075" y="5510213"/>
          <p14:tracePt t="213615" x="4483100" y="5510213"/>
          <p14:tracePt t="213631" x="4446588" y="5510213"/>
          <p14:tracePt t="213648" x="4419600" y="5510213"/>
          <p14:tracePt t="213664" x="4394200" y="5510213"/>
          <p14:tracePt t="213681" x="4357688" y="5510213"/>
          <p14:tracePt t="213697" x="4330700" y="5500688"/>
          <p14:tracePt t="213714" x="4303713" y="5500688"/>
          <p14:tracePt t="213730" x="4268788" y="5483225"/>
          <p14:tracePt t="213747" x="4251325" y="5483225"/>
          <p14:tracePt t="213763" x="4241800" y="5483225"/>
          <p14:tracePt t="213792" x="4232275" y="5483225"/>
          <p14:tracePt t="213808" x="4214813" y="5483225"/>
          <p14:tracePt t="213824" x="4197350" y="5483225"/>
          <p14:tracePt t="213832" x="4179888" y="5483225"/>
          <p14:tracePt t="213847" x="4133850" y="5483225"/>
          <p14:tracePt t="213864" x="4081463" y="5483225"/>
          <p14:tracePt t="213881" x="4062413" y="5465763"/>
          <p14:tracePt t="213897" x="4054475" y="5465763"/>
          <p14:tracePt t="213914" x="4044950" y="5465763"/>
          <p14:tracePt t="213930" x="4027488" y="5465763"/>
          <p14:tracePt t="213946" x="4017963" y="5465763"/>
          <p14:tracePt t="213964" x="4000500" y="5465763"/>
          <p14:tracePt t="213979" x="3983038" y="5446713"/>
          <p14:tracePt t="213996" x="3965575" y="5446713"/>
          <p14:tracePt t="214014" x="3956050" y="5446713"/>
          <p14:tracePt t="214030" x="3938588" y="5446713"/>
          <p14:tracePt t="214046" x="3929063" y="5446713"/>
          <p14:tracePt t="214064" x="3919538" y="5446713"/>
          <p14:tracePt t="214080" x="3902075" y="5446713"/>
          <p14:tracePt t="214097" x="3894138" y="5438775"/>
          <p14:tracePt t="214115" x="3884613" y="5438775"/>
          <p14:tracePt t="214152" x="3875088" y="5438775"/>
          <p14:tracePt t="214168" x="3867150" y="5438775"/>
          <p14:tracePt t="214192" x="3857625" y="5438775"/>
          <p14:tracePt t="214208" x="3840163" y="5438775"/>
          <p14:tracePt t="214232" x="3830638" y="5438775"/>
          <p14:tracePt t="214256" x="3822700" y="5438775"/>
          <p14:tracePt t="214280" x="3813175" y="5438775"/>
          <p14:tracePt t="214328" x="3803650" y="5438775"/>
          <p14:tracePt t="214360" x="3795713" y="5446713"/>
          <p14:tracePt t="214456" x="3786188" y="5456238"/>
          <p14:tracePt t="215553" x="3786188" y="5446713"/>
          <p14:tracePt t="215569" x="3786188" y="5438775"/>
          <p14:tracePt t="215729" x="3786188" y="5419725"/>
          <p14:tracePt t="215794" x="3786188" y="5411788"/>
          <p14:tracePt t="215801" x="3786188" y="5402263"/>
          <p14:tracePt t="215817" x="3786188" y="5394325"/>
          <p14:tracePt t="215833" x="3786188" y="5384800"/>
          <p14:tracePt t="215849" x="3786188" y="5375275"/>
          <p14:tracePt t="215864" x="3786188" y="5367338"/>
          <p14:tracePt t="215883" x="3786188" y="5357813"/>
          <p14:tracePt t="215898" x="3786188" y="5348288"/>
          <p14:tracePt t="215945" x="3786188" y="5340350"/>
          <p14:tracePt t="215962" x="3786188" y="5330825"/>
          <p14:tracePt t="215978" x="3786188" y="5322888"/>
          <p14:tracePt t="215985" x="3786188" y="5313363"/>
          <p14:tracePt t="215997" x="3786188" y="5303838"/>
          <p14:tracePt t="216015" x="3786188" y="5276850"/>
          <p14:tracePt t="216017" x="3786188" y="5259388"/>
          <p14:tracePt t="216030" x="3786188" y="5251450"/>
          <p14:tracePt t="216047" x="3803650" y="5197475"/>
          <p14:tracePt t="216049" x="3813175" y="5180013"/>
          <p14:tracePt t="216065" x="3822700" y="5153025"/>
          <p14:tracePt t="216081" x="3822700" y="5116513"/>
          <p14:tracePt t="216098" x="3822700" y="5099050"/>
          <p14:tracePt t="216115" x="3822700" y="5089525"/>
          <p14:tracePt t="216131" x="3830638" y="5062538"/>
          <p14:tracePt t="216148" x="3840163" y="5027613"/>
          <p14:tracePt t="216164" x="3848100" y="5010150"/>
          <p14:tracePt t="216180" x="3857625" y="4983163"/>
          <p14:tracePt t="216198" x="3857625" y="4973638"/>
          <p14:tracePt t="216214" x="3867150" y="4965700"/>
          <p14:tracePt t="216230" x="3867150" y="4956175"/>
          <p14:tracePt t="216247" x="3867150" y="4946650"/>
          <p14:tracePt t="216264" x="3867150" y="4938713"/>
          <p14:tracePt t="216280" x="3867150" y="4929188"/>
          <p14:tracePt t="216298" x="3867150" y="4911725"/>
          <p14:tracePt t="216315" x="3875088" y="4884738"/>
          <p14:tracePt t="216330" x="3884613" y="4857750"/>
          <p14:tracePt t="216347" x="3884613" y="4822825"/>
          <p14:tracePt t="216364" x="3884613" y="4768850"/>
          <p14:tracePt t="216380" x="3884613" y="4697413"/>
          <p14:tracePt t="216397" x="3911600" y="4348163"/>
          <p14:tracePt t="216414" x="3911600" y="4322763"/>
          <p14:tracePt t="216430" x="3911600" y="4295775"/>
          <p14:tracePt t="216446" x="3902075" y="4259263"/>
          <p14:tracePt t="216466" x="3857625" y="4170363"/>
          <p14:tracePt t="216481" x="3822700" y="4133850"/>
          <p14:tracePt t="216497" x="3813175" y="4108450"/>
          <p14:tracePt t="216530" x="3803650" y="4081463"/>
          <p14:tracePt t="216538" x="3795713" y="4027488"/>
          <p14:tracePt t="216547" x="3776663" y="4000500"/>
          <p14:tracePt t="216564" x="3732213" y="3919538"/>
          <p14:tracePt t="216580" x="3687763" y="3867150"/>
          <p14:tracePt t="216597" x="3660775" y="3830638"/>
          <p14:tracePt t="216614" x="3633788" y="3795713"/>
          <p14:tracePt t="216630" x="3616325" y="3759200"/>
          <p14:tracePt t="216647" x="3571875" y="3705225"/>
          <p14:tracePt t="216649" x="3562350" y="3687763"/>
          <p14:tracePt t="216665" x="3517900" y="3625850"/>
          <p14:tracePt t="216681" x="3482975" y="3571875"/>
          <p14:tracePt t="216699" x="3429000" y="3527425"/>
          <p14:tracePt t="216715" x="3402013" y="3500438"/>
          <p14:tracePt t="216731" x="3394075" y="3500438"/>
          <p14:tracePt t="216748" x="3384550" y="3490913"/>
          <p14:tracePt t="216764" x="3375025" y="3473450"/>
          <p14:tracePt t="216780" x="3375025" y="3465513"/>
          <p14:tracePt t="216797" x="3367088" y="3446463"/>
          <p14:tracePt t="216814" x="3348038" y="3419475"/>
          <p14:tracePt t="216830" x="3330575" y="3394075"/>
          <p14:tracePt t="216847" x="3303588" y="3367088"/>
          <p14:tracePt t="216850" x="3286125" y="3348038"/>
          <p14:tracePt t="216865" x="3251200" y="3340100"/>
          <p14:tracePt t="216881" x="3205163" y="3322638"/>
          <p14:tracePt t="216898" x="3197225" y="3322638"/>
          <p14:tracePt t="216922" x="3187700" y="3322638"/>
          <p14:tracePt t="216946" x="3187700" y="3313113"/>
          <p14:tracePt t="216962" x="3170238" y="3286125"/>
          <p14:tracePt t="216986" x="3170238" y="3276600"/>
          <p14:tracePt t="216996" x="3170238" y="3259138"/>
          <p14:tracePt t="217002" x="3152775" y="3251200"/>
          <p14:tracePt t="217015" x="3152775" y="3232150"/>
          <p14:tracePt t="217030" x="3133725" y="3214688"/>
          <p14:tracePt t="217047" x="3125788" y="3187700"/>
          <p14:tracePt t="217064" x="3116263" y="3179763"/>
          <p14:tracePt t="217080" x="3108325" y="3160713"/>
          <p14:tracePt t="217082" x="3108325" y="3152775"/>
          <p14:tracePt t="217098" x="3108325" y="3116263"/>
          <p14:tracePt t="217115" x="3089275" y="3089275"/>
          <p14:tracePt t="217131" x="3089275" y="3062288"/>
          <p14:tracePt t="217148" x="3081338" y="3036888"/>
          <p14:tracePt t="217165" x="3081338" y="3017838"/>
          <p14:tracePt t="217180" x="3071813" y="2990850"/>
          <p14:tracePt t="217218" x="3071813" y="2982913"/>
          <p14:tracePt t="217298" x="3071813" y="2973388"/>
          <p14:tracePt t="217314" x="3054350" y="2973388"/>
          <p14:tracePt t="217331" x="3054350" y="2965450"/>
          <p14:tracePt t="217354" x="3044825" y="2955925"/>
          <p14:tracePt t="217419" x="3044825" y="2946400"/>
          <p14:tracePt t="217451" x="3044825" y="2928938"/>
          <p14:tracePt t="217458" x="3027363" y="2911475"/>
          <p14:tracePt t="217499" x="3009900" y="2894013"/>
          <p14:tracePt t="217570" x="3009900" y="2884488"/>
          <p14:tracePt t="217579" x="3009900" y="2874963"/>
          <p14:tracePt t="217597" x="2990850" y="2857500"/>
          <p14:tracePt t="217603" x="2990850" y="2847975"/>
          <p14:tracePt t="217614" x="2990850" y="2840038"/>
          <p14:tracePt t="217630" x="2982913" y="2840038"/>
          <p14:tracePt t="217648" x="2973388" y="2830513"/>
          <p14:tracePt t="217682" x="2973388" y="2822575"/>
          <p14:tracePt t="217699" x="2973388" y="2813050"/>
          <p14:tracePt t="217707" x="2965450" y="2803525"/>
          <p14:tracePt t="217723" x="2955925" y="2795588"/>
          <p14:tracePt t="217739" x="2955925" y="2776538"/>
          <p14:tracePt t="217749" x="2946400" y="2768600"/>
          <p14:tracePt t="217765" x="2938463" y="2741613"/>
          <p14:tracePt t="217780" x="2928938" y="2724150"/>
          <p14:tracePt t="217798" x="2919413" y="2705100"/>
          <p14:tracePt t="217814" x="2919413" y="2697163"/>
          <p14:tracePt t="217830" x="2911475" y="2660650"/>
          <p14:tracePt t="217847" x="2911475" y="2652713"/>
          <p14:tracePt t="217866" x="2911475" y="2633663"/>
          <p14:tracePt t="217891" x="2911475" y="2625725"/>
          <p14:tracePt t="217907" x="2911475" y="2616200"/>
          <p14:tracePt t="217923" x="2901950" y="2616200"/>
          <p14:tracePt t="217932" x="2894013" y="2616200"/>
          <p14:tracePt t="217948" x="2894013" y="2608263"/>
          <p14:tracePt t="217964" x="2884488" y="2608263"/>
          <p14:tracePt t="218027" x="2874963" y="2608263"/>
          <p14:tracePt t="218035" x="2867025" y="2608263"/>
          <p14:tracePt t="218047" x="2857500" y="2608263"/>
          <p14:tracePt t="218064" x="2847975" y="2608263"/>
          <p14:tracePt t="218083" x="2830513" y="2608263"/>
          <p14:tracePt t="218107" x="2813050" y="2608263"/>
          <p14:tracePt t="218123" x="2803525" y="2608263"/>
          <p14:tracePt t="218132" x="2795588" y="2608263"/>
          <p14:tracePt t="218148" x="2786063" y="2616200"/>
          <p14:tracePt t="218165" x="2776538" y="2616200"/>
          <p14:tracePt t="218181" x="2768600" y="2616200"/>
          <p14:tracePt t="218198" x="2759075" y="2633663"/>
          <p14:tracePt t="218214" x="2741613" y="2633663"/>
          <p14:tracePt t="218230" x="2724150" y="2652713"/>
          <p14:tracePt t="218259" x="2705100" y="2670175"/>
          <p14:tracePt t="218307" x="2697163" y="2679700"/>
          <p14:tracePt t="218363" x="2697163" y="2687638"/>
          <p14:tracePt t="218371" x="2697163" y="2697163"/>
          <p14:tracePt t="218381" x="2687638" y="2705100"/>
          <p14:tracePt t="218398" x="2687638" y="2724150"/>
          <p14:tracePt t="218414" x="2687638" y="2732088"/>
          <p14:tracePt t="218431" x="2679700" y="2759075"/>
          <p14:tracePt t="218447" x="2679700" y="2776538"/>
          <p14:tracePt t="218465" x="2679700" y="2795588"/>
          <p14:tracePt t="218468" x="2679700" y="2803525"/>
          <p14:tracePt t="218480" x="2670175" y="2813050"/>
          <p14:tracePt t="218499" x="2670175" y="2830513"/>
          <p14:tracePt t="218516" x="2670175" y="2847975"/>
          <p14:tracePt t="218532" x="2670175" y="2857500"/>
          <p14:tracePt t="218548" x="2670175" y="2884488"/>
          <p14:tracePt t="218565" x="2670175" y="2911475"/>
          <p14:tracePt t="218581" x="2687638" y="2938463"/>
          <p14:tracePt t="218598" x="2687638" y="2973388"/>
          <p14:tracePt t="218614" x="2705100" y="2982913"/>
          <p14:tracePt t="218630" x="2705100" y="3000375"/>
          <p14:tracePt t="218648" x="2724150" y="3017838"/>
          <p14:tracePt t="218664" x="2732088" y="3036888"/>
          <p14:tracePt t="218666" x="2741613" y="3044825"/>
          <p14:tracePt t="218680" x="2751138" y="3054350"/>
          <p14:tracePt t="218700" x="2786063" y="3098800"/>
          <p14:tracePt t="218715" x="2813050" y="3116263"/>
          <p14:tracePt t="218731" x="2813050" y="3143250"/>
          <p14:tracePt t="218748" x="2813050" y="3152775"/>
          <p14:tracePt t="218844" x="2822575" y="3152775"/>
          <p14:tracePt t="218851" x="2822575" y="3160713"/>
          <p14:tracePt t="218867" x="2822575" y="3179763"/>
          <p14:tracePt t="218881" x="2822575" y="3197225"/>
          <p14:tracePt t="218900" x="2830513" y="3214688"/>
          <p14:tracePt t="218923" x="2830513" y="3232150"/>
          <p14:tracePt t="218948" x="2830513" y="3251200"/>
          <p14:tracePt t="218964" x="2830513" y="3259138"/>
          <p14:tracePt t="218971" x="2830513" y="3268663"/>
          <p14:tracePt t="218982" x="2830513" y="3276600"/>
          <p14:tracePt t="218998" x="2830513" y="3295650"/>
          <p14:tracePt t="219020" x="2830513" y="3313113"/>
          <p14:tracePt t="219046" x="2830513" y="3322638"/>
          <p14:tracePt t="219052" x="2830513" y="3330575"/>
          <p14:tracePt t="219067" x="2830513" y="3367088"/>
          <p14:tracePt t="219081" x="2830513" y="3375025"/>
          <p14:tracePt t="219099" x="2830513" y="3411538"/>
          <p14:tracePt t="219116" x="2830513" y="3438525"/>
          <p14:tracePt t="219132" x="2830513" y="3446463"/>
          <p14:tracePt t="219149" x="2830513" y="3465513"/>
          <p14:tracePt t="219166" x="2830513" y="3473450"/>
          <p14:tracePt t="219181" x="2830513" y="3482975"/>
          <p14:tracePt t="219200" x="2830513" y="3490913"/>
          <p14:tracePt t="219214" x="2830513" y="3509963"/>
          <p14:tracePt t="219231" x="2830513" y="3527425"/>
          <p14:tracePt t="219248" x="2830513" y="3544888"/>
          <p14:tracePt t="219264" x="2830513" y="3581400"/>
          <p14:tracePt t="219281" x="2830513" y="3598863"/>
          <p14:tracePt t="219299" x="2830513" y="3652838"/>
          <p14:tracePt t="219315" x="2830513" y="3697288"/>
          <p14:tracePt t="219332" x="2830513" y="3741738"/>
          <p14:tracePt t="219348" x="2830513" y="3786188"/>
          <p14:tracePt t="219365" x="2830513" y="3813175"/>
          <p14:tracePt t="219381" x="2830513" y="3848100"/>
          <p14:tracePt t="219398" x="2830513" y="3867150"/>
          <p14:tracePt t="219415" x="2830513" y="3894138"/>
          <p14:tracePt t="219431" x="2830513" y="3911600"/>
          <p14:tracePt t="219448" x="2813050" y="3929063"/>
          <p14:tracePt t="219465" x="2813050" y="3946525"/>
          <p14:tracePt t="219481" x="2813050" y="3956050"/>
          <p14:tracePt t="219498" x="2795588" y="3983038"/>
          <p14:tracePt t="219516" x="2795588" y="3990975"/>
          <p14:tracePt t="219540" x="2795588" y="4000500"/>
          <p14:tracePt t="219556" x="2786063" y="4017963"/>
          <p14:tracePt t="219566" x="2786063" y="4027488"/>
          <p14:tracePt t="219581" x="2768600" y="4044950"/>
          <p14:tracePt t="219599" x="2768600" y="4054475"/>
          <p14:tracePt t="219614" x="2741613" y="4071938"/>
          <p14:tracePt t="219631" x="2741613" y="4098925"/>
          <p14:tracePt t="219648" x="2741613" y="4108450"/>
          <p14:tracePt t="219664" x="2732088" y="4125913"/>
          <p14:tracePt t="219681" x="2724150" y="4133850"/>
          <p14:tracePt t="219702" x="2705100" y="4170363"/>
          <p14:tracePt t="219714" x="2697163" y="4187825"/>
          <p14:tracePt t="219732" x="2670175" y="4241800"/>
          <p14:tracePt t="219749" x="2670175" y="4259263"/>
          <p14:tracePt t="219765" x="2652713" y="4303713"/>
          <p14:tracePt t="219781" x="2633663" y="4348163"/>
          <p14:tracePt t="219799" x="2608263" y="4394200"/>
          <p14:tracePt t="219814" x="2581275" y="4438650"/>
          <p14:tracePt t="219831" x="2544763" y="4491038"/>
          <p14:tracePt t="219848" x="2509838" y="4527550"/>
          <p14:tracePt t="219864" x="2482850" y="4545013"/>
          <p14:tracePt t="219881" x="2473325" y="4554538"/>
          <p14:tracePt t="219898" x="2455863" y="4562475"/>
          <p14:tracePt t="219916" x="2438400" y="4581525"/>
          <p14:tracePt t="219931" x="2411413" y="4589463"/>
          <p14:tracePt t="219949" x="2374900" y="4643438"/>
          <p14:tracePt t="219966" x="2347913" y="4670425"/>
          <p14:tracePt t="219981" x="2312988" y="4724400"/>
          <p14:tracePt t="219999" x="2295525" y="4751388"/>
          <p14:tracePt t="220014" x="2276475" y="4776788"/>
          <p14:tracePt t="220031" x="2259013" y="4795838"/>
          <p14:tracePt t="220048" x="2251075" y="4803775"/>
          <p14:tracePt t="220064" x="2232025" y="4803775"/>
          <p14:tracePt t="220108" x="2232025" y="4813300"/>
          <p14:tracePt t="220125" x="2224088" y="4822825"/>
          <p14:tracePt t="220133" x="2214563" y="4830763"/>
          <p14:tracePt t="220156" x="2214563" y="4840288"/>
          <p14:tracePt t="220166" x="2205038" y="4848225"/>
          <p14:tracePt t="220184" x="2205038" y="4867275"/>
          <p14:tracePt t="220199" x="2205038" y="4884738"/>
          <p14:tracePt t="220214" x="2197100" y="4911725"/>
          <p14:tracePt t="220231" x="2197100" y="4929188"/>
          <p14:tracePt t="220248" x="2197100" y="4938713"/>
          <p14:tracePt t="220349" x="2197100" y="4965700"/>
          <p14:tracePt t="220356" x="2205038" y="4983163"/>
          <p14:tracePt t="220366" x="2224088" y="5010150"/>
          <p14:tracePt t="220382" x="2268538" y="5054600"/>
          <p14:tracePt t="220399" x="2303463" y="5072063"/>
          <p14:tracePt t="220415" x="2366963" y="5089525"/>
          <p14:tracePt t="220431" x="2384425" y="5108575"/>
          <p14:tracePt t="220448" x="2401888" y="5108575"/>
          <p14:tracePt t="220517" x="2411413" y="5108575"/>
          <p14:tracePt t="220525" x="2438400" y="5108575"/>
          <p14:tracePt t="220541" x="2446338" y="5108575"/>
          <p14:tracePt t="220550" x="2465388" y="5108575"/>
          <p14:tracePt t="220566" x="2482850" y="5108575"/>
          <p14:tracePt t="220582" x="2490788" y="5108575"/>
          <p14:tracePt t="220652" x="2509838" y="5108575"/>
          <p14:tracePt t="220669" x="2517775" y="5099050"/>
          <p14:tracePt t="220677" x="2527300" y="5099050"/>
          <p14:tracePt t="220725" x="2536825" y="5099050"/>
          <p14:tracePt t="220741" x="2536825" y="5089525"/>
          <p14:tracePt t="220797" x="2554288" y="5081588"/>
          <p14:tracePt t="220814" x="2562225" y="5062538"/>
          <p14:tracePt t="220821" x="2581275" y="5054600"/>
          <p14:tracePt t="220831" x="2581275" y="5045075"/>
          <p14:tracePt t="221085" x="2581275" y="5037138"/>
          <p14:tracePt t="221213" x="2581275" y="5027613"/>
          <p14:tracePt t="221230" x="2581275" y="5018088"/>
          <p14:tracePt t="221246" x="2581275" y="5010150"/>
          <p14:tracePt t="221261" x="2581275" y="5000625"/>
          <p14:tracePt t="221365" x="2581275" y="4983163"/>
          <p14:tracePt t="221373" x="2581275" y="4965700"/>
          <p14:tracePt t="221389" x="2581275" y="4946650"/>
          <p14:tracePt t="221400" x="2581275" y="4938713"/>
          <p14:tracePt t="221415" x="2581275" y="4911725"/>
          <p14:tracePt t="221431" x="2581275" y="4902200"/>
          <p14:tracePt t="221454" x="2581275" y="4894263"/>
          <p14:tracePt t="224776" x="2581275" y="4840288"/>
          <p14:tracePt t="224784" x="2581275" y="4813300"/>
          <p14:tracePt t="225288" x="2581275" y="4822825"/>
          <p14:tracePt t="225304" x="2581275" y="4840288"/>
          <p14:tracePt t="225321" x="2581275" y="4848225"/>
          <p14:tracePt t="225330" x="2589213" y="4857750"/>
          <p14:tracePt t="225425" x="2598738" y="4857750"/>
          <p14:tracePt t="225432" x="2598738" y="4867275"/>
          <p14:tracePt t="225449" x="2616200" y="4884738"/>
          <p14:tracePt t="225466" x="2616200" y="4902200"/>
          <p14:tracePt t="225483" x="2616200" y="4911725"/>
          <p14:tracePt t="225810" x="2616200" y="4902200"/>
          <p14:tracePt t="225817" x="2616200" y="4884738"/>
          <p14:tracePt t="225833" x="2616200" y="4822825"/>
          <p14:tracePt t="225851" x="2616200" y="4687888"/>
          <p14:tracePt t="225866" x="2616200" y="4633913"/>
          <p14:tracePt t="225883" x="2616200" y="4589463"/>
          <p14:tracePt t="225900" x="2616200" y="4554538"/>
          <p14:tracePt t="225915" x="2616200" y="4518025"/>
          <p14:tracePt t="225932" x="2616200" y="4473575"/>
          <p14:tracePt t="225949" x="2616200" y="4446588"/>
          <p14:tracePt t="225965" x="2616200" y="4402138"/>
          <p14:tracePt t="225984" x="2616200" y="4286250"/>
          <p14:tracePt t="225998" x="2616200" y="4251325"/>
          <p14:tracePt t="226016" x="2616200" y="4125913"/>
          <p14:tracePt t="226034" x="2633663" y="4010025"/>
          <p14:tracePt t="226050" x="2660650" y="3938588"/>
          <p14:tracePt t="226066" x="2687638" y="3867150"/>
          <p14:tracePt t="226084" x="2724150" y="3822700"/>
          <p14:tracePt t="226099" x="2768600" y="3768725"/>
          <p14:tracePt t="226115" x="2822575" y="3714750"/>
          <p14:tracePt t="226133" x="2894013" y="3616325"/>
          <p14:tracePt t="226149" x="2938463" y="3554413"/>
          <p14:tracePt t="226165" x="2965450" y="3509963"/>
          <p14:tracePt t="226182" x="2965450" y="3482975"/>
          <p14:tracePt t="226185" x="2965450" y="3473450"/>
          <p14:tracePt t="226198" x="2982913" y="3455988"/>
          <p14:tracePt t="226215" x="2982913" y="3438525"/>
          <p14:tracePt t="226217" x="2982913" y="3429000"/>
          <p14:tracePt t="226233" x="3000375" y="3394075"/>
          <p14:tracePt t="226250" x="3017838" y="3330575"/>
          <p14:tracePt t="226266" x="3027363" y="3276600"/>
          <p14:tracePt t="226283" x="3027363" y="3251200"/>
          <p14:tracePt t="226299" x="3044825" y="3214688"/>
          <p14:tracePt t="226315" x="3044825" y="3179763"/>
          <p14:tracePt t="226333" x="3044825" y="3170238"/>
          <p14:tracePt t="226349" x="3044825" y="3143250"/>
          <p14:tracePt t="226369" x="3062288" y="3133725"/>
          <p14:tracePt t="226385" x="3062288" y="3125788"/>
          <p14:tracePt t="226399" x="3062288" y="3116263"/>
          <p14:tracePt t="226415" x="3062288" y="3089275"/>
          <p14:tracePt t="226417" x="3062288" y="3081338"/>
          <p14:tracePt t="226433" x="3062288" y="3054350"/>
          <p14:tracePt t="226449" x="3081338" y="3017838"/>
          <p14:tracePt t="226466" x="3098800" y="2990850"/>
          <p14:tracePt t="226489" x="3098800" y="2982913"/>
          <p14:tracePt t="226514" x="3098800" y="2973388"/>
          <p14:tracePt t="226531" x="3098800" y="2965450"/>
          <p14:tracePt t="226561" x="3098800" y="2955925"/>
          <p14:tracePt t="226585" x="3098800" y="2938463"/>
          <p14:tracePt t="226609" x="3098800" y="2928938"/>
          <p14:tracePt t="226625" x="3098800" y="2919413"/>
          <p14:tracePt t="226641" x="3098800" y="2911475"/>
          <p14:tracePt t="226650" x="3098800" y="2901950"/>
          <p14:tracePt t="226665" x="3098800" y="2894013"/>
          <p14:tracePt t="226689" x="3098800" y="2874963"/>
          <p14:tracePt t="226714" x="3098800" y="2867025"/>
          <p14:tracePt t="226721" x="3098800" y="2857500"/>
          <p14:tracePt t="226737" x="3098800" y="2847975"/>
          <p14:tracePt t="226753" x="3098800" y="2840038"/>
          <p14:tracePt t="226769" x="3098800" y="2830513"/>
          <p14:tracePt t="226786" x="3098800" y="2813050"/>
          <p14:tracePt t="226906" x="3098800" y="2803525"/>
          <p14:tracePt t="227010" x="3098800" y="2795588"/>
          <p14:tracePt t="227242" x="3098800" y="2803525"/>
          <p14:tracePt t="227250" x="3098800" y="2813050"/>
          <p14:tracePt t="227266" x="3098800" y="2830513"/>
          <p14:tracePt t="227284" x="3098800" y="2847975"/>
          <p14:tracePt t="227322" x="3098800" y="2857500"/>
          <p14:tracePt t="227338" x="3098800" y="2867025"/>
          <p14:tracePt t="227362" x="3089275" y="2867025"/>
          <p14:tracePt t="227370" x="3081338" y="2867025"/>
          <p14:tracePt t="227383" x="3071813" y="2867025"/>
          <p14:tracePt t="227399" x="3062288" y="2867025"/>
          <p14:tracePt t="227416" x="3027363" y="2874963"/>
          <p14:tracePt t="227433" x="3017838" y="2884488"/>
          <p14:tracePt t="227450" x="3009900" y="2884488"/>
          <p14:tracePt t="227467" x="3000375" y="2894013"/>
          <p14:tracePt t="227484" x="2973388" y="2901950"/>
          <p14:tracePt t="227500" x="2946400" y="2919413"/>
          <p14:tracePt t="227516" x="2938463" y="2919413"/>
          <p14:tracePt t="227534" x="2928938" y="2919413"/>
          <p14:tracePt t="227549" x="2919413" y="2919413"/>
          <p14:tracePt t="227594" x="2911475" y="2919413"/>
          <p14:tracePt t="227626" x="2894013" y="2919413"/>
          <p14:tracePt t="227650" x="2884488" y="2919413"/>
          <p14:tracePt t="227658" x="2874963" y="2919413"/>
          <p14:tracePt t="227674" x="2867025" y="2919413"/>
          <p14:tracePt t="227786" x="2857500" y="2919413"/>
          <p14:tracePt t="227970" x="2857500" y="2911475"/>
          <p14:tracePt t="228010" x="2857500" y="2901950"/>
          <p14:tracePt t="228034" x="2857500" y="2894013"/>
          <p14:tracePt t="228050" x="2857500" y="2884488"/>
          <p14:tracePt t="228091" x="2857500" y="2874963"/>
          <p14:tracePt t="228098" x="2857500" y="2867025"/>
          <p14:tracePt t="228138" x="2847975" y="2857500"/>
          <p14:tracePt t="228179" x="2840038" y="2857500"/>
          <p14:tracePt t="228203" x="2840038" y="2847975"/>
          <p14:tracePt t="228226" x="2840038" y="2840038"/>
          <p14:tracePt t="228242" x="2840038" y="2830513"/>
          <p14:tracePt t="228258" x="2840038" y="2822575"/>
          <p14:tracePt t="228290" x="2830513" y="2813050"/>
          <p14:tracePt t="228316" x="2822575" y="2803525"/>
          <p14:tracePt t="228339" x="2813050" y="2795588"/>
          <p14:tracePt t="228379" x="2803525" y="2795588"/>
          <p14:tracePt t="228394" x="2795588" y="2795588"/>
          <p14:tracePt t="228443" x="2795588" y="2786063"/>
          <p14:tracePt t="228626" x="2795588" y="2776538"/>
          <p14:tracePt t="228643" x="2795588" y="2768600"/>
          <p14:tracePt t="228907" x="2786063" y="2768600"/>
          <p14:tracePt t="229003" x="2786063" y="2776538"/>
          <p14:tracePt t="229027" x="2786063" y="2786063"/>
          <p14:tracePt t="229035" x="2786063" y="2795588"/>
          <p14:tracePt t="229051" x="2776538" y="2813050"/>
          <p14:tracePt t="229067" x="2776538" y="2822575"/>
          <p14:tracePt t="229107" x="2776538" y="2830513"/>
          <p14:tracePt t="229139" x="2776538" y="2840038"/>
          <p14:tracePt t="229164" x="2776538" y="2857500"/>
          <p14:tracePt t="229195" x="2776538" y="2867025"/>
          <p14:tracePt t="229203" x="2776538" y="2874963"/>
          <p14:tracePt t="229227" x="2776538" y="2884488"/>
          <p14:tracePt t="229251" x="2776538" y="2894013"/>
          <p14:tracePt t="229275" x="2776538" y="2901950"/>
          <p14:tracePt t="229524" x="2776538" y="2911475"/>
          <p14:tracePt t="229788" x="2786063" y="2911475"/>
          <p14:tracePt t="229956" x="2795588" y="2911475"/>
          <p14:tracePt t="230316" x="2795588" y="2901950"/>
          <p14:tracePt t="230924" x="2803525" y="2894013"/>
          <p14:tracePt t="231029" x="2813050" y="2894013"/>
          <p14:tracePt t="231036" x="2822575" y="2894013"/>
          <p14:tracePt t="231050" x="2830513" y="2894013"/>
          <p14:tracePt t="231067" x="2840038" y="2894013"/>
          <p14:tracePt t="231085" x="2847975" y="2894013"/>
          <p14:tracePt t="231101" x="2867025" y="2874963"/>
          <p14:tracePt t="231117" x="2874963" y="2867025"/>
          <p14:tracePt t="231136" x="2901950" y="2857500"/>
          <p14:tracePt t="231150" x="2911475" y="2847975"/>
          <p14:tracePt t="231168" x="2919413" y="2847975"/>
          <p14:tracePt t="231213" x="2928938" y="2847975"/>
          <p14:tracePt t="231237" x="2938463" y="2840038"/>
          <p14:tracePt t="231245" x="2946400" y="2830513"/>
          <p14:tracePt t="231253" x="2955925" y="2830513"/>
          <p14:tracePt t="231268" x="2973388" y="2822575"/>
          <p14:tracePt t="231284" x="2982913" y="2813050"/>
          <p14:tracePt t="231301" x="3000375" y="2803525"/>
          <p14:tracePt t="231318" x="3027363" y="2803525"/>
          <p14:tracePt t="231334" x="3044825" y="2803525"/>
          <p14:tracePt t="231351" x="3054350" y="2803525"/>
          <p14:tracePt t="231397" x="3062288" y="2803525"/>
          <p14:tracePt t="231415" x="3071813" y="2795588"/>
          <p14:tracePt t="231421" x="3081338" y="2786063"/>
          <p14:tracePt t="231433" x="3081338" y="2776538"/>
          <p14:tracePt t="231449" x="3089275" y="2759075"/>
          <p14:tracePt t="231467" x="3098800" y="2751138"/>
          <p14:tracePt t="231485" x="3108325" y="2741613"/>
          <p14:tracePt t="231501" x="3116263" y="2732088"/>
          <p14:tracePt t="231519" x="3125788" y="2724150"/>
          <p14:tracePt t="231534" x="3143250" y="2714625"/>
          <p14:tracePt t="231613" x="3152775" y="2714625"/>
          <p14:tracePt t="231621" x="3160713" y="2705100"/>
          <p14:tracePt t="231637" x="3170238" y="2697163"/>
          <p14:tracePt t="231733" x="3179763" y="2687638"/>
          <p14:tracePt t="231757" x="3187700" y="2687638"/>
          <p14:tracePt t="231767" x="3197225" y="2679700"/>
          <p14:tracePt t="231789" x="3205163" y="2679700"/>
          <p14:tracePt t="231798" x="3214688" y="2679700"/>
          <p14:tracePt t="231816" x="3224213" y="2670175"/>
          <p14:tracePt t="231837" x="3232150" y="2670175"/>
          <p14:tracePt t="231885" x="3241675" y="2670175"/>
          <p14:tracePt t="231917" x="3251200" y="2670175"/>
          <p14:tracePt t="231925" x="3259138" y="2670175"/>
          <p14:tracePt t="231935" x="3268663" y="2670175"/>
          <p14:tracePt t="231951" x="3276600" y="2670175"/>
          <p14:tracePt t="232013" x="3286125" y="2670175"/>
          <p14:tracePt t="232077" x="3295650" y="2670175"/>
          <p14:tracePt t="232085" x="3303588" y="2670175"/>
          <p14:tracePt t="232101" x="3322638" y="2670175"/>
          <p14:tracePt t="232118" x="3330575" y="2670175"/>
          <p14:tracePt t="232136" x="3340100" y="2670175"/>
          <p14:tracePt t="232886" x="3330575" y="2670175"/>
          <p14:tracePt t="232926" x="3322638" y="2670175"/>
          <p14:tracePt t="232966" x="3313113" y="2670175"/>
          <p14:tracePt t="232974" x="3303588" y="2670175"/>
          <p14:tracePt t="232999" x="3295650" y="2670175"/>
          <p14:tracePt t="233110" x="3295650" y="2679700"/>
          <p14:tracePt t="233630" x="3295650" y="2697163"/>
          <p14:tracePt t="233648" x="3295650" y="2705100"/>
          <p14:tracePt t="233663" x="3295650" y="2714625"/>
          <p14:tracePt t="233743" x="3286125" y="2714625"/>
          <p14:tracePt t="233750" x="3286125" y="2724150"/>
          <p14:tracePt t="233768" x="3268663" y="2724150"/>
          <p14:tracePt t="233785" x="3259138" y="2724150"/>
          <p14:tracePt t="233800" x="3259138" y="2732088"/>
          <p14:tracePt t="233818" x="3241675" y="2732088"/>
          <p14:tracePt t="233833" x="3232150" y="2741613"/>
          <p14:tracePt t="233850" x="3224213" y="2751138"/>
          <p14:tracePt t="233871" x="3214688" y="2759075"/>
          <p14:tracePt t="233883" x="3205163" y="2759075"/>
          <p14:tracePt t="233902" x="3197225" y="2759075"/>
          <p14:tracePt t="233919" x="3179763" y="2759075"/>
          <p14:tracePt t="233959" x="3170238" y="2759075"/>
          <p14:tracePt t="233967" x="3152775" y="2776538"/>
          <p14:tracePt t="233984" x="3133725" y="2786063"/>
          <p14:tracePt t="234001" x="3116263" y="2786063"/>
          <p14:tracePt t="234017" x="3116263" y="2795588"/>
          <p14:tracePt t="234034" x="3108325" y="2795588"/>
          <p14:tracePt t="234055" x="3089275" y="2803525"/>
          <p14:tracePt t="234111" x="3071813" y="2803525"/>
          <p14:tracePt t="234119" x="3062288" y="2803525"/>
          <p14:tracePt t="234135" x="3054350" y="2813050"/>
          <p14:tracePt t="234150" x="3044825" y="2813050"/>
          <p14:tracePt t="234183" x="3036888" y="2813050"/>
          <p14:tracePt t="234207" x="3027363" y="2813050"/>
          <p14:tracePt t="234231" x="3009900" y="2813050"/>
          <p14:tracePt t="234249" x="3000375" y="2813050"/>
          <p14:tracePt t="234255" x="2982913" y="2822575"/>
          <p14:tracePt t="234267" x="2973388" y="2830513"/>
          <p14:tracePt t="234283" x="2955925" y="2840038"/>
          <p14:tracePt t="234300" x="2938463" y="2847975"/>
          <p14:tracePt t="234317" x="2928938" y="2847975"/>
          <p14:tracePt t="234334" x="2911475" y="2847975"/>
          <p14:tracePt t="234351" x="2911475" y="2857500"/>
          <p14:tracePt t="234368" x="2901950" y="2867025"/>
          <p14:tracePt t="234384" x="2884488" y="2874963"/>
          <p14:tracePt t="234407" x="2884488" y="2884488"/>
          <p14:tracePt t="234463" x="2874963" y="2884488"/>
          <p14:tracePt t="234503" x="2867025" y="2894013"/>
          <p14:tracePt t="234519" x="2857500" y="2894013"/>
          <p14:tracePt t="234535" x="2847975" y="2894013"/>
          <p14:tracePt t="234735" x="2840038" y="2894013"/>
          <p14:tracePt t="234759" x="2830513" y="2894013"/>
          <p14:tracePt t="234864" x="2822575" y="2894013"/>
          <p14:tracePt t="235024" x="2813050" y="2894013"/>
          <p14:tracePt t="236040" x="2813050" y="2901950"/>
          <p14:tracePt t="236057" x="2813050" y="2911475"/>
          <p14:tracePt t="236064" x="2813050" y="2919413"/>
          <p14:tracePt t="236080" x="2813050" y="2928938"/>
          <p14:tracePt t="236136" x="2813050" y="2938463"/>
          <p14:tracePt t="236152" x="2813050" y="2946400"/>
          <p14:tracePt t="236240" x="2822575" y="2955925"/>
          <p14:tracePt t="236256" x="2822575" y="2965450"/>
          <p14:tracePt t="236393" x="2822575" y="2982913"/>
          <p14:tracePt t="236409" x="2830513" y="2982913"/>
          <p14:tracePt t="236419" x="2830513" y="2990850"/>
          <p14:tracePt t="236434" x="2830513" y="3009900"/>
          <p14:tracePt t="236453" x="2830513" y="3017838"/>
          <p14:tracePt t="236468" x="2830513" y="3027363"/>
          <p14:tracePt t="236484" x="2830513" y="3036888"/>
          <p14:tracePt t="236577" x="2830513" y="3044825"/>
          <p14:tracePt t="236601" x="2830513" y="3054350"/>
          <p14:tracePt t="236609" x="2830513" y="3062288"/>
          <p14:tracePt t="236649" x="2830513" y="3071813"/>
          <p14:tracePt t="236721" x="2830513" y="3081338"/>
          <p14:tracePt t="236729" x="2830513" y="3098800"/>
          <p14:tracePt t="236738" x="2830513" y="3108325"/>
          <p14:tracePt t="236751" x="2830513" y="3116263"/>
          <p14:tracePt t="236769" x="2830513" y="3143250"/>
          <p14:tracePt t="236785" x="2830513" y="3160713"/>
          <p14:tracePt t="236905" x="2830513" y="3179763"/>
          <p14:tracePt t="236921" x="2830513" y="3187700"/>
          <p14:tracePt t="236929" x="2830513" y="3197225"/>
          <p14:tracePt t="237722" x="2830513" y="3187700"/>
          <p14:tracePt t="237794" x="2830513" y="3179763"/>
          <p14:tracePt t="237826" x="2822575" y="3179763"/>
          <p14:tracePt t="237851" x="2813050" y="3170238"/>
          <p14:tracePt t="237898" x="2813050" y="3160713"/>
          <p14:tracePt t="237915" x="2803525" y="3133725"/>
          <p14:tracePt t="237930" x="2803525" y="3125788"/>
          <p14:tracePt t="237938" x="2803525" y="3108325"/>
          <p14:tracePt t="237951" x="2803525" y="3098800"/>
          <p14:tracePt t="237968" x="2795588" y="3089275"/>
          <p14:tracePt t="237970" x="2786063" y="3071813"/>
          <p14:tracePt t="238042" x="2776538" y="3062288"/>
          <p14:tracePt t="238050" x="2768600" y="3054350"/>
          <p14:tracePt t="238068" x="2759075" y="3036888"/>
          <p14:tracePt t="238085" x="2741613" y="3017838"/>
          <p14:tracePt t="238102" x="2741613" y="3009900"/>
          <p14:tracePt t="238117" x="2732088" y="3000375"/>
          <p14:tracePt t="238134" x="2714625" y="2982913"/>
          <p14:tracePt t="238153" x="2705100" y="2955925"/>
          <p14:tracePt t="238168" x="2697163" y="2946400"/>
          <p14:tracePt t="238186" x="2679700" y="2919413"/>
          <p14:tracePt t="238204" x="2660650" y="2911475"/>
          <p14:tracePt t="238226" x="2652713" y="2901950"/>
          <p14:tracePt t="238235" x="2652713" y="2894013"/>
          <p14:tracePt t="238252" x="2643188" y="2894013"/>
          <p14:tracePt t="238268" x="2625725" y="2874963"/>
          <p14:tracePt t="238284" x="2616200" y="2857500"/>
          <p14:tracePt t="238301" x="2608263" y="2840038"/>
          <p14:tracePt t="238317" x="2598738" y="2822575"/>
          <p14:tracePt t="238334" x="2589213" y="2803525"/>
          <p14:tracePt t="238351" x="2571750" y="2776538"/>
          <p14:tracePt t="238353" x="2571750" y="2768600"/>
          <p14:tracePt t="238368" x="2544763" y="2741613"/>
          <p14:tracePt t="238385" x="2517775" y="2724150"/>
          <p14:tracePt t="238410" x="2509838" y="2714625"/>
          <p14:tracePt t="238420" x="2482850" y="2714625"/>
          <p14:tracePt t="238442" x="2473325" y="2714625"/>
          <p14:tracePt t="238458" x="2455863" y="2714625"/>
          <p14:tracePt t="238474" x="2446338" y="2705100"/>
          <p14:tracePt t="238485" x="2438400" y="2705100"/>
          <p14:tracePt t="238506" x="2428875" y="2705100"/>
          <p14:tracePt t="238517" x="2419350" y="2705100"/>
          <p14:tracePt t="238534" x="2401888" y="2705100"/>
          <p14:tracePt t="238551" x="2384425" y="2705100"/>
          <p14:tracePt t="238568" x="2374900" y="2705100"/>
          <p14:tracePt t="238627" x="2366963" y="2705100"/>
          <p14:tracePt t="238642" x="2357438" y="2705100"/>
          <p14:tracePt t="238730" x="2339975" y="2705100"/>
          <p14:tracePt t="238891" x="2339975" y="2714625"/>
          <p14:tracePt t="238900" x="2339975" y="2732088"/>
          <p14:tracePt t="238906" x="2339975" y="2751138"/>
          <p14:tracePt t="238917" x="2339975" y="2776538"/>
          <p14:tracePt t="238935" x="2347913" y="2840038"/>
          <p14:tracePt t="238952" x="2357438" y="2901950"/>
          <p14:tracePt t="238968" x="2384425" y="2938463"/>
          <p14:tracePt t="238970" x="2401888" y="2955925"/>
          <p14:tracePt t="238984" x="2411413" y="2965450"/>
          <p14:tracePt t="239011" x="2419350" y="2973388"/>
          <p14:tracePt t="239043" x="2428875" y="2982913"/>
          <p14:tracePt t="239050" x="2438400" y="2990850"/>
          <p14:tracePt t="239068" x="2446338" y="3009900"/>
          <p14:tracePt t="239084" x="2455863" y="3017838"/>
          <p14:tracePt t="239102" x="2473325" y="3044825"/>
          <p14:tracePt t="239118" x="2482850" y="3081338"/>
          <p14:tracePt t="239135" x="2500313" y="3116263"/>
          <p14:tracePt t="239154" x="2517775" y="3143250"/>
          <p14:tracePt t="239179" x="2527300" y="3160713"/>
          <p14:tracePt t="239267" x="2536825" y="3170238"/>
          <p14:tracePt t="239315" x="2536825" y="3179763"/>
          <p14:tracePt t="239363" x="2536825" y="3197225"/>
          <p14:tracePt t="239996" x="2527300" y="3187700"/>
          <p14:tracePt t="240052" x="2517775" y="3187700"/>
          <p14:tracePt t="240332" x="2517775" y="3179763"/>
          <p14:tracePt t="240339" x="2509838" y="3170238"/>
          <p14:tracePt t="240352" x="2509838" y="3160713"/>
          <p14:tracePt t="240368" x="2500313" y="3152775"/>
          <p14:tracePt t="240385" x="2500313" y="3125788"/>
          <p14:tracePt t="240387" x="2490788" y="3108325"/>
          <p14:tracePt t="240403" x="2490788" y="3098800"/>
          <p14:tracePt t="240420" x="2482850" y="3089275"/>
          <p14:tracePt t="240452" x="2482850" y="3081338"/>
          <p14:tracePt t="240460" x="2482850" y="3071813"/>
          <p14:tracePt t="240469" x="2482850" y="3062288"/>
          <p14:tracePt t="240485" x="2473325" y="3054350"/>
          <p14:tracePt t="240524" x="2473325" y="3044825"/>
          <p14:tracePt t="240548" x="2473325" y="3027363"/>
          <p14:tracePt t="240572" x="2465388" y="3017838"/>
          <p14:tracePt t="240580" x="2465388" y="3009900"/>
          <p14:tracePt t="240612" x="2465388" y="3000375"/>
          <p14:tracePt t="240652" x="2465388" y="2990850"/>
          <p14:tracePt t="240668" x="2455863" y="2990850"/>
          <p14:tracePt t="240692" x="2446338" y="2982913"/>
          <p14:tracePt t="240700" x="2446338" y="2973388"/>
          <p14:tracePt t="240717" x="2438400" y="2973388"/>
          <p14:tracePt t="240772" x="2428875" y="2965450"/>
          <p14:tracePt t="240788" x="2419350" y="2965450"/>
          <p14:tracePt t="240796" x="2411413" y="2946400"/>
          <p14:tracePt t="240805" x="2384425" y="2938463"/>
          <p14:tracePt t="240819" x="2312988" y="2911475"/>
          <p14:tracePt t="240836" x="2276475" y="2894013"/>
          <p14:tracePt t="240853" x="2241550" y="2874963"/>
          <p14:tracePt t="240869" x="2224088" y="2857500"/>
          <p14:tracePt t="240886" x="2214563" y="2847975"/>
          <p14:tracePt t="240903" x="2197100" y="2840038"/>
          <p14:tracePt t="240918" x="2179638" y="2830513"/>
          <p14:tracePt t="240940" x="2170113" y="2822575"/>
          <p14:tracePt t="241604" x="2170113" y="2813050"/>
          <p14:tracePt t="241645" x="2170113" y="2803525"/>
          <p14:tracePt t="241661" x="2152650" y="2803525"/>
          <p14:tracePt t="241670" x="2152650" y="2795588"/>
          <p14:tracePt t="241693" x="2152650" y="2776538"/>
          <p14:tracePt t="241705" x="2143125" y="2776538"/>
          <p14:tracePt t="241821" x="2143125" y="2768600"/>
          <p14:tracePt t="241844" x="2133600" y="2768600"/>
          <p14:tracePt t="241917" x="2133600" y="2751138"/>
          <p14:tracePt t="242117" x="2116138" y="2741613"/>
          <p14:tracePt t="243358" x="2116138" y="2751138"/>
          <p14:tracePt t="243366" x="2116138" y="2759075"/>
          <p14:tracePt t="243374" x="2116138" y="2768600"/>
          <p14:tracePt t="243446" x="2116138" y="2786063"/>
          <p14:tracePt t="243462" x="2116138" y="2795588"/>
          <p14:tracePt t="243478" x="2116138" y="2803525"/>
          <p14:tracePt t="243488" x="2116138" y="2813050"/>
          <p14:tracePt t="243503" x="2116138" y="2847975"/>
          <p14:tracePt t="243519" x="2116138" y="2874963"/>
          <p14:tracePt t="243537" x="2116138" y="2894013"/>
          <p14:tracePt t="243552" x="2116138" y="2911475"/>
          <p14:tracePt t="243569" x="2116138" y="2919413"/>
          <p14:tracePt t="243606" x="2116138" y="2938463"/>
          <p14:tracePt t="243622" x="2125663" y="2938463"/>
          <p14:tracePt t="243630" x="2133600" y="2946400"/>
          <p14:tracePt t="243646" x="2133600" y="2965450"/>
          <p14:tracePt t="243662" x="2133600" y="2973388"/>
          <p14:tracePt t="243670" x="2133600" y="2982913"/>
          <p14:tracePt t="243687" x="2133600" y="3000375"/>
          <p14:tracePt t="243705" x="2133600" y="3017838"/>
          <p14:tracePt t="243720" x="2133600" y="3036888"/>
          <p14:tracePt t="243736" x="2133600" y="3062288"/>
          <p14:tracePt t="243755" x="2133600" y="3071813"/>
          <p14:tracePt t="243769" x="2133600" y="3081338"/>
          <p14:tracePt t="243786" x="2133600" y="3089275"/>
          <p14:tracePt t="243803" x="2133600" y="3098800"/>
          <p14:tracePt t="243819" x="2133600" y="3108325"/>
          <p14:tracePt t="243836" x="2133600" y="3116263"/>
          <p14:tracePt t="243934" x="2133600" y="3133725"/>
          <p14:tracePt t="248730" x="2160588" y="3143250"/>
          <p14:tracePt t="248738" x="2232025" y="3170238"/>
          <p14:tracePt t="248755" x="2374900" y="3187700"/>
          <p14:tracePt t="248771" x="2482850" y="3197225"/>
          <p14:tracePt t="248787" x="2571750" y="3197225"/>
          <p14:tracePt t="248804" x="2598738" y="3197225"/>
          <p14:tracePt t="248821" x="2616200" y="3197225"/>
          <p14:tracePt t="248837" x="2633663" y="3197225"/>
          <p14:tracePt t="248853" x="2660650" y="3197225"/>
          <p14:tracePt t="248870" x="2697163" y="3197225"/>
          <p14:tracePt t="248978" x="2705100" y="3197225"/>
          <p14:tracePt t="248988" x="2714625" y="3187700"/>
          <p14:tracePt t="249050" x="2724150" y="3187700"/>
          <p14:tracePt t="249058" x="2732088" y="3187700"/>
          <p14:tracePt t="249154" x="2741613" y="3187700"/>
          <p14:tracePt t="249314" x="2751138" y="3187700"/>
          <p14:tracePt t="249339" x="2759075" y="3187700"/>
          <p14:tracePt t="249346" x="2768600" y="3179763"/>
          <p14:tracePt t="249362" x="2768600" y="3170238"/>
          <p14:tracePt t="249372" x="2776538" y="3170238"/>
          <p14:tracePt t="249403" x="2776538" y="3160713"/>
          <p14:tracePt t="249883" x="2786063" y="3160713"/>
          <p14:tracePt t="249899" x="2795588" y="3152775"/>
          <p14:tracePt t="249915" x="2803525" y="3152775"/>
          <p14:tracePt t="249923" x="2813050" y="3152775"/>
          <p14:tracePt t="249987" x="2822575" y="3152775"/>
          <p14:tracePt t="249995" x="2830513" y="3152775"/>
          <p14:tracePt t="250004" x="2840038" y="3143250"/>
          <p14:tracePt t="250021" x="2857500" y="3133725"/>
          <p14:tracePt t="250036" x="2867025" y="3133725"/>
          <p14:tracePt t="250069" x="2867025" y="31257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of Somites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sz="2800" dirty="0"/>
              <a:t>As the notochord and neural tube forms</a:t>
            </a:r>
          </a:p>
          <a:p>
            <a:pPr algn="l" rtl="0">
              <a:lnSpc>
                <a:spcPct val="90000"/>
              </a:lnSpc>
            </a:pPr>
            <a:endParaRPr lang="en-US" sz="2800" dirty="0"/>
          </a:p>
          <a:p>
            <a:pPr algn="l" rtl="0">
              <a:lnSpc>
                <a:spcPct val="90000"/>
              </a:lnSpc>
            </a:pPr>
            <a:r>
              <a:rPr lang="en-US" sz="2800" dirty="0"/>
              <a:t>Embryonic mesoderm on each side of them proliferates</a:t>
            </a:r>
          </a:p>
          <a:p>
            <a:pPr algn="l" rtl="0">
              <a:lnSpc>
                <a:spcPct val="90000"/>
              </a:lnSpc>
            </a:pPr>
            <a:endParaRPr lang="en-US" sz="2800" dirty="0"/>
          </a:p>
          <a:p>
            <a:pPr algn="l" rtl="0">
              <a:lnSpc>
                <a:spcPct val="90000"/>
              </a:lnSpc>
            </a:pPr>
            <a:r>
              <a:rPr lang="en-US" sz="2800" dirty="0"/>
              <a:t>Form a thick longitudinal columns of paraxial mesoderm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endParaRPr lang="en-US" sz="2800" dirty="0"/>
          </a:p>
          <a:p>
            <a:pPr algn="l" rtl="0">
              <a:lnSpc>
                <a:spcPct val="90000"/>
              </a:lnSpc>
            </a:pPr>
            <a:r>
              <a:rPr lang="en-US" sz="2800" dirty="0"/>
              <a:t>Each column is continuous with intermediate mesoderm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87"/>
    </mc:Choice>
    <mc:Fallback>
      <p:transition spd="slow" advTm="85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02" x="2901950" y="3081338"/>
          <p14:tracePt t="1909" x="2928938" y="3062288"/>
          <p14:tracePt t="1923" x="2938463" y="3044825"/>
          <p14:tracePt t="1942" x="2946400" y="3027363"/>
          <p14:tracePt t="2046" x="2946400" y="3009900"/>
          <p14:tracePt t="2062" x="2946400" y="2973388"/>
          <p14:tracePt t="2072" x="2946400" y="2955925"/>
          <p14:tracePt t="2093" x="2946400" y="2938463"/>
          <p14:tracePt t="2270" x="2946400" y="2911475"/>
          <p14:tracePt t="2278" x="2946400" y="2901950"/>
          <p14:tracePt t="2289" x="2928938" y="2884488"/>
          <p14:tracePt t="2375" x="2928938" y="2874963"/>
          <p14:tracePt t="2382" x="2928938" y="2867025"/>
          <p14:tracePt t="2391" x="2928938" y="2857500"/>
          <p14:tracePt t="2407" x="2901950" y="2813050"/>
          <p14:tracePt t="2424" x="2901950" y="2751138"/>
          <p14:tracePt t="2440" x="2901950" y="2697163"/>
          <p14:tracePt t="2456" x="2911475" y="2660650"/>
          <p14:tracePt t="2473" x="2919413" y="2643188"/>
          <p14:tracePt t="2526" x="2928938" y="2643188"/>
          <p14:tracePt t="2646" x="2928938" y="2633663"/>
          <p14:tracePt t="2654" x="2938463" y="2625725"/>
          <p14:tracePt t="2678" x="2946400" y="2608263"/>
          <p14:tracePt t="2689" x="2946400" y="2598738"/>
          <p14:tracePt t="2706" x="2965450" y="2581275"/>
          <p14:tracePt t="2723" x="2973388" y="2571750"/>
          <p14:tracePt t="2758" x="2973388" y="2562225"/>
          <p14:tracePt t="2870" x="2982913" y="2554288"/>
          <p14:tracePt t="2942" x="3000375" y="2554288"/>
          <p14:tracePt t="4567" x="3009900" y="2554288"/>
          <p14:tracePt t="4583" x="3017838" y="2544763"/>
          <p14:tracePt t="4599" x="3027363" y="2544763"/>
          <p14:tracePt t="4609" x="3036888" y="2536825"/>
          <p14:tracePt t="4975" x="3044825" y="2527300"/>
          <p14:tracePt t="5016" x="3062288" y="2517775"/>
          <p14:tracePt t="5024" x="3071813" y="2509838"/>
          <p14:tracePt t="5041" x="3089275" y="2500313"/>
          <p14:tracePt t="5056" x="3098800" y="2500313"/>
          <p14:tracePt t="5184" x="3108325" y="2500313"/>
          <p14:tracePt t="5296" x="3116263" y="2500313"/>
          <p14:tracePt t="5312" x="3125788" y="2490788"/>
          <p14:tracePt t="5320" x="3143250" y="2490788"/>
          <p14:tracePt t="5328" x="3152775" y="2490788"/>
          <p14:tracePt t="5464" x="3160713" y="2490788"/>
          <p14:tracePt t="5472" x="3179763" y="2490788"/>
          <p14:tracePt t="5491" x="3224213" y="2509838"/>
          <p14:tracePt t="5506" x="3251200" y="2544763"/>
          <p14:tracePt t="5524" x="3295650" y="2589213"/>
          <p14:tracePt t="5540" x="3313113" y="2608263"/>
          <p14:tracePt t="5556" x="3330575" y="2625725"/>
          <p14:tracePt t="5574" x="3340100" y="2643188"/>
          <p14:tracePt t="5576" x="3348038" y="2643188"/>
          <p14:tracePt t="5673" x="3357563" y="2643188"/>
          <p14:tracePt t="5744" x="3367088" y="2643188"/>
          <p14:tracePt t="5753" x="3375025" y="2643188"/>
          <p14:tracePt t="5760" x="3384550" y="2643188"/>
          <p14:tracePt t="5776" x="3446463" y="2643188"/>
          <p14:tracePt t="5790" x="3465513" y="2660650"/>
          <p14:tracePt t="5806" x="3500438" y="2660650"/>
          <p14:tracePt t="5808" x="3527425" y="2679700"/>
          <p14:tracePt t="5825" x="3571875" y="2679700"/>
          <p14:tracePt t="5841" x="3608388" y="2679700"/>
          <p14:tracePt t="5881" x="3616325" y="2679700"/>
          <p14:tracePt t="6224" x="3616325" y="2670175"/>
          <p14:tracePt t="6249" x="3616325" y="2660650"/>
          <p14:tracePt t="6313" x="3616325" y="2652713"/>
          <p14:tracePt t="6321" x="3633788" y="2652713"/>
          <p14:tracePt t="6337" x="3643313" y="2652713"/>
          <p14:tracePt t="6356" x="3652838" y="2652713"/>
          <p14:tracePt t="6417" x="3660775" y="2652713"/>
          <p14:tracePt t="6425" x="3687763" y="2652713"/>
          <p14:tracePt t="6442" x="3732213" y="2652713"/>
          <p14:tracePt t="6458" x="3741738" y="2660650"/>
          <p14:tracePt t="6497" x="3751263" y="2670175"/>
          <p14:tracePt t="6506" x="3768725" y="2670175"/>
          <p14:tracePt t="6513" x="3786188" y="2670175"/>
          <p14:tracePt t="6524" x="3803650" y="2670175"/>
          <p14:tracePt t="6540" x="3830638" y="2670175"/>
          <p14:tracePt t="6557" x="3840163" y="2670175"/>
          <p14:tracePt t="7473" x="3848100" y="2679700"/>
          <p14:tracePt t="7482" x="3848100" y="2687638"/>
          <p14:tracePt t="7492" x="3848100" y="2697163"/>
          <p14:tracePt t="7507" x="3848100" y="2732088"/>
          <p14:tracePt t="7524" x="3848100" y="2786063"/>
          <p14:tracePt t="7540" x="3848100" y="2803525"/>
          <p14:tracePt t="32396" x="3848100" y="2813050"/>
          <p14:tracePt t="32452" x="3857625" y="2813050"/>
          <p14:tracePt t="32509" x="3875088" y="2822575"/>
          <p14:tracePt t="32516" x="3884613" y="2840038"/>
          <p14:tracePt t="32529" x="3894138" y="2857500"/>
          <p14:tracePt t="32546" x="3938588" y="2928938"/>
          <p14:tracePt t="32562" x="4044950" y="2982913"/>
          <p14:tracePt t="32564" x="4125913" y="3009900"/>
          <p14:tracePt t="32579" x="4500563" y="3071813"/>
          <p14:tracePt t="32597" x="4625975" y="3071813"/>
          <p14:tracePt t="32614" x="4625975" y="3062288"/>
          <p14:tracePt t="32637" x="4643438" y="3054350"/>
          <p14:tracePt t="32647" x="4643438" y="3044825"/>
          <p14:tracePt t="32664" x="4643438" y="3036888"/>
          <p14:tracePt t="32679" x="4643438" y="3017838"/>
          <p14:tracePt t="32696" x="4652963" y="3009900"/>
          <p14:tracePt t="32714" x="4660900" y="3000375"/>
          <p14:tracePt t="32728" x="4687888" y="2990850"/>
          <p14:tracePt t="32745" x="4751388" y="2982913"/>
          <p14:tracePt t="32762" x="4848225" y="2982913"/>
          <p14:tracePt t="32765" x="4884738" y="2982913"/>
          <p14:tracePt t="32778" x="4902200" y="2973388"/>
          <p14:tracePt t="32796" x="4938713" y="2955925"/>
          <p14:tracePt t="32813" x="4946650" y="2938463"/>
          <p14:tracePt t="32829" x="4973638" y="2894013"/>
          <p14:tracePt t="32846" x="4991100" y="2857500"/>
          <p14:tracePt t="32863" x="4991100" y="2822575"/>
          <p14:tracePt t="32880" x="4991100" y="2786063"/>
          <p14:tracePt t="32896" x="4991100" y="2768600"/>
          <p14:tracePt t="32912" x="4991100" y="2759075"/>
          <p14:tracePt t="32957" x="4991100" y="2751138"/>
          <p14:tracePt t="32973" x="4991100" y="2741613"/>
          <p14:tracePt t="32989" x="4991100" y="2732088"/>
          <p14:tracePt t="32997" x="4991100" y="2724150"/>
          <p14:tracePt t="33013" x="5010150" y="2679700"/>
          <p14:tracePt t="33030" x="5045075" y="2581275"/>
          <p14:tracePt t="33046" x="5062538" y="2527300"/>
          <p14:tracePt t="33063" x="5072063" y="2446338"/>
          <p14:tracePt t="33079" x="5081588" y="2401888"/>
          <p14:tracePt t="33096" x="5081588" y="2374900"/>
          <p14:tracePt t="33112" x="5081588" y="2347913"/>
          <p14:tracePt t="33129" x="5072063" y="2330450"/>
          <p14:tracePt t="33261" x="5062538" y="2322513"/>
          <p14:tracePt t="33293" x="5054600" y="2312988"/>
          <p14:tracePt t="33341" x="5045075" y="2312988"/>
          <p14:tracePt t="33349" x="5027613" y="2312988"/>
          <p14:tracePt t="33362" x="5018088" y="2312988"/>
          <p14:tracePt t="33379" x="4991100" y="2312988"/>
          <p14:tracePt t="33381" x="4983163" y="2312988"/>
          <p14:tracePt t="33397" x="4956175" y="2312988"/>
          <p14:tracePt t="33413" x="4929188" y="2312988"/>
          <p14:tracePt t="33430" x="4911725" y="2312988"/>
          <p14:tracePt t="33446" x="4884738" y="2330450"/>
          <p14:tracePt t="33463" x="4867275" y="2330450"/>
          <p14:tracePt t="33479" x="4813300" y="2347913"/>
          <p14:tracePt t="33496" x="4697413" y="2374900"/>
          <p14:tracePt t="33512" x="4625975" y="2393950"/>
          <p14:tracePt t="33529" x="4589463" y="2419350"/>
          <p14:tracePt t="33546" x="4527550" y="2455863"/>
          <p14:tracePt t="33550" x="4491038" y="2473325"/>
          <p14:tracePt t="33562" x="4429125" y="2500313"/>
          <p14:tracePt t="33579" x="4330700" y="2527300"/>
          <p14:tracePt t="33581" x="4313238" y="2527300"/>
          <p14:tracePt t="33597" x="4276725" y="2536825"/>
          <p14:tracePt t="33613" x="4205288" y="2544763"/>
          <p14:tracePt t="33630" x="4125913" y="2544763"/>
          <p14:tracePt t="33647" x="4054475" y="2544763"/>
          <p14:tracePt t="33663" x="4017963" y="2544763"/>
          <p14:tracePt t="33686" x="4000500" y="2544763"/>
          <p14:tracePt t="33696" x="3983038" y="2544763"/>
          <p14:tracePt t="33712" x="3946525" y="2544763"/>
          <p14:tracePt t="33728" x="3902075" y="2544763"/>
          <p14:tracePt t="33746" x="3830638" y="2544763"/>
          <p14:tracePt t="33762" x="3759200" y="2544763"/>
          <p14:tracePt t="33764" x="3705225" y="2544763"/>
          <p14:tracePt t="33779" x="3652838" y="2544763"/>
          <p14:tracePt t="33797" x="3482975" y="2544763"/>
          <p14:tracePt t="33813" x="3438525" y="2544763"/>
          <p14:tracePt t="33830" x="3429000" y="2544763"/>
          <p14:tracePt t="33854" x="3419475" y="2544763"/>
          <p14:tracePt t="33878" x="3411538" y="2544763"/>
          <p14:tracePt t="33887" x="3384550" y="2544763"/>
          <p14:tracePt t="33897" x="3357563" y="2544763"/>
          <p14:tracePt t="33912" x="3286125" y="2544763"/>
          <p14:tracePt t="33929" x="3205163" y="2517775"/>
          <p14:tracePt t="33946" x="3116263" y="2473325"/>
          <p14:tracePt t="33962" x="3081338" y="2446338"/>
          <p14:tracePt t="34006" x="3036888" y="2428875"/>
          <p14:tracePt t="34013" x="3036888" y="2419350"/>
          <p14:tracePt t="34031" x="2982913" y="2393950"/>
          <p14:tracePt t="34047" x="2973388" y="2384425"/>
          <p14:tracePt t="34063" x="2946400" y="2374900"/>
          <p14:tracePt t="34079" x="2928938" y="2366963"/>
          <p14:tracePt t="34097" x="2911475" y="2357438"/>
          <p14:tracePt t="34112" x="2901950" y="2347913"/>
          <p14:tracePt t="34129" x="2894013" y="2339975"/>
          <p14:tracePt t="34146" x="2884488" y="2312988"/>
          <p14:tracePt t="34162" x="2874963" y="2303463"/>
          <p14:tracePt t="34164" x="2874963" y="2286000"/>
          <p14:tracePt t="34182" x="2857500" y="2268538"/>
          <p14:tracePt t="34196" x="2857500" y="2259013"/>
          <p14:tracePt t="34212" x="2857500" y="2241550"/>
          <p14:tracePt t="34806" x="2857500" y="2251075"/>
          <p14:tracePt t="34814" x="2857500" y="2259013"/>
          <p14:tracePt t="34830" x="2874963" y="2286000"/>
          <p14:tracePt t="34847" x="2874963" y="2295525"/>
          <p14:tracePt t="34894" x="2884488" y="2303463"/>
          <p14:tracePt t="34911" x="2901950" y="2303463"/>
          <p14:tracePt t="34918" x="2911475" y="2322513"/>
          <p14:tracePt t="34929" x="2928938" y="2330450"/>
          <p14:tracePt t="34946" x="2938463" y="2339975"/>
          <p14:tracePt t="34962" x="2955925" y="2357438"/>
          <p14:tracePt t="34980" x="2965450" y="2374900"/>
          <p14:tracePt t="34996" x="2990850" y="2401888"/>
          <p14:tracePt t="34999" x="3000375" y="2401888"/>
          <p14:tracePt t="35012" x="3009900" y="2419350"/>
          <p14:tracePt t="35030" x="3071813" y="2465388"/>
          <p14:tracePt t="35047" x="3116263" y="2482850"/>
          <p14:tracePt t="35063" x="3143250" y="2482850"/>
          <p14:tracePt t="35081" x="3160713" y="2490788"/>
          <p14:tracePt t="35097" x="3170238" y="2490788"/>
          <p14:tracePt t="35118" x="3179763" y="2490788"/>
          <p14:tracePt t="35134" x="3187700" y="2490788"/>
          <p14:tracePt t="35147" x="3197225" y="2490788"/>
          <p14:tracePt t="35163" x="3214688" y="2490788"/>
          <p14:tracePt t="35179" x="3241675" y="2490788"/>
          <p14:tracePt t="35196" x="3259138" y="2490788"/>
          <p14:tracePt t="35212" x="3276600" y="2490788"/>
          <p14:tracePt t="35231" x="3286125" y="2490788"/>
          <p14:tracePt t="35255" x="3295650" y="2490788"/>
          <p14:tracePt t="35266" x="3303588" y="2490788"/>
          <p14:tracePt t="35280" x="3330575" y="2490788"/>
          <p14:tracePt t="35359" x="3330575" y="2500313"/>
          <p14:tracePt t="35376" x="3340100" y="2500313"/>
          <p14:tracePt t="35487" x="3348038" y="2509838"/>
          <p14:tracePt t="35559" x="3357563" y="2509838"/>
          <p14:tracePt t="35735" x="3375025" y="2509838"/>
          <p14:tracePt t="35751" x="3384550" y="2509838"/>
          <p14:tracePt t="35776" x="3394075" y="2509838"/>
          <p14:tracePt t="36512" x="3402013" y="2517775"/>
          <p14:tracePt t="36519" x="3438525" y="2536825"/>
          <p14:tracePt t="36530" x="3446463" y="2544763"/>
          <p14:tracePt t="36547" x="3465513" y="2554288"/>
          <p14:tracePt t="36616" x="3482975" y="2562225"/>
          <p14:tracePt t="36623" x="3509963" y="2581275"/>
          <p14:tracePt t="36632" x="3527425" y="2581275"/>
          <p14:tracePt t="36648" x="3581400" y="2608263"/>
          <p14:tracePt t="36664" x="3625850" y="2625725"/>
          <p14:tracePt t="36680" x="3652838" y="2633663"/>
          <p14:tracePt t="36697" x="3679825" y="2633663"/>
          <p14:tracePt t="36713" x="3679825" y="2643188"/>
          <p14:tracePt t="36730" x="3714750" y="2652713"/>
          <p14:tracePt t="36747" x="3724275" y="2660650"/>
          <p14:tracePt t="36763" x="3732213" y="2660650"/>
          <p14:tracePt t="36784" x="3741738" y="2660650"/>
          <p14:tracePt t="36797" x="3751263" y="2670175"/>
          <p14:tracePt t="36813" x="3759200" y="2679700"/>
          <p14:tracePt t="36829" x="3795713" y="2697163"/>
          <p14:tracePt t="36832" x="3822700" y="2714625"/>
          <p14:tracePt t="36848" x="3894138" y="2751138"/>
          <p14:tracePt t="36864" x="4000500" y="2795588"/>
          <p14:tracePt t="36880" x="4143375" y="2840038"/>
          <p14:tracePt t="36898" x="4197350" y="2840038"/>
          <p14:tracePt t="36913" x="4205288" y="2840038"/>
          <p14:tracePt t="58944" x="4214813" y="2840038"/>
          <p14:tracePt t="58952" x="4251325" y="2840038"/>
          <p14:tracePt t="58968" x="4589463" y="2840038"/>
          <p14:tracePt t="58985" x="4679950" y="2840038"/>
          <p14:tracePt t="59121" x="4687888" y="2840038"/>
          <p14:tracePt t="59136" x="4697413" y="2840038"/>
          <p14:tracePt t="59161" x="4705350" y="2840038"/>
          <p14:tracePt t="59201" x="4705350" y="2847975"/>
          <p14:tracePt t="59224" x="4705350" y="2857500"/>
          <p14:tracePt t="59232" x="4714875" y="2867025"/>
          <p14:tracePt t="59251" x="4741863" y="2894013"/>
          <p14:tracePt t="59267" x="4768850" y="2919413"/>
          <p14:tracePt t="59289" x="4786313" y="2928938"/>
          <p14:tracePt t="59300" x="4786313" y="2938463"/>
          <p14:tracePt t="59317" x="4803775" y="2965450"/>
          <p14:tracePt t="59322" x="4813300" y="2990850"/>
          <p14:tracePt t="59334" x="4822825" y="3000375"/>
          <p14:tracePt t="59350" x="4875213" y="3062288"/>
          <p14:tracePt t="59352" x="4884738" y="3071813"/>
          <p14:tracePt t="59369" x="4884738" y="3081338"/>
          <p14:tracePt t="59713" x="4884738" y="3089275"/>
          <p14:tracePt t="59977" x="4875213" y="3098800"/>
          <p14:tracePt t="60001" x="4875213" y="3108325"/>
          <p14:tracePt t="60017" x="4867275" y="3116263"/>
          <p14:tracePt t="60033" x="4848225" y="3125788"/>
          <p14:tracePt t="60041" x="4840288" y="3133725"/>
          <p14:tracePt t="60051" x="4822825" y="3143250"/>
          <p14:tracePt t="60085" x="4813300" y="3152775"/>
          <p14:tracePt t="60107" x="4803775" y="3152775"/>
          <p14:tracePt t="60121" x="4786313" y="3170238"/>
          <p14:tracePt t="60162" x="4776788" y="3170238"/>
          <p14:tracePt t="60169" x="4751388" y="3187700"/>
          <p14:tracePt t="60186" x="4741863" y="3187700"/>
          <p14:tracePt t="60203" x="4732338" y="3187700"/>
          <p14:tracePt t="60225" x="4724400" y="3187700"/>
          <p14:tracePt t="60236" x="4714875" y="3187700"/>
          <p14:tracePt t="60250" x="4697413" y="3205163"/>
          <p14:tracePt t="60267" x="4679950" y="3205163"/>
          <p14:tracePt t="60285" x="4652963" y="3224213"/>
          <p14:tracePt t="60301" x="4643438" y="3241675"/>
          <p14:tracePt t="60317" x="4633913" y="3251200"/>
          <p14:tracePt t="60334" x="4608513" y="3276600"/>
          <p14:tracePt t="60350" x="4598988" y="3286125"/>
          <p14:tracePt t="60353" x="4581525" y="3295650"/>
          <p14:tracePt t="60367" x="4562475" y="3313113"/>
          <p14:tracePt t="60385" x="4554538" y="3313113"/>
          <p14:tracePt t="60433" x="4545013" y="3313113"/>
          <p14:tracePt t="60458" x="4537075" y="3313113"/>
          <p14:tracePt t="60466" x="4527550" y="3313113"/>
          <p14:tracePt t="60485" x="4510088" y="3322638"/>
          <p14:tracePt t="60501" x="4491038" y="3330575"/>
          <p14:tracePt t="60517" x="4483100" y="3340100"/>
          <p14:tracePt t="60535" x="4465638" y="3348038"/>
          <p14:tracePt t="60550" x="4465638" y="3357563"/>
          <p14:tracePt t="60567" x="4456113" y="3357563"/>
          <p14:tracePt t="60585" x="4446588" y="3367088"/>
          <p14:tracePt t="60642" x="4438650" y="3367088"/>
          <p14:tracePt t="60666" x="4429125" y="3367088"/>
          <p14:tracePt t="60762" x="4411663" y="3375025"/>
          <p14:tracePt t="60818" x="4402138" y="3375025"/>
          <p14:tracePt t="60826" x="4394200" y="3375025"/>
          <p14:tracePt t="60836" x="4384675" y="3375025"/>
          <p14:tracePt t="60852" x="4367213" y="3384550"/>
          <p14:tracePt t="60868" x="4357688" y="3384550"/>
          <p14:tracePt t="60885" x="4357688" y="3394075"/>
          <p14:tracePt t="60902" x="4348163" y="3394075"/>
          <p14:tracePt t="60930" x="4340225" y="3402013"/>
          <p14:tracePt t="61010" x="4330700" y="3411538"/>
          <p14:tracePt t="61034" x="4330700" y="3419475"/>
          <p14:tracePt t="61667" x="4340225" y="3419475"/>
          <p14:tracePt t="61674" x="4348163" y="3419475"/>
          <p14:tracePt t="61699" x="4357688" y="3419475"/>
          <p14:tracePt t="62011" x="4367213" y="3411538"/>
          <p14:tracePt t="62283" x="4375150" y="3411538"/>
          <p14:tracePt t="62355" x="4384675" y="3402013"/>
          <p14:tracePt t="62371" x="4394200" y="3402013"/>
          <p14:tracePt t="62835" x="4394200" y="3394075"/>
          <p14:tracePt t="64436" x="4375150" y="3394075"/>
          <p14:tracePt t="64453" x="4367213" y="3394075"/>
          <p14:tracePt t="64469" x="4357688" y="3394075"/>
          <p14:tracePt t="64485" x="4348163" y="3402013"/>
          <p14:tracePt t="64493" x="4340225" y="3402013"/>
          <p14:tracePt t="64533" x="4330700" y="3402013"/>
          <p14:tracePt t="64550" x="4322763" y="3411538"/>
          <p14:tracePt t="64565" x="4322763" y="3419475"/>
          <p14:tracePt t="64572" x="4313238" y="3429000"/>
          <p14:tracePt t="64584" x="4303713" y="3429000"/>
          <p14:tracePt t="64601" x="4303713" y="3438525"/>
          <p14:tracePt t="64629" x="4295775" y="3446463"/>
          <p14:tracePt t="64685" x="4295775" y="3455988"/>
          <p14:tracePt t="64717" x="4295775" y="3465513"/>
          <p14:tracePt t="64725" x="4286250" y="3465513"/>
          <p14:tracePt t="64735" x="4286250" y="3473450"/>
          <p14:tracePt t="64753" x="4286250" y="3482975"/>
          <p14:tracePt t="64773" x="4286250" y="3490913"/>
          <p14:tracePt t="64797" x="4286250" y="3500438"/>
          <p14:tracePt t="64813" x="4286250" y="3509963"/>
          <p14:tracePt t="64821" x="4276725" y="3509963"/>
          <p14:tracePt t="64837" x="4268788" y="3517900"/>
          <p14:tracePt t="64861" x="4268788" y="3527425"/>
          <p14:tracePt t="64877" x="4268788" y="3536950"/>
          <p14:tracePt t="64909" x="4268788" y="3544888"/>
          <p14:tracePt t="64950" x="4268788" y="3554413"/>
          <p14:tracePt t="64968" x="4268788" y="3562350"/>
          <p14:tracePt t="64973" x="4268788" y="3571875"/>
          <p14:tracePt t="64989" x="4259263" y="3589338"/>
          <p14:tracePt t="65001" x="4259263" y="3598863"/>
          <p14:tracePt t="65019" x="4251325" y="3616325"/>
          <p14:tracePt t="65035" x="4251325" y="3633788"/>
          <p14:tracePt t="65052" x="4251325" y="3652838"/>
          <p14:tracePt t="65077" x="4241800" y="3670300"/>
          <p14:tracePt t="65086" x="4241800" y="3687763"/>
          <p14:tracePt t="65102" x="4241800" y="3705225"/>
          <p14:tracePt t="65120" x="4241800" y="3714750"/>
          <p14:tracePt t="65135" x="4232275" y="3724275"/>
          <p14:tracePt t="65151" x="4232275" y="3741738"/>
          <p14:tracePt t="65170" x="4232275" y="3751263"/>
          <p14:tracePt t="65184" x="4224338" y="3776663"/>
          <p14:tracePt t="65201" x="4224338" y="3786188"/>
          <p14:tracePt t="65220" x="4214813" y="3803650"/>
          <p14:tracePt t="65235" x="4205288" y="3813175"/>
          <p14:tracePt t="65251" x="4197350" y="3830638"/>
          <p14:tracePt t="65269" x="4187825" y="3857625"/>
          <p14:tracePt t="65287" x="4187825" y="3867150"/>
          <p14:tracePt t="65301" x="4179888" y="3867150"/>
          <p14:tracePt t="65319" x="4170363" y="3894138"/>
          <p14:tracePt t="65382" x="4170363" y="3902075"/>
          <p14:tracePt t="65399" x="4170363" y="3911600"/>
          <p14:tracePt t="65405" x="4160838" y="3919538"/>
          <p14:tracePt t="65429" x="4160838" y="3938588"/>
          <p14:tracePt t="65445" x="4160838" y="3946525"/>
          <p14:tracePt t="65453" x="4160838" y="3956050"/>
          <p14:tracePt t="65477" x="4160838" y="3965575"/>
          <p14:tracePt t="65488" x="4152900" y="3965575"/>
          <p14:tracePt t="65533" x="4152900" y="3983038"/>
          <p14:tracePt t="65565" x="4152900" y="3990975"/>
          <p14:tracePt t="65582" x="4152900" y="4000500"/>
          <p14:tracePt t="65589" x="4152900" y="4010025"/>
          <p14:tracePt t="65602" x="4152900" y="4017963"/>
          <p14:tracePt t="65619" x="4152900" y="4027488"/>
          <p14:tracePt t="65635" x="4152900" y="4037013"/>
          <p14:tracePt t="65651" x="4152900" y="4044950"/>
          <p14:tracePt t="65678" x="4152900" y="4054475"/>
          <p14:tracePt t="65726" x="4152900" y="4062413"/>
          <p14:tracePt t="65781" x="4152900" y="4071938"/>
          <p14:tracePt t="65838" x="4152900" y="4081463"/>
          <p14:tracePt t="65846" x="4152900" y="4089400"/>
          <p14:tracePt t="65854" x="4152900" y="4098925"/>
          <p14:tracePt t="65869" x="4152900" y="4108450"/>
          <p14:tracePt t="66046" x="4152900" y="4116388"/>
          <p14:tracePt t="66061" x="4152900" y="4125913"/>
          <p14:tracePt t="66071" x="4152900" y="4133850"/>
          <p14:tracePt t="66087" x="4152900" y="4143375"/>
          <p14:tracePt t="66103" x="4152900" y="4170363"/>
          <p14:tracePt t="66126" x="4152900" y="4179888"/>
          <p14:tracePt t="66158" x="4152900" y="4187825"/>
          <p14:tracePt t="66174" x="4152900" y="4197350"/>
          <p14:tracePt t="66182" x="4152900" y="4205288"/>
          <p14:tracePt t="66190" x="4152900" y="4214813"/>
          <p14:tracePt t="66202" x="4152900" y="4224338"/>
          <p14:tracePt t="66222" x="4152900" y="4232275"/>
          <p14:tracePt t="66542" x="4152900" y="4241800"/>
          <p14:tracePt t="66550" x="4152900" y="4259263"/>
          <p14:tracePt t="66569" x="4152900" y="4268788"/>
          <p14:tracePt t="66710" x="4152900" y="4276725"/>
          <p14:tracePt t="66718" x="4152900" y="4286250"/>
          <p14:tracePt t="66838" x="4152900" y="4295775"/>
          <p14:tracePt t="66846" x="4160838" y="4313238"/>
          <p14:tracePt t="66863" x="4170363" y="4313238"/>
          <p14:tracePt t="66984" x="4197350" y="4340225"/>
          <p14:tracePt t="66991" x="4232275" y="4348163"/>
          <p14:tracePt t="67002" x="4241800" y="4357688"/>
          <p14:tracePt t="67019" x="4268788" y="4367213"/>
          <p14:tracePt t="67111" x="4286250" y="4384675"/>
          <p14:tracePt t="67118" x="4330700" y="4429125"/>
          <p14:tracePt t="67136" x="4429125" y="4491038"/>
          <p14:tracePt t="67153" x="4491038" y="4581525"/>
          <p14:tracePt t="67171" x="4518025" y="4608513"/>
          <p14:tracePt t="67551" x="4527550" y="4616450"/>
          <p14:tracePt t="67559" x="4537075" y="4625975"/>
          <p14:tracePt t="68224" x="4527550" y="4625975"/>
          <p14:tracePt t="68239" x="4518025" y="4625975"/>
          <p14:tracePt t="68247" x="4518025" y="4616450"/>
          <p14:tracePt t="68392" x="4518025" y="4598988"/>
          <p14:tracePt t="68402" x="4510088" y="4598988"/>
          <p14:tracePt t="68408" x="4510088" y="4581525"/>
          <p14:tracePt t="68419" x="4500563" y="4554538"/>
          <p14:tracePt t="68480" x="4510088" y="4554538"/>
          <p14:tracePt t="68488" x="4527550" y="4554538"/>
          <p14:tracePt t="68504" x="4554538" y="4572000"/>
          <p14:tracePt t="68520" x="4572000" y="4572000"/>
          <p14:tracePt t="68568" x="4581525" y="4562475"/>
          <p14:tracePt t="68591" x="4581525" y="4545013"/>
          <p14:tracePt t="68656" x="4598988" y="4537075"/>
          <p14:tracePt t="68664" x="4598988" y="4527550"/>
          <p14:tracePt t="68672" x="4608513" y="4518025"/>
          <p14:tracePt t="68976" x="4608513" y="4491038"/>
          <p14:tracePt t="68985" x="4616450" y="4456113"/>
          <p14:tracePt t="69004" x="4616450" y="4429125"/>
          <p14:tracePt t="69019" x="4616450" y="4419600"/>
          <p14:tracePt t="69128" x="4625975" y="4411663"/>
          <p14:tracePt t="69144" x="4625975" y="4402138"/>
          <p14:tracePt t="69154" x="4625975" y="4384675"/>
          <p14:tracePt t="69248" x="4625975" y="4367213"/>
          <p14:tracePt t="69256" x="4625975" y="4357688"/>
          <p14:tracePt t="69269" x="4625975" y="4348163"/>
          <p14:tracePt t="69286" x="4625975" y="4330700"/>
          <p14:tracePt t="69344" x="4625975" y="4322763"/>
          <p14:tracePt t="69416" x="4625975" y="4295775"/>
          <p14:tracePt t="69424" x="4625975" y="4268788"/>
          <p14:tracePt t="69436" x="4625975" y="4224338"/>
          <p14:tracePt t="69453" x="4616450" y="4116388"/>
          <p14:tracePt t="69469" x="4572000" y="4044950"/>
          <p14:tracePt t="69471" x="4562475" y="4037013"/>
          <p14:tracePt t="69486" x="4537075" y="4017963"/>
          <p14:tracePt t="69488" x="4537075" y="4010025"/>
          <p14:tracePt t="69568" x="4518025" y="4000500"/>
          <p14:tracePt t="69576" x="4500563" y="3973513"/>
          <p14:tracePt t="69587" x="4491038" y="3965575"/>
          <p14:tracePt t="69604" x="4456113" y="3938588"/>
          <p14:tracePt t="69619" x="4438650" y="3938588"/>
          <p14:tracePt t="69651" x="4419600" y="3938588"/>
          <p14:tracePt t="69705" x="4411663" y="3938588"/>
          <p14:tracePt t="69720" x="4402138" y="3938588"/>
          <p14:tracePt t="69728" x="4384675" y="3938588"/>
          <p14:tracePt t="69737" x="4375150" y="3938588"/>
          <p14:tracePt t="69753" x="4357688" y="3938588"/>
          <p14:tracePt t="69771" x="4340225" y="3938588"/>
          <p14:tracePt t="69786" x="4303713" y="3956050"/>
          <p14:tracePt t="69804" x="4276725" y="3973513"/>
          <p14:tracePt t="69819" x="4276725" y="3983038"/>
          <p14:tracePt t="69836" x="4259263" y="4000500"/>
          <p14:tracePt t="69856" x="4251325" y="4010025"/>
          <p14:tracePt t="69881" x="4241800" y="4017963"/>
          <p14:tracePt t="69889" x="4232275" y="4027488"/>
          <p14:tracePt t="69905" x="4214813" y="4044950"/>
          <p14:tracePt t="69920" x="4205288" y="4062413"/>
          <p14:tracePt t="69937" x="4187825" y="4089400"/>
          <p14:tracePt t="69955" x="4170363" y="4116388"/>
          <p14:tracePt t="69970" x="4152900" y="4160838"/>
          <p14:tracePt t="69986" x="4133850" y="4197350"/>
          <p14:tracePt t="70004" x="4116388" y="4241800"/>
          <p14:tracePt t="70019" x="4108450" y="4286250"/>
          <p14:tracePt t="70036" x="4098925" y="4322763"/>
          <p14:tracePt t="70054" x="4098925" y="4357688"/>
          <p14:tracePt t="70069" x="4098925" y="4375150"/>
          <p14:tracePt t="70129" x="4098925" y="4384675"/>
          <p14:tracePt t="70145" x="4098925" y="4394200"/>
          <p14:tracePt t="70154" x="4098925" y="4402138"/>
          <p14:tracePt t="70170" x="4098925" y="4419600"/>
          <p14:tracePt t="70187" x="4098925" y="4438650"/>
          <p14:tracePt t="70204" x="4098925" y="4456113"/>
          <p14:tracePt t="70219" x="4098925" y="4483100"/>
          <p14:tracePt t="70236" x="4116388" y="4518025"/>
          <p14:tracePt t="70253" x="4125913" y="4545013"/>
          <p14:tracePt t="70273" x="4133850" y="4562475"/>
          <p14:tracePt t="70289" x="4133850" y="4572000"/>
          <p14:tracePt t="70303" x="4133850" y="4581525"/>
          <p14:tracePt t="70320" x="4143375" y="4598988"/>
          <p14:tracePt t="70337" x="4143375" y="4608513"/>
          <p14:tracePt t="70354" x="4160838" y="4616450"/>
          <p14:tracePt t="70370" x="4160838" y="4625975"/>
          <p14:tracePt t="70386" x="4170363" y="4633913"/>
          <p14:tracePt t="70403" x="4179888" y="4643438"/>
          <p14:tracePt t="70420" x="4179888" y="4652963"/>
          <p14:tracePt t="70649" x="4187825" y="4652963"/>
          <p14:tracePt t="70657" x="4205288" y="4643438"/>
          <p14:tracePt t="70673" x="4214813" y="4633913"/>
          <p14:tracePt t="70686" x="4224338" y="4625975"/>
          <p14:tracePt t="70704" x="4224338" y="4616450"/>
          <p14:tracePt t="70705" x="4232275" y="4616450"/>
          <p14:tracePt t="70729" x="4241800" y="4616450"/>
          <p14:tracePt t="70778" x="4251325" y="4598988"/>
          <p14:tracePt t="70785" x="4259263" y="4598988"/>
          <p14:tracePt t="70805" x="4303713" y="4562475"/>
          <p14:tracePt t="83795" x="4357688" y="4537075"/>
          <p14:tracePt t="83804" x="4429125" y="4500563"/>
          <p14:tracePt t="83811" x="4483100" y="4483100"/>
          <p14:tracePt t="83824" x="4491038" y="4483100"/>
          <p14:tracePt t="83853" x="4500563" y="4483100"/>
          <p14:tracePt t="83891" x="4510088" y="4473575"/>
          <p14:tracePt t="83899" x="4518025" y="44735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983538" y="6580188"/>
            <a:ext cx="1157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1">
                <a:latin typeface="Arial" pitchFamily="34" charset="0"/>
              </a:rPr>
              <a:t>Figure 28.10a</a:t>
            </a:r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4"/>
          <a:srcRect t="33568"/>
          <a:stretch>
            <a:fillRect/>
          </a:stretch>
        </p:blipFill>
        <p:spPr bwMode="auto">
          <a:xfrm>
            <a:off x="428596" y="1571612"/>
            <a:ext cx="8294687" cy="3898900"/>
          </a:xfrm>
          <a:prstGeom prst="rect">
            <a:avLst/>
          </a:prstGeom>
          <a:noFill/>
        </p:spPr>
      </p:pic>
      <p:sp>
        <p:nvSpPr>
          <p:cNvPr id="24586" name="Freeform 10"/>
          <p:cNvSpPr>
            <a:spLocks/>
          </p:cNvSpPr>
          <p:nvPr/>
        </p:nvSpPr>
        <p:spPr bwMode="auto">
          <a:xfrm>
            <a:off x="5438775" y="1555750"/>
            <a:ext cx="1984375" cy="295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2" y="0"/>
              </a:cxn>
              <a:cxn ang="0">
                <a:pos x="1250" y="186"/>
              </a:cxn>
            </a:cxnLst>
            <a:rect l="0" t="0" r="r" b="b"/>
            <a:pathLst>
              <a:path w="1250" h="186">
                <a:moveTo>
                  <a:pt x="0" y="0"/>
                </a:moveTo>
                <a:lnTo>
                  <a:pt x="202" y="0"/>
                </a:lnTo>
                <a:lnTo>
                  <a:pt x="1250" y="186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24587" name="Freeform 11"/>
          <p:cNvSpPr>
            <a:spLocks/>
          </p:cNvSpPr>
          <p:nvPr/>
        </p:nvSpPr>
        <p:spPr bwMode="auto">
          <a:xfrm>
            <a:off x="6292850" y="1908175"/>
            <a:ext cx="949325" cy="111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6" y="0"/>
              </a:cxn>
              <a:cxn ang="0">
                <a:pos x="598" y="70"/>
              </a:cxn>
            </a:cxnLst>
            <a:rect l="0" t="0" r="r" b="b"/>
            <a:pathLst>
              <a:path w="598" h="70">
                <a:moveTo>
                  <a:pt x="0" y="0"/>
                </a:moveTo>
                <a:lnTo>
                  <a:pt x="236" y="0"/>
                </a:lnTo>
                <a:lnTo>
                  <a:pt x="598" y="7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24588" name="Freeform 12"/>
          <p:cNvSpPr>
            <a:spLocks/>
          </p:cNvSpPr>
          <p:nvPr/>
        </p:nvSpPr>
        <p:spPr bwMode="auto">
          <a:xfrm>
            <a:off x="5870575" y="2273300"/>
            <a:ext cx="1628775" cy="300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  <a:cxn ang="0">
                <a:pos x="1026" y="189"/>
              </a:cxn>
            </a:cxnLst>
            <a:rect l="0" t="0" r="r" b="b"/>
            <a:pathLst>
              <a:path w="1026" h="189">
                <a:moveTo>
                  <a:pt x="0" y="0"/>
                </a:moveTo>
                <a:lnTo>
                  <a:pt x="136" y="0"/>
                </a:lnTo>
                <a:lnTo>
                  <a:pt x="1026" y="189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24589" name="Freeform 13"/>
          <p:cNvSpPr>
            <a:spLocks/>
          </p:cNvSpPr>
          <p:nvPr/>
        </p:nvSpPr>
        <p:spPr bwMode="auto">
          <a:xfrm>
            <a:off x="5664200" y="2662238"/>
            <a:ext cx="933450" cy="123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0"/>
              </a:cxn>
              <a:cxn ang="0">
                <a:pos x="588" y="78"/>
              </a:cxn>
            </a:cxnLst>
            <a:rect l="0" t="0" r="r" b="b"/>
            <a:pathLst>
              <a:path w="588" h="78">
                <a:moveTo>
                  <a:pt x="0" y="0"/>
                </a:moveTo>
                <a:lnTo>
                  <a:pt x="102" y="0"/>
                </a:lnTo>
                <a:lnTo>
                  <a:pt x="588" y="78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24590" name="Freeform 14"/>
          <p:cNvSpPr>
            <a:spLocks/>
          </p:cNvSpPr>
          <p:nvPr/>
        </p:nvSpPr>
        <p:spPr bwMode="auto">
          <a:xfrm>
            <a:off x="5753100" y="2954338"/>
            <a:ext cx="1365250" cy="73025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92" y="46"/>
              </a:cxn>
              <a:cxn ang="0">
                <a:pos x="860" y="0"/>
              </a:cxn>
            </a:cxnLst>
            <a:rect l="0" t="0" r="r" b="b"/>
            <a:pathLst>
              <a:path w="860" h="46">
                <a:moveTo>
                  <a:pt x="0" y="46"/>
                </a:moveTo>
                <a:lnTo>
                  <a:pt x="92" y="46"/>
                </a:lnTo>
                <a:lnTo>
                  <a:pt x="860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24591" name="Freeform 15"/>
          <p:cNvSpPr>
            <a:spLocks/>
          </p:cNvSpPr>
          <p:nvPr/>
        </p:nvSpPr>
        <p:spPr bwMode="auto">
          <a:xfrm>
            <a:off x="5730875" y="2954338"/>
            <a:ext cx="1768475" cy="460375"/>
          </a:xfrm>
          <a:custGeom>
            <a:avLst/>
            <a:gdLst/>
            <a:ahLst/>
            <a:cxnLst>
              <a:cxn ang="0">
                <a:pos x="0" y="290"/>
              </a:cxn>
              <a:cxn ang="0">
                <a:pos x="116" y="290"/>
              </a:cxn>
              <a:cxn ang="0">
                <a:pos x="1114" y="0"/>
              </a:cxn>
            </a:cxnLst>
            <a:rect l="0" t="0" r="r" b="b"/>
            <a:pathLst>
              <a:path w="1114" h="290">
                <a:moveTo>
                  <a:pt x="0" y="290"/>
                </a:moveTo>
                <a:lnTo>
                  <a:pt x="116" y="290"/>
                </a:lnTo>
                <a:lnTo>
                  <a:pt x="1114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24592" name="Freeform 16"/>
          <p:cNvSpPr>
            <a:spLocks/>
          </p:cNvSpPr>
          <p:nvPr/>
        </p:nvSpPr>
        <p:spPr bwMode="auto">
          <a:xfrm>
            <a:off x="5724525" y="3087688"/>
            <a:ext cx="1765300" cy="717550"/>
          </a:xfrm>
          <a:custGeom>
            <a:avLst/>
            <a:gdLst/>
            <a:ahLst/>
            <a:cxnLst>
              <a:cxn ang="0">
                <a:pos x="0" y="452"/>
              </a:cxn>
              <a:cxn ang="0">
                <a:pos x="102" y="452"/>
              </a:cxn>
              <a:cxn ang="0">
                <a:pos x="1112" y="0"/>
              </a:cxn>
            </a:cxnLst>
            <a:rect l="0" t="0" r="r" b="b"/>
            <a:pathLst>
              <a:path w="1112" h="452">
                <a:moveTo>
                  <a:pt x="0" y="452"/>
                </a:moveTo>
                <a:lnTo>
                  <a:pt x="102" y="452"/>
                </a:lnTo>
                <a:lnTo>
                  <a:pt x="1112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24593" name="Freeform 17"/>
          <p:cNvSpPr>
            <a:spLocks/>
          </p:cNvSpPr>
          <p:nvPr/>
        </p:nvSpPr>
        <p:spPr bwMode="auto">
          <a:xfrm>
            <a:off x="5546725" y="3757613"/>
            <a:ext cx="1362075" cy="422275"/>
          </a:xfrm>
          <a:custGeom>
            <a:avLst/>
            <a:gdLst/>
            <a:ahLst/>
            <a:cxnLst>
              <a:cxn ang="0">
                <a:pos x="0" y="266"/>
              </a:cxn>
              <a:cxn ang="0">
                <a:pos x="194" y="266"/>
              </a:cxn>
              <a:cxn ang="0">
                <a:pos x="858" y="0"/>
              </a:cxn>
            </a:cxnLst>
            <a:rect l="0" t="0" r="r" b="b"/>
            <a:pathLst>
              <a:path w="858" h="266">
                <a:moveTo>
                  <a:pt x="0" y="266"/>
                </a:moveTo>
                <a:lnTo>
                  <a:pt x="194" y="266"/>
                </a:lnTo>
                <a:lnTo>
                  <a:pt x="858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flipH="1">
            <a:off x="919163" y="3236913"/>
            <a:ext cx="603250" cy="1587"/>
          </a:xfrm>
          <a:prstGeom prst="line">
            <a:avLst/>
          </a:prstGeom>
          <a:noFill/>
          <a:ln w="19050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>
            <a:off x="2049463" y="3240088"/>
            <a:ext cx="1047750" cy="1587"/>
          </a:xfrm>
          <a:prstGeom prst="line">
            <a:avLst/>
          </a:prstGeom>
          <a:noFill/>
          <a:ln w="19050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285720" y="4429132"/>
            <a:ext cx="52864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800" dirty="0">
                <a:solidFill>
                  <a:srgbClr val="231F20"/>
                </a:solidFill>
                <a:latin typeface="Arial Black" pitchFamily="34" charset="0"/>
              </a:rPr>
              <a:t>(a) 17 days. </a:t>
            </a:r>
            <a:r>
              <a:rPr lang="en-US" sz="1800" b="1" dirty="0">
                <a:solidFill>
                  <a:srgbClr val="231F20"/>
                </a:solidFill>
                <a:latin typeface="Arial" pitchFamily="34" charset="0"/>
              </a:rPr>
              <a:t>The flat three-layered</a:t>
            </a:r>
            <a:endParaRPr lang="en-US" sz="1800" b="1" dirty="0">
              <a:latin typeface="Arial" pitchFamily="34" charset="0"/>
            </a:endParaRPr>
          </a:p>
          <a:p>
            <a:pPr algn="l" rtl="0"/>
            <a:r>
              <a:rPr lang="en-US" sz="1800" dirty="0">
                <a:latin typeface="Arial" pitchFamily="34" charset="0"/>
              </a:rPr>
              <a:t>      </a:t>
            </a:r>
            <a:r>
              <a:rPr lang="en-US" sz="1800" b="1" dirty="0">
                <a:solidFill>
                  <a:srgbClr val="231F20"/>
                </a:solidFill>
                <a:latin typeface="Arial" pitchFamily="34" charset="0"/>
              </a:rPr>
              <a:t>embryo has completed</a:t>
            </a:r>
            <a:endParaRPr lang="en-US" sz="1800" b="1" dirty="0">
              <a:latin typeface="Arial" pitchFamily="34" charset="0"/>
            </a:endParaRPr>
          </a:p>
          <a:p>
            <a:pPr algn="l" rtl="0"/>
            <a:r>
              <a:rPr lang="en-US" sz="1800" dirty="0">
                <a:latin typeface="Arial" pitchFamily="34" charset="0"/>
              </a:rPr>
              <a:t>      </a:t>
            </a:r>
            <a:r>
              <a:rPr lang="en-US" sz="1800" b="1" dirty="0" err="1">
                <a:solidFill>
                  <a:srgbClr val="231F20"/>
                </a:solidFill>
                <a:latin typeface="Arial" pitchFamily="34" charset="0"/>
              </a:rPr>
              <a:t>gastrulation</a:t>
            </a:r>
            <a:r>
              <a:rPr lang="en-US" sz="1800" b="1" dirty="0">
                <a:solidFill>
                  <a:srgbClr val="231F20"/>
                </a:solidFill>
                <a:latin typeface="Arial" pitchFamily="34" charset="0"/>
              </a:rPr>
              <a:t>. Notochord and</a:t>
            </a:r>
            <a:endParaRPr lang="en-US" sz="1800" b="1" dirty="0">
              <a:latin typeface="Arial" pitchFamily="34" charset="0"/>
            </a:endParaRPr>
          </a:p>
          <a:p>
            <a:pPr algn="l" rtl="0"/>
            <a:r>
              <a:rPr lang="en-US" sz="1800" dirty="0">
                <a:latin typeface="Arial" pitchFamily="34" charset="0"/>
              </a:rPr>
              <a:t>     </a:t>
            </a:r>
            <a:r>
              <a:rPr lang="en-US" sz="1800" b="1" dirty="0">
                <a:solidFill>
                  <a:srgbClr val="231F20"/>
                </a:solidFill>
                <a:latin typeface="Arial" pitchFamily="34" charset="0"/>
              </a:rPr>
              <a:t> neural plate are present.</a:t>
            </a:r>
            <a:endParaRPr lang="en-US" sz="1800" dirty="0">
              <a:latin typeface="Arial" pitchFamily="34" charset="0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4514850" y="1430338"/>
            <a:ext cx="850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Amnion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1755775" y="1414463"/>
            <a:ext cx="55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Head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1838325" y="3802063"/>
            <a:ext cx="393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Tail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463550" y="2693988"/>
            <a:ext cx="4953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231F20"/>
                </a:solidFill>
                <a:latin typeface="Arial Black" pitchFamily="34" charset="0"/>
              </a:rPr>
              <a:t>Left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463550" y="3103563"/>
            <a:ext cx="8128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Cut</a:t>
            </a:r>
          </a:p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edge of</a:t>
            </a:r>
            <a:endParaRPr lang="en-US" sz="1800" b="1">
              <a:latin typeface="Arial" pitchFamily="34" charset="0"/>
            </a:endParaRPr>
          </a:p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amnion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3140075" y="2693988"/>
            <a:ext cx="6604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231F20"/>
                </a:solidFill>
                <a:latin typeface="Arial Black" pitchFamily="34" charset="0"/>
              </a:rPr>
              <a:t>Right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3140075" y="3103563"/>
            <a:ext cx="965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Primitive</a:t>
            </a:r>
          </a:p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streak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4514850" y="1782763"/>
            <a:ext cx="1689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Amniotic cavity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4514850" y="2138363"/>
            <a:ext cx="1308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Neural plate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4514850" y="2513013"/>
            <a:ext cx="1054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Ectoderm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4514850" y="2890838"/>
            <a:ext cx="1143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4608" name="Rectangle 32"/>
          <p:cNvSpPr>
            <a:spLocks noChangeArrowheads="1"/>
          </p:cNvSpPr>
          <p:nvPr/>
        </p:nvSpPr>
        <p:spPr bwMode="auto">
          <a:xfrm>
            <a:off x="4514850" y="3268663"/>
            <a:ext cx="1155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Notochord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4609" name="Rectangle 33"/>
          <p:cNvSpPr>
            <a:spLocks noChangeArrowheads="1"/>
          </p:cNvSpPr>
          <p:nvPr/>
        </p:nvSpPr>
        <p:spPr bwMode="auto">
          <a:xfrm>
            <a:off x="4514850" y="3646488"/>
            <a:ext cx="1130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Endoderm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4610" name="Rectangle 34"/>
          <p:cNvSpPr>
            <a:spLocks noChangeArrowheads="1"/>
          </p:cNvSpPr>
          <p:nvPr/>
        </p:nvSpPr>
        <p:spPr bwMode="auto">
          <a:xfrm>
            <a:off x="4514850" y="3998913"/>
            <a:ext cx="927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231F20"/>
                </a:solidFill>
                <a:latin typeface="Arial" pitchFamily="34" charset="0"/>
              </a:rPr>
              <a:t>Yolk sac</a:t>
            </a:r>
            <a:endParaRPr lang="en-US" sz="1800" b="1"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18"/>
    </mc:Choice>
    <mc:Fallback>
      <p:transition spd="slow" advTm="58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9" x="4518025" y="4465638"/>
          <p14:tracePt t="1357" x="4518025" y="4456113"/>
          <p14:tracePt t="1369" x="4562475" y="4429125"/>
          <p14:tracePt t="1384" x="4643438" y="4394200"/>
          <p14:tracePt t="1437" x="4652963" y="4394200"/>
          <p14:tracePt t="1446" x="4679950" y="4394200"/>
          <p14:tracePt t="1468" x="5062538" y="4394200"/>
          <p14:tracePt t="1485" x="5295900" y="4394200"/>
          <p14:tracePt t="1501" x="5438775" y="4367213"/>
          <p14:tracePt t="1517" x="5446713" y="4367213"/>
          <p14:tracePt t="1869" x="5456238" y="4357688"/>
          <p14:tracePt t="1917" x="5465763" y="4348163"/>
          <p14:tracePt t="1941" x="5473700" y="4330700"/>
          <p14:tracePt t="1950" x="5473700" y="4322763"/>
          <p14:tracePt t="1981" x="5473700" y="4313238"/>
          <p14:tracePt t="1990" x="5473700" y="4303713"/>
          <p14:tracePt t="2000" x="5473700" y="4286250"/>
          <p14:tracePt t="2017" x="5500688" y="4259263"/>
          <p14:tracePt t="2034" x="5510213" y="4251325"/>
          <p14:tracePt t="2050" x="5527675" y="4224338"/>
          <p14:tracePt t="2069" x="5537200" y="4214813"/>
          <p14:tracePt t="2085" x="5554663" y="4197350"/>
          <p14:tracePt t="2101" x="5599113" y="4170363"/>
          <p14:tracePt t="2118" x="5626100" y="4152900"/>
          <p14:tracePt t="2135" x="5634038" y="4143375"/>
          <p14:tracePt t="2157" x="5634038" y="4133850"/>
          <p14:tracePt t="2173" x="5643563" y="4108450"/>
          <p14:tracePt t="2184" x="5670550" y="4089400"/>
          <p14:tracePt t="2200" x="5715000" y="4054475"/>
          <p14:tracePt t="2217" x="5768975" y="4010025"/>
          <p14:tracePt t="2234" x="5795963" y="3990975"/>
          <p14:tracePt t="2250" x="5813425" y="3983038"/>
          <p14:tracePt t="2285" x="5813425" y="3973513"/>
          <p14:tracePt t="2295" x="5822950" y="3973513"/>
          <p14:tracePt t="2305" x="5830888" y="3973513"/>
          <p14:tracePt t="2318" x="5875338" y="3973513"/>
          <p14:tracePt t="2336" x="5884863" y="3973513"/>
          <p14:tracePt t="2381" x="5902325" y="3973513"/>
          <p14:tracePt t="2390" x="5919788" y="3973513"/>
          <p14:tracePt t="2400" x="5946775" y="3973513"/>
          <p14:tracePt t="2418" x="5991225" y="3973513"/>
          <p14:tracePt t="2437" x="6037263" y="3956050"/>
          <p14:tracePt t="2502" x="6045200" y="3938588"/>
          <p14:tracePt t="2510" x="6062663" y="3919538"/>
          <p14:tracePt t="2522" x="6089650" y="3911600"/>
          <p14:tracePt t="2535" x="6143625" y="3884613"/>
          <p14:tracePt t="2551" x="6161088" y="3884613"/>
          <p14:tracePt t="2614" x="6170613" y="3884613"/>
          <p14:tracePt t="2630" x="6188075" y="3884613"/>
          <p14:tracePt t="2646" x="6197600" y="3884613"/>
          <p14:tracePt t="2686" x="6215063" y="3884613"/>
          <p14:tracePt t="2695" x="6251575" y="3884613"/>
          <p14:tracePt t="2708" x="6303963" y="3884613"/>
          <p14:tracePt t="2719" x="6411913" y="3884613"/>
          <p14:tracePt t="2737" x="6545263" y="3884613"/>
          <p14:tracePt t="2751" x="6653213" y="3884613"/>
          <p14:tracePt t="2768" x="6697663" y="3884613"/>
          <p14:tracePt t="2786" x="6742113" y="3857625"/>
          <p14:tracePt t="2800" x="6759575" y="3848100"/>
          <p14:tracePt t="2817" x="6769100" y="3840163"/>
          <p14:tracePt t="2834" x="6777038" y="3830638"/>
          <p14:tracePt t="2850" x="6786563" y="3830638"/>
          <p14:tracePt t="2867" x="6796088" y="3813175"/>
          <p14:tracePt t="2884" x="6804025" y="3813175"/>
          <p14:tracePt t="2901" x="6813550" y="3803650"/>
          <p14:tracePt t="2942" x="6823075" y="3795713"/>
          <p14:tracePt t="2958" x="6823075" y="3776663"/>
          <p14:tracePt t="2970" x="6840538" y="3759200"/>
          <p14:tracePt t="2984" x="6858000" y="3732213"/>
          <p14:tracePt t="3000" x="6875463" y="3697288"/>
          <p14:tracePt t="3018" x="6894513" y="3660775"/>
          <p14:tracePt t="3034" x="6911975" y="3643313"/>
          <p14:tracePt t="3050" x="6919913" y="3643313"/>
          <p14:tracePt t="3067" x="6919913" y="3633788"/>
          <p14:tracePt t="3085" x="6919913" y="3616325"/>
          <p14:tracePt t="3101" x="6929438" y="3589338"/>
          <p14:tracePt t="3118" x="6929438" y="3571875"/>
          <p14:tracePt t="3136" x="6956425" y="3509963"/>
          <p14:tracePt t="3151" x="6973888" y="3473450"/>
          <p14:tracePt t="3168" x="6983413" y="3455988"/>
          <p14:tracePt t="3184" x="6983413" y="3446463"/>
          <p14:tracePt t="3201" x="6991350" y="3438525"/>
          <p14:tracePt t="3217" x="6991350" y="3429000"/>
          <p14:tracePt t="3237" x="7000875" y="3411538"/>
          <p14:tracePt t="3250" x="7018338" y="3402013"/>
          <p14:tracePt t="3268" x="7045325" y="3384550"/>
          <p14:tracePt t="3270" x="7081838" y="3357563"/>
          <p14:tracePt t="3287" x="7099300" y="3340100"/>
          <p14:tracePt t="3301" x="7116763" y="3322638"/>
          <p14:tracePt t="3318" x="7126288" y="3313113"/>
          <p14:tracePt t="3336" x="7134225" y="3295650"/>
          <p14:tracePt t="3510" x="7134225" y="3286125"/>
          <p14:tracePt t="3521" x="7143750" y="3276600"/>
          <p14:tracePt t="3536" x="7153275" y="3268663"/>
          <p14:tracePt t="3558" x="7161213" y="3268663"/>
          <p14:tracePt t="3574" x="7170738" y="3259138"/>
          <p14:tracePt t="3584" x="7180263" y="3241675"/>
          <p14:tracePt t="3670" x="7188200" y="3241675"/>
          <p14:tracePt t="3686" x="7197725" y="3241675"/>
          <p14:tracePt t="3702" x="7215188" y="3232150"/>
          <p14:tracePt t="3711" x="7215188" y="3224213"/>
          <p14:tracePt t="3742" x="7224713" y="3224213"/>
          <p14:tracePt t="3783" x="7232650" y="3214688"/>
          <p14:tracePt t="3792" x="7232650" y="3205163"/>
          <p14:tracePt t="3801" x="7232650" y="3197225"/>
          <p14:tracePt t="3818" x="7251700" y="3187700"/>
          <p14:tracePt t="3835" x="7269163" y="3170238"/>
          <p14:tracePt t="3851" x="7286625" y="3160713"/>
          <p14:tracePt t="3868" x="7296150" y="3152775"/>
          <p14:tracePt t="3935" x="7304088" y="3143250"/>
          <p14:tracePt t="3943" x="7313613" y="3133725"/>
          <p14:tracePt t="3953" x="7323138" y="3125788"/>
          <p14:tracePt t="3970" x="7340600" y="3108325"/>
          <p14:tracePt t="3984" x="7358063" y="3071813"/>
          <p14:tracePt t="4001" x="7367588" y="3054350"/>
          <p14:tracePt t="4018" x="7375525" y="3044825"/>
          <p14:tracePt t="4034" x="7375525" y="3027363"/>
          <p14:tracePt t="4159" x="7375525" y="3017838"/>
          <p14:tracePt t="4168" x="7375525" y="3009900"/>
          <p14:tracePt t="4185" x="7385050" y="3000375"/>
          <p14:tracePt t="4201" x="7385050" y="2990850"/>
          <p14:tracePt t="4218" x="7394575" y="2982913"/>
          <p14:tracePt t="4255" x="7394575" y="2973388"/>
          <p14:tracePt t="4295" x="7402513" y="2965450"/>
          <p14:tracePt t="4304" x="7402513" y="2955925"/>
          <p14:tracePt t="4318" x="7412038" y="2955925"/>
          <p14:tracePt t="4335" x="7412038" y="2938463"/>
          <p14:tracePt t="4351" x="7412038" y="2919413"/>
          <p14:tracePt t="4369" x="7412038" y="2911475"/>
          <p14:tracePt t="4385" x="7412038" y="2894013"/>
          <p14:tracePt t="4401" x="7412038" y="2874963"/>
          <p14:tracePt t="4418" x="7412038" y="2857500"/>
          <p14:tracePt t="4495" x="7412038" y="2847975"/>
          <p14:tracePt t="4504" x="7412038" y="2840038"/>
          <p14:tracePt t="4520" x="7419975" y="2840038"/>
          <p14:tracePt t="4536" x="7429500" y="2840038"/>
          <p14:tracePt t="4591" x="7439025" y="2830513"/>
          <p14:tracePt t="4600" x="7439025" y="2822575"/>
          <p14:tracePt t="4727" x="7446963" y="2822575"/>
          <p14:tracePt t="4751" x="7446963" y="2813050"/>
          <p14:tracePt t="4839" x="7456488" y="2813050"/>
          <p14:tracePt t="4848" x="7456488" y="2803525"/>
          <p14:tracePt t="4868" x="7473950" y="2786063"/>
          <p14:tracePt t="4884" x="7473950" y="2776538"/>
          <p14:tracePt t="4902" x="7500938" y="2759075"/>
          <p14:tracePt t="4920" x="7500938" y="2751138"/>
          <p14:tracePt t="5055" x="7510463" y="2751138"/>
          <p14:tracePt t="5144" x="7518400" y="2751138"/>
          <p14:tracePt t="5223" x="7527925" y="2751138"/>
          <p14:tracePt t="5239" x="7527925" y="2741613"/>
          <p14:tracePt t="5336" x="7537450" y="2732088"/>
          <p14:tracePt t="5415" x="7537450" y="2724150"/>
          <p14:tracePt t="5440" x="7545388" y="2714625"/>
          <p14:tracePt t="5480" x="7554913" y="2714625"/>
          <p14:tracePt t="5512" x="7562850" y="2697163"/>
          <p14:tracePt t="5528" x="7572375" y="2697163"/>
          <p14:tracePt t="5543" x="7572375" y="2687638"/>
          <p14:tracePt t="5559" x="7572375" y="2670175"/>
          <p14:tracePt t="5688" x="7572375" y="2660650"/>
          <p14:tracePt t="5697" x="7572375" y="2652713"/>
          <p14:tracePt t="5719" x="7572375" y="2643188"/>
          <p14:tracePt t="5752" x="7572375" y="2633663"/>
          <p14:tracePt t="6304" x="7562850" y="2633663"/>
          <p14:tracePt t="6328" x="7554913" y="2633663"/>
          <p14:tracePt t="6360" x="7527925" y="2652713"/>
          <p14:tracePt t="6369" x="7518400" y="2652713"/>
          <p14:tracePt t="6385" x="7500938" y="2670175"/>
          <p14:tracePt t="6401" x="7491413" y="2670175"/>
          <p14:tracePt t="6512" x="7473950" y="2670175"/>
          <p14:tracePt t="6522" x="7466013" y="2670175"/>
          <p14:tracePt t="6534" x="7446963" y="2679700"/>
          <p14:tracePt t="6551" x="7439025" y="2687638"/>
          <p14:tracePt t="6571" x="7429500" y="2687638"/>
          <p14:tracePt t="6586" x="7419975" y="2687638"/>
          <p14:tracePt t="6601" x="7412038" y="2687638"/>
          <p14:tracePt t="6832" x="7402513" y="2687638"/>
          <p14:tracePt t="7177" x="7412038" y="2687638"/>
          <p14:tracePt t="7201" x="7419975" y="2687638"/>
          <p14:tracePt t="7211" x="7429500" y="2687638"/>
          <p14:tracePt t="7221" x="7439025" y="2687638"/>
          <p14:tracePt t="7273" x="7446963" y="2687638"/>
          <p14:tracePt t="7313" x="7466013" y="2697163"/>
          <p14:tracePt t="7329" x="7466013" y="2705100"/>
          <p14:tracePt t="7345" x="7473950" y="2724150"/>
          <p14:tracePt t="7369" x="7473950" y="2741613"/>
          <p14:tracePt t="7378" x="7483475" y="2751138"/>
          <p14:tracePt t="7393" x="7483475" y="2759075"/>
          <p14:tracePt t="7403" x="7500938" y="2776538"/>
          <p14:tracePt t="7497" x="7500938" y="2786063"/>
          <p14:tracePt t="8178" x="7500938" y="2803525"/>
          <p14:tracePt t="8194" x="7500938" y="2822575"/>
          <p14:tracePt t="8205" x="7500938" y="2830513"/>
          <p14:tracePt t="8219" x="7491413" y="2867025"/>
          <p14:tracePt t="8235" x="7483475" y="2884488"/>
          <p14:tracePt t="8586" x="7483475" y="2894013"/>
          <p14:tracePt t="8595" x="7483475" y="2901950"/>
          <p14:tracePt t="8606" x="7483475" y="2911475"/>
          <p14:tracePt t="8714" x="7483475" y="2919413"/>
          <p14:tracePt t="8730" x="7473950" y="2938463"/>
          <p14:tracePt t="9443" x="7466013" y="2938463"/>
          <p14:tracePt t="9459" x="7456488" y="2955925"/>
          <p14:tracePt t="10812" x="7456488" y="2946400"/>
          <p14:tracePt t="10932" x="7466013" y="2946400"/>
          <p14:tracePt t="11044" x="7466013" y="2938463"/>
          <p14:tracePt t="11053" x="7466013" y="2928938"/>
          <p14:tracePt t="11069" x="7473950" y="2919413"/>
          <p14:tracePt t="11092" x="7483475" y="2911475"/>
          <p14:tracePt t="11901" x="7483475" y="2919413"/>
          <p14:tracePt t="11964" x="7483475" y="2938463"/>
          <p14:tracePt t="12109" x="7483475" y="2946400"/>
          <p14:tracePt t="12118" x="7483475" y="2955925"/>
          <p14:tracePt t="12853" x="7473950" y="2965450"/>
          <p14:tracePt t="13053" x="7466013" y="2965450"/>
          <p14:tracePt t="13062" x="7456488" y="2965450"/>
          <p14:tracePt t="13077" x="7446963" y="2965450"/>
          <p14:tracePt t="13093" x="7439025" y="2965450"/>
          <p14:tracePt t="13118" x="7429500" y="2965450"/>
          <p14:tracePt t="13135" x="7419975" y="2965450"/>
          <p14:tracePt t="13254" x="7412038" y="2965450"/>
          <p14:tracePt t="13398" x="7394575" y="2973388"/>
          <p14:tracePt t="13407" x="7385050" y="2982913"/>
          <p14:tracePt t="13419" x="7375525" y="3000375"/>
          <p14:tracePt t="13436" x="7358063" y="3009900"/>
          <p14:tracePt t="13438" x="7340600" y="3017838"/>
          <p14:tracePt t="13455" x="7331075" y="3027363"/>
          <p14:tracePt t="13471" x="7323138" y="3027363"/>
          <p14:tracePt t="13487" x="7313613" y="3027363"/>
          <p14:tracePt t="13505" x="7304088" y="3027363"/>
          <p14:tracePt t="13526" x="7296150" y="3027363"/>
          <p14:tracePt t="13536" x="7286625" y="3027363"/>
          <p14:tracePt t="13555" x="7277100" y="3027363"/>
          <p14:tracePt t="13606" x="7269163" y="3027363"/>
          <p14:tracePt t="13622" x="7259638" y="3027363"/>
          <p14:tracePt t="13638" x="7251700" y="3027363"/>
          <p14:tracePt t="13654" x="7224713" y="3027363"/>
          <p14:tracePt t="13671" x="7215188" y="3027363"/>
          <p14:tracePt t="13686" x="7205663" y="3027363"/>
          <p14:tracePt t="13758" x="7197725" y="3027363"/>
          <p14:tracePt t="13806" x="7180263" y="3027363"/>
          <p14:tracePt t="13870" x="7170738" y="3027363"/>
          <p14:tracePt t="13918" x="7153275" y="3027363"/>
          <p14:tracePt t="14318" x="7143750" y="3027363"/>
          <p14:tracePt t="14327" x="7134225" y="3027363"/>
          <p14:tracePt t="14342" x="7126288" y="3027363"/>
          <p14:tracePt t="14367" x="7116763" y="3027363"/>
          <p14:tracePt t="14487" x="7108825" y="3027363"/>
          <p14:tracePt t="14511" x="7108825" y="3017838"/>
          <p14:tracePt t="14526" x="7108825" y="3009900"/>
          <p14:tracePt t="14542" x="7099300" y="3000375"/>
          <p14:tracePt t="14647" x="7089775" y="3000375"/>
          <p14:tracePt t="14664" x="7081838" y="3000375"/>
          <p14:tracePt t="14679" x="7062788" y="3009900"/>
          <p14:tracePt t="14689" x="7054850" y="3009900"/>
          <p14:tracePt t="14704" x="7027863" y="3017838"/>
          <p14:tracePt t="14720" x="7010400" y="3036888"/>
          <p14:tracePt t="14737" x="6991350" y="3044825"/>
          <p14:tracePt t="14767" x="6983413" y="3044825"/>
          <p14:tracePt t="14776" x="6973888" y="3044825"/>
          <p14:tracePt t="14790" x="6965950" y="3044825"/>
          <p14:tracePt t="14803" x="6946900" y="3044825"/>
          <p14:tracePt t="14819" x="6911975" y="3044825"/>
          <p14:tracePt t="14837" x="6894513" y="3044825"/>
          <p14:tracePt t="14991" x="6884988" y="3044825"/>
          <p14:tracePt t="15007" x="6875463" y="3044825"/>
          <p14:tracePt t="15031" x="6867525" y="3044825"/>
          <p14:tracePt t="15167" x="6848475" y="3036888"/>
          <p14:tracePt t="15176" x="6840538" y="3036888"/>
          <p14:tracePt t="15187" x="6831013" y="3036888"/>
          <p14:tracePt t="15203" x="6796088" y="3000375"/>
          <p14:tracePt t="15219" x="6786563" y="2990850"/>
          <p14:tracePt t="15279" x="6786563" y="3000375"/>
          <p14:tracePt t="15295" x="6777038" y="3017838"/>
          <p14:tracePt t="15311" x="6777038" y="3036888"/>
          <p14:tracePt t="15327" x="6769100" y="3044825"/>
          <p14:tracePt t="15359" x="6751638" y="3044825"/>
          <p14:tracePt t="15439" x="6742113" y="3044825"/>
          <p14:tracePt t="15450" x="6732588" y="3044825"/>
          <p14:tracePt t="15471" x="6715125" y="3062288"/>
          <p14:tracePt t="15727" x="6724650" y="3062288"/>
          <p14:tracePt t="15736" x="6742113" y="3062288"/>
          <p14:tracePt t="15755" x="6796088" y="3062288"/>
          <p14:tracePt t="15771" x="6840538" y="3036888"/>
          <p14:tracePt t="15787" x="6875463" y="3000375"/>
          <p14:tracePt t="15804" x="6894513" y="2982913"/>
          <p14:tracePt t="15823" x="6902450" y="2973388"/>
          <p14:tracePt t="15839" x="6911975" y="2965450"/>
          <p14:tracePt t="15856" x="6919913" y="2965450"/>
          <p14:tracePt t="15869" x="6929438" y="2965450"/>
          <p14:tracePt t="15888" x="6956425" y="2965450"/>
          <p14:tracePt t="15906" x="6965950" y="2973388"/>
          <p14:tracePt t="15921" x="6983413" y="2982913"/>
          <p14:tracePt t="15943" x="7000875" y="2982913"/>
          <p14:tracePt t="15960" x="7010400" y="2982913"/>
          <p14:tracePt t="16016" x="7018338" y="2982913"/>
          <p14:tracePt t="16024" x="7037388" y="2982913"/>
          <p14:tracePt t="16039" x="7054850" y="2982913"/>
          <p14:tracePt t="16128" x="7072313" y="2982913"/>
          <p14:tracePt t="16136" x="7081838" y="2982913"/>
          <p14:tracePt t="16154" x="7089775" y="2982913"/>
          <p14:tracePt t="16170" x="7099300" y="2982913"/>
          <p14:tracePt t="16896" x="7108825" y="2982913"/>
          <p14:tracePt t="17081" x="7099300" y="2982913"/>
          <p14:tracePt t="17104" x="7081838" y="2982913"/>
          <p14:tracePt t="17177" x="7072313" y="2982913"/>
          <p14:tracePt t="17201" x="7062788" y="2982913"/>
          <p14:tracePt t="17210" x="7054850" y="2982913"/>
          <p14:tracePt t="17225" x="7027863" y="2982913"/>
          <p14:tracePt t="17241" x="7018338" y="2982913"/>
          <p14:tracePt t="17253" x="7010400" y="2982913"/>
          <p14:tracePt t="17320" x="7000875" y="2982913"/>
          <p14:tracePt t="17345" x="6983413" y="2982913"/>
          <p14:tracePt t="17354" x="6973888" y="2982913"/>
          <p14:tracePt t="17370" x="6946900" y="2982913"/>
          <p14:tracePt t="17388" x="6929438" y="2965450"/>
          <p14:tracePt t="17441" x="6919913" y="2965450"/>
          <p14:tracePt t="17465" x="6911975" y="2965450"/>
          <p14:tracePt t="17474" x="6902450" y="2965450"/>
          <p14:tracePt t="17496" x="6894513" y="2965450"/>
          <p14:tracePt t="17777" x="6884988" y="2965450"/>
          <p14:tracePt t="17802" x="6867525" y="2965450"/>
          <p14:tracePt t="17818" x="6858000" y="2965450"/>
          <p14:tracePt t="17834" x="6848475" y="2965450"/>
          <p14:tracePt t="17929" x="6840538" y="2973388"/>
          <p14:tracePt t="18105" x="6831013" y="2973388"/>
          <p14:tracePt t="18161" x="6823075" y="2973388"/>
          <p14:tracePt t="18178" x="6804025" y="2973388"/>
          <p14:tracePt t="18193" x="6796088" y="2973388"/>
          <p14:tracePt t="18204" x="6786563" y="2973388"/>
          <p14:tracePt t="18233" x="6777038" y="2973388"/>
          <p14:tracePt t="18361" x="6769100" y="2973388"/>
          <p14:tracePt t="18370" x="6751638" y="2973388"/>
          <p14:tracePt t="18402" x="6742113" y="2973388"/>
          <p14:tracePt t="18442" x="6732588" y="2973388"/>
          <p14:tracePt t="18458" x="6724650" y="2973388"/>
          <p14:tracePt t="18474" x="6705600" y="2973388"/>
          <p14:tracePt t="18488" x="6688138" y="2973388"/>
          <p14:tracePt t="18504" x="6661150" y="2965450"/>
          <p14:tracePt t="18521" x="6643688" y="2955925"/>
          <p14:tracePt t="18538" x="6634163" y="2946400"/>
          <p14:tracePt t="18555" x="6626225" y="2946400"/>
          <p14:tracePt t="18571" x="6616700" y="2938463"/>
          <p14:tracePt t="18587" x="6608763" y="2938463"/>
          <p14:tracePt t="18604" x="6589713" y="2938463"/>
          <p14:tracePt t="18621" x="6581775" y="2928938"/>
          <p14:tracePt t="18637" x="6562725" y="2911475"/>
          <p14:tracePt t="18713" x="6554788" y="2901950"/>
          <p14:tracePt t="18738" x="6545263" y="2894013"/>
          <p14:tracePt t="18747" x="6545263" y="2884488"/>
          <p14:tracePt t="18761" x="6545263" y="2874963"/>
          <p14:tracePt t="18772" x="6545263" y="2857500"/>
          <p14:tracePt t="18788" x="6537325" y="2847975"/>
          <p14:tracePt t="19162" x="6527800" y="2857500"/>
          <p14:tracePt t="19178" x="6518275" y="2857500"/>
          <p14:tracePt t="19210" x="6518275" y="2867025"/>
          <p14:tracePt t="19235" x="6518275" y="2874963"/>
          <p14:tracePt t="19450" x="6527800" y="2874963"/>
          <p14:tracePt t="19474" x="6545263" y="2874963"/>
          <p14:tracePt t="19490" x="6545263" y="2867025"/>
          <p14:tracePt t="19503" x="6554788" y="2867025"/>
          <p14:tracePt t="19520" x="6572250" y="2847975"/>
          <p14:tracePt t="19538" x="6589713" y="2830513"/>
          <p14:tracePt t="19555" x="6616700" y="2795588"/>
          <p14:tracePt t="19571" x="6626225" y="2786063"/>
          <p14:tracePt t="19610" x="6643688" y="2776538"/>
          <p14:tracePt t="19626" x="6643688" y="2768600"/>
          <p14:tracePt t="19642" x="6653213" y="2768600"/>
          <p14:tracePt t="19963" x="6653213" y="2786063"/>
          <p14:tracePt t="19971" x="6653213" y="2803525"/>
          <p14:tracePt t="19988" x="6653213" y="2830513"/>
          <p14:tracePt t="20005" x="6643688" y="2857500"/>
          <p14:tracePt t="20035" x="6634163" y="2867025"/>
          <p14:tracePt t="20074" x="6634163" y="2874963"/>
          <p14:tracePt t="20083" x="6634163" y="2884488"/>
          <p14:tracePt t="20092" x="6626225" y="2884488"/>
          <p14:tracePt t="20104" x="6626225" y="2894013"/>
          <p14:tracePt t="20122" x="6616700" y="2901950"/>
          <p14:tracePt t="20203" x="6608763" y="2911475"/>
          <p14:tracePt t="20211" x="6608763" y="2919413"/>
          <p14:tracePt t="20387" x="6608763" y="2928938"/>
          <p14:tracePt t="20707" x="6599238" y="2938463"/>
          <p14:tracePt t="20723" x="6589713" y="2938463"/>
          <p14:tracePt t="20755" x="6581775" y="2938463"/>
          <p14:tracePt t="20819" x="6572250" y="2938463"/>
          <p14:tracePt t="20829" x="6562725" y="2938463"/>
          <p14:tracePt t="20839" x="6554788" y="2938463"/>
          <p14:tracePt t="20855" x="6527800" y="2938463"/>
          <p14:tracePt t="20871" x="6510338" y="2911475"/>
          <p14:tracePt t="20887" x="6500813" y="2901950"/>
          <p14:tracePt t="20904" x="6473825" y="2894013"/>
          <p14:tracePt t="20906" x="6438900" y="2884488"/>
          <p14:tracePt t="20947" x="6419850" y="2874963"/>
          <p14:tracePt t="20963" x="6419850" y="2867025"/>
          <p14:tracePt t="20979" x="6411913" y="2867025"/>
          <p14:tracePt t="20990" x="6402388" y="2857500"/>
          <p14:tracePt t="21006" x="6394450" y="2847975"/>
          <p14:tracePt t="21027" x="6394450" y="2840038"/>
          <p14:tracePt t="21038" x="6384925" y="2840038"/>
          <p14:tracePt t="21070" x="6375400" y="2840038"/>
          <p14:tracePt t="21080" x="6367463" y="2830513"/>
          <p14:tracePt t="21107" x="6367463" y="2813050"/>
          <p14:tracePt t="21131" x="6367463" y="2803525"/>
          <p14:tracePt t="21212" x="6367463" y="2795588"/>
          <p14:tracePt t="21222" x="6367463" y="2786063"/>
          <p14:tracePt t="21332" x="6367463" y="2776538"/>
          <p14:tracePt t="21341" x="6357938" y="2776538"/>
          <p14:tracePt t="21364" x="6348413" y="2768600"/>
          <p14:tracePt t="21374" x="6348413" y="2759075"/>
          <p14:tracePt t="21389" x="6340475" y="2741613"/>
          <p14:tracePt t="21404" x="6340475" y="2732088"/>
          <p14:tracePt t="21422" x="6330950" y="2724150"/>
          <p14:tracePt t="21516" x="6323013" y="2714625"/>
          <p14:tracePt t="21525" x="6323013" y="2705100"/>
          <p14:tracePt t="21580" x="6313488" y="2705100"/>
          <p14:tracePt t="21604" x="6313488" y="2697163"/>
          <p14:tracePt t="21613" x="6303963" y="2679700"/>
          <p14:tracePt t="21624" x="6296025" y="2670175"/>
          <p14:tracePt t="21638" x="6296025" y="2652713"/>
          <p14:tracePt t="21654" x="6286500" y="2633663"/>
          <p14:tracePt t="21692" x="6286500" y="2625725"/>
          <p14:tracePt t="21716" x="6276975" y="2616200"/>
          <p14:tracePt t="21732" x="6269038" y="2616200"/>
          <p14:tracePt t="21748" x="6259513" y="2616200"/>
          <p14:tracePt t="21772" x="6251575" y="2608263"/>
          <p14:tracePt t="21781" x="6242050" y="2598738"/>
          <p14:tracePt t="21852" x="6242050" y="2589213"/>
          <p14:tracePt t="22012" x="6232525" y="2581275"/>
          <p14:tracePt t="22037" x="6232525" y="2571750"/>
          <p14:tracePt t="22092" x="6232525" y="2554288"/>
          <p14:tracePt t="22164" x="6232525" y="2544763"/>
          <p14:tracePt t="22188" x="6232525" y="2536825"/>
          <p14:tracePt t="22212" x="6232525" y="2527300"/>
          <p14:tracePt t="22404" x="6232525" y="2517775"/>
          <p14:tracePt t="22460" x="6232525" y="2509838"/>
          <p14:tracePt t="22773" x="6232525" y="2490788"/>
          <p14:tracePt t="23037" x="6232525" y="2482850"/>
          <p14:tracePt t="23046" x="6232525" y="2473325"/>
          <p14:tracePt t="23077" x="6232525" y="2465388"/>
          <p14:tracePt t="23213" x="6232525" y="2455863"/>
          <p14:tracePt t="23581" x="6232525" y="2465388"/>
          <p14:tracePt t="23613" x="6232525" y="2473325"/>
          <p14:tracePt t="23645" x="6232525" y="2482850"/>
          <p14:tracePt t="23655" x="6232525" y="2490788"/>
          <p14:tracePt t="23673" x="6232525" y="2509838"/>
          <p14:tracePt t="23688" x="6232525" y="2517775"/>
          <p14:tracePt t="23704" x="6232525" y="2554288"/>
          <p14:tracePt t="23723" x="6232525" y="2581275"/>
          <p14:tracePt t="23737" x="6232525" y="2598738"/>
          <p14:tracePt t="23754" x="6232525" y="2616200"/>
          <p14:tracePt t="23781" x="6232525" y="2625725"/>
          <p14:tracePt t="23797" x="6232525" y="2633663"/>
          <p14:tracePt t="23807" x="6232525" y="2643188"/>
          <p14:tracePt t="23822" x="6232525" y="2670175"/>
          <p14:tracePt t="23838" x="6232525" y="2687638"/>
          <p14:tracePt t="23855" x="6242050" y="2741613"/>
          <p14:tracePt t="23872" x="6251575" y="2759075"/>
          <p14:tracePt t="23888" x="6259513" y="2786063"/>
          <p14:tracePt t="23905" x="6269038" y="2795588"/>
          <p14:tracePt t="23922" x="6269038" y="2803525"/>
          <p14:tracePt t="23938" x="6269038" y="2830513"/>
          <p14:tracePt t="23955" x="6276975" y="2840038"/>
          <p14:tracePt t="23957" x="6296025" y="2847975"/>
          <p14:tracePt t="23974" x="6303963" y="2857500"/>
          <p14:tracePt t="23988" x="6303963" y="2867025"/>
          <p14:tracePt t="24006" x="6313488" y="2867025"/>
          <p14:tracePt t="24023" x="6323013" y="2867025"/>
          <p14:tracePt t="24054" x="6330950" y="2867025"/>
          <p14:tracePt t="24070" x="6348413" y="2867025"/>
          <p14:tracePt t="24080" x="6367463" y="2867025"/>
          <p14:tracePt t="24090" x="6384925" y="2867025"/>
          <p14:tracePt t="24105" x="6446838" y="2884488"/>
          <p14:tracePt t="24122" x="6500813" y="2901950"/>
          <p14:tracePt t="24138" x="6510338" y="2911475"/>
          <p14:tracePt t="24155" x="6527800" y="2911475"/>
          <p14:tracePt t="24206" x="6545263" y="2911475"/>
          <p14:tracePt t="24222" x="6562725" y="2919413"/>
          <p14:tracePt t="24231" x="6572250" y="2928938"/>
          <p14:tracePt t="24246" x="6581775" y="2938463"/>
          <p14:tracePt t="24256" x="6589713" y="2938463"/>
          <p14:tracePt t="24272" x="6599238" y="2946400"/>
          <p14:tracePt t="24454" x="6599238" y="2955925"/>
          <p14:tracePt t="24598" x="6599238" y="2965450"/>
          <p14:tracePt t="24607" x="6599238" y="2973388"/>
          <p14:tracePt t="24646" x="6599238" y="2982913"/>
          <p14:tracePt t="24657" x="6599238" y="2990850"/>
          <p14:tracePt t="24687" x="6599238" y="3000375"/>
          <p14:tracePt t="24734" x="6599238" y="3017838"/>
          <p14:tracePt t="24822" x="6599238" y="3036888"/>
          <p14:tracePt t="24831" x="6599238" y="3044825"/>
          <p14:tracePt t="24841" x="6599238" y="3054350"/>
          <p14:tracePt t="24856" x="6599238" y="3062288"/>
          <p14:tracePt t="24873" x="6599238" y="3071813"/>
          <p14:tracePt t="24942" x="6589713" y="3081338"/>
          <p14:tracePt t="24951" x="6581775" y="3081338"/>
          <p14:tracePt t="24972" x="6581775" y="3089275"/>
          <p14:tracePt t="24988" x="6572250" y="3098800"/>
          <p14:tracePt t="25007" x="6572250" y="3116263"/>
          <p14:tracePt t="25022" x="6562725" y="3116263"/>
          <p14:tracePt t="25046" x="6554788" y="3116263"/>
          <p14:tracePt t="25057" x="6545263" y="3116263"/>
          <p14:tracePt t="25073" x="6483350" y="3125788"/>
          <p14:tracePt t="25088" x="6456363" y="3133725"/>
          <p14:tracePt t="25105" x="6446838" y="3133725"/>
          <p14:tracePt t="25122" x="6438900" y="3143250"/>
          <p14:tracePt t="25142" x="6429375" y="3152775"/>
          <p14:tracePt t="25166" x="6419850" y="3160713"/>
          <p14:tracePt t="25176" x="6419850" y="3170238"/>
          <p14:tracePt t="25188" x="6411913" y="3179763"/>
          <p14:tracePt t="25205" x="6394450" y="3187700"/>
          <p14:tracePt t="25207" x="6394450" y="3205163"/>
          <p14:tracePt t="25224" x="6384925" y="3224213"/>
          <p14:tracePt t="25239" x="6375400" y="3232150"/>
          <p14:tracePt t="25367" x="6375400" y="3251200"/>
          <p14:tracePt t="25631" x="6375400" y="3259138"/>
          <p14:tracePt t="25655" x="6384925" y="3259138"/>
          <p14:tracePt t="25678" x="6384925" y="3251200"/>
          <p14:tracePt t="25695" x="6384925" y="3241675"/>
          <p14:tracePt t="25711" x="6394450" y="3241675"/>
          <p14:tracePt t="25726" x="6402388" y="3224213"/>
          <p14:tracePt t="25738" x="6402388" y="3214688"/>
          <p14:tracePt t="25759" x="6411913" y="3214688"/>
          <p14:tracePt t="25775" x="6419850" y="3197225"/>
          <p14:tracePt t="25791" x="6419850" y="3179763"/>
          <p14:tracePt t="25805" x="6419850" y="3160713"/>
          <p14:tracePt t="25823" x="6419850" y="3143250"/>
          <p14:tracePt t="25840" x="6429375" y="3133725"/>
          <p14:tracePt t="25855" x="6438900" y="3116263"/>
          <p14:tracePt t="25919" x="6438900" y="3108325"/>
          <p14:tracePt t="25928" x="6446838" y="3098800"/>
          <p14:tracePt t="25953" x="6456363" y="3089275"/>
          <p14:tracePt t="25964" x="6456363" y="3081338"/>
          <p14:tracePt t="25983" x="6456363" y="3071813"/>
          <p14:tracePt t="26039" x="6456363" y="3062288"/>
          <p14:tracePt t="26087" x="6465888" y="3054350"/>
          <p14:tracePt t="26096" x="6473825" y="3054350"/>
          <p14:tracePt t="26143" x="6473825" y="3044825"/>
          <p14:tracePt t="26232" x="6473825" y="3036888"/>
          <p14:tracePt t="26241" x="6473825" y="3027363"/>
          <p14:tracePt t="26263" x="6473825" y="3017838"/>
          <p14:tracePt t="26275" x="6473825" y="3009900"/>
          <p14:tracePt t="26289" x="6473825" y="3000375"/>
          <p14:tracePt t="26311" x="6473825" y="2982913"/>
          <p14:tracePt t="26359" x="6473825" y="2973388"/>
          <p14:tracePt t="26375" x="6473825" y="2965450"/>
          <p14:tracePt t="26388" x="6473825" y="2955925"/>
          <p14:tracePt t="26406" x="6473825" y="2946400"/>
          <p14:tracePt t="26423" x="6473825" y="2938463"/>
          <p14:tracePt t="26438" x="6473825" y="2919413"/>
          <p14:tracePt t="26472" x="6473825" y="2911475"/>
          <p14:tracePt t="26512" x="6473825" y="2901950"/>
          <p14:tracePt t="26528" x="6473825" y="2894013"/>
          <p14:tracePt t="26544" x="6473825" y="2884488"/>
          <p14:tracePt t="26555" x="6473825" y="2874963"/>
          <p14:tracePt t="26572" x="6473825" y="2867025"/>
          <p14:tracePt t="26588" x="6483350" y="2847975"/>
          <p14:tracePt t="26607" x="6483350" y="2840038"/>
          <p14:tracePt t="26767" x="6483350" y="2830513"/>
          <p14:tracePt t="26832" x="6483350" y="2803525"/>
          <p14:tracePt t="26920" x="6483350" y="2795588"/>
          <p14:tracePt t="26937" x="6473825" y="2795588"/>
          <p14:tracePt t="26954" x="6473825" y="2776538"/>
          <p14:tracePt t="26964" x="6473825" y="2768600"/>
          <p14:tracePt t="26974" x="6465888" y="2768600"/>
          <p14:tracePt t="26992" x="6465888" y="2759075"/>
          <p14:tracePt t="27005" x="6465888" y="2751138"/>
          <p14:tracePt t="27022" x="6456363" y="2741613"/>
          <p14:tracePt t="27047" x="6446838" y="2732088"/>
          <p14:tracePt t="27059" x="6429375" y="2724150"/>
          <p14:tracePt t="27079" x="6429375" y="2714625"/>
          <p14:tracePt t="27144" x="6419850" y="2705100"/>
          <p14:tracePt t="27168" x="6411913" y="2705100"/>
          <p14:tracePt t="27184" x="6402388" y="2697163"/>
          <p14:tracePt t="27200" x="6394450" y="2697163"/>
          <p14:tracePt t="27216" x="6394450" y="2687638"/>
          <p14:tracePt t="27408" x="6394450" y="2697163"/>
          <p14:tracePt t="27424" x="6402388" y="2714625"/>
          <p14:tracePt t="27433" x="6411913" y="2724150"/>
          <p14:tracePt t="27443" x="6411913" y="2732088"/>
          <p14:tracePt t="27458" x="6429375" y="2776538"/>
          <p14:tracePt t="27473" x="6446838" y="2822575"/>
          <p14:tracePt t="27489" x="6456363" y="2847975"/>
          <p14:tracePt t="27507" x="6456363" y="2857500"/>
          <p14:tracePt t="27537" x="6456363" y="2874963"/>
          <p14:tracePt t="27545" x="6473825" y="2874963"/>
          <p14:tracePt t="27557" x="6473825" y="2884488"/>
          <p14:tracePt t="27572" x="6483350" y="2894013"/>
          <p14:tracePt t="27588" x="6491288" y="2894013"/>
          <p14:tracePt t="27606" x="6491288" y="2901950"/>
          <p14:tracePt t="27623" x="6510338" y="2911475"/>
          <p14:tracePt t="27640" x="6527800" y="2928938"/>
          <p14:tracePt t="27657" x="6537325" y="2946400"/>
          <p14:tracePt t="27672" x="6545263" y="2946400"/>
          <p14:tracePt t="27690" x="6554788" y="2955925"/>
          <p14:tracePt t="27706" x="6554788" y="2965450"/>
          <p14:tracePt t="27722" x="6572250" y="2973388"/>
          <p14:tracePt t="27739" x="6572250" y="2982913"/>
          <p14:tracePt t="27757" x="6572250" y="2990850"/>
          <p14:tracePt t="27772" x="6572250" y="3000375"/>
          <p14:tracePt t="27840" x="6581775" y="3009900"/>
          <p14:tracePt t="27857" x="6589713" y="3009900"/>
          <p14:tracePt t="27865" x="6589713" y="3017838"/>
          <p14:tracePt t="27876" x="6599238" y="3017838"/>
          <p14:tracePt t="27897" x="6608763" y="3027363"/>
          <p14:tracePt t="28105" x="6608763" y="3036888"/>
          <p14:tracePt t="28217" x="6608763" y="3044825"/>
          <p14:tracePt t="28226" x="6608763" y="3054350"/>
          <p14:tracePt t="28241" x="6608763" y="3062288"/>
          <p14:tracePt t="28258" x="6608763" y="3071813"/>
          <p14:tracePt t="28273" x="6608763" y="3081338"/>
          <p14:tracePt t="28290" x="6608763" y="3098800"/>
          <p14:tracePt t="28353" x="6589713" y="3125788"/>
          <p14:tracePt t="28393" x="6589713" y="3133725"/>
          <p14:tracePt t="28409" x="6589713" y="3143250"/>
          <p14:tracePt t="28433" x="6581775" y="3143250"/>
          <p14:tracePt t="28457" x="6581775" y="3152775"/>
          <p14:tracePt t="28466" x="6572250" y="3152775"/>
          <p14:tracePt t="28481" x="6554788" y="3170238"/>
          <p14:tracePt t="28521" x="6545263" y="3179763"/>
          <p14:tracePt t="28633" x="6545263" y="3187700"/>
          <p14:tracePt t="28642" x="6537325" y="3197225"/>
          <p14:tracePt t="28658" x="6527800" y="3197225"/>
          <p14:tracePt t="28673" x="6518275" y="3205163"/>
          <p14:tracePt t="28706" x="6510338" y="3224213"/>
          <p14:tracePt t="28761" x="6500813" y="3241675"/>
          <p14:tracePt t="28777" x="6491288" y="3251200"/>
          <p14:tracePt t="28793" x="6483350" y="3268663"/>
          <p14:tracePt t="28809" x="6473825" y="3268663"/>
          <p14:tracePt t="28825" x="6473825" y="3276600"/>
          <p14:tracePt t="28865" x="6473825" y="3286125"/>
          <p14:tracePt t="28881" x="6456363" y="3295650"/>
          <p14:tracePt t="28897" x="6456363" y="3303588"/>
          <p14:tracePt t="28922" x="6456363" y="3313113"/>
          <p14:tracePt t="28961" x="6456363" y="3322638"/>
          <p14:tracePt t="29017" x="6456363" y="3340100"/>
          <p14:tracePt t="29049" x="6456363" y="3357563"/>
          <p14:tracePt t="29282" x="6456363" y="3367088"/>
          <p14:tracePt t="29706" x="6456363" y="3375025"/>
          <p14:tracePt t="29716" x="6446838" y="3375025"/>
          <p14:tracePt t="29730" x="6438900" y="3394075"/>
          <p14:tracePt t="29746" x="6429375" y="3394075"/>
          <p14:tracePt t="30635" x="6429375" y="3402013"/>
          <p14:tracePt t="30843" x="6419850" y="3402013"/>
          <p14:tracePt t="31251" x="6429375" y="3394075"/>
          <p14:tracePt t="31275" x="6446838" y="3384550"/>
          <p14:tracePt t="31284" x="6456363" y="3384550"/>
          <p14:tracePt t="31307" x="6491288" y="3384550"/>
          <p14:tracePt t="31322" x="6500813" y="3384550"/>
          <p14:tracePt t="31499" x="6518275" y="3384550"/>
          <p14:tracePt t="31508" x="6537325" y="3384550"/>
          <p14:tracePt t="31523" x="6554788" y="3384550"/>
          <p14:tracePt t="31539" x="6562725" y="3384550"/>
          <p14:tracePt t="31558" x="6581775" y="3411538"/>
          <p14:tracePt t="31574" x="6589713" y="3411538"/>
          <p14:tracePt t="31659" x="6599238" y="3411538"/>
          <p14:tracePt t="31668" x="6608763" y="3411538"/>
          <p14:tracePt t="31691" x="6616700" y="3411538"/>
          <p14:tracePt t="31708" x="6626225" y="3411538"/>
          <p14:tracePt t="31732" x="6634163" y="3411538"/>
          <p14:tracePt t="31755" x="6643688" y="3411538"/>
          <p14:tracePt t="31772" x="6670675" y="3411538"/>
          <p14:tracePt t="31780" x="6688138" y="3411538"/>
          <p14:tracePt t="31791" x="6705600" y="3411538"/>
          <p14:tracePt t="31809" x="6724650" y="3394075"/>
          <p14:tracePt t="31811" x="6724650" y="3384550"/>
          <p14:tracePt t="31824" x="6742113" y="3357563"/>
          <p14:tracePt t="31840" x="6751638" y="3340100"/>
          <p14:tracePt t="31856" x="6769100" y="3322638"/>
          <p14:tracePt t="31873" x="6769100" y="3303588"/>
          <p14:tracePt t="31875" x="6769100" y="3295650"/>
          <p14:tracePt t="31892" x="6786563" y="3286125"/>
          <p14:tracePt t="31908" x="6786563" y="3276600"/>
          <p14:tracePt t="31931" x="6786563" y="3259138"/>
          <p14:tracePt t="31956" x="6804025" y="3251200"/>
          <p14:tracePt t="31964" x="6804025" y="3241675"/>
          <p14:tracePt t="31974" x="6813550" y="3232150"/>
          <p14:tracePt t="31990" x="6823075" y="3224213"/>
          <p14:tracePt t="32006" x="6831013" y="3214688"/>
          <p14:tracePt t="32027" x="6840538" y="3214688"/>
          <p14:tracePt t="32292" x="6840538" y="3205163"/>
          <p14:tracePt t="32348" x="6848475" y="3197225"/>
          <p14:tracePt t="32380" x="6858000" y="3197225"/>
          <p14:tracePt t="32404" x="6858000" y="3187700"/>
          <p14:tracePt t="32413" x="6867525" y="3187700"/>
          <p14:tracePt t="32428" x="6867525" y="3179763"/>
          <p14:tracePt t="32444" x="6867525" y="3170238"/>
          <p14:tracePt t="32459" x="6875463" y="3170238"/>
          <p14:tracePt t="32524" x="6894513" y="3152775"/>
          <p14:tracePt t="32556" x="6894513" y="3143250"/>
          <p14:tracePt t="32668" x="6894513" y="3125788"/>
          <p14:tracePt t="32692" x="6894513" y="3116263"/>
          <p14:tracePt t="32740" x="6894513" y="3108325"/>
          <p14:tracePt t="33028" x="6894513" y="3116263"/>
          <p14:tracePt t="33068" x="6894513" y="3125788"/>
          <p14:tracePt t="33085" x="6894513" y="3133725"/>
          <p14:tracePt t="33133" x="6902450" y="3133725"/>
          <p14:tracePt t="33253" x="6911975" y="3133725"/>
          <p14:tracePt t="33277" x="6929438" y="3133725"/>
          <p14:tracePt t="33300" x="6938963" y="3133725"/>
          <p14:tracePt t="33310" x="6956425" y="3133725"/>
          <p14:tracePt t="33324" x="6973888" y="3133725"/>
          <p14:tracePt t="33341" x="7000875" y="3133725"/>
          <p14:tracePt t="33358" x="7037388" y="3133725"/>
          <p14:tracePt t="33374" x="7054850" y="3133725"/>
          <p14:tracePt t="33391" x="7072313" y="3133725"/>
          <p14:tracePt t="33407" x="7081838" y="3133725"/>
          <p14:tracePt t="33428" x="7099300" y="3133725"/>
          <p14:tracePt t="33453" x="7108825" y="3133725"/>
          <p14:tracePt t="33464" x="7116763" y="3133725"/>
          <p14:tracePt t="33474" x="7134225" y="3133725"/>
          <p14:tracePt t="33490" x="7153275" y="3133725"/>
          <p14:tracePt t="33493" x="7170738" y="3133725"/>
          <p14:tracePt t="33506" x="7180263" y="3133725"/>
          <p14:tracePt t="33523" x="7205663" y="3152775"/>
          <p14:tracePt t="33525" x="7215188" y="3152775"/>
          <p14:tracePt t="33549" x="7232650" y="3152775"/>
          <p14:tracePt t="33581" x="7251700" y="3152775"/>
          <p14:tracePt t="33590" x="7259638" y="3152775"/>
          <p14:tracePt t="33607" x="7269163" y="3152775"/>
          <p14:tracePt t="33623" x="7277100" y="3152775"/>
          <p14:tracePt t="33640" x="7286625" y="3152775"/>
          <p14:tracePt t="33657" x="7296150" y="3152775"/>
          <p14:tracePt t="33673" x="7313613" y="3152775"/>
          <p14:tracePt t="33693" x="7331075" y="3152775"/>
          <p14:tracePt t="33717" x="7340600" y="3152775"/>
          <p14:tracePt t="33726" x="7358063" y="3152775"/>
          <p14:tracePt t="33749" x="7375525" y="3152775"/>
          <p14:tracePt t="33765" x="7394575" y="3152775"/>
          <p14:tracePt t="33774" x="7402513" y="3152775"/>
          <p14:tracePt t="33791" x="7439025" y="3143250"/>
          <p14:tracePt t="33821" x="7446963" y="3143250"/>
          <p14:tracePt t="33839" x="7456488" y="3133725"/>
          <p14:tracePt t="33853" x="7466013" y="3133725"/>
          <p14:tracePt t="33877" x="7473950" y="3133725"/>
          <p14:tracePt t="33941" x="7491413" y="3133725"/>
          <p14:tracePt t="33965" x="7500938" y="3133725"/>
          <p14:tracePt t="33981" x="7510463" y="3133725"/>
          <p14:tracePt t="33991" x="7518400" y="3133725"/>
          <p14:tracePt t="34006" x="7527925" y="3133725"/>
          <p14:tracePt t="34023" x="7537450" y="3133725"/>
          <p14:tracePt t="34045" x="7545388" y="3125788"/>
          <p14:tracePt t="34069" x="7554913" y="3125788"/>
          <p14:tracePt t="34093" x="7562850" y="3125788"/>
          <p14:tracePt t="34102" x="7572375" y="3116263"/>
          <p14:tracePt t="34111" x="7581900" y="3116263"/>
          <p14:tracePt t="34125" x="7589838" y="3116263"/>
          <p14:tracePt t="34142" x="7599363" y="3116263"/>
          <p14:tracePt t="34156" x="7608888" y="3116263"/>
          <p14:tracePt t="34173" x="7616825" y="3116263"/>
          <p14:tracePt t="34191" x="7634288" y="3116263"/>
          <p14:tracePt t="34213" x="7643813" y="3116263"/>
          <p14:tracePt t="34269" x="7653338" y="3116263"/>
          <p14:tracePt t="34285" x="7661275" y="3116263"/>
          <p14:tracePt t="34295" x="7670800" y="3116263"/>
          <p14:tracePt t="34309" x="7688263" y="3125788"/>
          <p14:tracePt t="34323" x="7705725" y="3133725"/>
          <p14:tracePt t="34341" x="7724775" y="3143250"/>
          <p14:tracePt t="34358" x="7751763" y="3152775"/>
          <p14:tracePt t="34374" x="7769225" y="3152775"/>
          <p14:tracePt t="34391" x="7796213" y="3160713"/>
          <p14:tracePt t="34407" x="7813675" y="3160713"/>
          <p14:tracePt t="34423" x="7840663" y="3160713"/>
          <p14:tracePt t="34441" x="7858125" y="3170238"/>
          <p14:tracePt t="34459" x="7875588" y="3170238"/>
          <p14:tracePt t="34461" x="7885113" y="3170238"/>
          <p14:tracePt t="34473" x="7885113" y="3179763"/>
          <p14:tracePt t="34490" x="7894638" y="3179763"/>
          <p14:tracePt t="34507" x="7912100" y="3187700"/>
          <p14:tracePt t="34525" x="7920038" y="3187700"/>
          <p14:tracePt t="34542" x="7929563" y="3187700"/>
          <p14:tracePt t="34558" x="7939088" y="3187700"/>
          <p14:tracePt t="34646" x="7947025" y="3187700"/>
          <p14:tracePt t="34686" x="7956550" y="3187700"/>
          <p14:tracePt t="34741" x="7966075" y="3187700"/>
          <p14:tracePt t="34782" x="7974013" y="3187700"/>
          <p14:tracePt t="34830" x="7983538" y="3187700"/>
          <p14:tracePt t="34846" x="7983538" y="3179763"/>
          <p14:tracePt t="34857" x="7991475" y="3179763"/>
          <p14:tracePt t="34874" x="8001000" y="3170238"/>
          <p14:tracePt t="35005" x="8010525" y="3170238"/>
          <p14:tracePt t="35030" x="8018463" y="3170238"/>
          <p14:tracePt t="35062" x="8027988" y="3160713"/>
          <p14:tracePt t="35086" x="8037513" y="3152775"/>
          <p14:tracePt t="35118" x="8045450" y="3143250"/>
          <p14:tracePt t="35158" x="8054975" y="3143250"/>
          <p14:tracePt t="35174" x="8062913" y="3133725"/>
          <p14:tracePt t="35190" x="8062913" y="3125788"/>
          <p14:tracePt t="35222" x="8072438" y="3125788"/>
          <p14:tracePt t="35234" x="8089900" y="3125788"/>
          <p14:tracePt t="35246" x="8089900" y="3116263"/>
          <p14:tracePt t="35294" x="8099425" y="3116263"/>
          <p14:tracePt t="35318" x="8116888" y="3116263"/>
          <p14:tracePt t="35382" x="8134350" y="3116263"/>
          <p14:tracePt t="35398" x="8143875" y="3108325"/>
          <p14:tracePt t="35470" x="8143875" y="3098800"/>
          <p14:tracePt t="35550" x="8153400" y="3098800"/>
          <p14:tracePt t="35566" x="8161338" y="3098800"/>
          <p14:tracePt t="35576" x="8170863" y="3098800"/>
          <p14:tracePt t="35592" x="8180388" y="3108325"/>
          <p14:tracePt t="35608" x="8180388" y="3116263"/>
          <p14:tracePt t="35624" x="8188325" y="3116263"/>
          <p14:tracePt t="35646" x="8197850" y="3116263"/>
          <p14:tracePt t="35782" x="8215313" y="3116263"/>
          <p14:tracePt t="35831" x="8224838" y="3125788"/>
          <p14:tracePt t="35855" x="8232775" y="3133725"/>
          <p14:tracePt t="35872" x="8242300" y="3143250"/>
          <p14:tracePt t="35911" x="8251825" y="3152775"/>
          <p14:tracePt t="35935" x="8251825" y="3160713"/>
          <p14:tracePt t="35967" x="8259763" y="3179763"/>
          <p14:tracePt t="35991" x="8269288" y="3187700"/>
          <p14:tracePt t="36030" x="8277225" y="3197225"/>
          <p14:tracePt t="36062" x="8277225" y="3205163"/>
          <p14:tracePt t="36079" x="8286750" y="3214688"/>
          <p14:tracePt t="36094" x="8296275" y="3224213"/>
          <p14:tracePt t="36118" x="8304213" y="3241675"/>
          <p14:tracePt t="36143" x="8313738" y="3241675"/>
          <p14:tracePt t="36216" x="8313738" y="3251200"/>
          <p14:tracePt t="36224" x="8323263" y="3251200"/>
          <p14:tracePt t="36247" x="8323263" y="3268663"/>
          <p14:tracePt t="36343" x="8331200" y="3276600"/>
          <p14:tracePt t="36391" x="8331200" y="3295650"/>
          <p14:tracePt t="36400" x="8340725" y="3303588"/>
          <p14:tracePt t="36591" x="8348663" y="3313113"/>
          <p14:tracePt t="36615" x="8348663" y="3322638"/>
          <p14:tracePt t="36647" x="8348663" y="3330575"/>
          <p14:tracePt t="36711" x="8367713" y="3340100"/>
          <p14:tracePt t="36720" x="8367713" y="3348038"/>
          <p14:tracePt t="36768" x="8367713" y="3357563"/>
          <p14:tracePt t="36777" x="8367713" y="3367088"/>
          <p14:tracePt t="36871" x="8367713" y="3375025"/>
          <p14:tracePt t="36881" x="8367713" y="3384550"/>
          <p14:tracePt t="36904" x="8367713" y="3402013"/>
          <p14:tracePt t="36913" x="8367713" y="3411538"/>
          <p14:tracePt t="36936" x="8367713" y="3429000"/>
          <p14:tracePt t="37128" x="8367713" y="3438525"/>
          <p14:tracePt t="37144" x="8367713" y="3446463"/>
          <p14:tracePt t="37168" x="8367713" y="3465513"/>
          <p14:tracePt t="37183" x="8367713" y="3473450"/>
          <p14:tracePt t="37193" x="8367713" y="3482975"/>
          <p14:tracePt t="37207" x="8367713" y="3490913"/>
          <p14:tracePt t="37225" x="8367713" y="3509963"/>
          <p14:tracePt t="37242" x="8375650" y="3517900"/>
          <p14:tracePt t="37257" x="8375650" y="3527425"/>
          <p14:tracePt t="37276" x="8375650" y="3536950"/>
          <p14:tracePt t="37291" x="8375650" y="3544888"/>
          <p14:tracePt t="37307" x="8375650" y="3562350"/>
          <p14:tracePt t="37324" x="8375650" y="3581400"/>
          <p14:tracePt t="37341" x="8375650" y="3589338"/>
          <p14:tracePt t="37359" x="8375650" y="3608388"/>
          <p14:tracePt t="37408" x="8375650" y="3616325"/>
          <p14:tracePt t="37424" x="8375650" y="3625850"/>
          <p14:tracePt t="37433" x="8375650" y="3633788"/>
          <p14:tracePt t="37443" x="8375650" y="3643313"/>
          <p14:tracePt t="37459" x="8375650" y="3652838"/>
          <p14:tracePt t="37474" x="8375650" y="3670300"/>
          <p14:tracePt t="37495" x="8375650" y="3679825"/>
          <p14:tracePt t="37507" x="8375650" y="3687763"/>
          <p14:tracePt t="37535" x="8375650" y="3697288"/>
          <p14:tracePt t="37546" x="8375650" y="3705225"/>
          <p14:tracePt t="37558" x="8375650" y="3714750"/>
          <p14:tracePt t="37574" x="8375650" y="3724275"/>
          <p14:tracePt t="37591" x="8375650" y="3732213"/>
          <p14:tracePt t="37609" x="8375650" y="3741738"/>
          <p14:tracePt t="37656" x="8375650" y="3751263"/>
          <p14:tracePt t="37688" x="8375650" y="3759200"/>
          <p14:tracePt t="37696" x="8375650" y="3768725"/>
          <p14:tracePt t="37712" x="8367713" y="3776663"/>
          <p14:tracePt t="37728" x="8367713" y="3786188"/>
          <p14:tracePt t="37744" x="8367713" y="3795713"/>
          <p14:tracePt t="37760" x="8358188" y="3803650"/>
          <p14:tracePt t="37816" x="8348663" y="3813175"/>
          <p14:tracePt t="37832" x="8340725" y="3822700"/>
          <p14:tracePt t="37848" x="8331200" y="3830638"/>
          <p14:tracePt t="37873" x="8323263" y="3840163"/>
          <p14:tracePt t="37928" x="8304213" y="3848100"/>
          <p14:tracePt t="37952" x="8304213" y="3857625"/>
          <p14:tracePt t="37968" x="8296275" y="3867150"/>
          <p14:tracePt t="37978" x="8286750" y="3875088"/>
          <p14:tracePt t="37993" x="8269288" y="3875088"/>
          <p14:tracePt t="38032" x="8269288" y="3884613"/>
          <p14:tracePt t="38048" x="8259763" y="3884613"/>
          <p14:tracePt t="38057" x="8251825" y="3884613"/>
          <p14:tracePt t="38075" x="8242300" y="3894138"/>
          <p14:tracePt t="38093" x="8215313" y="3902075"/>
          <p14:tracePt t="38095" x="8205788" y="3902075"/>
          <p14:tracePt t="38112" x="8205788" y="3911600"/>
          <p14:tracePt t="38128" x="8197850" y="3919538"/>
          <p14:tracePt t="38144" x="8180388" y="3929063"/>
          <p14:tracePt t="38160" x="8170863" y="3929063"/>
          <p14:tracePt t="38174" x="8161338" y="3938588"/>
          <p14:tracePt t="38192" x="8143875" y="3938588"/>
          <p14:tracePt t="38208" x="8126413" y="3938588"/>
          <p14:tracePt t="38256" x="8108950" y="3946525"/>
          <p14:tracePt t="38265" x="8099425" y="3946525"/>
          <p14:tracePt t="38277" x="8089900" y="3946525"/>
          <p14:tracePt t="38291" x="8072438" y="3956050"/>
          <p14:tracePt t="38307" x="8062913" y="3956050"/>
          <p14:tracePt t="38325" x="8045450" y="3956050"/>
          <p14:tracePt t="38341" x="8027988" y="3956050"/>
          <p14:tracePt t="38343" x="8001000" y="3956050"/>
          <p14:tracePt t="38357" x="7983538" y="3956050"/>
          <p14:tracePt t="38376" x="7939088" y="3973513"/>
          <p14:tracePt t="38391" x="7929563" y="3983038"/>
          <p14:tracePt t="38408" x="7894638" y="3990975"/>
          <p14:tracePt t="38426" x="7875588" y="3990975"/>
          <p14:tracePt t="38443" x="7867650" y="3990975"/>
          <p14:tracePt t="38460" x="7840663" y="3990975"/>
          <p14:tracePt t="38475" x="7804150" y="3990975"/>
          <p14:tracePt t="38492" x="7796213" y="3990975"/>
          <p14:tracePt t="38508" x="7777163" y="3990975"/>
          <p14:tracePt t="38552" x="7769225" y="3990975"/>
          <p14:tracePt t="38563" x="7751763" y="3990975"/>
          <p14:tracePt t="38575" x="7742238" y="3983038"/>
          <p14:tracePt t="38577" x="7724775" y="3983038"/>
          <p14:tracePt t="38592" x="7680325" y="3965575"/>
          <p14:tracePt t="38609" x="7653338" y="3965575"/>
          <p14:tracePt t="38625" x="7616825" y="3965575"/>
          <p14:tracePt t="38643" x="7608888" y="3965575"/>
          <p14:tracePt t="38657" x="7599363" y="3965575"/>
          <p14:tracePt t="38675" x="7581900" y="3965575"/>
          <p14:tracePt t="38692" x="7562850" y="3956050"/>
          <p14:tracePt t="38708" x="7527925" y="3956050"/>
          <p14:tracePt t="38769" x="7518400" y="3956050"/>
          <p14:tracePt t="38778" x="7500938" y="3956050"/>
          <p14:tracePt t="38794" x="7483475" y="3956050"/>
          <p14:tracePt t="38808" x="7439025" y="3946525"/>
          <p14:tracePt t="38825" x="7402513" y="3938588"/>
          <p14:tracePt t="38844" x="7348538" y="3938588"/>
          <p14:tracePt t="38858" x="7232650" y="3919538"/>
          <p14:tracePt t="38875" x="7188200" y="3919538"/>
          <p14:tracePt t="38891" x="7161213" y="3919538"/>
          <p14:tracePt t="38907" x="7116763" y="3919538"/>
          <p14:tracePt t="38924" x="7089775" y="3919538"/>
          <p14:tracePt t="38928" x="7081838" y="3919538"/>
          <p14:tracePt t="38941" x="7072313" y="3919538"/>
          <p14:tracePt t="38958" x="7054850" y="3911600"/>
          <p14:tracePt t="38960" x="7037388" y="3902075"/>
          <p14:tracePt t="38975" x="7018338" y="3902075"/>
          <p14:tracePt t="38992" x="6973888" y="3894138"/>
          <p14:tracePt t="39008" x="6956425" y="3884613"/>
          <p14:tracePt t="39025" x="6919913" y="3875088"/>
          <p14:tracePt t="39043" x="6894513" y="3867150"/>
          <p14:tracePt t="39058" x="6848475" y="3840163"/>
          <p14:tracePt t="39075" x="6823075" y="3822700"/>
          <p14:tracePt t="39092" x="6804025" y="3803650"/>
          <p14:tracePt t="39107" x="6777038" y="3786188"/>
          <p14:tracePt t="39125" x="6777038" y="3768725"/>
          <p14:tracePt t="39141" x="6777038" y="3759200"/>
          <p14:tracePt t="39157" x="6777038" y="3741738"/>
          <p14:tracePt t="39174" x="6751638" y="3724275"/>
          <p14:tracePt t="39192" x="6732588" y="3705225"/>
          <p14:tracePt t="39217" x="6732588" y="3687763"/>
          <p14:tracePt t="39228" x="6724650" y="3679825"/>
          <p14:tracePt t="39243" x="6715125" y="3670300"/>
          <p14:tracePt t="39258" x="6705600" y="3660775"/>
          <p14:tracePt t="39275" x="6680200" y="3633788"/>
          <p14:tracePt t="39294" x="6653213" y="3608388"/>
          <p14:tracePt t="39308" x="6626225" y="3581400"/>
          <p14:tracePt t="39325" x="6599238" y="3562350"/>
          <p14:tracePt t="39344" x="6581775" y="3544888"/>
          <p14:tracePt t="39346" x="6572250" y="3536950"/>
          <p14:tracePt t="39357" x="6562725" y="3527425"/>
          <p14:tracePt t="39375" x="6554788" y="3509963"/>
          <p14:tracePt t="39391" x="6527800" y="3482975"/>
          <p14:tracePt t="39393" x="6518275" y="3482975"/>
          <p14:tracePt t="39408" x="6510338" y="3465513"/>
          <p14:tracePt t="39426" x="6491288" y="3446463"/>
          <p14:tracePt t="39443" x="6473825" y="3438525"/>
          <p14:tracePt t="39461" x="6473825" y="3429000"/>
          <p14:tracePt t="39476" x="6473825" y="3402013"/>
          <p14:tracePt t="39492" x="6465888" y="3384550"/>
          <p14:tracePt t="39508" x="6456363" y="3357563"/>
          <p14:tracePt t="39526" x="6438900" y="3330575"/>
          <p14:tracePt t="39541" x="6438900" y="3322638"/>
          <p14:tracePt t="39558" x="6429375" y="3303588"/>
          <p14:tracePt t="39575" x="6419850" y="3286125"/>
          <p14:tracePt t="39625" x="6419850" y="3276600"/>
          <p14:tracePt t="39665" x="6419850" y="3268663"/>
          <p14:tracePt t="39674" x="6419850" y="3259138"/>
          <p14:tracePt t="39692" x="6419850" y="3241675"/>
          <p14:tracePt t="39708" x="6419850" y="3224213"/>
          <p14:tracePt t="39725" x="6419850" y="3214688"/>
          <p14:tracePt t="39743" x="6438900" y="3197225"/>
          <p14:tracePt t="39757" x="6456363" y="3170238"/>
          <p14:tracePt t="39775" x="6483350" y="3143250"/>
          <p14:tracePt t="39777" x="6510338" y="3143250"/>
          <p14:tracePt t="39791" x="6510338" y="3133725"/>
          <p14:tracePt t="39807" x="6527800" y="3125788"/>
          <p14:tracePt t="39833" x="6537325" y="3125788"/>
          <p14:tracePt t="39858" x="6545263" y="3116263"/>
          <p14:tracePt t="39867" x="6554788" y="3116263"/>
          <p14:tracePt t="39877" x="6562725" y="3116263"/>
          <p14:tracePt t="39892" x="6608763" y="3108325"/>
          <p14:tracePt t="39908" x="6661150" y="3098800"/>
          <p14:tracePt t="39925" x="6697663" y="3098800"/>
          <p14:tracePt t="39941" x="6724650" y="3089275"/>
          <p14:tracePt t="39958" x="6732588" y="3089275"/>
          <p14:tracePt t="39975" x="6751638" y="3089275"/>
          <p14:tracePt t="39991" x="6769100" y="3089275"/>
          <p14:tracePt t="40009" x="6840538" y="3089275"/>
          <p14:tracePt t="40026" x="6867525" y="3089275"/>
          <p14:tracePt t="40043" x="6875463" y="3089275"/>
          <p14:tracePt t="40058" x="6894513" y="3089275"/>
          <p14:tracePt t="40075" x="6911975" y="3089275"/>
          <p14:tracePt t="40091" x="6929438" y="3089275"/>
          <p14:tracePt t="40108" x="6946900" y="3089275"/>
          <p14:tracePt t="40125" x="6965950" y="3089275"/>
          <p14:tracePt t="40140" x="6983413" y="3089275"/>
          <p14:tracePt t="40157" x="6991350" y="3089275"/>
          <p14:tracePt t="40174" x="7018338" y="3089275"/>
          <p14:tracePt t="40190" x="7045325" y="3089275"/>
          <p14:tracePt t="40192" x="7062788" y="3089275"/>
          <p14:tracePt t="40207" x="7072313" y="3089275"/>
          <p14:tracePt t="40226" x="7099300" y="3089275"/>
          <p14:tracePt t="40241" x="7116763" y="3089275"/>
          <p14:tracePt t="40258" x="7134225" y="3089275"/>
          <p14:tracePt t="40276" x="7161213" y="3098800"/>
          <p14:tracePt t="40292" x="7170738" y="3108325"/>
          <p14:tracePt t="40307" x="7180263" y="3116263"/>
          <p14:tracePt t="40325" x="7188200" y="3116263"/>
          <p14:tracePt t="40341" x="7197725" y="3116263"/>
          <p14:tracePt t="40378" x="7215188" y="3116263"/>
          <p14:tracePt t="40394" x="7224713" y="3116263"/>
          <p14:tracePt t="40410" x="7232650" y="3116263"/>
          <p14:tracePt t="40418" x="7242175" y="3116263"/>
          <p14:tracePt t="40458" x="7251700" y="3116263"/>
          <p14:tracePt t="40490" x="7259638" y="3116263"/>
          <p14:tracePt t="40499" x="7269163" y="3116263"/>
          <p14:tracePt t="40546" x="7277100" y="3116263"/>
          <p14:tracePt t="40626" x="7296150" y="3116263"/>
          <p14:tracePt t="40730" x="7304088" y="3116263"/>
          <p14:tracePt t="40739" x="7313613" y="3116263"/>
          <p14:tracePt t="40758" x="7323138" y="3116263"/>
          <p14:tracePt t="40776" x="7331075" y="3116263"/>
          <p14:tracePt t="40874" x="7340600" y="3116263"/>
          <p14:tracePt t="40891" x="7358063" y="3098800"/>
          <p14:tracePt t="40914" x="7367588" y="3098800"/>
          <p14:tracePt t="40978" x="7375525" y="3098800"/>
          <p14:tracePt t="41026" x="7385050" y="3098800"/>
          <p14:tracePt t="41058" x="7394575" y="3098800"/>
          <p14:tracePt t="41090" x="7402513" y="3098800"/>
          <p14:tracePt t="41122" x="7412038" y="3098800"/>
          <p14:tracePt t="41139" x="7419975" y="3098800"/>
          <p14:tracePt t="41148" x="7429500" y="3108325"/>
          <p14:tracePt t="41171" x="7439025" y="3108325"/>
          <p14:tracePt t="41242" x="7456488" y="3108325"/>
          <p14:tracePt t="41274" x="7466013" y="3108325"/>
          <p14:tracePt t="41283" x="7473950" y="3116263"/>
          <p14:tracePt t="41339" x="7483475" y="3116263"/>
          <p14:tracePt t="41356" x="7500938" y="3116263"/>
          <p14:tracePt t="41366" x="7510463" y="3116263"/>
          <p14:tracePt t="41380" x="7510463" y="3125788"/>
          <p14:tracePt t="41427" x="7518400" y="3125788"/>
          <p14:tracePt t="41467" x="7537450" y="3125788"/>
          <p14:tracePt t="41491" x="7554913" y="3125788"/>
          <p14:tracePt t="41523" x="7562850" y="3125788"/>
          <p14:tracePt t="41539" x="7572375" y="3133725"/>
          <p14:tracePt t="41556" x="7589838" y="3143250"/>
          <p14:tracePt t="41579" x="7616825" y="3143250"/>
          <p14:tracePt t="41588" x="7626350" y="3143250"/>
          <p14:tracePt t="41608" x="7634288" y="3143250"/>
          <p14:tracePt t="41625" x="7643813" y="3143250"/>
          <p14:tracePt t="41659" x="7653338" y="3143250"/>
          <p14:tracePt t="41675" x="7661275" y="3143250"/>
          <p14:tracePt t="41707" x="7670800" y="3143250"/>
          <p14:tracePt t="41724" x="7670800" y="3152775"/>
          <p14:tracePt t="41763" x="7688263" y="3152775"/>
          <p14:tracePt t="41827" x="7697788" y="3152775"/>
          <p14:tracePt t="41875" x="7697788" y="3143250"/>
          <p14:tracePt t="41884" x="7705725" y="3143250"/>
          <p14:tracePt t="41915" x="7705725" y="3133725"/>
          <p14:tracePt t="41940" x="7724775" y="3116263"/>
          <p14:tracePt t="42267" x="7715250" y="3116263"/>
          <p14:tracePt t="42278" x="7705725" y="3116263"/>
          <p14:tracePt t="42355" x="7697788" y="3116263"/>
          <p14:tracePt t="42412" x="7688263" y="3116263"/>
          <p14:tracePt t="42427" x="7670800" y="3116263"/>
          <p14:tracePt t="42444" x="7653338" y="3116263"/>
          <p14:tracePt t="42459" x="7616825" y="3116263"/>
          <p14:tracePt t="42477" x="7608888" y="3116263"/>
          <p14:tracePt t="42532" x="7599363" y="3116263"/>
          <p14:tracePt t="42557" x="7581900" y="3116263"/>
          <p14:tracePt t="42572" x="7572375" y="3116263"/>
          <p14:tracePt t="42581" x="7562850" y="3116263"/>
          <p14:tracePt t="42595" x="7554913" y="3116263"/>
          <p14:tracePt t="42608" x="7545388" y="3116263"/>
          <p14:tracePt t="42625" x="7537450" y="3116263"/>
          <p14:tracePt t="42748" x="7527925" y="3116263"/>
          <p14:tracePt t="42757" x="7518400" y="3116263"/>
          <p14:tracePt t="42776" x="7500938" y="3108325"/>
          <p14:tracePt t="42791" x="7473950" y="3098800"/>
          <p14:tracePt t="42808" x="7466013" y="3098800"/>
          <p14:tracePt t="42829" x="7456488" y="3098800"/>
          <p14:tracePt t="42908" x="7446963" y="3089275"/>
          <p14:tracePt t="43884" x="7429500" y="3098800"/>
          <p14:tracePt t="43893" x="7419975" y="3098800"/>
          <p14:tracePt t="43933" x="7412038" y="3098800"/>
          <p14:tracePt t="43948" x="7402513" y="3098800"/>
          <p14:tracePt t="43959" x="7385050" y="3098800"/>
          <p14:tracePt t="43981" x="7367588" y="3098800"/>
          <p14:tracePt t="43996" x="7358063" y="3098800"/>
          <p14:tracePt t="44101" x="7348538" y="3098800"/>
          <p14:tracePt t="44109" x="7331075" y="3098800"/>
          <p14:tracePt t="44125" x="7323138" y="3098800"/>
          <p14:tracePt t="44143" x="7313613" y="3098800"/>
          <p14:tracePt t="44159" x="7304088" y="3098800"/>
          <p14:tracePt t="44176" x="7286625" y="3098800"/>
          <p14:tracePt t="44192" x="7269163" y="3098800"/>
          <p14:tracePt t="44221" x="7259638" y="3098800"/>
          <p14:tracePt t="44232" x="7251700" y="3098800"/>
          <p14:tracePt t="44242" x="7242175" y="3098800"/>
          <p14:tracePt t="44259" x="7224713" y="3098800"/>
          <p14:tracePt t="44278" x="7205663" y="3098800"/>
          <p14:tracePt t="44293" x="7197725" y="3108325"/>
          <p14:tracePt t="44310" x="7188200" y="3108325"/>
          <p14:tracePt t="44333" x="7180263" y="3108325"/>
          <p14:tracePt t="44342" x="7161213" y="3108325"/>
          <p14:tracePt t="44360" x="7116763" y="3108325"/>
          <p14:tracePt t="44376" x="7045325" y="3108325"/>
          <p14:tracePt t="44392" x="6946900" y="3133725"/>
          <p14:tracePt t="44409" x="6875463" y="3170238"/>
          <p14:tracePt t="44426" x="6831013" y="3187700"/>
          <p14:tracePt t="44442" x="6813550" y="3197225"/>
          <p14:tracePt t="44459" x="6804025" y="3205163"/>
          <p14:tracePt t="44461" x="6786563" y="3205163"/>
          <p14:tracePt t="44533" x="6759575" y="3224213"/>
          <p14:tracePt t="44549" x="6742113" y="3251200"/>
          <p14:tracePt t="44559" x="6732588" y="3251200"/>
          <p14:tracePt t="44576" x="6724650" y="3268663"/>
          <p14:tracePt t="44645" x="6715125" y="3276600"/>
          <p14:tracePt t="44654" x="6705600" y="3276600"/>
          <p14:tracePt t="44685" x="6697663" y="3276600"/>
          <p14:tracePt t="44695" x="6680200" y="3276600"/>
          <p14:tracePt t="44710" x="6661150" y="3286125"/>
          <p14:tracePt t="44726" x="6616700" y="3313113"/>
          <p14:tracePt t="44743" x="6589713" y="3313113"/>
          <p14:tracePt t="44760" x="6572250" y="3330575"/>
          <p14:tracePt t="44781" x="6562725" y="3330575"/>
          <p14:tracePt t="44797" x="6554788" y="3330575"/>
          <p14:tracePt t="44869" x="6545263" y="3330575"/>
          <p14:tracePt t="44879" x="6537325" y="3330575"/>
          <p14:tracePt t="44894" x="6518275" y="3330575"/>
          <p14:tracePt t="45181" x="6510338" y="3330575"/>
          <p14:tracePt t="45208" x="6510338" y="3340100"/>
          <p14:tracePt t="45217" x="6510338" y="3348038"/>
          <p14:tracePt t="45229" x="6510338" y="3357563"/>
          <p14:tracePt t="45294" x="6510338" y="3367088"/>
          <p14:tracePt t="45302" x="6510338" y="3375025"/>
          <p14:tracePt t="45318" x="6510338" y="3384550"/>
          <p14:tracePt t="45342" x="6518275" y="3384550"/>
          <p14:tracePt t="45470" x="6537325" y="3384550"/>
          <p14:tracePt t="45479" x="6545263" y="3394075"/>
          <p14:tracePt t="45492" x="6554788" y="3402013"/>
          <p14:tracePt t="45510" x="6581775" y="3411538"/>
          <p14:tracePt t="45528" x="6589713" y="3411538"/>
          <p14:tracePt t="45543" x="6599238" y="3411538"/>
          <p14:tracePt t="45559" x="6616700" y="3411538"/>
          <p14:tracePt t="45582" x="6616700" y="3402013"/>
          <p14:tracePt t="45593" x="6626225" y="3394075"/>
          <p14:tracePt t="45609" x="6634163" y="3394075"/>
          <p14:tracePt t="45678" x="6643688" y="3394075"/>
          <p14:tracePt t="45689" x="6643688" y="3384550"/>
          <p14:tracePt t="45710" x="6661150" y="3384550"/>
          <p14:tracePt t="45726" x="6670675" y="3384550"/>
          <p14:tracePt t="45750" x="6670675" y="3375025"/>
          <p14:tracePt t="45766" x="6680200" y="3375025"/>
          <p14:tracePt t="45776" x="6680200" y="3367088"/>
          <p14:tracePt t="45838" x="6697663" y="3367088"/>
          <p14:tracePt t="45847" x="6715125" y="3367088"/>
          <p14:tracePt t="45918" x="6724650" y="3367088"/>
          <p14:tracePt t="45934" x="6732588" y="3357563"/>
          <p14:tracePt t="45950" x="6732588" y="3348038"/>
          <p14:tracePt t="46078" x="6732588" y="3340100"/>
          <p14:tracePt t="46239" x="6742113" y="3340100"/>
          <p14:tracePt t="46423" x="6751638" y="3340100"/>
          <p14:tracePt t="46647" x="6751638" y="3348038"/>
          <p14:tracePt t="47087" x="6742113" y="3348038"/>
          <p14:tracePt t="47143" x="6742113" y="3340100"/>
          <p14:tracePt t="47464" x="6732588" y="3340100"/>
          <p14:tracePt t="47912" x="6732588" y="3330575"/>
          <p14:tracePt t="48472" x="6742113" y="3330575"/>
          <p14:tracePt t="48528" x="6751638" y="3330575"/>
          <p14:tracePt t="48632" x="6759575" y="3330575"/>
          <p14:tracePt t="48872" x="6769100" y="3330575"/>
          <p14:tracePt t="48882" x="6777038" y="3330575"/>
          <p14:tracePt t="48896" x="6777038" y="3322638"/>
          <p14:tracePt t="48912" x="6777038" y="3313113"/>
          <p14:tracePt t="48926" x="6777038" y="3303588"/>
          <p14:tracePt t="48945" x="6777038" y="3286125"/>
          <p14:tracePt t="48962" x="6796088" y="3241675"/>
          <p14:tracePt t="48977" x="6804025" y="3224213"/>
          <p14:tracePt t="48993" x="6813550" y="3205163"/>
          <p14:tracePt t="49081" x="6823075" y="3197225"/>
          <p14:tracePt t="49090" x="6831013" y="3179763"/>
          <p14:tracePt t="49110" x="6858000" y="3152775"/>
          <p14:tracePt t="49112" x="6867525" y="3133725"/>
          <p14:tracePt t="49126" x="6894513" y="3116263"/>
          <p14:tracePt t="49144" x="6911975" y="3089275"/>
          <p14:tracePt t="49162" x="6911975" y="3081338"/>
          <p14:tracePt t="49184" x="6919913" y="3081338"/>
          <p14:tracePt t="49196" x="6929438" y="3081338"/>
          <p14:tracePt t="49211" x="6965950" y="3081338"/>
          <p14:tracePt t="49226" x="6991350" y="3054350"/>
          <p14:tracePt t="49243" x="7000875" y="3054350"/>
          <p14:tracePt t="49260" x="7000875" y="3027363"/>
          <p14:tracePt t="49276" x="7000875" y="3009900"/>
          <p14:tracePt t="49293" x="7000875" y="3000375"/>
          <p14:tracePt t="49345" x="7010400" y="2990850"/>
          <p14:tracePt t="49361" x="7027863" y="2990850"/>
          <p14:tracePt t="49385" x="7037388" y="2990850"/>
          <p14:tracePt t="49394" x="7045325" y="2990850"/>
          <p14:tracePt t="49410" x="7054850" y="2990850"/>
          <p14:tracePt t="49433" x="7062788" y="2990850"/>
          <p14:tracePt t="49449" x="7062788" y="2982913"/>
          <p14:tracePt t="49489" x="7072313" y="2982913"/>
          <p14:tracePt t="49498" x="7081838" y="2982913"/>
          <p14:tracePt t="49511" x="7089775" y="2982913"/>
          <p14:tracePt t="49513" x="7108825" y="2982913"/>
          <p14:tracePt t="49601" x="7134225" y="2973388"/>
          <p14:tracePt t="49617" x="7153275" y="2973388"/>
          <p14:tracePt t="49633" x="7161213" y="2973388"/>
          <p14:tracePt t="49697" x="7180263" y="2973388"/>
          <p14:tracePt t="49713" x="7188200" y="2973388"/>
          <p14:tracePt t="49726" x="7205663" y="2982913"/>
          <p14:tracePt t="49744" x="7242175" y="3009900"/>
          <p14:tracePt t="49761" x="7269163" y="3009900"/>
          <p14:tracePt t="49801" x="7277100" y="3009900"/>
          <p14:tracePt t="49811" x="7286625" y="3009900"/>
          <p14:tracePt t="49833" x="7286625" y="3000375"/>
          <p14:tracePt t="49849" x="7296150" y="3000375"/>
          <p14:tracePt t="49873" x="7313613" y="3000375"/>
          <p14:tracePt t="49892" x="7331075" y="3000375"/>
          <p14:tracePt t="49900" x="7340600" y="3000375"/>
          <p14:tracePt t="49913" x="7348538" y="3000375"/>
          <p14:tracePt t="49929" x="7358063" y="3000375"/>
          <p14:tracePt t="49945" x="7367588" y="3000375"/>
          <p14:tracePt t="49969" x="7375525" y="2990850"/>
          <p14:tracePt t="50017" x="7385050" y="2982913"/>
          <p14:tracePt t="50025" x="7385050" y="2973388"/>
          <p14:tracePt t="50043" x="7429500" y="2973388"/>
          <p14:tracePt t="50060" x="7527925" y="2965450"/>
          <p14:tracePt t="50076" x="7616825" y="2928938"/>
          <p14:tracePt t="50094" x="7653338" y="2919413"/>
          <p14:tracePt t="50110" x="7670800" y="2901950"/>
          <p14:tracePt t="50126" x="7680325" y="2901950"/>
          <p14:tracePt t="50145" x="7688263" y="2901950"/>
          <p14:tracePt t="50161" x="7715250" y="2901950"/>
          <p14:tracePt t="50177" x="7742238" y="2901950"/>
          <p14:tracePt t="50194" x="7759700" y="2894013"/>
          <p14:tracePt t="50212" x="7777163" y="2867025"/>
          <p14:tracePt t="50227" x="7786688" y="2847975"/>
          <p14:tracePt t="50244" x="7786688" y="2840038"/>
          <p14:tracePt t="50260" x="7786688" y="2830513"/>
          <p14:tracePt t="50281" x="7796213" y="2830513"/>
          <p14:tracePt t="50314" x="7804150" y="2830513"/>
          <p14:tracePt t="50329" x="7813675" y="2830513"/>
          <p14:tracePt t="50345" x="7831138" y="2830513"/>
          <p14:tracePt t="50354" x="7840663" y="2830513"/>
          <p14:tracePt t="50364" x="7858125" y="2822575"/>
          <p14:tracePt t="50377" x="7902575" y="2803525"/>
          <p14:tracePt t="50394" x="7920038" y="2795588"/>
          <p14:tracePt t="50410" x="7939088" y="2776538"/>
          <p14:tracePt t="50466" x="7947025" y="2768600"/>
          <p14:tracePt t="50482" x="7947025" y="2759075"/>
          <p14:tracePt t="50882" x="7939088" y="2759075"/>
          <p14:tracePt t="50892" x="7929563" y="2759075"/>
          <p14:tracePt t="50910" x="7920038" y="2751138"/>
          <p14:tracePt t="50926" x="7867650" y="2724150"/>
          <p14:tracePt t="50945" x="7742238" y="2687638"/>
          <p14:tracePt t="50961" x="7688263" y="2670175"/>
          <p14:tracePt t="50977" x="7643813" y="2660650"/>
          <p14:tracePt t="50995" x="7643813" y="2652713"/>
          <p14:tracePt t="51026" x="7634288" y="2652713"/>
          <p14:tracePt t="51035" x="7626350" y="2652713"/>
          <p14:tracePt t="51047" x="7608888" y="2652713"/>
          <p14:tracePt t="51061" x="7572375" y="2652713"/>
          <p14:tracePt t="51077" x="7518400" y="2652713"/>
          <p14:tracePt t="51093" x="7510463" y="2652713"/>
          <p14:tracePt t="51114" x="7491413" y="2643188"/>
          <p14:tracePt t="51127" x="7473950" y="2643188"/>
          <p14:tracePt t="51143" x="7439025" y="2643188"/>
          <p14:tracePt t="51146" x="7419975" y="2643188"/>
          <p14:tracePt t="51162" x="7358063" y="2643188"/>
          <p14:tracePt t="51177" x="7304088" y="2643188"/>
          <p14:tracePt t="51194" x="7277100" y="2643188"/>
          <p14:tracePt t="51211" x="7259638" y="2643188"/>
          <p14:tracePt t="51227" x="7232650" y="2643188"/>
          <p14:tracePt t="51244" x="7224713" y="2643188"/>
          <p14:tracePt t="51260" x="7215188" y="2643188"/>
          <p14:tracePt t="51282" x="7197725" y="2643188"/>
          <p14:tracePt t="51294" x="7188200" y="2643188"/>
          <p14:tracePt t="51310" x="7170738" y="2660650"/>
          <p14:tracePt t="51327" x="7161213" y="2679700"/>
          <p14:tracePt t="51344" x="7143750" y="2697163"/>
          <p14:tracePt t="51346" x="7143750" y="2705100"/>
          <p14:tracePt t="51360" x="7143750" y="2714625"/>
          <p14:tracePt t="51378" x="7143750" y="2724150"/>
          <p14:tracePt t="51394" x="7143750" y="2732088"/>
          <p14:tracePt t="51411" x="7143750" y="2751138"/>
          <p14:tracePt t="51427" x="7143750" y="2776538"/>
          <p14:tracePt t="51444" x="7143750" y="2803525"/>
          <p14:tracePt t="51460" x="7143750" y="2840038"/>
          <p14:tracePt t="51477" x="7143750" y="2857500"/>
          <p14:tracePt t="51494" x="7143750" y="2867025"/>
          <p14:tracePt t="51510" x="7143750" y="2884488"/>
          <p14:tracePt t="51526" x="7153275" y="2894013"/>
          <p14:tracePt t="51544" x="7161213" y="2911475"/>
          <p14:tracePt t="51546" x="7170738" y="2911475"/>
          <p14:tracePt t="51561" x="7180263" y="2919413"/>
          <p14:tracePt t="51562" x="7188200" y="2928938"/>
          <p14:tracePt t="51577" x="7197725" y="2938463"/>
          <p14:tracePt t="51595" x="7232650" y="2955925"/>
          <p14:tracePt t="51650" x="7242175" y="2955925"/>
          <p14:tracePt t="51663" x="7251700" y="2955925"/>
          <p14:tracePt t="51677" x="7269163" y="2955925"/>
          <p14:tracePt t="51694" x="7277100" y="2955925"/>
          <p14:tracePt t="51747" x="7286625" y="2955925"/>
          <p14:tracePt t="51802" x="7296150" y="2955925"/>
          <p14:tracePt t="51812" x="7313613" y="2955925"/>
          <p14:tracePt t="51828" x="7323138" y="2955925"/>
          <p14:tracePt t="51859" x="7331075" y="2955925"/>
          <p14:tracePt t="51868" x="7348538" y="2955925"/>
          <p14:tracePt t="51878" x="7358063" y="2955925"/>
          <p14:tracePt t="51895" x="7367588" y="2955925"/>
          <p14:tracePt t="51914" x="7375525" y="2955925"/>
          <p14:tracePt t="51930" x="7385050" y="2955925"/>
          <p14:tracePt t="51945" x="7394575" y="2955925"/>
          <p14:tracePt t="51960" x="7412038" y="2955925"/>
          <p14:tracePt t="51995" x="7419975" y="2955925"/>
          <p14:tracePt t="52004" x="7429500" y="2955925"/>
          <p14:tracePt t="52013" x="7439025" y="2955925"/>
          <p14:tracePt t="52028" x="7446963" y="2955925"/>
          <p14:tracePt t="52044" x="7466013" y="2955925"/>
          <p14:tracePt t="52060" x="7473950" y="2955925"/>
          <p14:tracePt t="52077" x="7491413" y="2955925"/>
          <p14:tracePt t="52107" x="7500938" y="2955925"/>
          <p14:tracePt t="52139" x="7510463" y="2955925"/>
          <p14:tracePt t="52163" x="7518400" y="2955925"/>
          <p14:tracePt t="52172" x="7527925" y="2955925"/>
          <p14:tracePt t="52187" x="7537450" y="2955925"/>
          <p14:tracePt t="52203" x="7545388" y="2955925"/>
          <p14:tracePt t="52219" x="7554913" y="2955925"/>
          <p14:tracePt t="52235" x="7572375" y="2955925"/>
          <p14:tracePt t="52251" x="7581900" y="2955925"/>
          <p14:tracePt t="52262" x="7599363" y="2955925"/>
          <p14:tracePt t="52277" x="7616825" y="2955925"/>
          <p14:tracePt t="52294" x="7634288" y="2955925"/>
          <p14:tracePt t="52315" x="7643813" y="2955925"/>
          <p14:tracePt t="52327" x="7653338" y="2955925"/>
          <p14:tracePt t="52344" x="7661275" y="2973388"/>
          <p14:tracePt t="52360" x="7680325" y="2990850"/>
          <p14:tracePt t="52362" x="7680325" y="3000375"/>
          <p14:tracePt t="52376" x="7688263" y="3009900"/>
          <p14:tracePt t="52395" x="7697788" y="3009900"/>
          <p14:tracePt t="52643" x="7688263" y="3009900"/>
          <p14:tracePt t="52659" x="7670800" y="3009900"/>
          <p14:tracePt t="52668" x="7653338" y="3009900"/>
          <p14:tracePt t="52677" x="7626350" y="3009900"/>
          <p14:tracePt t="52694" x="7599363" y="3009900"/>
          <p14:tracePt t="52711" x="7589838" y="3009900"/>
          <p14:tracePt t="52731" x="7581900" y="3009900"/>
          <p14:tracePt t="52747" x="7562850" y="3009900"/>
          <p14:tracePt t="52763" x="7545388" y="3009900"/>
          <p14:tracePt t="52777" x="7537450" y="3009900"/>
          <p14:tracePt t="52795" x="7491413" y="3027363"/>
          <p14:tracePt t="52811" x="7466013" y="3027363"/>
          <p14:tracePt t="52828" x="7446963" y="3027363"/>
          <p14:tracePt t="52846" x="7439025" y="3027363"/>
          <p14:tracePt t="52861" x="7402513" y="3027363"/>
          <p14:tracePt t="52915" x="7385050" y="3036888"/>
          <p14:tracePt t="52931" x="7375525" y="3036888"/>
          <p14:tracePt t="52947" x="7367588" y="3036888"/>
          <p14:tracePt t="52961" x="7358063" y="3036888"/>
          <p14:tracePt t="52977" x="7348538" y="3044825"/>
          <p14:tracePt t="53011" x="7340600" y="3044825"/>
          <p14:tracePt t="53020" x="7331075" y="3044825"/>
          <p14:tracePt t="53030" x="7323138" y="3044825"/>
          <p14:tracePt t="53045" x="7296150" y="3044825"/>
          <p14:tracePt t="53067" x="7277100" y="3044825"/>
          <p14:tracePt t="53115" x="7269163" y="3054350"/>
          <p14:tracePt t="53180" x="7259638" y="3054350"/>
          <p14:tracePt t="53219" x="7251700" y="3054350"/>
          <p14:tracePt t="53292" x="7242175" y="3054350"/>
          <p14:tracePt t="53452" x="7232650" y="3036888"/>
          <p14:tracePt t="53660" x="7224713" y="3036888"/>
          <p14:tracePt t="53677" x="7215188" y="3036888"/>
          <p14:tracePt t="53716" x="7205663" y="3036888"/>
          <p14:tracePt t="53892" x="7205663" y="3044825"/>
          <p14:tracePt t="53909" x="7197725" y="3036888"/>
          <p14:tracePt t="53940" x="7188200" y="3036888"/>
          <p14:tracePt t="54060" x="7188200" y="3017838"/>
          <p14:tracePt t="54084" x="7180263" y="3009900"/>
          <p14:tracePt t="54228" x="7180263" y="3000375"/>
          <p14:tracePt t="54293" x="7170738" y="2990850"/>
          <p14:tracePt t="54301" x="7161213" y="2990850"/>
          <p14:tracePt t="54313" x="7153275" y="2990850"/>
          <p14:tracePt t="54341" x="7134225" y="2990850"/>
          <p14:tracePt t="54380" x="7126288" y="2990850"/>
          <p14:tracePt t="54396" x="7116763" y="2990850"/>
          <p14:tracePt t="54477" x="7108825" y="2990850"/>
          <p14:tracePt t="54501" x="7099300" y="2990850"/>
          <p14:tracePt t="54564" x="7089775" y="2990850"/>
          <p14:tracePt t="54589" x="7081838" y="2990850"/>
          <p14:tracePt t="54725" x="7072313" y="2982913"/>
          <p14:tracePt t="54789" x="7054850" y="2982913"/>
          <p14:tracePt t="54805" x="7054850" y="2990850"/>
          <p14:tracePt t="54909" x="7045325" y="2990850"/>
          <p14:tracePt t="54965" x="7037388" y="3000375"/>
          <p14:tracePt t="55101" x="7018338" y="3009900"/>
          <p14:tracePt t="55133" x="7018338" y="3017838"/>
          <p14:tracePt t="55621" x="7018338" y="3027363"/>
          <p14:tracePt t="55702" x="7010400" y="3027363"/>
          <p14:tracePt t="56614" x="7010400" y="3017838"/>
          <p14:tracePt t="56630" x="7018338" y="3009900"/>
          <p14:tracePt t="56726" x="7018338" y="3000375"/>
          <p14:tracePt t="56735" x="7027863" y="3000375"/>
          <p14:tracePt t="56750" x="7045325" y="3000375"/>
          <p14:tracePt t="56761" x="7045325" y="2990850"/>
          <p14:tracePt t="56782" x="7054850" y="2990850"/>
          <p14:tracePt t="56854" x="7072313" y="2990850"/>
          <p14:tracePt t="56863" x="7116763" y="2990850"/>
          <p14:tracePt t="56879" x="7188200" y="2982913"/>
          <p14:tracePt t="56897" x="7215188" y="2965450"/>
          <p14:tracePt t="56912" x="7259638" y="2965450"/>
          <p14:tracePt t="56929" x="7286625" y="2946400"/>
          <p14:tracePt t="58039" x="7296150" y="2946400"/>
          <p14:tracePt t="58087" x="7296150" y="2955925"/>
          <p14:tracePt t="58096" x="7296150" y="2965450"/>
          <p14:tracePt t="58112" x="7296150" y="3000375"/>
          <p14:tracePt t="58129" x="7296150" y="3054350"/>
          <p14:tracePt t="58145" x="7296150" y="3089275"/>
          <p14:tracePt t="58167" x="7296150" y="3098800"/>
          <p14:tracePt t="58352" x="7296150" y="3108325"/>
          <p14:tracePt t="58367" x="7296150" y="3116263"/>
          <p14:tracePt t="58379" x="7296150" y="3125788"/>
          <p14:tracePt t="58397" x="7296150" y="31337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974013" y="6580188"/>
            <a:ext cx="1166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1">
                <a:latin typeface="Arial" pitchFamily="34" charset="0"/>
              </a:rPr>
              <a:t>Figure 28.10b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6"/>
            <a:ext cx="8231187" cy="5868988"/>
          </a:xfrm>
          <a:prstGeom prst="rect">
            <a:avLst/>
          </a:prstGeom>
          <a:noFill/>
        </p:spPr>
      </p:pic>
      <p:sp>
        <p:nvSpPr>
          <p:cNvPr id="1029" name="Freeform 5"/>
          <p:cNvSpPr>
            <a:spLocks/>
          </p:cNvSpPr>
          <p:nvPr/>
        </p:nvSpPr>
        <p:spPr bwMode="auto">
          <a:xfrm>
            <a:off x="4481513" y="644525"/>
            <a:ext cx="166687" cy="2038350"/>
          </a:xfrm>
          <a:custGeom>
            <a:avLst/>
            <a:gdLst/>
            <a:ahLst/>
            <a:cxnLst>
              <a:cxn ang="0">
                <a:pos x="0" y="1284"/>
              </a:cxn>
              <a:cxn ang="0">
                <a:pos x="0" y="0"/>
              </a:cxn>
              <a:cxn ang="0">
                <a:pos x="105" y="0"/>
              </a:cxn>
            </a:cxnLst>
            <a:rect l="0" t="0" r="r" b="b"/>
            <a:pathLst>
              <a:path w="105" h="1284">
                <a:moveTo>
                  <a:pt x="0" y="1284"/>
                </a:moveTo>
                <a:lnTo>
                  <a:pt x="0" y="0"/>
                </a:lnTo>
                <a:lnTo>
                  <a:pt x="105" y="0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3303588" y="939800"/>
            <a:ext cx="161925" cy="825500"/>
          </a:xfrm>
          <a:custGeom>
            <a:avLst/>
            <a:gdLst/>
            <a:ahLst/>
            <a:cxnLst>
              <a:cxn ang="0">
                <a:pos x="102" y="520"/>
              </a:cxn>
              <a:cxn ang="0">
                <a:pos x="102" y="0"/>
              </a:cxn>
              <a:cxn ang="0">
                <a:pos x="0" y="0"/>
              </a:cxn>
            </a:cxnLst>
            <a:rect l="0" t="0" r="r" b="b"/>
            <a:pathLst>
              <a:path w="102" h="520">
                <a:moveTo>
                  <a:pt x="102" y="520"/>
                </a:moveTo>
                <a:lnTo>
                  <a:pt x="102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3275013" y="635000"/>
            <a:ext cx="593725" cy="1489075"/>
          </a:xfrm>
          <a:custGeom>
            <a:avLst/>
            <a:gdLst/>
            <a:ahLst/>
            <a:cxnLst>
              <a:cxn ang="0">
                <a:pos x="374" y="938"/>
              </a:cxn>
              <a:cxn ang="0">
                <a:pos x="374" y="0"/>
              </a:cxn>
              <a:cxn ang="0">
                <a:pos x="0" y="0"/>
              </a:cxn>
            </a:cxnLst>
            <a:rect l="0" t="0" r="r" b="b"/>
            <a:pathLst>
              <a:path w="374" h="938">
                <a:moveTo>
                  <a:pt x="374" y="938"/>
                </a:moveTo>
                <a:lnTo>
                  <a:pt x="374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1855788" y="1365250"/>
            <a:ext cx="1428750" cy="809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0"/>
              </a:cxn>
              <a:cxn ang="0">
                <a:pos x="900" y="510"/>
              </a:cxn>
            </a:cxnLst>
            <a:rect l="0" t="0" r="r" b="b"/>
            <a:pathLst>
              <a:path w="900" h="510">
                <a:moveTo>
                  <a:pt x="0" y="0"/>
                </a:moveTo>
                <a:lnTo>
                  <a:pt x="84" y="0"/>
                </a:lnTo>
                <a:lnTo>
                  <a:pt x="900" y="510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1595438" y="2752725"/>
            <a:ext cx="457200" cy="1023938"/>
          </a:xfrm>
          <a:custGeom>
            <a:avLst/>
            <a:gdLst/>
            <a:ahLst/>
            <a:cxnLst>
              <a:cxn ang="0">
                <a:pos x="288" y="0"/>
              </a:cxn>
              <a:cxn ang="0">
                <a:pos x="0" y="0"/>
              </a:cxn>
              <a:cxn ang="0">
                <a:pos x="0" y="645"/>
              </a:cxn>
            </a:cxnLst>
            <a:rect l="0" t="0" r="r" b="b"/>
            <a:pathLst>
              <a:path w="288" h="645">
                <a:moveTo>
                  <a:pt x="288" y="0"/>
                </a:moveTo>
                <a:lnTo>
                  <a:pt x="0" y="0"/>
                </a:lnTo>
                <a:lnTo>
                  <a:pt x="0" y="645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5969000" y="2184400"/>
            <a:ext cx="171450" cy="139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881"/>
              </a:cxn>
              <a:cxn ang="0">
                <a:pos x="108" y="881"/>
              </a:cxn>
            </a:cxnLst>
            <a:rect l="0" t="0" r="r" b="b"/>
            <a:pathLst>
              <a:path w="108" h="881">
                <a:moveTo>
                  <a:pt x="0" y="0"/>
                </a:moveTo>
                <a:lnTo>
                  <a:pt x="0" y="881"/>
                </a:lnTo>
                <a:lnTo>
                  <a:pt x="108" y="881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35" name="Freeform 11"/>
          <p:cNvSpPr>
            <a:spLocks/>
          </p:cNvSpPr>
          <p:nvPr/>
        </p:nvSpPr>
        <p:spPr bwMode="auto">
          <a:xfrm>
            <a:off x="5838825" y="3244850"/>
            <a:ext cx="301625" cy="893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63"/>
              </a:cxn>
              <a:cxn ang="0">
                <a:pos x="190" y="563"/>
              </a:cxn>
            </a:cxnLst>
            <a:rect l="0" t="0" r="r" b="b"/>
            <a:pathLst>
              <a:path w="190" h="563">
                <a:moveTo>
                  <a:pt x="0" y="0"/>
                </a:moveTo>
                <a:lnTo>
                  <a:pt x="0" y="563"/>
                </a:lnTo>
                <a:lnTo>
                  <a:pt x="190" y="563"/>
                </a:lnTo>
              </a:path>
            </a:pathLst>
          </a:custGeom>
          <a:noFill/>
          <a:ln w="22225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 flipV="1">
            <a:off x="5089525" y="1527175"/>
            <a:ext cx="1588" cy="1149350"/>
          </a:xfrm>
          <a:prstGeom prst="line">
            <a:avLst/>
          </a:prstGeom>
          <a:noFill/>
          <a:ln w="22225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4683125" y="490538"/>
            <a:ext cx="931863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Somite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4905375" y="935038"/>
            <a:ext cx="16637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Intermediate</a:t>
            </a:r>
          </a:p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6213475" y="2700338"/>
            <a:ext cx="19526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>
                <a:solidFill>
                  <a:srgbClr val="231F20"/>
                </a:solidFill>
                <a:latin typeface="Arial Black" pitchFamily="34" charset="0"/>
              </a:rPr>
              <a:t>Lateral plate</a:t>
            </a:r>
          </a:p>
          <a:p>
            <a:r>
              <a:rPr lang="en-US" sz="2200">
                <a:solidFill>
                  <a:srgbClr val="231F20"/>
                </a:solidFill>
                <a:latin typeface="Arial Black" pitchFamily="34" charset="0"/>
              </a:rPr>
              <a:t>mesoderm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1162050" y="3795713"/>
            <a:ext cx="102552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Coelom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952500" y="1189038"/>
            <a:ext cx="8699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Neural</a:t>
            </a:r>
          </a:p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crest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1358900" y="465138"/>
            <a:ext cx="188118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Neural groove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2371725" y="788988"/>
            <a:ext cx="8699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Neural</a:t>
            </a:r>
          </a:p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fold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6311900" y="3976688"/>
            <a:ext cx="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ar-JO" sz="1800" b="1">
              <a:latin typeface="Arial" pitchFamily="34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6213475" y="3976688"/>
            <a:ext cx="16700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• Splanchnic</a:t>
            </a:r>
          </a:p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  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6311900" y="3405188"/>
            <a:ext cx="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ar-JO" sz="1800" b="1">
              <a:latin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6213475" y="3405188"/>
            <a:ext cx="15684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• Somatic</a:t>
            </a:r>
          </a:p>
          <a:p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  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927100" y="4760913"/>
            <a:ext cx="7431088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>
                <a:solidFill>
                  <a:srgbClr val="231F20"/>
                </a:solidFill>
                <a:latin typeface="Arial Black" pitchFamily="34" charset="0"/>
              </a:rPr>
              <a:t>(b) 20 days. </a:t>
            </a:r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The neural folds form by folding of the </a:t>
            </a:r>
            <a:endParaRPr lang="en-US" sz="1800" b="1">
              <a:latin typeface="Arial" pitchFamily="34" charset="0"/>
            </a:endParaRPr>
          </a:p>
          <a:p>
            <a:r>
              <a:rPr lang="en-US" sz="1800">
                <a:latin typeface="Arial" pitchFamily="34" charset="0"/>
              </a:rPr>
              <a:t>      </a:t>
            </a:r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 neural plate, which then deepens, producing the</a:t>
            </a:r>
            <a:endParaRPr lang="en-US" sz="1800" b="1">
              <a:latin typeface="Arial" pitchFamily="34" charset="0"/>
            </a:endParaRPr>
          </a:p>
          <a:p>
            <a:r>
              <a:rPr lang="en-US" sz="1800">
                <a:latin typeface="Arial" pitchFamily="34" charset="0"/>
              </a:rPr>
              <a:t>      </a:t>
            </a:r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 neural groove. Three mesodermal aggregates form </a:t>
            </a:r>
            <a:endParaRPr lang="en-US" sz="1800" b="1">
              <a:latin typeface="Arial" pitchFamily="34" charset="0"/>
            </a:endParaRPr>
          </a:p>
          <a:p>
            <a:r>
              <a:rPr lang="en-US" sz="1800">
                <a:latin typeface="Arial" pitchFamily="34" charset="0"/>
              </a:rPr>
              <a:t>      </a:t>
            </a:r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 on each side of the notochord (somite, intermediate </a:t>
            </a:r>
            <a:endParaRPr lang="en-US" sz="1800" b="1">
              <a:latin typeface="Arial" pitchFamily="34" charset="0"/>
            </a:endParaRPr>
          </a:p>
          <a:p>
            <a:r>
              <a:rPr lang="en-US" sz="1800">
                <a:latin typeface="Arial" pitchFamily="34" charset="0"/>
              </a:rPr>
              <a:t>      </a:t>
            </a:r>
            <a:r>
              <a:rPr lang="en-US" sz="2200" b="1">
                <a:solidFill>
                  <a:srgbClr val="231F20"/>
                </a:solidFill>
                <a:latin typeface="Arial" pitchFamily="34" charset="0"/>
              </a:rPr>
              <a:t> mesoderm, and lateral plate mesoderm).</a:t>
            </a:r>
            <a:endParaRPr lang="en-US" sz="1800"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87"/>
    </mc:Choice>
    <mc:Fallback>
      <p:transition spd="slow" advTm="5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" x="7296150" y="3160713"/>
          <p14:tracePt t="225" x="7296150" y="3179763"/>
          <p14:tracePt t="243" x="7296150" y="3251200"/>
          <p14:tracePt t="259" x="7296150" y="3313113"/>
          <p14:tracePt t="275" x="7296150" y="3322638"/>
          <p14:tracePt t="292" x="7296150" y="3330575"/>
          <p14:tracePt t="1874" x="7296150" y="3348038"/>
          <p14:tracePt t="1892" x="7296150" y="3357563"/>
          <p14:tracePt t="1970" x="7296150" y="3367088"/>
          <p14:tracePt t="1978" x="7286625" y="3367088"/>
          <p14:tracePt t="1994" x="7277100" y="3367088"/>
          <p14:tracePt t="2130" x="7269163" y="3367088"/>
          <p14:tracePt t="2138" x="7242175" y="3367088"/>
          <p14:tracePt t="2147" x="7215188" y="3367088"/>
          <p14:tracePt t="2159" x="7170738" y="3367088"/>
          <p14:tracePt t="2176" x="7089775" y="3367088"/>
          <p14:tracePt t="2178" x="7054850" y="3367088"/>
          <p14:tracePt t="2194" x="6911975" y="3367088"/>
          <p14:tracePt t="2210" x="6858000" y="3340100"/>
          <p14:tracePt t="2227" x="6840538" y="3340100"/>
          <p14:tracePt t="2307" x="6831013" y="3330575"/>
          <p14:tracePt t="2370" x="6823075" y="3330575"/>
          <p14:tracePt t="2378" x="6796088" y="3330575"/>
          <p14:tracePt t="2394" x="6777038" y="3313113"/>
          <p14:tracePt t="2409" x="6759575" y="3303588"/>
          <p14:tracePt t="2427" x="6732588" y="3303588"/>
          <p14:tracePt t="2443" x="6724650" y="3295650"/>
          <p14:tracePt t="2460" x="6705600" y="3295650"/>
          <p14:tracePt t="2476" x="6688138" y="3295650"/>
          <p14:tracePt t="2494" x="6670675" y="3295650"/>
          <p14:tracePt t="2510" x="6643688" y="3276600"/>
          <p14:tracePt t="2526" x="6626225" y="3276600"/>
          <p14:tracePt t="2543" x="6581775" y="3259138"/>
          <p14:tracePt t="2561" x="6562725" y="3251200"/>
          <p14:tracePt t="2594" x="6545263" y="3241675"/>
          <p14:tracePt t="2603" x="6537325" y="3241675"/>
          <p14:tracePt t="2612" x="6518275" y="3241675"/>
          <p14:tracePt t="2627" x="6491288" y="3232150"/>
          <p14:tracePt t="2643" x="6429375" y="3232150"/>
          <p14:tracePt t="2659" x="6384925" y="3224213"/>
          <p14:tracePt t="2676" x="6357938" y="3214688"/>
          <p14:tracePt t="2714" x="6340475" y="3205163"/>
          <p14:tracePt t="2730" x="6330950" y="3205163"/>
          <p14:tracePt t="2738" x="6323013" y="3205163"/>
          <p14:tracePt t="2747" x="6313488" y="3205163"/>
          <p14:tracePt t="2786" x="6303963" y="3205163"/>
          <p14:tracePt t="2802" x="6286500" y="3205163"/>
          <p14:tracePt t="2811" x="6286500" y="3197225"/>
          <p14:tracePt t="2826" x="6251575" y="3179763"/>
          <p14:tracePt t="2844" x="6232525" y="3160713"/>
          <p14:tracePt t="2860" x="6134100" y="3108325"/>
          <p14:tracePt t="2876" x="6099175" y="3108325"/>
          <p14:tracePt t="2893" x="6072188" y="3081338"/>
          <p14:tracePt t="2909" x="6027738" y="3054350"/>
          <p14:tracePt t="2926" x="6010275" y="3036888"/>
          <p14:tracePt t="2942" x="5983288" y="3017838"/>
          <p14:tracePt t="2959" x="5938838" y="3000375"/>
          <p14:tracePt t="2975" x="5929313" y="3000375"/>
          <p14:tracePt t="3043" x="5919788" y="3000375"/>
          <p14:tracePt t="3051" x="5902325" y="3000375"/>
          <p14:tracePt t="3060" x="5857875" y="3000375"/>
          <p14:tracePt t="3076" x="5795963" y="2982913"/>
          <p14:tracePt t="3093" x="5741988" y="2946400"/>
          <p14:tracePt t="3109" x="5705475" y="2919413"/>
          <p14:tracePt t="3171" x="5697538" y="2911475"/>
          <p14:tracePt t="3179" x="5688013" y="2911475"/>
          <p14:tracePt t="3192" x="5680075" y="2911475"/>
          <p14:tracePt t="3209" x="5670550" y="2919413"/>
          <p14:tracePt t="3210" x="5661025" y="2919413"/>
          <p14:tracePt t="3225" x="5661025" y="2928938"/>
          <p14:tracePt t="3251" x="5653088" y="2928938"/>
          <p14:tracePt t="3260" x="5643563" y="2928938"/>
          <p14:tracePt t="3276" x="5626100" y="2928938"/>
          <p14:tracePt t="3293" x="5608638" y="2928938"/>
          <p14:tracePt t="3309" x="5581650" y="2928938"/>
          <p14:tracePt t="3325" x="5537200" y="2928938"/>
          <p14:tracePt t="3343" x="5500688" y="2946400"/>
          <p14:tracePt t="3359" x="5491163" y="2955925"/>
          <p14:tracePt t="3427" x="5483225" y="2955925"/>
          <p14:tracePt t="3483" x="5473700" y="2955925"/>
          <p14:tracePt t="3499" x="5465763" y="2955925"/>
          <p14:tracePt t="3555" x="5446713" y="2955925"/>
          <p14:tracePt t="3563" x="5419725" y="2955925"/>
          <p14:tracePt t="3575" x="5394325" y="2955925"/>
          <p14:tracePt t="3592" x="5348288" y="2955925"/>
          <p14:tracePt t="3594" x="5340350" y="2955925"/>
          <p14:tracePt t="3609" x="5330825" y="2955925"/>
          <p14:tracePt t="3625" x="5303838" y="2928938"/>
          <p14:tracePt t="3627" x="5268913" y="2901950"/>
          <p14:tracePt t="3643" x="5224463" y="2874963"/>
          <p14:tracePt t="3659" x="5187950" y="2857500"/>
          <p14:tracePt t="3675" x="5180013" y="2857500"/>
          <p14:tracePt t="3699" x="5170488" y="2847975"/>
          <p14:tracePt t="3723" x="5153025" y="2847975"/>
          <p14:tracePt t="3731" x="5133975" y="2847975"/>
          <p14:tracePt t="3742" x="5116513" y="2847975"/>
          <p14:tracePt t="3759" x="5037138" y="2847975"/>
          <p14:tracePt t="3775" x="5000625" y="2847975"/>
          <p14:tracePt t="3793" x="4991100" y="2840038"/>
          <p14:tracePt t="3809" x="4983163" y="2830513"/>
          <p14:tracePt t="3875" x="4973638" y="2822575"/>
          <p14:tracePt t="3892" x="4965700" y="2813050"/>
          <p14:tracePt t="3899" x="4946650" y="2803525"/>
          <p14:tracePt t="3909" x="4938713" y="2795588"/>
          <p14:tracePt t="3925" x="4911725" y="2768600"/>
          <p14:tracePt t="3942" x="4894263" y="2759075"/>
          <p14:tracePt t="3959" x="4867275" y="2732088"/>
          <p14:tracePt t="3975" x="4857750" y="2705100"/>
          <p14:tracePt t="3992" x="4848225" y="2679700"/>
          <p14:tracePt t="4009" x="4848225" y="2660650"/>
          <p14:tracePt t="4025" x="4848225" y="2652713"/>
          <p14:tracePt t="4042" x="4840288" y="2652713"/>
          <p14:tracePt t="4060" x="4830763" y="2633663"/>
          <p14:tracePt t="4076" x="4830763" y="2625725"/>
          <p14:tracePt t="4092" x="4830763" y="2608263"/>
          <p14:tracePt t="4109" x="4830763" y="2589213"/>
          <p14:tracePt t="4125" x="4822825" y="2581275"/>
          <p14:tracePt t="4171" x="4822825" y="2571750"/>
          <p14:tracePt t="4187" x="4822825" y="2562225"/>
          <p14:tracePt t="4203" x="4803775" y="2554288"/>
          <p14:tracePt t="4211" x="4803775" y="2544763"/>
          <p14:tracePt t="4243" x="4803775" y="2527300"/>
          <p14:tracePt t="4251" x="4795838" y="2527300"/>
          <p14:tracePt t="4260" x="4786313" y="2517775"/>
          <p14:tracePt t="4283" x="4786313" y="2509838"/>
          <p14:tracePt t="4294" x="4776788" y="2500313"/>
          <p14:tracePt t="4315" x="4776788" y="2490788"/>
          <p14:tracePt t="4326" x="4776788" y="2482850"/>
          <p14:tracePt t="4343" x="4768850" y="2465388"/>
          <p14:tracePt t="4359" x="4751388" y="2446338"/>
          <p14:tracePt t="4375" x="4751388" y="2428875"/>
          <p14:tracePt t="4393" x="4741863" y="2419350"/>
          <p14:tracePt t="4452" x="4741863" y="2411413"/>
          <p14:tracePt t="4476" x="4741863" y="2401888"/>
          <p14:tracePt t="4500" x="4732338" y="2393950"/>
          <p14:tracePt t="4516" x="4732338" y="2384425"/>
          <p14:tracePt t="4540" x="4732338" y="2366963"/>
          <p14:tracePt t="4572" x="4732338" y="2357438"/>
          <p14:tracePt t="4660" x="4732338" y="2347913"/>
          <p14:tracePt t="4740" x="4732338" y="2339975"/>
          <p14:tracePt t="4764" x="4732338" y="2330450"/>
          <p14:tracePt t="4956" x="4724400" y="2322513"/>
          <p14:tracePt t="4964" x="4724400" y="2312988"/>
          <p14:tracePt t="4980" x="4724400" y="2303463"/>
          <p14:tracePt t="5084" x="4724400" y="2295525"/>
          <p14:tracePt t="5108" x="4714875" y="2286000"/>
          <p14:tracePt t="5237" x="4705350" y="2286000"/>
          <p14:tracePt t="5301" x="4697413" y="2286000"/>
          <p14:tracePt t="5405" x="4679950" y="2286000"/>
          <p14:tracePt t="5493" x="4670425" y="2286000"/>
          <p14:tracePt t="5501" x="4660900" y="2286000"/>
          <p14:tracePt t="5511" x="4660900" y="2295525"/>
          <p14:tracePt t="5527" x="4643438" y="2295525"/>
          <p14:tracePt t="5545" x="4625975" y="2312988"/>
          <p14:tracePt t="5565" x="4616450" y="2330450"/>
          <p14:tracePt t="5589" x="4608513" y="2330450"/>
          <p14:tracePt t="5605" x="4589463" y="2347913"/>
          <p14:tracePt t="5637" x="4572000" y="2357438"/>
          <p14:tracePt t="5669" x="4572000" y="2366963"/>
          <p14:tracePt t="5741" x="4562475" y="2366963"/>
          <p14:tracePt t="5765" x="4554538" y="2374900"/>
          <p14:tracePt t="5781" x="4545013" y="2384425"/>
          <p14:tracePt t="5797" x="4545013" y="2393950"/>
          <p14:tracePt t="6230" x="4545013" y="2401888"/>
          <p14:tracePt t="6374" x="4554538" y="2393950"/>
          <p14:tracePt t="6382" x="4554538" y="2384425"/>
          <p14:tracePt t="6396" x="4554538" y="2374900"/>
          <p14:tracePt t="6410" x="4572000" y="2347913"/>
          <p14:tracePt t="6427" x="4572000" y="2339975"/>
          <p14:tracePt t="6444" x="4589463" y="2322513"/>
          <p14:tracePt t="6460" x="4589463" y="2303463"/>
          <p14:tracePt t="6510" x="4589463" y="2295525"/>
          <p14:tracePt t="6542" x="4589463" y="2286000"/>
          <p14:tracePt t="6550" x="4589463" y="2276475"/>
          <p14:tracePt t="6561" x="4589463" y="2268538"/>
          <p14:tracePt t="6578" x="4589463" y="2251075"/>
          <p14:tracePt t="6583" x="4589463" y="2232025"/>
          <p14:tracePt t="6594" x="4581525" y="2224088"/>
          <p14:tracePt t="6610" x="4572000" y="2214563"/>
          <p14:tracePt t="6630" x="4562475" y="2214563"/>
          <p14:tracePt t="6742" x="4554538" y="2214563"/>
          <p14:tracePt t="6790" x="4527550" y="2214563"/>
          <p14:tracePt t="6806" x="4518025" y="2205038"/>
          <p14:tracePt t="6824" x="4510088" y="2205038"/>
          <p14:tracePt t="6854" x="4500563" y="2205038"/>
          <p14:tracePt t="6862" x="4491038" y="2205038"/>
          <p14:tracePt t="6879" x="4483100" y="2205038"/>
          <p14:tracePt t="6896" x="4465638" y="2205038"/>
          <p14:tracePt t="6918" x="4446588" y="2205038"/>
          <p14:tracePt t="6929" x="4438650" y="2205038"/>
          <p14:tracePt t="6945" x="4429125" y="2214563"/>
          <p14:tracePt t="6960" x="4411663" y="2224088"/>
          <p14:tracePt t="6978" x="4394200" y="2224088"/>
          <p14:tracePt t="6994" x="4384675" y="2232025"/>
          <p14:tracePt t="7010" x="4384675" y="2241550"/>
          <p14:tracePt t="7027" x="4357688" y="2268538"/>
          <p14:tracePt t="7045" x="4348163" y="2286000"/>
          <p14:tracePt t="7062" x="4348163" y="2295525"/>
          <p14:tracePt t="7078" x="4348163" y="2303463"/>
          <p14:tracePt t="7096" x="4340225" y="2312988"/>
          <p14:tracePt t="7112" x="4330700" y="2322513"/>
          <p14:tracePt t="7128" x="4330700" y="2339975"/>
          <p14:tracePt t="7144" x="4322763" y="2357438"/>
          <p14:tracePt t="7161" x="4313238" y="2393950"/>
          <p14:tracePt t="7178" x="4313238" y="2401888"/>
          <p14:tracePt t="7194" x="4303713" y="2411413"/>
          <p14:tracePt t="7214" x="4303713" y="2419350"/>
          <p14:tracePt t="7246" x="4303713" y="2428875"/>
          <p14:tracePt t="7254" x="4303713" y="2446338"/>
          <p14:tracePt t="7270" x="4303713" y="2465388"/>
          <p14:tracePt t="7286" x="4303713" y="2473325"/>
          <p14:tracePt t="7295" x="4303713" y="2482850"/>
          <p14:tracePt t="7311" x="4303713" y="2509838"/>
          <p14:tracePt t="7328" x="4322763" y="2536825"/>
          <p14:tracePt t="7346" x="4322763" y="2554288"/>
          <p14:tracePt t="7361" x="4322763" y="2571750"/>
          <p14:tracePt t="7379" x="4340225" y="2589213"/>
          <p14:tracePt t="7398" x="4340225" y="2598738"/>
          <p14:tracePt t="7425" x="4348163" y="2608263"/>
          <p14:tracePt t="7438" x="4357688" y="2608263"/>
          <p14:tracePt t="7470" x="4357688" y="2616200"/>
          <p14:tracePt t="7479" x="4367213" y="2625725"/>
          <p14:tracePt t="7496" x="4384675" y="2633663"/>
          <p14:tracePt t="7511" x="4394200" y="2652713"/>
          <p14:tracePt t="7528" x="4402138" y="2660650"/>
          <p14:tracePt t="7545" x="4419600" y="2679700"/>
          <p14:tracePt t="7562" x="4446588" y="2687638"/>
          <p14:tracePt t="7578" x="4456113" y="2697163"/>
          <p14:tracePt t="7594" x="4465638" y="2697163"/>
          <p14:tracePt t="7646" x="4473575" y="2697163"/>
          <p14:tracePt t="7655" x="4483100" y="2697163"/>
          <p14:tracePt t="7666" x="4491038" y="2697163"/>
          <p14:tracePt t="7678" x="4500563" y="2697163"/>
          <p14:tracePt t="7695" x="4545013" y="2714625"/>
          <p14:tracePt t="7712" x="4562475" y="2732088"/>
          <p14:tracePt t="7728" x="4598988" y="2732088"/>
          <p14:tracePt t="7745" x="4643438" y="2732088"/>
          <p14:tracePt t="7761" x="4660900" y="2732088"/>
          <p14:tracePt t="7777" x="4670425" y="2732088"/>
          <p14:tracePt t="7847" x="4679950" y="2732088"/>
          <p14:tracePt t="7871" x="4687888" y="2732088"/>
          <p14:tracePt t="8039" x="4687888" y="2724150"/>
          <p14:tracePt t="8048" x="4687888" y="2714625"/>
          <p14:tracePt t="8060" x="4697413" y="2705100"/>
          <p14:tracePt t="8078" x="4697413" y="2697163"/>
          <p14:tracePt t="8215" x="4705350" y="2687638"/>
          <p14:tracePt t="8226" x="4705350" y="2679700"/>
          <p14:tracePt t="8233" x="4714875" y="2679700"/>
          <p14:tracePt t="8243" x="4724400" y="2670175"/>
          <p14:tracePt t="8271" x="4724400" y="2660650"/>
          <p14:tracePt t="8303" x="4732338" y="2652713"/>
          <p14:tracePt t="8431" x="4732338" y="2643188"/>
          <p14:tracePt t="8447" x="4732338" y="2633663"/>
          <p14:tracePt t="8551" x="4732338" y="2625725"/>
          <p14:tracePt t="8559" x="4732338" y="2616200"/>
          <p14:tracePt t="8640" x="4741863" y="2608263"/>
          <p14:tracePt t="8648" x="4759325" y="2598738"/>
          <p14:tracePt t="8661" x="4759325" y="2589213"/>
          <p14:tracePt t="8678" x="4776788" y="2581275"/>
          <p14:tracePt t="8711" x="4786313" y="2571750"/>
          <p14:tracePt t="8744" x="4795838" y="2562225"/>
          <p14:tracePt t="8767" x="4803775" y="2554288"/>
          <p14:tracePt t="8792" x="4803775" y="2544763"/>
          <p14:tracePt t="8801" x="4813300" y="2544763"/>
          <p14:tracePt t="8811" x="4813300" y="2536825"/>
          <p14:tracePt t="8831" x="4813300" y="2527300"/>
          <p14:tracePt t="8944" x="4822825" y="2517775"/>
          <p14:tracePt t="8992" x="4822825" y="2500313"/>
          <p14:tracePt t="9392" x="4822825" y="2482850"/>
          <p14:tracePt t="9528" x="4822825" y="2473325"/>
          <p14:tracePt t="9657" x="4822825" y="2465388"/>
          <p14:tracePt t="9672" x="4830763" y="2465388"/>
          <p14:tracePt t="9681" x="4840288" y="2465388"/>
          <p14:tracePt t="9784" x="4848225" y="2465388"/>
          <p14:tracePt t="9896" x="4857750" y="2465388"/>
          <p14:tracePt t="9905" x="4867275" y="2465388"/>
          <p14:tracePt t="9913" x="4875213" y="2465388"/>
          <p14:tracePt t="9928" x="4884738" y="2465388"/>
          <p14:tracePt t="9946" x="4894263" y="2465388"/>
          <p14:tracePt t="9961" x="4902200" y="2465388"/>
          <p14:tracePt t="9979" x="4911725" y="2465388"/>
          <p14:tracePt t="9995" x="4919663" y="2465388"/>
          <p14:tracePt t="10024" x="4929188" y="2465388"/>
          <p14:tracePt t="10048" x="4946650" y="2465388"/>
          <p14:tracePt t="10080" x="4956175" y="2465388"/>
          <p14:tracePt t="10089" x="4965700" y="2465388"/>
          <p14:tracePt t="10098" x="4973638" y="2465388"/>
          <p14:tracePt t="10112" x="4983163" y="2465388"/>
          <p14:tracePt t="10129" x="4991100" y="2465388"/>
          <p14:tracePt t="10146" x="5010150" y="2465388"/>
          <p14:tracePt t="10168" x="5010150" y="2473325"/>
          <p14:tracePt t="10179" x="5018088" y="2473325"/>
          <p14:tracePt t="10194" x="5027613" y="2482850"/>
          <p14:tracePt t="10212" x="5037138" y="2490788"/>
          <p14:tracePt t="10228" x="5045075" y="2490788"/>
          <p14:tracePt t="10249" x="5054600" y="2490788"/>
          <p14:tracePt t="10681" x="5062538" y="2490788"/>
          <p14:tracePt t="10705" x="5062538" y="2500313"/>
          <p14:tracePt t="10721" x="5062538" y="2509838"/>
          <p14:tracePt t="10793" x="5062538" y="2517775"/>
          <p14:tracePt t="10810" x="5062538" y="2527300"/>
          <p14:tracePt t="10820" x="5062538" y="2536825"/>
          <p14:tracePt t="10829" x="5062538" y="2544763"/>
          <p14:tracePt t="10845" x="5062538" y="2554288"/>
          <p14:tracePt t="10861" x="5072063" y="2562225"/>
          <p14:tracePt t="10878" x="5081588" y="2562225"/>
          <p14:tracePt t="10985" x="5089525" y="2581275"/>
          <p14:tracePt t="10994" x="5099050" y="2581275"/>
          <p14:tracePt t="11011" x="5126038" y="2581275"/>
          <p14:tracePt t="11029" x="5133975" y="2581275"/>
          <p14:tracePt t="11044" x="5143500" y="2581275"/>
          <p14:tracePt t="11065" x="5153025" y="2581275"/>
          <p14:tracePt t="11106" x="5160963" y="2581275"/>
          <p14:tracePt t="11185" x="5170488" y="2581275"/>
          <p14:tracePt t="11201" x="5187950" y="2571750"/>
          <p14:tracePt t="11226" x="5205413" y="2571750"/>
          <p14:tracePt t="11241" x="5224463" y="2571750"/>
          <p14:tracePt t="11250" x="5232400" y="2571750"/>
          <p14:tracePt t="11261" x="5241925" y="2571750"/>
          <p14:tracePt t="11278" x="5259388" y="2571750"/>
          <p14:tracePt t="11295" x="5268913" y="2571750"/>
          <p14:tracePt t="11311" x="5276850" y="2571750"/>
          <p14:tracePt t="11329" x="5295900" y="2571750"/>
          <p14:tracePt t="11345" x="5303838" y="2571750"/>
          <p14:tracePt t="11363" x="5322888" y="2571750"/>
          <p14:tracePt t="11380" x="5330825" y="2571750"/>
          <p14:tracePt t="11396" x="5357813" y="2562225"/>
          <p14:tracePt t="11417" x="5357813" y="2554288"/>
          <p14:tracePt t="11434" x="5367338" y="2554288"/>
          <p14:tracePt t="11514" x="5384800" y="2554288"/>
          <p14:tracePt t="11529" x="5394325" y="2544763"/>
          <p14:tracePt t="11538" x="5394325" y="2536825"/>
          <p14:tracePt t="11547" x="5402263" y="2536825"/>
          <p14:tracePt t="11570" x="5402263" y="2527300"/>
          <p14:tracePt t="11618" x="5411788" y="2527300"/>
          <p14:tracePt t="11634" x="5419725" y="2527300"/>
          <p14:tracePt t="11644" x="5429250" y="2517775"/>
          <p14:tracePt t="11661" x="5438775" y="2509838"/>
          <p14:tracePt t="11681" x="5456238" y="2473325"/>
          <p14:tracePt t="11695" x="5465763" y="2473325"/>
          <p14:tracePt t="11711" x="5473700" y="2465388"/>
          <p14:tracePt t="11713" x="5483225" y="2455863"/>
          <p14:tracePt t="11842" x="5491163" y="2446338"/>
          <p14:tracePt t="11994" x="5491163" y="2455863"/>
          <p14:tracePt t="12002" x="5491163" y="2465388"/>
          <p14:tracePt t="12013" x="5491163" y="2482850"/>
          <p14:tracePt t="12029" x="5491163" y="2490788"/>
          <p14:tracePt t="12045" x="5491163" y="2509838"/>
          <p14:tracePt t="12074" x="5491163" y="2517775"/>
          <p14:tracePt t="12090" x="5491163" y="2527300"/>
          <p14:tracePt t="12106" x="5483225" y="2544763"/>
          <p14:tracePt t="12116" x="5473700" y="2554288"/>
          <p14:tracePt t="12130" x="5473700" y="2562225"/>
          <p14:tracePt t="12146" x="5456238" y="2581275"/>
          <p14:tracePt t="12162" x="5438775" y="2616200"/>
          <p14:tracePt t="12179" x="5419725" y="2652713"/>
          <p14:tracePt t="12196" x="5419725" y="2670175"/>
          <p14:tracePt t="12212" x="5411788" y="2687638"/>
          <p14:tracePt t="12250" x="5411788" y="2697163"/>
          <p14:tracePt t="12274" x="5411788" y="2705100"/>
          <p14:tracePt t="12290" x="5411788" y="2714625"/>
          <p14:tracePt t="12299" x="5411788" y="2724150"/>
          <p14:tracePt t="12311" x="5411788" y="2732088"/>
          <p14:tracePt t="12434" x="5402263" y="2741613"/>
          <p14:tracePt t="12482" x="5411788" y="2741613"/>
          <p14:tracePt t="12962" x="5419725" y="2741613"/>
          <p14:tracePt t="13155" x="5411788" y="2741613"/>
          <p14:tracePt t="13171" x="5402263" y="2741613"/>
          <p14:tracePt t="13186" x="5394325" y="2741613"/>
          <p14:tracePt t="13219" x="5375275" y="2741613"/>
          <p14:tracePt t="13228" x="5348288" y="2732088"/>
          <p14:tracePt t="13245" x="5348288" y="2724150"/>
          <p14:tracePt t="13262" x="5330825" y="2705100"/>
          <p14:tracePt t="13278" x="5313363" y="2697163"/>
          <p14:tracePt t="13299" x="5303838" y="2697163"/>
          <p14:tracePt t="13355" x="5295900" y="2697163"/>
          <p14:tracePt t="13363" x="5268913" y="2697163"/>
          <p14:tracePt t="13380" x="5259388" y="2697163"/>
          <p14:tracePt t="13396" x="5241925" y="2679700"/>
          <p14:tracePt t="13413" x="5232400" y="2670175"/>
          <p14:tracePt t="13429" x="5214938" y="2670175"/>
          <p14:tracePt t="13445" x="5205413" y="2652713"/>
          <p14:tracePt t="13463" x="5187950" y="2652713"/>
          <p14:tracePt t="13479" x="5180013" y="2643188"/>
          <p14:tracePt t="13495" x="5160963" y="2643188"/>
          <p14:tracePt t="13512" x="5143500" y="2633663"/>
          <p14:tracePt t="13528" x="5126038" y="2625725"/>
          <p14:tracePt t="13531" x="5116513" y="2616200"/>
          <p14:tracePt t="13547" x="5116513" y="2608263"/>
          <p14:tracePt t="13643" x="5108575" y="2598738"/>
          <p14:tracePt t="13653" x="5099050" y="2589213"/>
          <p14:tracePt t="13663" x="5089525" y="2589213"/>
          <p14:tracePt t="13678" x="5062538" y="2571750"/>
          <p14:tracePt t="13695" x="5045075" y="2562225"/>
          <p14:tracePt t="13712" x="5037138" y="2554288"/>
          <p14:tracePt t="13819" x="5018088" y="2554288"/>
          <p14:tracePt t="13827" x="5000625" y="2554288"/>
          <p14:tracePt t="13846" x="4983163" y="2554288"/>
          <p14:tracePt t="13863" x="4965700" y="2554288"/>
          <p14:tracePt t="13878" x="4938713" y="2554288"/>
          <p14:tracePt t="13895" x="4911725" y="2554288"/>
          <p14:tracePt t="13912" x="4848225" y="2554288"/>
          <p14:tracePt t="13928" x="4795838" y="2536825"/>
          <p14:tracePt t="13931" x="4768850" y="2527300"/>
          <p14:tracePt t="13945" x="4741863" y="2527300"/>
          <p14:tracePt t="13963" x="4687888" y="2517775"/>
          <p14:tracePt t="13980" x="4670425" y="2517775"/>
          <p14:tracePt t="14019" x="4670425" y="2509838"/>
          <p14:tracePt t="14028" x="4660900" y="2509838"/>
          <p14:tracePt t="14045" x="4652963" y="2500313"/>
          <p14:tracePt t="14063" x="4633913" y="2482850"/>
          <p14:tracePt t="14078" x="4616450" y="2455863"/>
          <p14:tracePt t="14095" x="4598988" y="2438400"/>
          <p14:tracePt t="14112" x="4589463" y="2428875"/>
          <p14:tracePt t="14129" x="4589463" y="2419350"/>
          <p14:tracePt t="14145" x="4581525" y="2401888"/>
          <p14:tracePt t="14147" x="4572000" y="2393950"/>
          <p14:tracePt t="14172" x="4572000" y="2384425"/>
          <p14:tracePt t="14181" x="4562475" y="2374900"/>
          <p14:tracePt t="14196" x="4554538" y="2357438"/>
          <p14:tracePt t="14213" x="4537075" y="2322513"/>
          <p14:tracePt t="14230" x="4518025" y="2303463"/>
          <p14:tracePt t="14245" x="4510088" y="2276475"/>
          <p14:tracePt t="14263" x="4491038" y="2259013"/>
          <p14:tracePt t="14279" x="4491038" y="2251075"/>
          <p14:tracePt t="14295" x="4483100" y="2232025"/>
          <p14:tracePt t="14312" x="4483100" y="2214563"/>
          <p14:tracePt t="14328" x="4473575" y="2205038"/>
          <p14:tracePt t="14331" x="4456113" y="2197100"/>
          <p14:tracePt t="14348" x="4446588" y="2187575"/>
          <p14:tracePt t="14363" x="4438650" y="2179638"/>
          <p14:tracePt t="14380" x="4419600" y="2152650"/>
          <p14:tracePt t="14397" x="4419600" y="2143125"/>
          <p14:tracePt t="14414" x="4411663" y="2133600"/>
          <p14:tracePt t="14429" x="4411663" y="2125663"/>
          <p14:tracePt t="14446" x="4411663" y="2116138"/>
          <p14:tracePt t="14462" x="4402138" y="2116138"/>
          <p14:tracePt t="14479" x="4394200" y="2098675"/>
          <p14:tracePt t="14495" x="4384675" y="2098675"/>
          <p14:tracePt t="14524" x="4375150" y="2089150"/>
          <p14:tracePt t="14533" x="4367213" y="2089150"/>
          <p14:tracePt t="14545" x="4357688" y="2081213"/>
          <p14:tracePt t="14580" x="4348163" y="2081213"/>
          <p14:tracePt t="14668" x="4340225" y="2081213"/>
          <p14:tracePt t="14676" x="4330700" y="2081213"/>
          <p14:tracePt t="14695" x="4313238" y="2081213"/>
          <p14:tracePt t="14712" x="4303713" y="2081213"/>
          <p14:tracePt t="14772" x="4286250" y="2081213"/>
          <p14:tracePt t="14796" x="4276725" y="2081213"/>
          <p14:tracePt t="14804" x="4268788" y="2081213"/>
          <p14:tracePt t="14820" x="4259263" y="2081213"/>
          <p14:tracePt t="14836" x="4251325" y="2089150"/>
          <p14:tracePt t="14862" x="4241800" y="2098675"/>
          <p14:tracePt t="14872" x="4241800" y="2108200"/>
          <p14:tracePt t="14881" x="4232275" y="2116138"/>
          <p14:tracePt t="14895" x="4224338" y="2125663"/>
          <p14:tracePt t="14913" x="4214813" y="2143125"/>
          <p14:tracePt t="14996" x="4197350" y="2152650"/>
          <p14:tracePt t="15076" x="4187825" y="2160588"/>
          <p14:tracePt t="15092" x="4179888" y="2170113"/>
          <p14:tracePt t="15116" x="4160838" y="2187575"/>
          <p14:tracePt t="15228" x="4152900" y="2197100"/>
          <p14:tracePt t="15237" x="4143375" y="2205038"/>
          <p14:tracePt t="15246" x="4133850" y="2214563"/>
          <p14:tracePt t="15263" x="4125913" y="2224088"/>
          <p14:tracePt t="15364" x="4125913" y="2232025"/>
          <p14:tracePt t="15374" x="4116388" y="2241550"/>
          <p14:tracePt t="15395" x="4108450" y="2259013"/>
          <p14:tracePt t="15533" x="4108450" y="2268538"/>
          <p14:tracePt t="15541" x="4108450" y="2276475"/>
          <p14:tracePt t="15556" x="4108450" y="2286000"/>
          <p14:tracePt t="15653" x="4089400" y="2295525"/>
          <p14:tracePt t="15701" x="4089400" y="2312988"/>
          <p14:tracePt t="15789" x="4071938" y="2322513"/>
          <p14:tracePt t="15798" x="4071938" y="2330450"/>
          <p14:tracePt t="15829" x="4071938" y="2347913"/>
          <p14:tracePt t="15957" x="4062413" y="2357438"/>
          <p14:tracePt t="15966" x="4054475" y="2366963"/>
          <p14:tracePt t="15981" x="4054475" y="2374900"/>
          <p14:tracePt t="16461" x="4054475" y="2393950"/>
          <p14:tracePt t="16613" x="4054475" y="2419350"/>
          <p14:tracePt t="16773" x="4054475" y="2428875"/>
          <p14:tracePt t="16783" x="4054475" y="2438400"/>
          <p14:tracePt t="16893" x="4054475" y="2455863"/>
          <p14:tracePt t="16901" x="4054475" y="2465388"/>
          <p14:tracePt t="16914" x="4054475" y="2482850"/>
          <p14:tracePt t="16929" x="4071938" y="2500313"/>
          <p14:tracePt t="17046" x="4071938" y="2517775"/>
          <p14:tracePt t="17054" x="4071938" y="2527300"/>
          <p14:tracePt t="17065" x="4071938" y="2536825"/>
          <p14:tracePt t="17214" x="4071938" y="2544763"/>
          <p14:tracePt t="17230" x="4071938" y="2554288"/>
          <p14:tracePt t="17414" x="4071938" y="2571750"/>
          <p14:tracePt t="17422" x="4071938" y="2589213"/>
          <p14:tracePt t="17431" x="4071938" y="2608263"/>
          <p14:tracePt t="17447" x="4071938" y="2625725"/>
          <p14:tracePt t="17464" x="4071938" y="2643188"/>
          <p14:tracePt t="17638" x="4062413" y="2652713"/>
          <p14:tracePt t="17647" x="4054475" y="2660650"/>
          <p14:tracePt t="17663" x="4044950" y="2660650"/>
          <p14:tracePt t="17718" x="4044950" y="2670175"/>
          <p14:tracePt t="17727" x="4044950" y="2687638"/>
          <p14:tracePt t="17746" x="4089400" y="2705100"/>
          <p14:tracePt t="17763" x="4133850" y="2751138"/>
          <p14:tracePt t="17798" x="4143375" y="2751138"/>
          <p14:tracePt t="20680" x="4133850" y="2751138"/>
          <p14:tracePt t="20690" x="4116388" y="2741613"/>
          <p14:tracePt t="20699" x="4108450" y="2741613"/>
          <p14:tracePt t="20714" x="4062413" y="2724150"/>
          <p14:tracePt t="20731" x="4037013" y="2714625"/>
          <p14:tracePt t="20748" x="4010025" y="2705100"/>
          <p14:tracePt t="20763" x="3990975" y="2697163"/>
          <p14:tracePt t="20780" x="3983038" y="2697163"/>
          <p14:tracePt t="20797" x="3956050" y="2697163"/>
          <p14:tracePt t="20813" x="3902075" y="2697163"/>
          <p14:tracePt t="20829" x="3857625" y="2697163"/>
          <p14:tracePt t="20848" x="3803650" y="2705100"/>
          <p14:tracePt t="20864" x="3786188" y="2705100"/>
          <p14:tracePt t="20881" x="3776663" y="2705100"/>
          <p14:tracePt t="20898" x="3768725" y="2705100"/>
          <p14:tracePt t="20913" x="3759200" y="2705100"/>
          <p14:tracePt t="20930" x="3741738" y="2705100"/>
          <p14:tracePt t="20948" x="3732213" y="2705100"/>
          <p14:tracePt t="20964" x="3697288" y="2687638"/>
          <p14:tracePt t="20980" x="3687763" y="2679700"/>
          <p14:tracePt t="20997" x="3670300" y="2670175"/>
          <p14:tracePt t="21016" x="3633788" y="2652713"/>
          <p14:tracePt t="21030" x="3616325" y="2652713"/>
          <p14:tracePt t="21048" x="3589338" y="2643188"/>
          <p14:tracePt t="21065" x="3581400" y="2643188"/>
          <p14:tracePt t="21080" x="3571875" y="2643188"/>
          <p14:tracePt t="21097" x="3554413" y="2633663"/>
          <p14:tracePt t="21121" x="3544888" y="2633663"/>
          <p14:tracePt t="21185" x="3536950" y="2625725"/>
          <p14:tracePt t="21195" x="3527425" y="2625725"/>
          <p14:tracePt t="21202" x="3517900" y="2625725"/>
          <p14:tracePt t="21213" x="3500438" y="2625725"/>
          <p14:tracePt t="21230" x="3490913" y="2625725"/>
          <p14:tracePt t="21249" x="3482975" y="2625725"/>
          <p14:tracePt t="21297" x="3465513" y="2625725"/>
          <p14:tracePt t="21305" x="3465513" y="2616200"/>
          <p14:tracePt t="21321" x="3455988" y="2608263"/>
          <p14:tracePt t="21393" x="3446463" y="2598738"/>
          <p14:tracePt t="21417" x="3446463" y="2581275"/>
          <p14:tracePt t="21426" x="3429000" y="2571750"/>
          <p14:tracePt t="21441" x="3429000" y="2562225"/>
          <p14:tracePt t="21451" x="3419475" y="2554288"/>
          <p14:tracePt t="21465" x="3411538" y="2544763"/>
          <p14:tracePt t="21753" x="3402013" y="2544763"/>
          <p14:tracePt t="21762" x="3394075" y="2527300"/>
          <p14:tracePt t="21785" x="3394075" y="2517775"/>
          <p14:tracePt t="21797" x="3384550" y="2509838"/>
          <p14:tracePt t="21813" x="3384550" y="2500313"/>
          <p14:tracePt t="21857" x="3375025" y="2490788"/>
          <p14:tracePt t="21866" x="3375025" y="2482850"/>
          <p14:tracePt t="21905" x="3375025" y="2473325"/>
          <p14:tracePt t="21921" x="3375025" y="2465388"/>
          <p14:tracePt t="21937" x="3367088" y="2455863"/>
          <p14:tracePt t="21985" x="3357563" y="2446338"/>
          <p14:tracePt t="22122" x="3348038" y="2438400"/>
          <p14:tracePt t="22170" x="3348038" y="2419350"/>
          <p14:tracePt t="22274" x="3340100" y="2419350"/>
          <p14:tracePt t="22298" x="3330575" y="2419350"/>
          <p14:tracePt t="22322" x="3322638" y="2419350"/>
          <p14:tracePt t="22347" x="3303588" y="2419350"/>
          <p14:tracePt t="22394" x="3286125" y="2419350"/>
          <p14:tracePt t="22410" x="3276600" y="2419350"/>
          <p14:tracePt t="22433" x="3268663" y="2428875"/>
          <p14:tracePt t="22442" x="3259138" y="2428875"/>
          <p14:tracePt t="22451" x="3251200" y="2438400"/>
          <p14:tracePt t="22481" x="3241675" y="2446338"/>
          <p14:tracePt t="22490" x="3232150" y="2455863"/>
          <p14:tracePt t="22522" x="3224213" y="2455863"/>
          <p14:tracePt t="22530" x="3224213" y="2465388"/>
          <p14:tracePt t="22548" x="3214688" y="2465388"/>
          <p14:tracePt t="22564" x="3205163" y="2482850"/>
          <p14:tracePt t="22586" x="3197225" y="2490788"/>
          <p14:tracePt t="22738" x="3197225" y="2500313"/>
          <p14:tracePt t="22746" x="3187700" y="2517775"/>
          <p14:tracePt t="22763" x="3187700" y="2527300"/>
          <p14:tracePt t="22780" x="3187700" y="2536825"/>
          <p14:tracePt t="22954" x="3187700" y="2544763"/>
          <p14:tracePt t="23002" x="3187700" y="2554288"/>
          <p14:tracePt t="23018" x="3187700" y="2562225"/>
          <p14:tracePt t="23030" x="3187700" y="2571750"/>
          <p14:tracePt t="23047" x="3187700" y="2581275"/>
          <p14:tracePt t="23063" x="3197225" y="2589213"/>
          <p14:tracePt t="23081" x="3197225" y="2598738"/>
          <p14:tracePt t="23082" x="3205163" y="2598738"/>
          <p14:tracePt t="23162" x="3214688" y="2608263"/>
          <p14:tracePt t="23179" x="3224213" y="2616200"/>
          <p14:tracePt t="23202" x="3232150" y="2616200"/>
          <p14:tracePt t="23218" x="3241675" y="2616200"/>
          <p14:tracePt t="23266" x="3251200" y="2616200"/>
          <p14:tracePt t="23283" x="3259138" y="2625725"/>
          <p14:tracePt t="23322" x="3268663" y="2633663"/>
          <p14:tracePt t="23355" x="3286125" y="2633663"/>
          <p14:tracePt t="23363" x="3295650" y="2643188"/>
          <p14:tracePt t="23381" x="3303588" y="2643188"/>
          <p14:tracePt t="23403" x="3313113" y="2643188"/>
          <p14:tracePt t="23413" x="3322638" y="2643188"/>
          <p14:tracePt t="23431" x="3330575" y="2643188"/>
          <p14:tracePt t="23447" x="3340100" y="2643188"/>
          <p14:tracePt t="23464" x="3348038" y="2643188"/>
          <p14:tracePt t="23483" x="3357563" y="2652713"/>
          <p14:tracePt t="23498" x="3367088" y="2660650"/>
          <p14:tracePt t="23514" x="3375025" y="2670175"/>
          <p14:tracePt t="23532" x="3384550" y="2670175"/>
          <p14:tracePt t="23548" x="3402013" y="2670175"/>
          <p14:tracePt t="23565" x="3411538" y="2670175"/>
          <p14:tracePt t="23587" x="3429000" y="2670175"/>
          <p14:tracePt t="23603" x="3438525" y="2670175"/>
          <p14:tracePt t="23613" x="3446463" y="2670175"/>
          <p14:tracePt t="23699" x="3465513" y="2670175"/>
          <p14:tracePt t="23747" x="3482975" y="2670175"/>
          <p14:tracePt t="23755" x="3490913" y="2670175"/>
          <p14:tracePt t="23764" x="3509963" y="2670175"/>
          <p14:tracePt t="23787" x="3517900" y="2670175"/>
          <p14:tracePt t="23811" x="3517900" y="2679700"/>
          <p14:tracePt t="24043" x="3527425" y="2679700"/>
          <p14:tracePt t="24107" x="3544888" y="2687638"/>
          <p14:tracePt t="24244" x="3554413" y="2687638"/>
          <p14:tracePt t="24267" x="3562350" y="2687638"/>
          <p14:tracePt t="24283" x="3571875" y="2697163"/>
          <p14:tracePt t="24299" x="3589338" y="2697163"/>
          <p14:tracePt t="24323" x="3598863" y="2697163"/>
          <p14:tracePt t="24332" x="3608388" y="2697163"/>
          <p14:tracePt t="24349" x="3616325" y="2697163"/>
          <p14:tracePt t="24365" x="3625850" y="2697163"/>
          <p14:tracePt t="24381" x="3633788" y="2697163"/>
          <p14:tracePt t="24398" x="3643313" y="2697163"/>
          <p14:tracePt t="24415" x="3652838" y="2697163"/>
          <p14:tracePt t="24431" x="3687763" y="2705100"/>
          <p14:tracePt t="24436" x="3687763" y="2714625"/>
          <p14:tracePt t="24451" x="3705225" y="2724150"/>
          <p14:tracePt t="24464" x="3714750" y="2724150"/>
          <p14:tracePt t="24499" x="3724275" y="2724150"/>
          <p14:tracePt t="24515" x="3732213" y="2724150"/>
          <p14:tracePt t="24595" x="3741738" y="2724150"/>
          <p14:tracePt t="24676" x="3751263" y="2724150"/>
          <p14:tracePt t="24764" x="3768725" y="2724150"/>
          <p14:tracePt t="24979" x="3776663" y="2724150"/>
          <p14:tracePt t="24988" x="3786188" y="2724150"/>
          <p14:tracePt t="25132" x="3795713" y="2714625"/>
          <p14:tracePt t="25140" x="3803650" y="2705100"/>
          <p14:tracePt t="25172" x="3813175" y="2697163"/>
          <p14:tracePt t="25308" x="3813175" y="2687638"/>
          <p14:tracePt t="25324" x="3822700" y="2679700"/>
          <p14:tracePt t="25708" x="3822700" y="2670175"/>
          <p14:tracePt t="25732" x="3830638" y="2670175"/>
          <p14:tracePt t="25772" x="3830638" y="2679700"/>
          <p14:tracePt t="25788" x="3840163" y="2687638"/>
          <p14:tracePt t="26028" x="3840163" y="2697163"/>
          <p14:tracePt t="26037" x="3848100" y="2697163"/>
          <p14:tracePt t="26381" x="3848100" y="2705100"/>
          <p14:tracePt t="28070" x="3867150" y="2705100"/>
          <p14:tracePt t="28078" x="3875088" y="2705100"/>
          <p14:tracePt t="28098" x="3894138" y="2705100"/>
          <p14:tracePt t="28114" x="3911600" y="2714625"/>
          <p14:tracePt t="28132" x="3929063" y="2732088"/>
          <p14:tracePt t="28134" x="3938588" y="2732088"/>
          <p14:tracePt t="28147" x="3956050" y="2741613"/>
          <p14:tracePt t="28174" x="3965575" y="2751138"/>
          <p14:tracePt t="28183" x="3973513" y="2751138"/>
          <p14:tracePt t="28198" x="3990975" y="2759075"/>
          <p14:tracePt t="28216" x="4000500" y="2759075"/>
          <p14:tracePt t="28247" x="4010025" y="2759075"/>
          <p14:tracePt t="28255" x="4027488" y="2759075"/>
          <p14:tracePt t="28265" x="4044950" y="2768600"/>
          <p14:tracePt t="28282" x="4071938" y="2786063"/>
          <p14:tracePt t="28301" x="4125913" y="2786063"/>
          <p14:tracePt t="28318" x="4143375" y="2786063"/>
          <p14:tracePt t="28334" x="4160838" y="2786063"/>
          <p14:tracePt t="28350" x="4170363" y="2795588"/>
          <p14:tracePt t="28366" x="4187825" y="2803525"/>
          <p14:tracePt t="28383" x="4214813" y="2803525"/>
          <p14:tracePt t="28399" x="4251325" y="2830513"/>
          <p14:tracePt t="28415" x="4295775" y="2847975"/>
          <p14:tracePt t="28433" x="4340225" y="2857500"/>
          <p14:tracePt t="28448" x="4375150" y="2857500"/>
          <p14:tracePt t="28464" x="4419600" y="2857500"/>
          <p14:tracePt t="28482" x="4491038" y="2857500"/>
          <p14:tracePt t="28498" x="4527550" y="2847975"/>
          <p14:tracePt t="28514" x="4581525" y="2830513"/>
          <p14:tracePt t="28519" x="4643438" y="2822575"/>
          <p14:tracePt t="28534" x="4991100" y="2795588"/>
          <p14:tracePt t="28548" x="5133975" y="2795588"/>
          <p14:tracePt t="28565" x="5303838" y="2795588"/>
          <p14:tracePt t="28567" x="5375275" y="2795588"/>
          <p14:tracePt t="28584" x="5429250" y="2776538"/>
          <p14:tracePt t="28599" x="5438775" y="2776538"/>
          <p14:tracePt t="28622" x="5446713" y="2776538"/>
          <p14:tracePt t="28638" x="5456238" y="2768600"/>
          <p14:tracePt t="28648" x="5465763" y="2759075"/>
          <p14:tracePt t="28665" x="5483225" y="2751138"/>
          <p14:tracePt t="28682" x="5518150" y="2741613"/>
          <p14:tracePt t="28698" x="5589588" y="2724150"/>
          <p14:tracePt t="28715" x="5634038" y="2697163"/>
          <p14:tracePt t="28732" x="5653088" y="2687638"/>
          <p14:tracePt t="28748" x="5661025" y="2670175"/>
          <p14:tracePt t="28764" x="5670550" y="2652713"/>
          <p14:tracePt t="28815" x="5670550" y="2643188"/>
          <p14:tracePt t="28823" x="5670550" y="2633663"/>
          <p14:tracePt t="28833" x="5670550" y="2625725"/>
          <p14:tracePt t="28849" x="5680075" y="2589213"/>
          <p14:tracePt t="28865" x="5697538" y="2562225"/>
          <p14:tracePt t="28882" x="5697538" y="2536825"/>
          <p14:tracePt t="28897" x="5697538" y="2517775"/>
          <p14:tracePt t="28991" x="5697538" y="2509838"/>
          <p14:tracePt t="29015" x="5697538" y="2500313"/>
          <p14:tracePt t="29039" x="5697538" y="2490788"/>
          <p14:tracePt t="29047" x="5697538" y="2482850"/>
          <p14:tracePt t="29071" x="5697538" y="2473325"/>
          <p14:tracePt t="29103" x="5697538" y="2455863"/>
          <p14:tracePt t="29191" x="5697538" y="2446338"/>
          <p14:tracePt t="29215" x="5697538" y="2438400"/>
          <p14:tracePt t="29255" x="5697538" y="2428875"/>
          <p14:tracePt t="29271" x="5697538" y="2419350"/>
          <p14:tracePt t="29282" x="5697538" y="2411413"/>
          <p14:tracePt t="29391" x="5697538" y="2393950"/>
          <p14:tracePt t="29407" x="5697538" y="2384425"/>
          <p14:tracePt t="29417" x="5697538" y="2374900"/>
          <p14:tracePt t="29439" x="5705475" y="2366963"/>
          <p14:tracePt t="29503" x="5705475" y="2357438"/>
          <p14:tracePt t="29528" x="5705475" y="2347913"/>
          <p14:tracePt t="29544" x="5705475" y="2339975"/>
          <p14:tracePt t="29559" x="5715000" y="2339975"/>
          <p14:tracePt t="29575" x="5724525" y="2322513"/>
          <p14:tracePt t="29791" x="5732463" y="2322513"/>
          <p14:tracePt t="29823" x="5741988" y="2312988"/>
          <p14:tracePt t="29847" x="5751513" y="2295525"/>
          <p14:tracePt t="29864" x="5751513" y="2286000"/>
          <p14:tracePt t="29873" x="5759450" y="2286000"/>
          <p14:tracePt t="29885" x="5759450" y="2276475"/>
          <p14:tracePt t="29903" x="5768975" y="2276475"/>
          <p14:tracePt t="29915" x="5776913" y="2268538"/>
          <p14:tracePt t="29999" x="5786438" y="2268538"/>
          <p14:tracePt t="30080" x="5795963" y="2268538"/>
          <p14:tracePt t="30087" x="5795963" y="2259013"/>
          <p14:tracePt t="30098" x="5795963" y="2251075"/>
          <p14:tracePt t="30115" x="5813425" y="2232025"/>
          <p14:tracePt t="30132" x="5822950" y="2214563"/>
          <p14:tracePt t="30148" x="5830888" y="2197100"/>
          <p14:tracePt t="30165" x="5830888" y="2187575"/>
          <p14:tracePt t="30183" x="5840413" y="2179638"/>
          <p14:tracePt t="30248" x="5840413" y="2170113"/>
          <p14:tracePt t="30265" x="5848350" y="2160588"/>
          <p14:tracePt t="30280" x="5857875" y="2152650"/>
          <p14:tracePt t="30304" x="5857875" y="2133600"/>
          <p14:tracePt t="30320" x="5857875" y="2116138"/>
          <p14:tracePt t="30344" x="5875338" y="2108200"/>
          <p14:tracePt t="30354" x="5875338" y="2098675"/>
          <p14:tracePt t="30376" x="5875338" y="2089150"/>
          <p14:tracePt t="30392" x="5875338" y="2081213"/>
          <p14:tracePt t="30408" x="5875338" y="2071688"/>
          <p14:tracePt t="30418" x="5875338" y="2062163"/>
          <p14:tracePt t="30433" x="5875338" y="2054225"/>
          <p14:tracePt t="30449" x="5894388" y="2017713"/>
          <p14:tracePt t="30472" x="5894388" y="2009775"/>
          <p14:tracePt t="30483" x="5894388" y="2000250"/>
          <p14:tracePt t="30499" x="5894388" y="1982788"/>
          <p14:tracePt t="30520" x="5894388" y="1973263"/>
          <p14:tracePt t="30568" x="5894388" y="1965325"/>
          <p14:tracePt t="30624" x="5894388" y="1955800"/>
          <p14:tracePt t="30736" x="5894388" y="1938338"/>
          <p14:tracePt t="30776" x="5894388" y="1928813"/>
          <p14:tracePt t="30816" x="5894388" y="1919288"/>
          <p14:tracePt t="30896" x="5894388" y="1911350"/>
          <p14:tracePt t="30968" x="5894388" y="1901825"/>
          <p14:tracePt t="31369" x="5884863" y="1901825"/>
          <p14:tracePt t="31377" x="5875338" y="1901825"/>
          <p14:tracePt t="31385" x="5867400" y="1901825"/>
          <p14:tracePt t="31398" x="5848350" y="1901825"/>
          <p14:tracePt t="31416" x="5822950" y="1911350"/>
          <p14:tracePt t="31432" x="5813425" y="1911350"/>
          <p14:tracePt t="31489" x="5803900" y="1911350"/>
          <p14:tracePt t="31504" x="5795963" y="1919288"/>
          <p14:tracePt t="31516" x="5786438" y="1919288"/>
          <p14:tracePt t="31532" x="5759450" y="1938338"/>
          <p14:tracePt t="31550" x="5732463" y="1955800"/>
          <p14:tracePt t="31552" x="5705475" y="1973263"/>
          <p14:tracePt t="31569" x="5697538" y="1973263"/>
          <p14:tracePt t="31585" x="5670550" y="1990725"/>
          <p14:tracePt t="31599" x="5661025" y="1990725"/>
          <p14:tracePt t="31601" x="5653088" y="1990725"/>
          <p14:tracePt t="31617" x="5634038" y="1990725"/>
          <p14:tracePt t="31634" x="5608638" y="1990725"/>
          <p14:tracePt t="31650" x="5589588" y="1990725"/>
          <p14:tracePt t="31777" x="5572125" y="1990725"/>
          <p14:tracePt t="31841" x="5562600" y="1990725"/>
          <p14:tracePt t="31849" x="5554663" y="1990725"/>
          <p14:tracePt t="31985" x="5554663" y="1982788"/>
          <p14:tracePt t="32033" x="5545138" y="1982788"/>
          <p14:tracePt t="32057" x="5537200" y="1982788"/>
          <p14:tracePt t="32121" x="5537200" y="1973263"/>
          <p14:tracePt t="32361" x="5527675" y="1973263"/>
          <p14:tracePt t="32409" x="5518150" y="1973263"/>
          <p14:tracePt t="32417" x="5510213" y="1973263"/>
          <p14:tracePt t="32442" x="5500688" y="1973263"/>
          <p14:tracePt t="32457" x="5500688" y="1982788"/>
          <p14:tracePt t="32467" x="5491163" y="1982788"/>
          <p14:tracePt t="32483" x="5491163" y="2000250"/>
          <p14:tracePt t="32499" x="5456238" y="2044700"/>
          <p14:tracePt t="32516" x="5446713" y="2062163"/>
          <p14:tracePt t="32532" x="5429250" y="2081213"/>
          <p14:tracePt t="32549" x="5419725" y="2089150"/>
          <p14:tracePt t="32566" x="5411788" y="2098675"/>
          <p14:tracePt t="32585" x="5402263" y="2116138"/>
          <p14:tracePt t="32601" x="5394325" y="2152650"/>
          <p14:tracePt t="32617" x="5384800" y="2179638"/>
          <p14:tracePt t="32634" x="5384800" y="2187575"/>
          <p14:tracePt t="32649" x="5384800" y="2197100"/>
          <p14:tracePt t="32667" x="5384800" y="2205038"/>
          <p14:tracePt t="32683" x="5384800" y="2224088"/>
          <p14:tracePt t="32716" x="5384800" y="2232025"/>
          <p14:tracePt t="32723" x="5384800" y="2241550"/>
          <p14:tracePt t="32890" x="5384800" y="2251075"/>
          <p14:tracePt t="32898" x="5394325" y="2251075"/>
          <p14:tracePt t="32916" x="5402263" y="2251075"/>
          <p14:tracePt t="32946" x="5419725" y="2251075"/>
          <p14:tracePt t="32964" x="5429250" y="2241550"/>
          <p14:tracePt t="32994" x="5438775" y="2232025"/>
          <p14:tracePt t="33018" x="5446713" y="2232025"/>
          <p14:tracePt t="33026" x="5473700" y="2224088"/>
          <p14:tracePt t="33035" x="5483225" y="2224088"/>
          <p14:tracePt t="33050" x="5491163" y="2214563"/>
          <p14:tracePt t="33067" x="5500688" y="2197100"/>
          <p14:tracePt t="33085" x="5510213" y="2187575"/>
          <p14:tracePt t="33099" x="5510213" y="2179638"/>
          <p14:tracePt t="33117" x="5510213" y="2170113"/>
          <p14:tracePt t="33154" x="5510213" y="2160588"/>
          <p14:tracePt t="33163" x="5510213" y="2152650"/>
          <p14:tracePt t="33171" x="5527675" y="2143125"/>
          <p14:tracePt t="33182" x="5527675" y="2133600"/>
          <p14:tracePt t="33199" x="5527675" y="2108200"/>
          <p14:tracePt t="33216" x="5527675" y="2089150"/>
          <p14:tracePt t="33234" x="5545138" y="2071688"/>
          <p14:tracePt t="33282" x="5545138" y="2062163"/>
          <p14:tracePt t="33386" x="5545138" y="2054225"/>
          <p14:tracePt t="33506" x="5545138" y="2062163"/>
          <p14:tracePt t="33514" x="5545138" y="2071688"/>
          <p14:tracePt t="33532" x="5545138" y="2081213"/>
          <p14:tracePt t="33550" x="5545138" y="2098675"/>
          <p14:tracePt t="33570" x="5545138" y="2108200"/>
          <p14:tracePt t="33584" x="5545138" y="2116138"/>
          <p14:tracePt t="33599" x="5545138" y="2133600"/>
          <p14:tracePt t="33601" x="5545138" y="2152650"/>
          <p14:tracePt t="33616" x="5545138" y="2160588"/>
          <p14:tracePt t="33633" x="5545138" y="2214563"/>
          <p14:tracePt t="33650" x="5545138" y="2241550"/>
          <p14:tracePt t="33667" x="5537200" y="2276475"/>
          <p14:tracePt t="33683" x="5527675" y="2312988"/>
          <p14:tracePt t="33700" x="5527675" y="2330450"/>
          <p14:tracePt t="33717" x="5527675" y="2339975"/>
          <p14:tracePt t="33732" x="5527675" y="2357438"/>
          <p14:tracePt t="33749" x="5527675" y="2366963"/>
          <p14:tracePt t="33766" x="5527675" y="2374900"/>
          <p14:tracePt t="33783" x="5527675" y="2401888"/>
          <p14:tracePt t="33799" x="5527675" y="2411413"/>
          <p14:tracePt t="33816" x="5527675" y="2438400"/>
          <p14:tracePt t="33819" x="5527675" y="2455863"/>
          <p14:tracePt t="33834" x="5527675" y="2465388"/>
          <p14:tracePt t="33848" x="5527675" y="2482850"/>
          <p14:tracePt t="33867" x="5554663" y="2509838"/>
          <p14:tracePt t="33884" x="5554663" y="2517775"/>
          <p14:tracePt t="33899" x="5562600" y="2527300"/>
          <p14:tracePt t="33916" x="5572125" y="2544763"/>
          <p14:tracePt t="33933" x="5581650" y="2554288"/>
          <p14:tracePt t="33949" x="5589588" y="2581275"/>
          <p14:tracePt t="33967" x="5599113" y="2633663"/>
          <p14:tracePt t="33982" x="5616575" y="2687638"/>
          <p14:tracePt t="33999" x="5626100" y="2724150"/>
          <p14:tracePt t="34017" x="5634038" y="2751138"/>
          <p14:tracePt t="34033" x="5634038" y="2768600"/>
          <p14:tracePt t="34307" x="5634038" y="2776538"/>
          <p14:tracePt t="34339" x="5634038" y="2795588"/>
          <p14:tracePt t="34379" x="5643563" y="2803525"/>
          <p14:tracePt t="34396" x="5653088" y="2803525"/>
          <p14:tracePt t="34411" x="5653088" y="2813050"/>
          <p14:tracePt t="34435" x="5653088" y="2830513"/>
          <p14:tracePt t="34458" x="5653088" y="2840038"/>
          <p14:tracePt t="34515" x="5653088" y="2847975"/>
          <p14:tracePt t="34532" x="5653088" y="2857500"/>
          <p14:tracePt t="34539" x="5653088" y="2867025"/>
          <p14:tracePt t="34550" x="5653088" y="2874963"/>
          <p14:tracePt t="34567" x="5653088" y="2894013"/>
          <p14:tracePt t="34588" x="5653088" y="2901950"/>
          <p14:tracePt t="34779" x="5653088" y="2911475"/>
          <p14:tracePt t="34788" x="5653088" y="2919413"/>
          <p14:tracePt t="34803" x="5653088" y="2928938"/>
          <p14:tracePt t="34819" x="5653088" y="2938463"/>
          <p14:tracePt t="34851" x="5653088" y="2955925"/>
          <p14:tracePt t="34891" x="5653088" y="2965450"/>
          <p14:tracePt t="34915" x="5653088" y="2973388"/>
          <p14:tracePt t="34923" x="5653088" y="2982913"/>
          <p14:tracePt t="34939" x="5653088" y="2990850"/>
          <p14:tracePt t="34964" x="5653088" y="3000375"/>
          <p14:tracePt t="35564" x="5653088" y="3009900"/>
          <p14:tracePt t="35572" x="5653088" y="3017838"/>
          <p14:tracePt t="35707" x="5643563" y="3017838"/>
          <p14:tracePt t="35748" x="5634038" y="3017838"/>
          <p14:tracePt t="35765" x="5626100" y="3017838"/>
          <p14:tracePt t="35781" x="5626100" y="3009900"/>
          <p14:tracePt t="35798" x="5626100" y="3000375"/>
          <p14:tracePt t="35812" x="5626100" y="2990850"/>
          <p14:tracePt t="35828" x="5626100" y="2982913"/>
          <p14:tracePt t="35852" x="5626100" y="2965450"/>
          <p14:tracePt t="35860" x="5626100" y="2946400"/>
          <p14:tracePt t="35876" x="5626100" y="2928938"/>
          <p14:tracePt t="35885" x="5626100" y="2919413"/>
          <p14:tracePt t="35900" x="5626100" y="2894013"/>
          <p14:tracePt t="35918" x="5626100" y="2884488"/>
          <p14:tracePt t="35933" x="5626100" y="2867025"/>
          <p14:tracePt t="35951" x="5634038" y="2847975"/>
          <p14:tracePt t="35967" x="5643563" y="2840038"/>
          <p14:tracePt t="35983" x="5653088" y="2813050"/>
          <p14:tracePt t="36000" x="5670550" y="2795588"/>
          <p14:tracePt t="36017" x="5688013" y="2768600"/>
          <p14:tracePt t="36033" x="5688013" y="2759075"/>
          <p14:tracePt t="36050" x="5688013" y="2741613"/>
          <p14:tracePt t="36068" x="5688013" y="2705100"/>
          <p14:tracePt t="36084" x="5688013" y="2687638"/>
          <p14:tracePt t="36100" x="5688013" y="2660650"/>
          <p14:tracePt t="36118" x="5697538" y="2616200"/>
          <p14:tracePt t="36133" x="5715000" y="2581275"/>
          <p14:tracePt t="36150" x="5724525" y="2554288"/>
          <p14:tracePt t="36167" x="5751513" y="2517775"/>
          <p14:tracePt t="36183" x="5759450" y="2490788"/>
          <p14:tracePt t="36200" x="5768975" y="2482850"/>
          <p14:tracePt t="36217" x="5768975" y="2465388"/>
          <p14:tracePt t="36233" x="5768975" y="2438400"/>
          <p14:tracePt t="36249" x="5768975" y="2428875"/>
          <p14:tracePt t="36267" x="5768975" y="2419350"/>
          <p14:tracePt t="36284" x="5768975" y="2411413"/>
          <p14:tracePt t="36300" x="5768975" y="2401888"/>
          <p14:tracePt t="36324" x="5768975" y="2393950"/>
          <p14:tracePt t="36404" x="5776913" y="2384425"/>
          <p14:tracePt t="36476" x="5786438" y="2384425"/>
          <p14:tracePt t="36492" x="5786438" y="2393950"/>
          <p14:tracePt t="36502" x="5786438" y="2401888"/>
          <p14:tracePt t="36518" x="5786438" y="2428875"/>
          <p14:tracePt t="36533" x="5786438" y="2465388"/>
          <p14:tracePt t="36550" x="5786438" y="2517775"/>
          <p14:tracePt t="36567" x="5786438" y="2562225"/>
          <p14:tracePt t="36585" x="5786438" y="2625725"/>
          <p14:tracePt t="36600" x="5786438" y="2679700"/>
          <p14:tracePt t="36617" x="5786438" y="2705100"/>
          <p14:tracePt t="36633" x="5786438" y="2724150"/>
          <p14:tracePt t="36650" x="5786438" y="2732088"/>
          <p14:tracePt t="36717" x="5786438" y="2751138"/>
          <p14:tracePt t="36773" x="5786438" y="2759075"/>
          <p14:tracePt t="37077" x="5786438" y="2751138"/>
          <p14:tracePt t="37093" x="5786438" y="2741613"/>
          <p14:tracePt t="37117" x="5786438" y="2732088"/>
          <p14:tracePt t="37149" x="5786438" y="2714625"/>
          <p14:tracePt t="37165" x="5795963" y="2687638"/>
          <p14:tracePt t="37181" x="5795963" y="2679700"/>
          <p14:tracePt t="37205" x="5795963" y="2670175"/>
          <p14:tracePt t="37221" x="5795963" y="2660650"/>
          <p14:tracePt t="37233" x="5803900" y="2652713"/>
          <p14:tracePt t="37269" x="5803900" y="2643188"/>
          <p14:tracePt t="37277" x="5803900" y="2633663"/>
          <p14:tracePt t="37301" x="5803900" y="2616200"/>
          <p14:tracePt t="37325" x="5803900" y="2608263"/>
          <p14:tracePt t="37341" x="5803900" y="2598738"/>
          <p14:tracePt t="37351" x="5803900" y="2589213"/>
          <p14:tracePt t="37366" x="5803900" y="2581275"/>
          <p14:tracePt t="37383" x="5803900" y="2562225"/>
          <p14:tracePt t="37400" x="5803900" y="2554288"/>
          <p14:tracePt t="37421" x="5813425" y="2536825"/>
          <p14:tracePt t="37447" x="5813425" y="2527300"/>
          <p14:tracePt t="37461" x="5813425" y="2517775"/>
          <p14:tracePt t="37470" x="5813425" y="2509838"/>
          <p14:tracePt t="37483" x="5813425" y="2500313"/>
          <p14:tracePt t="37501" x="5813425" y="2490788"/>
          <p14:tracePt t="37517" x="5813425" y="2473325"/>
          <p14:tracePt t="37535" x="5822950" y="2473325"/>
          <p14:tracePt t="37557" x="5822950" y="2465388"/>
          <p14:tracePt t="37583" x="5822950" y="2455863"/>
          <p14:tracePt t="37590" x="5822950" y="2446338"/>
          <p14:tracePt t="37605" x="5822950" y="2438400"/>
          <p14:tracePt t="37677" x="5822950" y="2428875"/>
          <p14:tracePt t="37717" x="5822950" y="2419350"/>
          <p14:tracePt t="37941" x="5830888" y="2419350"/>
          <p14:tracePt t="37951" x="5830888" y="2428875"/>
          <p14:tracePt t="37967" x="5830888" y="2438400"/>
          <p14:tracePt t="37983" x="5830888" y="2455863"/>
          <p14:tracePt t="38001" x="5830888" y="2473325"/>
          <p14:tracePt t="38016" x="5830888" y="2500313"/>
          <p14:tracePt t="38033" x="5830888" y="2509838"/>
          <p14:tracePt t="38050" x="5822950" y="2536825"/>
          <p14:tracePt t="38066" x="5822950" y="2544763"/>
          <p14:tracePt t="38084" x="5822950" y="2562225"/>
          <p14:tracePt t="38086" x="5822950" y="2571750"/>
          <p14:tracePt t="38101" x="5813425" y="2598738"/>
          <p14:tracePt t="38117" x="5803900" y="2625725"/>
          <p14:tracePt t="38135" x="5803900" y="2633663"/>
          <p14:tracePt t="38151" x="5803900" y="2652713"/>
          <p14:tracePt t="38168" x="5803900" y="2660650"/>
          <p14:tracePt t="38183" x="5803900" y="2679700"/>
          <p14:tracePt t="38201" x="5803900" y="2687638"/>
          <p14:tracePt t="38217" x="5803900" y="2697163"/>
          <p14:tracePt t="38233" x="5803900" y="2705100"/>
          <p14:tracePt t="38301" x="5795963" y="2714625"/>
          <p14:tracePt t="38462" x="5786438" y="2714625"/>
          <p14:tracePt t="38486" x="5786438" y="2705100"/>
          <p14:tracePt t="38494" x="5786438" y="2697163"/>
          <p14:tracePt t="38510" x="5786438" y="2687638"/>
          <p14:tracePt t="38520" x="5786438" y="2679700"/>
          <p14:tracePt t="38535" x="5786438" y="2670175"/>
          <p14:tracePt t="38551" x="5786438" y="2660650"/>
          <p14:tracePt t="38567" x="5786438" y="2643188"/>
          <p14:tracePt t="38586" x="5786438" y="2625725"/>
          <p14:tracePt t="38602" x="5786438" y="2608263"/>
          <p14:tracePt t="38619" x="5786438" y="2598738"/>
          <p14:tracePt t="38638" x="5786438" y="2581275"/>
          <p14:tracePt t="38734" x="5786438" y="2571750"/>
          <p14:tracePt t="38742" x="5786438" y="2562225"/>
          <p14:tracePt t="38753" x="5786438" y="2554288"/>
          <p14:tracePt t="38774" x="5786438" y="2544763"/>
          <p14:tracePt t="38784" x="5786438" y="2536825"/>
          <p14:tracePt t="38806" x="5786438" y="2527300"/>
          <p14:tracePt t="38830" x="5786438" y="2517775"/>
          <p14:tracePt t="39142" x="5786438" y="2536825"/>
          <p14:tracePt t="39166" x="5786438" y="2544763"/>
          <p14:tracePt t="39182" x="5786438" y="2554288"/>
          <p14:tracePt t="39191" x="5776913" y="2571750"/>
          <p14:tracePt t="39215" x="5768975" y="2589213"/>
          <p14:tracePt t="39231" x="5768975" y="2608263"/>
          <p14:tracePt t="39239" x="5768975" y="2616200"/>
          <p14:tracePt t="39251" x="5759450" y="2625725"/>
          <p14:tracePt t="39267" x="5759450" y="2643188"/>
          <p14:tracePt t="39283" x="5759450" y="2670175"/>
          <p14:tracePt t="39302" x="5751513" y="2687638"/>
          <p14:tracePt t="39327" x="5751513" y="2705100"/>
          <p14:tracePt t="39351" x="5751513" y="2714625"/>
          <p14:tracePt t="39359" x="5751513" y="2724150"/>
          <p14:tracePt t="39371" x="5751513" y="2732088"/>
          <p14:tracePt t="39383" x="5751513" y="2741613"/>
          <p14:tracePt t="40007" x="5751513" y="2751138"/>
          <p14:tracePt t="40032" x="5751513" y="2768600"/>
          <p14:tracePt t="40041" x="5741988" y="2786063"/>
          <p14:tracePt t="40051" x="5732463" y="2813050"/>
          <p14:tracePt t="40066" x="5715000" y="2867025"/>
          <p14:tracePt t="40084" x="5680075" y="2911475"/>
          <p14:tracePt t="40086" x="5661025" y="2946400"/>
          <p14:tracePt t="40101" x="5661025" y="2965450"/>
          <p14:tracePt t="40117" x="5634038" y="3009900"/>
          <p14:tracePt t="40119" x="5634038" y="3027363"/>
          <p14:tracePt t="40135" x="5616575" y="3054350"/>
          <p14:tracePt t="40151" x="5616575" y="3062288"/>
          <p14:tracePt t="40167" x="5608638" y="3081338"/>
          <p14:tracePt t="40215" x="5599113" y="3089275"/>
          <p14:tracePt t="40224" x="5589588" y="3108325"/>
          <p14:tracePt t="40234" x="5581650" y="3108325"/>
          <p14:tracePt t="40251" x="5562600" y="3125788"/>
          <p14:tracePt t="40267" x="5554663" y="3133725"/>
          <p14:tracePt t="40283" x="5545138" y="3152775"/>
          <p14:tracePt t="40301" x="5518150" y="3152775"/>
          <p14:tracePt t="40303" x="5500688" y="3152775"/>
          <p14:tracePt t="40317" x="5483225" y="3170238"/>
          <p14:tracePt t="40334" x="5473700" y="3170238"/>
          <p14:tracePt t="40336" x="5465763" y="3170238"/>
          <p14:tracePt t="40352" x="5456238" y="3170238"/>
          <p14:tracePt t="40369" x="5446713" y="3170238"/>
          <p14:tracePt t="40385" x="5438775" y="3170238"/>
          <p14:tracePt t="40431" x="5419725" y="3170238"/>
          <p14:tracePt t="40479" x="5411788" y="3170238"/>
          <p14:tracePt t="40496" x="5394325" y="3170238"/>
          <p14:tracePt t="40511" x="5384800" y="3152775"/>
          <p14:tracePt t="40521" x="5375275" y="3143250"/>
          <p14:tracePt t="40536" x="5367338" y="3133725"/>
          <p14:tracePt t="40583" x="5367338" y="3125788"/>
          <p14:tracePt t="40592" x="5367338" y="3116263"/>
          <p14:tracePt t="40603" x="5367338" y="3108325"/>
          <p14:tracePt t="40617" x="5367338" y="3098800"/>
          <p14:tracePt t="40634" x="5367338" y="3081338"/>
          <p14:tracePt t="40672" x="5367338" y="3071813"/>
          <p14:tracePt t="40688" x="5367338" y="3062288"/>
          <p14:tracePt t="40696" x="5367338" y="3054350"/>
          <p14:tracePt t="40705" x="5367338" y="3044825"/>
          <p14:tracePt t="40717" x="5367338" y="3036888"/>
          <p14:tracePt t="40733" x="5367338" y="3027363"/>
          <p14:tracePt t="40752" x="5367338" y="3000375"/>
          <p14:tracePt t="40769" x="5367338" y="2990850"/>
          <p14:tracePt t="40808" x="5367338" y="2973388"/>
          <p14:tracePt t="40960" x="5375275" y="2973388"/>
          <p14:tracePt t="41008" x="5384800" y="2973388"/>
          <p14:tracePt t="41016" x="5394325" y="2973388"/>
          <p14:tracePt t="41034" x="5402263" y="2973388"/>
          <p14:tracePt t="41051" x="5411788" y="2973388"/>
          <p14:tracePt t="41067" x="5419725" y="2973388"/>
          <p14:tracePt t="41392" x="5438775" y="2965450"/>
          <p14:tracePt t="41448" x="5446713" y="2965450"/>
          <p14:tracePt t="41465" x="5456238" y="2965450"/>
          <p14:tracePt t="41544" x="5465763" y="2965450"/>
          <p14:tracePt t="41560" x="5473700" y="2965450"/>
          <p14:tracePt t="41632" x="5483225" y="2965450"/>
          <p14:tracePt t="41696" x="5500688" y="2965450"/>
          <p14:tracePt t="41801" x="5500688" y="2973388"/>
          <p14:tracePt t="41825" x="5510213" y="2973388"/>
          <p14:tracePt t="41849" x="5510213" y="2990850"/>
          <p14:tracePt t="42097" x="5518150" y="3000375"/>
          <p14:tracePt t="42105" x="5518150" y="3009900"/>
          <p14:tracePt t="42128" x="5527675" y="3017838"/>
          <p14:tracePt t="42138" x="5527675" y="3027363"/>
          <p14:tracePt t="42273" x="5537200" y="3027363"/>
          <p14:tracePt t="42288" x="5537200" y="3036888"/>
          <p14:tracePt t="42561" x="5545138" y="3044825"/>
          <p14:tracePt t="42569" x="5554663" y="3044825"/>
          <p14:tracePt t="42649" x="5562600" y="3044825"/>
          <p14:tracePt t="42761" x="5572125" y="3044825"/>
          <p14:tracePt t="42769" x="5581650" y="3044825"/>
          <p14:tracePt t="42803" x="5581650" y="3036888"/>
          <p14:tracePt t="42937" x="5589588" y="3036888"/>
          <p14:tracePt t="43330" x="5589588" y="3027363"/>
          <p14:tracePt t="43826" x="5599113" y="3036888"/>
          <p14:tracePt t="43938" x="5608638" y="3036888"/>
          <p14:tracePt t="43954" x="5616575" y="3036888"/>
          <p14:tracePt t="44018" x="5616575" y="3027363"/>
          <p14:tracePt t="44035" x="5616575" y="3017838"/>
          <p14:tracePt t="44050" x="5616575" y="3009900"/>
          <p14:tracePt t="44067" x="5616575" y="2990850"/>
          <p14:tracePt t="44130" x="5616575" y="2982913"/>
          <p14:tracePt t="44178" x="5616575" y="2973388"/>
          <p14:tracePt t="44202" x="5608638" y="2955925"/>
          <p14:tracePt t="44338" x="5599113" y="2946400"/>
          <p14:tracePt t="44346" x="5589588" y="2938463"/>
          <p14:tracePt t="44451" x="5581650" y="2938463"/>
          <p14:tracePt t="44459" x="5572125" y="2938463"/>
          <p14:tracePt t="44474" x="5562600" y="2938463"/>
          <p14:tracePt t="44486" x="5554663" y="2938463"/>
          <p14:tracePt t="44501" x="5545138" y="2938463"/>
          <p14:tracePt t="44517" x="5537200" y="2928938"/>
          <p14:tracePt t="44535" x="5518150" y="2928938"/>
          <p14:tracePt t="44551" x="5510213" y="2928938"/>
          <p14:tracePt t="44568" x="5500688" y="2919413"/>
          <p14:tracePt t="44586" x="5465763" y="2919413"/>
          <p14:tracePt t="44603" x="5456238" y="2919413"/>
          <p14:tracePt t="44619" x="5438775" y="2911475"/>
          <p14:tracePt t="44636" x="5429250" y="2901950"/>
          <p14:tracePt t="44651" x="5419725" y="2901950"/>
          <p14:tracePt t="44668" x="5411788" y="2901950"/>
          <p14:tracePt t="44686" x="5394325" y="2901950"/>
          <p14:tracePt t="44707" x="5375275" y="2894013"/>
          <p14:tracePt t="44723" x="5357813" y="2894013"/>
          <p14:tracePt t="44735" x="5340350" y="2874963"/>
          <p14:tracePt t="44751" x="5330825" y="2867025"/>
          <p14:tracePt t="44768" x="5303838" y="2867025"/>
          <p14:tracePt t="44787" x="5295900" y="2867025"/>
          <p14:tracePt t="44803" x="5276850" y="2867025"/>
          <p14:tracePt t="44819" x="5259388" y="2867025"/>
          <p14:tracePt t="44851" x="5251450" y="2867025"/>
          <p14:tracePt t="44859" x="5241925" y="2867025"/>
          <p14:tracePt t="44885" x="5232400" y="2867025"/>
          <p14:tracePt t="44892" x="5224463" y="2867025"/>
          <p14:tracePt t="44902" x="5214938" y="2867025"/>
          <p14:tracePt t="44923" x="5197475" y="2867025"/>
          <p14:tracePt t="44935" x="5187950" y="2874963"/>
          <p14:tracePt t="44951" x="5160963" y="2884488"/>
          <p14:tracePt t="44968" x="5153025" y="2884488"/>
          <p14:tracePt t="44985" x="5133975" y="2894013"/>
          <p14:tracePt t="45002" x="5099050" y="2901950"/>
          <p14:tracePt t="45027" x="5089525" y="2901950"/>
          <p14:tracePt t="45036" x="5081588" y="2911475"/>
          <p14:tracePt t="45059" x="5072063" y="2919413"/>
          <p14:tracePt t="45075" x="5054600" y="2919413"/>
          <p14:tracePt t="45099" x="5045075" y="2938463"/>
          <p14:tracePt t="45131" x="5037138" y="2938463"/>
          <p14:tracePt t="45139" x="5027613" y="2938463"/>
          <p14:tracePt t="45155" x="5000625" y="2938463"/>
          <p14:tracePt t="45167" x="4991100" y="2946400"/>
          <p14:tracePt t="45187" x="4973638" y="2955925"/>
          <p14:tracePt t="45203" x="4965700" y="2955925"/>
          <p14:tracePt t="45218" x="4946650" y="2955925"/>
          <p14:tracePt t="45235" x="4938713" y="2965450"/>
          <p14:tracePt t="45252" x="4919663" y="2965450"/>
          <p14:tracePt t="45275" x="4902200" y="2965450"/>
          <p14:tracePt t="45291" x="4884738" y="2973388"/>
          <p14:tracePt t="45307" x="4875213" y="2973388"/>
          <p14:tracePt t="45319" x="4848225" y="2982913"/>
          <p14:tracePt t="45335" x="4840288" y="2982913"/>
          <p14:tracePt t="45351" x="4830763" y="2990850"/>
          <p14:tracePt t="45368" x="4813300" y="2990850"/>
          <p14:tracePt t="45385" x="4803775" y="2990850"/>
          <p14:tracePt t="45402" x="4786313" y="2990850"/>
          <p14:tracePt t="45427" x="4776788" y="2990850"/>
          <p14:tracePt t="45459" x="4768850" y="2990850"/>
          <p14:tracePt t="45468" x="4759325" y="2990850"/>
          <p14:tracePt t="45486" x="4724400" y="3000375"/>
          <p14:tracePt t="45507" x="4714875" y="3000375"/>
          <p14:tracePt t="45518" x="4705350" y="3000375"/>
          <p14:tracePt t="45535" x="4687888" y="3009900"/>
          <p14:tracePt t="45555" x="4670425" y="3009900"/>
          <p14:tracePt t="45579" x="4652963" y="3009900"/>
          <p14:tracePt t="45589" x="4643438" y="3009900"/>
          <p14:tracePt t="45603" x="4625975" y="3009900"/>
          <p14:tracePt t="45620" x="4616450" y="3009900"/>
          <p14:tracePt t="45637" x="4608513" y="3009900"/>
          <p14:tracePt t="45653" x="4598988" y="3009900"/>
          <p14:tracePt t="45668" x="4589463" y="3009900"/>
          <p14:tracePt t="45687" x="4581525" y="3009900"/>
          <p14:tracePt t="45701" x="4572000" y="3009900"/>
          <p14:tracePt t="45718" x="4562475" y="3009900"/>
          <p14:tracePt t="45736" x="4537075" y="3009900"/>
          <p14:tracePt t="45751" x="4527550" y="3009900"/>
          <p14:tracePt t="45768" x="4518025" y="3009900"/>
          <p14:tracePt t="45786" x="4510088" y="3009900"/>
          <p14:tracePt t="45802" x="4491038" y="3009900"/>
          <p14:tracePt t="45819" x="4465638" y="3009900"/>
          <p14:tracePt t="45836" x="4446588" y="3009900"/>
          <p14:tracePt t="45854" x="4438650" y="3009900"/>
          <p14:tracePt t="45875" x="4429125" y="3009900"/>
          <p14:tracePt t="45892" x="4419600" y="3009900"/>
          <p14:tracePt t="45901" x="4411663" y="2990850"/>
          <p14:tracePt t="45923" x="4394200" y="2990850"/>
          <p14:tracePt t="45939" x="4384675" y="2990850"/>
          <p14:tracePt t="45955" x="4375150" y="2990850"/>
          <p14:tracePt t="45972" x="4367213" y="2990850"/>
          <p14:tracePt t="45985" x="4357688" y="2990850"/>
          <p14:tracePt t="46004" x="4357688" y="2982913"/>
          <p14:tracePt t="46019" x="4340225" y="2982913"/>
          <p14:tracePt t="46035" x="4330700" y="2973388"/>
          <p14:tracePt t="46068" x="4322763" y="2965450"/>
          <p14:tracePt t="46085" x="4313238" y="2965450"/>
          <p14:tracePt t="46093" x="4303713" y="2965450"/>
          <p14:tracePt t="46103" x="4295775" y="2965450"/>
          <p14:tracePt t="46118" x="4286250" y="2955925"/>
          <p14:tracePt t="46135" x="4268788" y="2955925"/>
          <p14:tracePt t="46155" x="4224338" y="2955925"/>
          <p14:tracePt t="46172" x="4205288" y="2955925"/>
          <p14:tracePt t="46185" x="4197350" y="2946400"/>
          <p14:tracePt t="46204" x="4187825" y="2946400"/>
          <p14:tracePt t="46220" x="4179888" y="2946400"/>
          <p14:tracePt t="46235" x="4170363" y="2946400"/>
          <p14:tracePt t="46252" x="4160838" y="2946400"/>
          <p14:tracePt t="46269" x="4152900" y="2946400"/>
          <p14:tracePt t="46291" x="4143375" y="2946400"/>
          <p14:tracePt t="46302" x="4133850" y="2946400"/>
          <p14:tracePt t="46318" x="4125913" y="2946400"/>
          <p14:tracePt t="46336" x="4108450" y="2946400"/>
          <p14:tracePt t="46351" x="4098925" y="2946400"/>
          <p14:tracePt t="46381" x="4081463" y="2946400"/>
          <p14:tracePt t="46412" x="4071938" y="2946400"/>
          <p14:tracePt t="46452" x="4062413" y="2946400"/>
          <p14:tracePt t="46476" x="4054475" y="2946400"/>
          <p14:tracePt t="46485" x="4044950" y="2946400"/>
          <p14:tracePt t="46501" x="4037013" y="2946400"/>
          <p14:tracePt t="46533" x="4017963" y="2946400"/>
          <p14:tracePt t="46565" x="4010025" y="2946400"/>
          <p14:tracePt t="46573" x="4000500" y="2946400"/>
          <p14:tracePt t="46585" x="3990975" y="2946400"/>
          <p14:tracePt t="46603" x="3973513" y="2946400"/>
          <p14:tracePt t="46618" x="3965575" y="2946400"/>
          <p14:tracePt t="46635" x="3956050" y="2946400"/>
          <p14:tracePt t="46653" x="3938588" y="2946400"/>
          <p14:tracePt t="46669" x="3919538" y="2946400"/>
          <p14:tracePt t="46686" x="3911600" y="2955925"/>
          <p14:tracePt t="46702" x="3894138" y="2955925"/>
          <p14:tracePt t="46719" x="3884613" y="2955925"/>
          <p14:tracePt t="46735" x="3857625" y="2973388"/>
          <p14:tracePt t="46751" x="3830638" y="2973388"/>
          <p14:tracePt t="46768" x="3803650" y="2990850"/>
          <p14:tracePt t="46785" x="3786188" y="2990850"/>
          <p14:tracePt t="46788" x="3776663" y="3000375"/>
          <p14:tracePt t="46802" x="3759200" y="3000375"/>
          <p14:tracePt t="46819" x="3751263" y="3009900"/>
          <p14:tracePt t="46836" x="3732213" y="3017838"/>
          <p14:tracePt t="46854" x="3724275" y="3027363"/>
          <p14:tracePt t="46868" x="3714750" y="3027363"/>
          <p14:tracePt t="46886" x="3697288" y="3027363"/>
          <p14:tracePt t="46902" x="3679825" y="3027363"/>
          <p14:tracePt t="46918" x="3670300" y="3027363"/>
          <p14:tracePt t="46938" x="3660775" y="3027363"/>
          <p14:tracePt t="46951" x="3652838" y="3027363"/>
          <p14:tracePt t="46968" x="3643313" y="3027363"/>
          <p14:tracePt t="46985" x="3633788" y="3027363"/>
          <p14:tracePt t="47004" x="3625850" y="3027363"/>
          <p14:tracePt t="47036" x="3616325" y="3027363"/>
          <p14:tracePt t="47044" x="3608388" y="3027363"/>
          <p14:tracePt t="47068" x="3589338" y="3027363"/>
          <p14:tracePt t="47084" x="3581400" y="3027363"/>
          <p14:tracePt t="47093" x="3571875" y="3027363"/>
          <p14:tracePt t="47102" x="3562350" y="3027363"/>
          <p14:tracePt t="47119" x="3554413" y="3027363"/>
          <p14:tracePt t="47749" x="3536950" y="3027363"/>
          <p14:tracePt t="47781" x="3527425" y="3027363"/>
          <p14:tracePt t="47805" x="3517900" y="3027363"/>
          <p14:tracePt t="47829" x="3509963" y="3027363"/>
          <p14:tracePt t="47845" x="3500438" y="3027363"/>
          <p14:tracePt t="47856" x="3490913" y="3027363"/>
          <p14:tracePt t="47870" x="3482975" y="3027363"/>
          <p14:tracePt t="47887" x="3473450" y="3027363"/>
          <p14:tracePt t="47903" x="3465513" y="3027363"/>
          <p14:tracePt t="47919" x="3446463" y="3027363"/>
          <p14:tracePt t="47936" x="3438525" y="3027363"/>
          <p14:tracePt t="47952" x="3419475" y="3027363"/>
          <p14:tracePt t="47969" x="3411538" y="3027363"/>
          <p14:tracePt t="47989" x="3394075" y="3027363"/>
          <p14:tracePt t="48005" x="3394075" y="3017838"/>
          <p14:tracePt t="48018" x="3384550" y="3017838"/>
          <p14:tracePt t="48093" x="3375025" y="3017838"/>
          <p14:tracePt t="48101" x="3367088" y="3017838"/>
          <p14:tracePt t="48120" x="3357563" y="3017838"/>
          <p14:tracePt t="48136" x="3348038" y="3017838"/>
          <p14:tracePt t="48152" x="3340100" y="3017838"/>
          <p14:tracePt t="48173" x="3330575" y="3017838"/>
          <p14:tracePt t="48189" x="3322638" y="3017838"/>
          <p14:tracePt t="48205" x="3303588" y="3017838"/>
          <p14:tracePt t="48219" x="3286125" y="3017838"/>
          <p14:tracePt t="48237" x="3241675" y="3017838"/>
          <p14:tracePt t="48252" x="3232150" y="3017838"/>
          <p14:tracePt t="48270" x="3224213" y="3017838"/>
          <p14:tracePt t="48287" x="3205163" y="3017838"/>
          <p14:tracePt t="48303" x="3197225" y="3017838"/>
          <p14:tracePt t="48319" x="3170238" y="3017838"/>
          <p14:tracePt t="48336" x="3143250" y="3017838"/>
          <p14:tracePt t="48353" x="3108325" y="3017838"/>
          <p14:tracePt t="48369" x="3071813" y="3017838"/>
          <p14:tracePt t="48386" x="3054350" y="3017838"/>
          <p14:tracePt t="48405" x="2973388" y="3017838"/>
          <p14:tracePt t="48418" x="2928938" y="3017838"/>
          <p14:tracePt t="48436" x="2822575" y="3017838"/>
          <p14:tracePt t="48452" x="2803525" y="3017838"/>
          <p14:tracePt t="48486" x="2795588" y="3017838"/>
          <p14:tracePt t="48502" x="2786063" y="3017838"/>
          <p14:tracePt t="48541" x="2776538" y="3017838"/>
          <p14:tracePt t="48678" x="2768600" y="3017838"/>
          <p14:tracePt t="48687" x="2759075" y="3017838"/>
          <p14:tracePt t="48703" x="2751138" y="3017838"/>
          <p14:tracePt t="48741" x="2741613" y="3017838"/>
          <p14:tracePt t="48757" x="2732088" y="3009900"/>
          <p14:tracePt t="48782" x="2724150" y="3000375"/>
          <p14:tracePt t="48854" x="2714625" y="2990850"/>
          <p14:tracePt t="48869" x="2705100" y="2982913"/>
          <p14:tracePt t="48879" x="2705100" y="2973388"/>
          <p14:tracePt t="48888" x="2697163" y="2973388"/>
          <p14:tracePt t="48903" x="2687638" y="2965450"/>
          <p14:tracePt t="49030" x="2679700" y="2965450"/>
          <p14:tracePt t="49046" x="2670175" y="2965450"/>
          <p14:tracePt t="49062" x="2652713" y="2955925"/>
          <p14:tracePt t="49118" x="2643188" y="2955925"/>
          <p14:tracePt t="49135" x="2633663" y="2955925"/>
          <p14:tracePt t="49150" x="2625725" y="2955925"/>
          <p14:tracePt t="49190" x="2616200" y="2955925"/>
          <p14:tracePt t="49198" x="2589213" y="2955925"/>
          <p14:tracePt t="49219" x="2554288" y="2955925"/>
          <p14:tracePt t="49235" x="2536825" y="2955925"/>
          <p14:tracePt t="49238" x="2527300" y="2946400"/>
          <p14:tracePt t="49254" x="2517775" y="2946400"/>
          <p14:tracePt t="49270" x="2500313" y="2938463"/>
          <p14:tracePt t="49422" x="2490788" y="2938463"/>
          <p14:tracePt t="49448" x="2482850" y="2938463"/>
          <p14:tracePt t="49462" x="2473325" y="2938463"/>
          <p14:tracePt t="49473" x="2465388" y="2938463"/>
          <p14:tracePt t="49486" x="2455863" y="2938463"/>
          <p14:tracePt t="49503" x="2438400" y="2938463"/>
          <p14:tracePt t="49520" x="2419350" y="2938463"/>
          <p14:tracePt t="49536" x="2401888" y="2938463"/>
          <p14:tracePt t="49552" x="2384425" y="2938463"/>
          <p14:tracePt t="49570" x="2374900" y="2938463"/>
          <p14:tracePt t="49586" x="2357438" y="2938463"/>
          <p14:tracePt t="49603" x="2224088" y="2965450"/>
          <p14:tracePt t="49605" x="2187575" y="2965450"/>
          <p14:tracePt t="49619" x="2160588" y="2965450"/>
          <p14:tracePt t="49636" x="2108200" y="2965450"/>
          <p14:tracePt t="49975" x="2098675" y="2973388"/>
          <p14:tracePt t="49991" x="2098675" y="2982913"/>
          <p14:tracePt t="50002" x="2098675" y="2990850"/>
          <p14:tracePt t="50019" x="2108200" y="3000375"/>
          <p14:tracePt t="50039" x="2116138" y="3000375"/>
          <p14:tracePt t="50052" x="2116138" y="3009900"/>
          <p14:tracePt t="50070" x="2143125" y="3009900"/>
          <p14:tracePt t="50086" x="2152650" y="3009900"/>
          <p14:tracePt t="50104" x="2160588" y="3017838"/>
          <p14:tracePt t="50120" x="2170113" y="3017838"/>
          <p14:tracePt t="50137" x="2179638" y="3017838"/>
          <p14:tracePt t="50154" x="2187575" y="3017838"/>
          <p14:tracePt t="50170" x="2205038" y="3017838"/>
          <p14:tracePt t="50186" x="2224088" y="3017838"/>
          <p14:tracePt t="50203" x="2259013" y="3027363"/>
          <p14:tracePt t="50219" x="2295525" y="3036888"/>
          <p14:tracePt t="50235" x="2312988" y="3036888"/>
          <p14:tracePt t="50252" x="2330450" y="3044825"/>
          <p14:tracePt t="50271" x="2384425" y="3054350"/>
          <p14:tracePt t="50287" x="2411413" y="3054350"/>
          <p14:tracePt t="50303" x="2446338" y="3062288"/>
          <p14:tracePt t="50320" x="2465388" y="3062288"/>
          <p14:tracePt t="50336" x="2509838" y="3071813"/>
          <p14:tracePt t="50353" x="2562225" y="3071813"/>
          <p14:tracePt t="50370" x="2652713" y="3071813"/>
          <p14:tracePt t="50386" x="2732088" y="3071813"/>
          <p14:tracePt t="50402" x="2786063" y="3071813"/>
          <p14:tracePt t="50419" x="2795588" y="3089275"/>
          <p14:tracePt t="50437" x="2813050" y="3089275"/>
          <p14:tracePt t="50452" x="2822575" y="3089275"/>
          <p14:tracePt t="50470" x="2857500" y="3089275"/>
          <p14:tracePt t="50488" x="2911475" y="3089275"/>
          <p14:tracePt t="50503" x="2946400" y="3089275"/>
          <p14:tracePt t="50520" x="2973388" y="3089275"/>
          <p14:tracePt t="50536" x="2990850" y="3089275"/>
          <p14:tracePt t="50553" x="3017838" y="3089275"/>
          <p14:tracePt t="50570" x="3036888" y="3089275"/>
          <p14:tracePt t="50586" x="3098800" y="3108325"/>
          <p14:tracePt t="50604" x="3133725" y="3108325"/>
          <p14:tracePt t="50606" x="3170238" y="3108325"/>
          <p14:tracePt t="50620" x="3197225" y="3108325"/>
          <p14:tracePt t="50636" x="3241675" y="3108325"/>
          <p14:tracePt t="50652" x="3268663" y="3108325"/>
          <p14:tracePt t="50654" x="3276600" y="3108325"/>
          <p14:tracePt t="50671" x="3286125" y="3108325"/>
          <p14:tracePt t="50687" x="3303588" y="3108325"/>
          <p14:tracePt t="50703" x="3340100" y="3108325"/>
          <p14:tracePt t="50721" x="3384550" y="3108325"/>
          <p14:tracePt t="50736" x="3455988" y="3108325"/>
          <p14:tracePt t="50753" x="3473450" y="3108325"/>
          <p14:tracePt t="50770" x="3490913" y="3116263"/>
          <p14:tracePt t="50786" x="3500438" y="3116263"/>
          <p14:tracePt t="50802" x="3517900" y="3125788"/>
          <p14:tracePt t="50819" x="3527425" y="3125788"/>
          <p14:tracePt t="50835" x="3562350" y="3125788"/>
          <p14:tracePt t="50852" x="3598863" y="3125788"/>
          <p14:tracePt t="50871" x="3643313" y="3125788"/>
          <p14:tracePt t="50888" x="3660775" y="3125788"/>
          <p14:tracePt t="50975" x="3670300" y="3125788"/>
          <p14:tracePt t="51000" x="3687763" y="3125788"/>
          <p14:tracePt t="51017" x="3697288" y="3125788"/>
          <p14:tracePt t="51031" x="3705225" y="3125788"/>
          <p14:tracePt t="51040" x="3714750" y="3125788"/>
          <p14:tracePt t="51052" x="3724275" y="3125788"/>
          <p14:tracePt t="51070" x="3741738" y="3125788"/>
          <p14:tracePt t="51071" x="3751263" y="3125788"/>
          <p14:tracePt t="51086" x="3768725" y="3125788"/>
          <p14:tracePt t="51103" x="3786188" y="3125788"/>
          <p14:tracePt t="51120" x="3795713" y="3125788"/>
          <p14:tracePt t="51136" x="3803650" y="3133725"/>
          <p14:tracePt t="51153" x="3822700" y="3143250"/>
          <p14:tracePt t="51170" x="3848100" y="3143250"/>
          <p14:tracePt t="51186" x="3902075" y="3143250"/>
          <p14:tracePt t="51202" x="3929063" y="3143250"/>
          <p14:tracePt t="51221" x="3946525" y="3143250"/>
          <p14:tracePt t="51223" x="3965575" y="3143250"/>
          <p14:tracePt t="51263" x="3973513" y="3143250"/>
          <p14:tracePt t="51272" x="3983038" y="3133725"/>
          <p14:tracePt t="51287" x="3990975" y="3133725"/>
          <p14:tracePt t="51303" x="4010025" y="3133725"/>
          <p14:tracePt t="51320" x="4044950" y="3125788"/>
          <p14:tracePt t="51338" x="4062413" y="3116263"/>
          <p14:tracePt t="51353" x="4098925" y="3098800"/>
          <p14:tracePt t="51371" x="4108450" y="3089275"/>
          <p14:tracePt t="51386" x="4133850" y="3089275"/>
          <p14:tracePt t="51402" x="4179888" y="3071813"/>
          <p14:tracePt t="51419" x="4197350" y="3071813"/>
          <p14:tracePt t="51436" x="4232275" y="3071813"/>
          <p14:tracePt t="51452" x="4251325" y="3071813"/>
          <p14:tracePt t="51469" x="4268788" y="3071813"/>
          <p14:tracePt t="51487" x="4286250" y="3071813"/>
          <p14:tracePt t="51512" x="4295775" y="3071813"/>
          <p14:tracePt t="51527" x="4313238" y="3054350"/>
          <p14:tracePt t="51552" x="4322763" y="3054350"/>
          <p14:tracePt t="51560" x="4330700" y="3054350"/>
          <p14:tracePt t="51571" x="4340225" y="3054350"/>
          <p14:tracePt t="51586" x="4348163" y="3054350"/>
          <p14:tracePt t="51603" x="4367213" y="3044825"/>
          <p14:tracePt t="51632" x="4375150" y="3044825"/>
          <p14:tracePt t="51642" x="4384675" y="3044825"/>
          <p14:tracePt t="51653" x="4394200" y="3044825"/>
          <p14:tracePt t="51670" x="4402138" y="3044825"/>
          <p14:tracePt t="51686" x="4411663" y="3044825"/>
          <p14:tracePt t="51704" x="4429125" y="3044825"/>
          <p14:tracePt t="51728" x="4438650" y="3044825"/>
          <p14:tracePt t="51740" x="4446588" y="3044825"/>
          <p14:tracePt t="51753" x="4483100" y="3044825"/>
          <p14:tracePt t="51770" x="4527550" y="3036888"/>
          <p14:tracePt t="51786" x="4545013" y="3036888"/>
          <p14:tracePt t="51802" x="4572000" y="3036888"/>
          <p14:tracePt t="51832" x="4581525" y="3036888"/>
          <p14:tracePt t="51841" x="4589463" y="3027363"/>
          <p14:tracePt t="51872" x="4598988" y="3027363"/>
          <p14:tracePt t="51888" x="4625975" y="3027363"/>
          <p14:tracePt t="51896" x="4633913" y="3027363"/>
          <p14:tracePt t="51920" x="4652963" y="3027363"/>
          <p14:tracePt t="52000" x="4670425" y="3027363"/>
          <p14:tracePt t="52008" x="4679950" y="3027363"/>
          <p14:tracePt t="52025" x="4687888" y="3027363"/>
          <p14:tracePt t="52064" x="4697413" y="3027363"/>
          <p14:tracePt t="52072" x="4705350" y="3027363"/>
          <p14:tracePt t="52088" x="4714875" y="3017838"/>
          <p14:tracePt t="52103" x="4724400" y="3017838"/>
          <p14:tracePt t="52121" x="4732338" y="3009900"/>
          <p14:tracePt t="52144" x="4741863" y="3000375"/>
          <p14:tracePt t="52248" x="4751388" y="3000375"/>
          <p14:tracePt t="52256" x="4759325" y="3000375"/>
          <p14:tracePt t="52270" x="4768850" y="3000375"/>
          <p14:tracePt t="52286" x="4786313" y="3000375"/>
          <p14:tracePt t="52288" x="4795838" y="3000375"/>
          <p14:tracePt t="52302" x="4803775" y="3000375"/>
          <p14:tracePt t="52320" x="4830763" y="3000375"/>
          <p14:tracePt t="52392" x="4840288" y="3000375"/>
          <p14:tracePt t="52401" x="4848225" y="3000375"/>
          <p14:tracePt t="52420" x="4857750" y="3000375"/>
          <p14:tracePt t="52436" x="4875213" y="3000375"/>
          <p14:tracePt t="52452" x="4884738" y="3000375"/>
          <p14:tracePt t="52470" x="4894263" y="3000375"/>
          <p14:tracePt t="52504" x="4911725" y="3000375"/>
          <p14:tracePt t="52520" x="4919663" y="3000375"/>
          <p14:tracePt t="52536" x="4929188" y="3000375"/>
          <p14:tracePt t="52553" x="4938713" y="3000375"/>
          <p14:tracePt t="52576" x="4946650" y="3000375"/>
          <p14:tracePt t="52601" x="4956175" y="3000375"/>
          <p14:tracePt t="52624" x="4965700" y="3000375"/>
          <p14:tracePt t="52633" x="4973638" y="3000375"/>
          <p14:tracePt t="52653" x="4983163" y="2990850"/>
          <p14:tracePt t="52670" x="4991100" y="2982913"/>
          <p14:tracePt t="52685" x="5010150" y="2982913"/>
          <p14:tracePt t="52688" x="5018088" y="2982913"/>
          <p14:tracePt t="52705" x="5027613" y="2982913"/>
          <p14:tracePt t="52722" x="5037138" y="2982913"/>
          <p14:tracePt t="52753" x="5037138" y="2973388"/>
          <p14:tracePt t="52761" x="5045075" y="2973388"/>
          <p14:tracePt t="53233" x="5045075" y="2965450"/>
          <p14:tracePt t="53329" x="5037138" y="2965450"/>
          <p14:tracePt t="53441" x="5027613" y="2965450"/>
          <p14:tracePt t="53452" x="5018088" y="2965450"/>
          <p14:tracePt t="53705" x="5010150" y="2973388"/>
          <p14:tracePt t="53729" x="5010150" y="2982913"/>
          <p14:tracePt t="53745" x="5000625" y="2982913"/>
          <p14:tracePt t="53834" x="5000625" y="2990850"/>
          <p14:tracePt t="53978" x="4991100" y="2990850"/>
          <p14:tracePt t="54162" x="4983163" y="3000375"/>
          <p14:tracePt t="54274" x="4983163" y="3009900"/>
          <p14:tracePt t="54290" x="4973638" y="3017838"/>
          <p14:tracePt t="54346" x="4973638" y="3027363"/>
          <p14:tracePt t="54354" x="4965700" y="3027363"/>
          <p14:tracePt t="54378" x="4956175" y="3044825"/>
          <p14:tracePt t="54418" x="4956175" y="3054350"/>
          <p14:tracePt t="54426" x="4946650" y="3054350"/>
          <p14:tracePt t="54834" x="4956175" y="3054350"/>
          <p14:tracePt t="54844" x="5010150" y="3054350"/>
          <p14:tracePt t="54854" x="5054600" y="3054350"/>
          <p14:tracePt t="54938" x="5054600" y="3062288"/>
          <p14:tracePt t="54962" x="5045075" y="3062288"/>
          <p14:tracePt t="54971" x="5037138" y="3062288"/>
          <p14:tracePt t="54987" x="5027613" y="3071813"/>
          <p14:tracePt t="55034" x="5000625" y="3081338"/>
          <p14:tracePt t="55043" x="5010150" y="3089275"/>
          <p14:tracePt t="55955" x="5010150" y="3098800"/>
          <p14:tracePt t="55995" x="5010150" y="31083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7983538" y="6580188"/>
            <a:ext cx="1157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1">
                <a:latin typeface="Arial" pitchFamily="34" charset="0"/>
              </a:rPr>
              <a:t>Figure 28.10c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3" y="501650"/>
            <a:ext cx="8231187" cy="5868988"/>
          </a:xfrm>
          <a:prstGeom prst="rect">
            <a:avLst/>
          </a:prstGeom>
          <a:noFill/>
        </p:spPr>
      </p:pic>
      <p:sp>
        <p:nvSpPr>
          <p:cNvPr id="99333" name="Freeform 5"/>
          <p:cNvSpPr>
            <a:spLocks/>
          </p:cNvSpPr>
          <p:nvPr/>
        </p:nvSpPr>
        <p:spPr bwMode="auto">
          <a:xfrm>
            <a:off x="3738563" y="633413"/>
            <a:ext cx="514350" cy="508000"/>
          </a:xfrm>
          <a:custGeom>
            <a:avLst/>
            <a:gdLst/>
            <a:ahLst/>
            <a:cxnLst>
              <a:cxn ang="0">
                <a:pos x="324" y="320"/>
              </a:cxn>
              <a:cxn ang="0">
                <a:pos x="324" y="0"/>
              </a:cxn>
              <a:cxn ang="0">
                <a:pos x="0" y="0"/>
              </a:cxn>
            </a:cxnLst>
            <a:rect l="0" t="0" r="r" b="b"/>
            <a:pathLst>
              <a:path w="324" h="320">
                <a:moveTo>
                  <a:pt x="324" y="320"/>
                </a:moveTo>
                <a:lnTo>
                  <a:pt x="324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65338" y="1084263"/>
            <a:ext cx="1692275" cy="454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2" y="0"/>
              </a:cxn>
              <a:cxn ang="0">
                <a:pos x="1066" y="286"/>
              </a:cxn>
            </a:cxnLst>
            <a:rect l="0" t="0" r="r" b="b"/>
            <a:pathLst>
              <a:path w="1066" h="286">
                <a:moveTo>
                  <a:pt x="0" y="0"/>
                </a:moveTo>
                <a:lnTo>
                  <a:pt x="632" y="0"/>
                </a:lnTo>
                <a:lnTo>
                  <a:pt x="1066" y="286"/>
                </a:lnTo>
              </a:path>
            </a:pathLst>
          </a:custGeom>
          <a:noFill/>
          <a:ln w="2540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9335" name="Freeform 7"/>
          <p:cNvSpPr>
            <a:spLocks/>
          </p:cNvSpPr>
          <p:nvPr/>
        </p:nvSpPr>
        <p:spPr bwMode="auto">
          <a:xfrm>
            <a:off x="2151063" y="2478088"/>
            <a:ext cx="1473200" cy="863600"/>
          </a:xfrm>
          <a:custGeom>
            <a:avLst/>
            <a:gdLst/>
            <a:ahLst/>
            <a:cxnLst>
              <a:cxn ang="0">
                <a:pos x="0" y="544"/>
              </a:cxn>
              <a:cxn ang="0">
                <a:pos x="928" y="544"/>
              </a:cxn>
              <a:cxn ang="0">
                <a:pos x="928" y="0"/>
              </a:cxn>
            </a:cxnLst>
            <a:rect l="0" t="0" r="r" b="b"/>
            <a:pathLst>
              <a:path w="928" h="544">
                <a:moveTo>
                  <a:pt x="0" y="544"/>
                </a:moveTo>
                <a:lnTo>
                  <a:pt x="928" y="544"/>
                </a:lnTo>
                <a:lnTo>
                  <a:pt x="928" y="0"/>
                </a:lnTo>
              </a:path>
            </a:pathLst>
          </a:custGeom>
          <a:noFill/>
          <a:ln w="2540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9336" name="Freeform 8"/>
          <p:cNvSpPr>
            <a:spLocks/>
          </p:cNvSpPr>
          <p:nvPr/>
        </p:nvSpPr>
        <p:spPr bwMode="auto">
          <a:xfrm>
            <a:off x="2668588" y="2728913"/>
            <a:ext cx="1616075" cy="1220787"/>
          </a:xfrm>
          <a:custGeom>
            <a:avLst/>
            <a:gdLst/>
            <a:ahLst/>
            <a:cxnLst>
              <a:cxn ang="0">
                <a:pos x="1018" y="0"/>
              </a:cxn>
              <a:cxn ang="0">
                <a:pos x="1018" y="769"/>
              </a:cxn>
              <a:cxn ang="0">
                <a:pos x="0" y="769"/>
              </a:cxn>
            </a:cxnLst>
            <a:rect l="0" t="0" r="r" b="b"/>
            <a:pathLst>
              <a:path w="1018" h="769">
                <a:moveTo>
                  <a:pt x="1018" y="0"/>
                </a:moveTo>
                <a:lnTo>
                  <a:pt x="1018" y="769"/>
                </a:lnTo>
                <a:lnTo>
                  <a:pt x="0" y="769"/>
                </a:lnTo>
              </a:path>
            </a:pathLst>
          </a:custGeom>
          <a:noFill/>
          <a:ln w="2540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2084388" y="1792288"/>
            <a:ext cx="1882775" cy="1587"/>
          </a:xfrm>
          <a:prstGeom prst="line">
            <a:avLst/>
          </a:prstGeom>
          <a:noFill/>
          <a:ln w="25400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1012825" y="917575"/>
            <a:ext cx="987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500" b="1">
                <a:solidFill>
                  <a:srgbClr val="231F20"/>
                </a:solidFill>
                <a:latin typeface="Arial" pitchFamily="34" charset="0"/>
              </a:rPr>
              <a:t>Neural</a:t>
            </a:r>
          </a:p>
          <a:p>
            <a:r>
              <a:rPr lang="en-US" sz="2500" b="1">
                <a:solidFill>
                  <a:srgbClr val="231F20"/>
                </a:solidFill>
                <a:latin typeface="Arial" pitchFamily="34" charset="0"/>
              </a:rPr>
              <a:t>crest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1012825" y="3162300"/>
            <a:ext cx="10588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500" b="1">
                <a:solidFill>
                  <a:srgbClr val="231F20"/>
                </a:solidFill>
                <a:latin typeface="Arial" pitchFamily="34" charset="0"/>
              </a:rPr>
              <a:t>Somite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996950" y="469900"/>
            <a:ext cx="2681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500" b="1">
                <a:solidFill>
                  <a:srgbClr val="231F20"/>
                </a:solidFill>
                <a:latin typeface="Arial" pitchFamily="34" charset="0"/>
              </a:rPr>
              <a:t>Surface ectoderm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1012825" y="1647825"/>
            <a:ext cx="987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500" b="1">
                <a:solidFill>
                  <a:srgbClr val="231F20"/>
                </a:solidFill>
                <a:latin typeface="Arial" pitchFamily="34" charset="0"/>
              </a:rPr>
              <a:t>Neural</a:t>
            </a:r>
          </a:p>
          <a:p>
            <a:r>
              <a:rPr lang="en-US" sz="2500" b="1">
                <a:solidFill>
                  <a:srgbClr val="231F20"/>
                </a:solidFill>
                <a:latin typeface="Arial" pitchFamily="34" charset="0"/>
              </a:rPr>
              <a:t>tube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1012825" y="3759200"/>
            <a:ext cx="16033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500" b="1">
                <a:solidFill>
                  <a:srgbClr val="231F20"/>
                </a:solidFill>
                <a:latin typeface="Arial" pitchFamily="34" charset="0"/>
              </a:rPr>
              <a:t>Notochord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1003300" y="4530725"/>
            <a:ext cx="727551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500" dirty="0">
                <a:solidFill>
                  <a:srgbClr val="231F20"/>
                </a:solidFill>
                <a:latin typeface="Arial Black" pitchFamily="34" charset="0"/>
              </a:rPr>
              <a:t>(c) 22 days. </a:t>
            </a:r>
            <a:r>
              <a:rPr lang="en-US" sz="2500" b="1" dirty="0">
                <a:solidFill>
                  <a:srgbClr val="231F20"/>
                </a:solidFill>
                <a:latin typeface="Arial" pitchFamily="34" charset="0"/>
              </a:rPr>
              <a:t>The neural folds have closed, </a:t>
            </a:r>
            <a:endParaRPr lang="en-US" sz="1800" b="1" dirty="0">
              <a:latin typeface="Arial" pitchFamily="34" charset="0"/>
            </a:endParaRPr>
          </a:p>
          <a:p>
            <a:r>
              <a:rPr lang="en-US" sz="1800" dirty="0">
                <a:latin typeface="Arial" pitchFamily="34" charset="0"/>
              </a:rPr>
              <a:t>       </a:t>
            </a:r>
            <a:r>
              <a:rPr lang="en-US" sz="2500" b="1" dirty="0">
                <a:solidFill>
                  <a:srgbClr val="231F20"/>
                </a:solidFill>
                <a:latin typeface="Arial" pitchFamily="34" charset="0"/>
              </a:rPr>
              <a:t> forming the neural tube which has detached </a:t>
            </a:r>
            <a:endParaRPr lang="en-US" sz="1800" b="1" dirty="0">
              <a:latin typeface="Arial" pitchFamily="34" charset="0"/>
            </a:endParaRPr>
          </a:p>
          <a:p>
            <a:r>
              <a:rPr lang="en-US" sz="2500" b="1" dirty="0">
                <a:solidFill>
                  <a:srgbClr val="231F20"/>
                </a:solidFill>
                <a:latin typeface="Arial" pitchFamily="34" charset="0"/>
              </a:rPr>
              <a:t>      from the surface ectoderm and lies between </a:t>
            </a:r>
            <a:endParaRPr lang="en-US" sz="1800" b="1" dirty="0">
              <a:latin typeface="Arial" pitchFamily="34" charset="0"/>
            </a:endParaRPr>
          </a:p>
          <a:p>
            <a:r>
              <a:rPr lang="en-US" sz="2500" b="1" dirty="0">
                <a:solidFill>
                  <a:srgbClr val="231F20"/>
                </a:solidFill>
                <a:latin typeface="Arial" pitchFamily="34" charset="0"/>
              </a:rPr>
              <a:t>      the surface ectoderm and the notochord. </a:t>
            </a:r>
            <a:endParaRPr lang="en-US" sz="1800" b="1" dirty="0">
              <a:latin typeface="Arial" pitchFamily="34" charset="0"/>
            </a:endParaRPr>
          </a:p>
          <a:p>
            <a:r>
              <a:rPr lang="en-US" sz="2500" b="1" dirty="0">
                <a:solidFill>
                  <a:srgbClr val="231F20"/>
                </a:solidFill>
                <a:latin typeface="Arial" pitchFamily="34" charset="0"/>
              </a:rPr>
              <a:t>      Embryonic body is beginning to undercut. </a:t>
            </a:r>
            <a:endParaRPr lang="en-US" sz="1800" dirty="0"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3"/>
    </mc:Choice>
    <mc:Fallback>
      <p:transition spd="slow" advTm="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9" x="5187950" y="2884488"/>
          <p14:tracePt t="1867" x="5214938" y="2786063"/>
          <p14:tracePt t="2176" x="5224463" y="2776538"/>
          <p14:tracePt t="2184" x="5286375" y="2768600"/>
          <p14:tracePt t="2200" x="5411788" y="2643188"/>
          <p14:tracePt t="2217" x="5456238" y="2616200"/>
          <p14:tracePt t="2233" x="5527675" y="2581275"/>
          <p14:tracePt t="2249" x="5572125" y="2554288"/>
          <p14:tracePt t="2266" x="5581650" y="2527300"/>
          <p14:tracePt t="2336" x="5589588" y="2517775"/>
          <p14:tracePt t="2417" x="5589588" y="2509838"/>
          <p14:tracePt t="2432" x="5589588" y="2490788"/>
          <p14:tracePt t="2440" x="5589588" y="2465388"/>
          <p14:tracePt t="2451" x="5589588" y="2455863"/>
          <p14:tracePt t="2467" x="5589588" y="2446338"/>
          <p14:tracePt t="2512" x="5589588" y="2482850"/>
          <p14:tracePt t="2520" x="5589588" y="2509838"/>
          <p14:tracePt t="2532" x="5589588" y="2554288"/>
          <p14:tracePt t="2549" x="5616575" y="2705100"/>
          <p14:tracePt t="2566" x="5634038" y="2822575"/>
          <p14:tracePt t="2568" x="5643563" y="2874963"/>
          <p14:tracePt t="2582" x="5653088" y="2928938"/>
          <p14:tracePt t="2600" x="5643563" y="3133725"/>
          <p14:tracePt t="2616" x="5589588" y="3259138"/>
          <p14:tracePt t="2633" x="5572125" y="3286125"/>
          <p14:tracePt t="2649" x="5572125" y="3303588"/>
          <p14:tracePt t="2666" x="5554663" y="3340100"/>
          <p14:tracePt t="2683" x="5554663" y="3367088"/>
          <p14:tracePt t="2699" x="5554663" y="3384550"/>
          <p14:tracePt t="2729" x="5554663" y="3394075"/>
          <p14:tracePt t="2777" x="5554663" y="3402013"/>
          <p14:tracePt t="2784" x="5554663" y="3419475"/>
          <p14:tracePt t="2799" x="5554663" y="3429000"/>
          <p14:tracePt t="2818" x="5554663" y="3438525"/>
          <p14:tracePt t="2857" x="5562600" y="3446463"/>
          <p14:tracePt t="2865" x="5562600" y="3473450"/>
          <p14:tracePt t="2882" x="5562600" y="3490913"/>
          <p14:tracePt t="2900" x="5572125" y="3509963"/>
          <p14:tracePt t="2916" x="5581650" y="3517900"/>
          <p14:tracePt t="2953" x="5589588" y="3527425"/>
          <p14:tracePt t="2969" x="5599113" y="3527425"/>
          <p14:tracePt t="2985" x="5616575" y="3527425"/>
          <p14:tracePt t="3001" x="5643563" y="3517900"/>
          <p14:tracePt t="3009" x="5661025" y="3509963"/>
          <p14:tracePt t="3049" x="5670550" y="3509963"/>
          <p14:tracePt t="3089" x="5670550" y="3500438"/>
          <p14:tracePt t="3116" x="5680075" y="3500438"/>
          <p14:tracePt t="3122" x="5680075" y="3490913"/>
          <p14:tracePt t="3137" x="5680075" y="3482975"/>
          <p14:tracePt t="3161" x="5680075" y="3473450"/>
          <p14:tracePt t="3177" x="5680075" y="3465513"/>
          <p14:tracePt t="3273" x="5680075" y="3446463"/>
          <p14:tracePt t="3281" x="5680075" y="3429000"/>
          <p14:tracePt t="3300" x="5670550" y="3402013"/>
          <p14:tracePt t="3316" x="5634038" y="3367088"/>
          <p14:tracePt t="3332" x="5608638" y="3330575"/>
          <p14:tracePt t="3349" x="5572125" y="3303588"/>
          <p14:tracePt t="3366" x="5554663" y="3286125"/>
          <p14:tracePt t="3382" x="5545138" y="3276600"/>
          <p14:tracePt t="3401" x="5537200" y="3259138"/>
          <p14:tracePt t="3416" x="5527675" y="3251200"/>
          <p14:tracePt t="3432" x="5518150" y="3241675"/>
          <p14:tracePt t="3450" x="5510213" y="3232150"/>
          <p14:tracePt t="3467" x="5491163" y="3214688"/>
          <p14:tracePt t="3482" x="5483225" y="3197225"/>
          <p14:tracePt t="3500" x="5456238" y="3160713"/>
          <p14:tracePt t="3516" x="5429250" y="3133725"/>
          <p14:tracePt t="3532" x="5419725" y="3098800"/>
          <p14:tracePt t="3549" x="5411788" y="3089275"/>
          <p14:tracePt t="3566" x="5411788" y="3081338"/>
          <p14:tracePt t="3633" x="5402263" y="3081338"/>
          <p14:tracePt t="3641" x="5402263" y="3071813"/>
          <p14:tracePt t="3650" x="5394325" y="3071813"/>
          <p14:tracePt t="3667" x="5375275" y="3054350"/>
          <p14:tracePt t="3683" x="5375275" y="3044825"/>
          <p14:tracePt t="3699" x="5375275" y="3036888"/>
          <p14:tracePt t="3716" x="5357813" y="3009900"/>
          <p14:tracePt t="3732" x="5357813" y="3000375"/>
          <p14:tracePt t="3749" x="5357813" y="2982913"/>
          <p14:tracePt t="3765" x="5357813" y="2965450"/>
          <p14:tracePt t="3801" x="5348288" y="2965450"/>
          <p14:tracePt t="3825" x="5340350" y="2955925"/>
          <p14:tracePt t="3986" x="5330825" y="2955925"/>
          <p14:tracePt t="4002" x="5330825" y="2946400"/>
          <p14:tracePt t="4050" x="5322888" y="2946400"/>
          <p14:tracePt t="4058" x="5313363" y="2946400"/>
          <p14:tracePt t="4067" x="5295900" y="2946400"/>
          <p14:tracePt t="4083" x="5276850" y="2946400"/>
          <p14:tracePt t="4099" x="5268913" y="2946400"/>
          <p14:tracePt t="4117" x="5259388" y="2946400"/>
          <p14:tracePt t="4132" x="5251450" y="2946400"/>
          <p14:tracePt t="4149" x="5232400" y="2946400"/>
          <p14:tracePt t="4165" x="5214938" y="2946400"/>
          <p14:tracePt t="4185" x="5205413" y="2946400"/>
          <p14:tracePt t="4202" x="5197475" y="2946400"/>
          <p14:tracePt t="4217" x="5160963" y="2946400"/>
          <p14:tracePt t="4306" x="5126038" y="2946400"/>
          <p14:tracePt t="4314" x="5081588" y="2946400"/>
          <p14:tracePt t="4332" x="5000625" y="2946400"/>
          <p14:tracePt t="4350" x="4875213" y="2946400"/>
          <p14:tracePt t="4366" x="4768850" y="2946400"/>
          <p14:tracePt t="4382" x="4732338" y="2946400"/>
          <p14:tracePt t="4400" x="4724400" y="2946400"/>
          <p14:tracePt t="4538" x="4705350" y="2946400"/>
          <p14:tracePt t="4626" x="4697413" y="2946400"/>
          <p14:tracePt t="4642" x="4679950" y="2946400"/>
          <p14:tracePt t="4674" x="4660900" y="2946400"/>
          <p14:tracePt t="4683" x="4652963" y="2946400"/>
          <p14:tracePt t="4700" x="4643438" y="2946400"/>
          <p14:tracePt t="4716" x="4633913" y="2955925"/>
          <p14:tracePt t="4732" x="4625975" y="2955925"/>
          <p14:tracePt t="4750" x="4608513" y="2955925"/>
          <p14:tracePt t="4766" x="4598988" y="2965450"/>
          <p14:tracePt t="4782" x="4589463" y="2965450"/>
          <p14:tracePt t="4800" x="4572000" y="2965450"/>
          <p14:tracePt t="4802" x="4554538" y="2973388"/>
          <p14:tracePt t="4816" x="4527550" y="2973388"/>
          <p14:tracePt t="4832" x="4456113" y="2973388"/>
          <p14:tracePt t="4834" x="4419600" y="2973388"/>
          <p14:tracePt t="4851" x="4384675" y="2973388"/>
          <p14:tracePt t="4874" x="4375150" y="2973388"/>
          <p14:tracePt t="4883" x="4357688" y="2973388"/>
          <p14:tracePt t="4963" x="4348163" y="2973388"/>
          <p14:tracePt t="4971" x="4330700" y="2973388"/>
          <p14:tracePt t="4982" x="4303713" y="2973388"/>
          <p14:tracePt t="5000" x="4251325" y="2973388"/>
          <p14:tracePt t="5003" x="4224338" y="2973388"/>
          <p14:tracePt t="5015" x="4205288" y="2973388"/>
          <p14:tracePt t="5033" x="4187825" y="2973388"/>
          <p14:tracePt t="5035" x="4170363" y="2973388"/>
          <p14:tracePt t="5050" x="4125913" y="2973388"/>
          <p14:tracePt t="5067" x="4062413" y="2973388"/>
          <p14:tracePt t="5083" x="3929063" y="2973388"/>
          <p14:tracePt t="5100" x="3643313" y="2946400"/>
          <p14:tracePt t="5119" x="3544888" y="2928938"/>
          <p14:tracePt t="5132" x="3527425" y="2919413"/>
          <p14:tracePt t="5203" x="3509963" y="2919413"/>
          <p14:tracePt t="5235" x="3500438" y="2919413"/>
          <p14:tracePt t="5258" x="3490913" y="2919413"/>
          <p14:tracePt t="5267" x="3482975" y="2919413"/>
          <p14:tracePt t="5282" x="3473450" y="2928938"/>
          <p14:tracePt t="5301" x="3465513" y="2928938"/>
          <p14:tracePt t="5323" x="3455988" y="2938463"/>
          <p14:tracePt t="5363" x="3446463" y="2946400"/>
          <p14:tracePt t="5379" x="3446463" y="2955925"/>
          <p14:tracePt t="5387" x="3438525" y="2955925"/>
          <p14:tracePt t="5400" x="3438525" y="2965450"/>
          <p14:tracePt t="5416" x="3429000" y="2982913"/>
          <p14:tracePt t="5417" x="3419475" y="2982913"/>
          <p14:tracePt t="5435" x="3419475" y="2990850"/>
          <p14:tracePt t="5451" x="3402013" y="3036888"/>
          <p14:tracePt t="5467" x="3375025" y="3062288"/>
          <p14:tracePt t="5483" x="3348038" y="3089275"/>
          <p14:tracePt t="5501" x="3330575" y="3108325"/>
          <p14:tracePt t="5571" x="3322638" y="3125788"/>
          <p14:tracePt t="5587" x="3313113" y="3125788"/>
          <p14:tracePt t="5595" x="3313113" y="3133725"/>
          <p14:tracePt t="5604" x="3303588" y="3133725"/>
          <p14:tracePt t="5616" x="3303588" y="3143250"/>
          <p14:tracePt t="5634" x="3286125" y="3179763"/>
          <p14:tracePt t="5650" x="3276600" y="3214688"/>
          <p14:tracePt t="5668" x="3268663" y="3241675"/>
          <p14:tracePt t="5684" x="3268663" y="3251200"/>
          <p14:tracePt t="5700" x="3259138" y="3286125"/>
          <p14:tracePt t="5723" x="3259138" y="3303588"/>
          <p14:tracePt t="5734" x="3251200" y="3322638"/>
          <p14:tracePt t="5750" x="3241675" y="3357563"/>
          <p14:tracePt t="5766" x="3224213" y="3411538"/>
          <p14:tracePt t="5782" x="3214688" y="3455988"/>
          <p14:tracePt t="5799" x="3205163" y="3482975"/>
          <p14:tracePt t="5816" x="3197225" y="3509963"/>
          <p14:tracePt t="5832" x="3187700" y="3536950"/>
          <p14:tracePt t="5834" x="3179763" y="3544888"/>
          <p14:tracePt t="5852" x="3160713" y="3581400"/>
          <p14:tracePt t="5866" x="3143250" y="3616325"/>
          <p14:tracePt t="5883" x="3133725" y="3652838"/>
          <p14:tracePt t="5901" x="3125788" y="3697288"/>
          <p14:tracePt t="5916" x="3108325" y="3724275"/>
          <p14:tracePt t="5933" x="3108325" y="3751263"/>
          <p14:tracePt t="5951" x="3108325" y="3759200"/>
          <p14:tracePt t="6019" x="3108325" y="3768725"/>
          <p14:tracePt t="6035" x="3108325" y="3776663"/>
          <p14:tracePt t="6051" x="3108325" y="3795713"/>
          <p14:tracePt t="6059" x="3089275" y="3813175"/>
          <p14:tracePt t="6083" x="3089275" y="3822700"/>
          <p14:tracePt t="6235" x="3089275" y="3830638"/>
          <p14:tracePt t="6243" x="3089275" y="3840163"/>
          <p14:tracePt t="6252" x="3089275" y="3848100"/>
          <p14:tracePt t="6291" x="3089275" y="3857625"/>
          <p14:tracePt t="6299" x="3089275" y="3867150"/>
          <p14:tracePt t="6556" x="3081338" y="3867150"/>
          <p14:tracePt t="6588" x="3071813" y="3867150"/>
          <p14:tracePt t="6596" x="3062288" y="3867150"/>
          <p14:tracePt t="6604" x="3062288" y="3848100"/>
          <p14:tracePt t="6616" x="3062288" y="3840163"/>
          <p14:tracePt t="6634" x="3044825" y="3795713"/>
          <p14:tracePt t="6650" x="3036888" y="3768725"/>
          <p14:tracePt t="6666" x="3027363" y="3759200"/>
          <p14:tracePt t="6683" x="3027363" y="3751263"/>
          <p14:tracePt t="6700" x="3017838" y="3741738"/>
          <p14:tracePt t="6748" x="3017838" y="3732213"/>
          <p14:tracePt t="6764" x="3009900" y="3732213"/>
          <p14:tracePt t="6772" x="3000375" y="3732213"/>
          <p14:tracePt t="6783" x="3000375" y="3714750"/>
          <p14:tracePt t="6800" x="2990850" y="3705225"/>
          <p14:tracePt t="7420" x="2990850" y="3697288"/>
          <p14:tracePt t="7444" x="3009900" y="3697288"/>
          <p14:tracePt t="7454" x="3027363" y="3705225"/>
          <p14:tracePt t="7466" x="3044825" y="3714750"/>
          <p14:tracePt t="7468" x="3062288" y="3732213"/>
          <p14:tracePt t="7484" x="3098800" y="3768725"/>
          <p14:tracePt t="7502" x="3116263" y="3795713"/>
          <p14:tracePt t="7517" x="3143250" y="3830638"/>
          <p14:tracePt t="7534" x="3152775" y="3840163"/>
          <p14:tracePt t="7550" x="3160713" y="3857625"/>
          <p14:tracePt t="7567" x="3170238" y="3875088"/>
          <p14:tracePt t="7583" x="3179763" y="3884613"/>
          <p14:tracePt t="7600" x="3187700" y="3894138"/>
          <p14:tracePt t="7620" x="3187700" y="3911600"/>
          <p14:tracePt t="7634" x="3205163" y="3919538"/>
          <p14:tracePt t="7650" x="3205163" y="3929063"/>
          <p14:tracePt t="7666" x="3214688" y="3956050"/>
          <p14:tracePt t="7668" x="3224213" y="3973513"/>
          <p14:tracePt t="7685" x="3241675" y="3983038"/>
          <p14:tracePt t="7701" x="3241675" y="4000500"/>
          <p14:tracePt t="7717" x="3259138" y="4010025"/>
          <p14:tracePt t="7780" x="3268663" y="4017963"/>
          <p14:tracePt t="7788" x="3276600" y="4027488"/>
          <p14:tracePt t="7800" x="3295650" y="4044950"/>
          <p14:tracePt t="7816" x="3330575" y="4071938"/>
          <p14:tracePt t="7833" x="3357563" y="4098925"/>
          <p14:tracePt t="7835" x="3375025" y="4108450"/>
          <p14:tracePt t="7850" x="3394075" y="4125913"/>
          <p14:tracePt t="7867" x="3438525" y="4160838"/>
          <p14:tracePt t="7868" x="3455988" y="4170363"/>
          <p14:tracePt t="7884" x="3490913" y="4205288"/>
          <p14:tracePt t="7901" x="3536950" y="4259263"/>
          <p14:tracePt t="7917" x="3562350" y="4295775"/>
          <p14:tracePt t="7933" x="3581400" y="4322763"/>
          <p14:tracePt t="7952" x="3608388" y="4348163"/>
          <p14:tracePt t="7966" x="3625850" y="4357688"/>
          <p14:tracePt t="7983" x="3643313" y="4367213"/>
          <p14:tracePt t="8069" x="3660775" y="4375150"/>
          <p14:tracePt t="8077" x="3679825" y="4384675"/>
          <p14:tracePt t="8085" x="3705225" y="4394200"/>
          <p14:tracePt t="8101" x="3751263" y="4402138"/>
          <p14:tracePt t="8119" x="3776663" y="4419600"/>
          <p14:tracePt t="8134" x="3795713" y="4419600"/>
          <p14:tracePt t="8150" x="3813175" y="4419600"/>
          <p14:tracePt t="8166" x="3822700" y="4419600"/>
          <p14:tracePt t="8205" x="3830638" y="4419600"/>
          <p14:tracePt t="8213" x="3840163" y="4419600"/>
          <p14:tracePt t="8231" x="3848100" y="4419600"/>
          <p14:tracePt t="8253" x="3857625" y="4419600"/>
          <p14:tracePt t="8629" x="3848100" y="4419600"/>
          <p14:tracePt t="8637" x="3830638" y="4411663"/>
          <p14:tracePt t="8653" x="3830638" y="4394200"/>
          <p14:tracePt t="8666" x="3822700" y="4384675"/>
          <p14:tracePt t="8684" x="3813175" y="4357688"/>
          <p14:tracePt t="8717" x="3813175" y="4348163"/>
          <p14:tracePt t="8725" x="3813175" y="4340225"/>
          <p14:tracePt t="8735" x="3813175" y="4330700"/>
          <p14:tracePt t="8751" x="3813175" y="4303713"/>
          <p14:tracePt t="8767" x="3813175" y="4276725"/>
          <p14:tracePt t="8784" x="3813175" y="4251325"/>
          <p14:tracePt t="8800" x="3813175" y="4214813"/>
          <p14:tracePt t="8817" x="3813175" y="4170363"/>
          <p14:tracePt t="8833" x="3840163" y="4133850"/>
          <p14:tracePt t="8850" x="3840163" y="4125913"/>
          <p14:tracePt t="8867" x="3857625" y="4116388"/>
          <p14:tracePt t="8893" x="3857625" y="4108450"/>
          <p14:tracePt t="8902" x="3857625" y="4098925"/>
          <p14:tracePt t="8918" x="3875088" y="4071938"/>
          <p14:tracePt t="8934" x="3875088" y="4027488"/>
          <p14:tracePt t="8952" x="3875088" y="4017963"/>
          <p14:tracePt t="8966" x="3875088" y="40100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7974013" y="6580188"/>
            <a:ext cx="1166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1">
                <a:latin typeface="Arial" pitchFamily="34" charset="0"/>
              </a:rPr>
              <a:t>Figure 28.10d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3" y="549275"/>
            <a:ext cx="8231187" cy="5868988"/>
          </a:xfrm>
          <a:prstGeom prst="rect">
            <a:avLst/>
          </a:prstGeom>
          <a:noFill/>
        </p:spPr>
      </p:pic>
      <p:sp>
        <p:nvSpPr>
          <p:cNvPr id="100357" name="Freeform 5"/>
          <p:cNvSpPr>
            <a:spLocks/>
          </p:cNvSpPr>
          <p:nvPr/>
        </p:nvSpPr>
        <p:spPr bwMode="auto">
          <a:xfrm>
            <a:off x="5508625" y="4313238"/>
            <a:ext cx="1511300" cy="434975"/>
          </a:xfrm>
          <a:custGeom>
            <a:avLst/>
            <a:gdLst/>
            <a:ahLst/>
            <a:cxnLst>
              <a:cxn ang="0">
                <a:pos x="952" y="0"/>
              </a:cxn>
              <a:cxn ang="0">
                <a:pos x="860" y="0"/>
              </a:cxn>
              <a:cxn ang="0">
                <a:pos x="0" y="274"/>
              </a:cxn>
            </a:cxnLst>
            <a:rect l="0" t="0" r="r" b="b"/>
            <a:pathLst>
              <a:path w="952" h="274">
                <a:moveTo>
                  <a:pt x="952" y="0"/>
                </a:moveTo>
                <a:lnTo>
                  <a:pt x="860" y="0"/>
                </a:lnTo>
                <a:lnTo>
                  <a:pt x="0" y="274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5114925" y="787400"/>
            <a:ext cx="1905000" cy="876300"/>
          </a:xfrm>
          <a:custGeom>
            <a:avLst/>
            <a:gdLst/>
            <a:ahLst/>
            <a:cxnLst>
              <a:cxn ang="0">
                <a:pos x="1200" y="0"/>
              </a:cxn>
              <a:cxn ang="0">
                <a:pos x="0" y="0"/>
              </a:cxn>
              <a:cxn ang="0">
                <a:pos x="0" y="552"/>
              </a:cxn>
            </a:cxnLst>
            <a:rect l="0" t="0" r="r" b="b"/>
            <a:pathLst>
              <a:path w="1200" h="552">
                <a:moveTo>
                  <a:pt x="1200" y="0"/>
                </a:moveTo>
                <a:lnTo>
                  <a:pt x="0" y="0"/>
                </a:lnTo>
                <a:lnTo>
                  <a:pt x="0" y="552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59" name="Freeform 7"/>
          <p:cNvSpPr>
            <a:spLocks/>
          </p:cNvSpPr>
          <p:nvPr/>
        </p:nvSpPr>
        <p:spPr bwMode="auto">
          <a:xfrm>
            <a:off x="6070600" y="3719513"/>
            <a:ext cx="949325" cy="234950"/>
          </a:xfrm>
          <a:custGeom>
            <a:avLst/>
            <a:gdLst/>
            <a:ahLst/>
            <a:cxnLst>
              <a:cxn ang="0">
                <a:pos x="598" y="0"/>
              </a:cxn>
              <a:cxn ang="0">
                <a:pos x="506" y="0"/>
              </a:cxn>
              <a:cxn ang="0">
                <a:pos x="0" y="148"/>
              </a:cxn>
            </a:cxnLst>
            <a:rect l="0" t="0" r="r" b="b"/>
            <a:pathLst>
              <a:path w="598" h="148">
                <a:moveTo>
                  <a:pt x="598" y="0"/>
                </a:moveTo>
                <a:lnTo>
                  <a:pt x="506" y="0"/>
                </a:lnTo>
                <a:lnTo>
                  <a:pt x="0" y="148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60" name="Freeform 8"/>
          <p:cNvSpPr>
            <a:spLocks/>
          </p:cNvSpPr>
          <p:nvPr/>
        </p:nvSpPr>
        <p:spPr bwMode="auto">
          <a:xfrm>
            <a:off x="6026150" y="1447800"/>
            <a:ext cx="993775" cy="323850"/>
          </a:xfrm>
          <a:custGeom>
            <a:avLst/>
            <a:gdLst/>
            <a:ahLst/>
            <a:cxnLst>
              <a:cxn ang="0">
                <a:pos x="626" y="0"/>
              </a:cxn>
              <a:cxn ang="0">
                <a:pos x="454" y="0"/>
              </a:cxn>
              <a:cxn ang="0">
                <a:pos x="0" y="204"/>
              </a:cxn>
            </a:cxnLst>
            <a:rect l="0" t="0" r="r" b="b"/>
            <a:pathLst>
              <a:path w="626" h="204">
                <a:moveTo>
                  <a:pt x="626" y="0"/>
                </a:moveTo>
                <a:lnTo>
                  <a:pt x="454" y="0"/>
                </a:lnTo>
                <a:lnTo>
                  <a:pt x="0" y="204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61" name="Freeform 9"/>
          <p:cNvSpPr>
            <a:spLocks/>
          </p:cNvSpPr>
          <p:nvPr/>
        </p:nvSpPr>
        <p:spPr bwMode="auto">
          <a:xfrm>
            <a:off x="6543675" y="3197225"/>
            <a:ext cx="476250" cy="146050"/>
          </a:xfrm>
          <a:custGeom>
            <a:avLst/>
            <a:gdLst/>
            <a:ahLst/>
            <a:cxnLst>
              <a:cxn ang="0">
                <a:pos x="300" y="92"/>
              </a:cxn>
              <a:cxn ang="0">
                <a:pos x="192" y="92"/>
              </a:cxn>
              <a:cxn ang="0">
                <a:pos x="0" y="0"/>
              </a:cxn>
            </a:cxnLst>
            <a:rect l="0" t="0" r="r" b="b"/>
            <a:pathLst>
              <a:path w="300" h="92">
                <a:moveTo>
                  <a:pt x="300" y="92"/>
                </a:moveTo>
                <a:lnTo>
                  <a:pt x="192" y="92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62" name="Freeform 10"/>
          <p:cNvSpPr>
            <a:spLocks/>
          </p:cNvSpPr>
          <p:nvPr/>
        </p:nvSpPr>
        <p:spPr bwMode="auto">
          <a:xfrm>
            <a:off x="2852738" y="3352800"/>
            <a:ext cx="1855787" cy="350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0"/>
              </a:cxn>
              <a:cxn ang="0">
                <a:pos x="1169" y="221"/>
              </a:cxn>
            </a:cxnLst>
            <a:rect l="0" t="0" r="r" b="b"/>
            <a:pathLst>
              <a:path w="1169" h="221">
                <a:moveTo>
                  <a:pt x="0" y="0"/>
                </a:moveTo>
                <a:lnTo>
                  <a:pt x="168" y="0"/>
                </a:lnTo>
                <a:lnTo>
                  <a:pt x="1169" y="221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63" name="Freeform 11"/>
          <p:cNvSpPr>
            <a:spLocks/>
          </p:cNvSpPr>
          <p:nvPr/>
        </p:nvSpPr>
        <p:spPr bwMode="auto">
          <a:xfrm>
            <a:off x="3182938" y="1708150"/>
            <a:ext cx="1181100" cy="1336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6" y="0"/>
              </a:cxn>
              <a:cxn ang="0">
                <a:pos x="744" y="842"/>
              </a:cxn>
            </a:cxnLst>
            <a:rect l="0" t="0" r="r" b="b"/>
            <a:pathLst>
              <a:path w="744" h="842">
                <a:moveTo>
                  <a:pt x="0" y="0"/>
                </a:moveTo>
                <a:lnTo>
                  <a:pt x="186" y="0"/>
                </a:lnTo>
                <a:lnTo>
                  <a:pt x="744" y="842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64" name="Freeform 12"/>
          <p:cNvSpPr>
            <a:spLocks/>
          </p:cNvSpPr>
          <p:nvPr/>
        </p:nvSpPr>
        <p:spPr bwMode="auto">
          <a:xfrm>
            <a:off x="3643313" y="3687763"/>
            <a:ext cx="125888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2" y="0"/>
              </a:cxn>
              <a:cxn ang="0">
                <a:pos x="793" y="88"/>
              </a:cxn>
            </a:cxnLst>
            <a:rect l="0" t="0" r="r" b="b"/>
            <a:pathLst>
              <a:path w="793" h="88">
                <a:moveTo>
                  <a:pt x="0" y="0"/>
                </a:moveTo>
                <a:lnTo>
                  <a:pt x="122" y="0"/>
                </a:lnTo>
                <a:lnTo>
                  <a:pt x="793" y="88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65" name="Freeform 13"/>
          <p:cNvSpPr>
            <a:spLocks/>
          </p:cNvSpPr>
          <p:nvPr/>
        </p:nvSpPr>
        <p:spPr bwMode="auto">
          <a:xfrm>
            <a:off x="2843213" y="4468813"/>
            <a:ext cx="2182812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204" y="0"/>
              </a:cxn>
              <a:cxn ang="0">
                <a:pos x="1375" y="0"/>
              </a:cxn>
            </a:cxnLst>
            <a:rect l="0" t="0" r="r" b="b"/>
            <a:pathLst>
              <a:path w="1375" h="4">
                <a:moveTo>
                  <a:pt x="0" y="4"/>
                </a:moveTo>
                <a:lnTo>
                  <a:pt x="204" y="0"/>
                </a:lnTo>
                <a:lnTo>
                  <a:pt x="1375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66" name="Freeform 14"/>
          <p:cNvSpPr>
            <a:spLocks/>
          </p:cNvSpPr>
          <p:nvPr/>
        </p:nvSpPr>
        <p:spPr bwMode="auto">
          <a:xfrm>
            <a:off x="5273675" y="2047875"/>
            <a:ext cx="1746250" cy="1177925"/>
          </a:xfrm>
          <a:custGeom>
            <a:avLst/>
            <a:gdLst/>
            <a:ahLst/>
            <a:cxnLst>
              <a:cxn ang="0">
                <a:pos x="1100" y="0"/>
              </a:cxn>
              <a:cxn ang="0">
                <a:pos x="914" y="0"/>
              </a:cxn>
              <a:cxn ang="0">
                <a:pos x="0" y="742"/>
              </a:cxn>
            </a:cxnLst>
            <a:rect l="0" t="0" r="r" b="b"/>
            <a:pathLst>
              <a:path w="1100" h="742">
                <a:moveTo>
                  <a:pt x="1100" y="0"/>
                </a:moveTo>
                <a:lnTo>
                  <a:pt x="914" y="0"/>
                </a:lnTo>
                <a:lnTo>
                  <a:pt x="0" y="742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167063" y="819150"/>
            <a:ext cx="1209675" cy="949325"/>
          </a:xfrm>
          <a:custGeom>
            <a:avLst/>
            <a:gdLst/>
            <a:ahLst/>
            <a:cxnLst>
              <a:cxn ang="0">
                <a:pos x="762" y="598"/>
              </a:cxn>
              <a:cxn ang="0">
                <a:pos x="246" y="0"/>
              </a:cxn>
              <a:cxn ang="0">
                <a:pos x="0" y="0"/>
              </a:cxn>
            </a:cxnLst>
            <a:rect l="0" t="0" r="r" b="b"/>
            <a:pathLst>
              <a:path w="762" h="598">
                <a:moveTo>
                  <a:pt x="762" y="598"/>
                </a:moveTo>
                <a:lnTo>
                  <a:pt x="246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68" name="Freeform 16"/>
          <p:cNvSpPr>
            <a:spLocks/>
          </p:cNvSpPr>
          <p:nvPr/>
        </p:nvSpPr>
        <p:spPr bwMode="auto">
          <a:xfrm>
            <a:off x="2919413" y="1066800"/>
            <a:ext cx="1508125" cy="863600"/>
          </a:xfrm>
          <a:custGeom>
            <a:avLst/>
            <a:gdLst/>
            <a:ahLst/>
            <a:cxnLst>
              <a:cxn ang="0">
                <a:pos x="950" y="544"/>
              </a:cxn>
              <a:cxn ang="0">
                <a:pos x="372" y="0"/>
              </a:cxn>
              <a:cxn ang="0">
                <a:pos x="0" y="0"/>
              </a:cxn>
            </a:cxnLst>
            <a:rect l="0" t="0" r="r" b="b"/>
            <a:pathLst>
              <a:path w="950" h="544">
                <a:moveTo>
                  <a:pt x="950" y="544"/>
                </a:moveTo>
                <a:lnTo>
                  <a:pt x="372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69" name="Freeform 17"/>
          <p:cNvSpPr>
            <a:spLocks/>
          </p:cNvSpPr>
          <p:nvPr/>
        </p:nvSpPr>
        <p:spPr bwMode="auto">
          <a:xfrm>
            <a:off x="3160713" y="1301750"/>
            <a:ext cx="1323975" cy="828675"/>
          </a:xfrm>
          <a:custGeom>
            <a:avLst/>
            <a:gdLst/>
            <a:ahLst/>
            <a:cxnLst>
              <a:cxn ang="0">
                <a:pos x="834" y="522"/>
              </a:cxn>
              <a:cxn ang="0">
                <a:pos x="212" y="0"/>
              </a:cxn>
              <a:cxn ang="0">
                <a:pos x="0" y="0"/>
              </a:cxn>
            </a:cxnLst>
            <a:rect l="0" t="0" r="r" b="b"/>
            <a:pathLst>
              <a:path w="834" h="522">
                <a:moveTo>
                  <a:pt x="834" y="522"/>
                </a:moveTo>
                <a:lnTo>
                  <a:pt x="212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1589088" y="574675"/>
            <a:ext cx="136525" cy="923925"/>
          </a:xfrm>
          <a:custGeom>
            <a:avLst/>
            <a:gdLst/>
            <a:ahLst/>
            <a:cxnLst>
              <a:cxn ang="0">
                <a:pos x="86" y="0"/>
              </a:cxn>
              <a:cxn ang="0">
                <a:pos x="0" y="0"/>
              </a:cxn>
              <a:cxn ang="0">
                <a:pos x="0" y="306"/>
              </a:cxn>
              <a:cxn ang="0">
                <a:pos x="0" y="582"/>
              </a:cxn>
              <a:cxn ang="0">
                <a:pos x="80" y="582"/>
              </a:cxn>
            </a:cxnLst>
            <a:rect l="0" t="0" r="r" b="b"/>
            <a:pathLst>
              <a:path w="86" h="582">
                <a:moveTo>
                  <a:pt x="86" y="0"/>
                </a:moveTo>
                <a:lnTo>
                  <a:pt x="0" y="0"/>
                </a:lnTo>
                <a:lnTo>
                  <a:pt x="0" y="306"/>
                </a:lnTo>
                <a:lnTo>
                  <a:pt x="0" y="582"/>
                </a:lnTo>
                <a:lnTo>
                  <a:pt x="80" y="582"/>
                </a:lnTo>
              </a:path>
            </a:pathLst>
          </a:custGeom>
          <a:noFill/>
          <a:ln w="1905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71" name="Line 19"/>
          <p:cNvSpPr>
            <a:spLocks noChangeShapeType="1"/>
          </p:cNvSpPr>
          <p:nvPr/>
        </p:nvSpPr>
        <p:spPr bwMode="auto">
          <a:xfrm>
            <a:off x="1455738" y="1047750"/>
            <a:ext cx="133350" cy="1588"/>
          </a:xfrm>
          <a:prstGeom prst="line">
            <a:avLst/>
          </a:prstGeom>
          <a:noFill/>
          <a:ln w="19050">
            <a:solidFill>
              <a:srgbClr val="231F20"/>
            </a:solidFill>
            <a:round/>
            <a:headEnd/>
            <a:tailEnd/>
          </a:ln>
        </p:spPr>
        <p:txBody>
          <a:bodyPr/>
          <a:lstStyle/>
          <a:p>
            <a:endParaRPr lang="ar-JO"/>
          </a:p>
        </p:txBody>
      </p:sp>
      <p:sp>
        <p:nvSpPr>
          <p:cNvPr id="100372" name="Rectangle 20"/>
          <p:cNvSpPr>
            <a:spLocks noChangeArrowheads="1"/>
          </p:cNvSpPr>
          <p:nvPr/>
        </p:nvSpPr>
        <p:spPr bwMode="auto">
          <a:xfrm>
            <a:off x="723900" y="1554163"/>
            <a:ext cx="23447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Kidney and gonads</a:t>
            </a:r>
          </a:p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(intermediate </a:t>
            </a:r>
            <a:endParaRPr lang="en-US" sz="1800" b="1">
              <a:latin typeface="Arial" pitchFamily="34" charset="0"/>
            </a:endParaRPr>
          </a:p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mesoderm)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73" name="Rectangle 21"/>
          <p:cNvSpPr>
            <a:spLocks noChangeArrowheads="1"/>
          </p:cNvSpPr>
          <p:nvPr/>
        </p:nvSpPr>
        <p:spPr bwMode="auto">
          <a:xfrm>
            <a:off x="7058025" y="1893888"/>
            <a:ext cx="139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Gut lining</a:t>
            </a:r>
          </a:p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(endoderm)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74" name="Rectangle 22"/>
          <p:cNvSpPr>
            <a:spLocks noChangeArrowheads="1"/>
          </p:cNvSpPr>
          <p:nvPr/>
        </p:nvSpPr>
        <p:spPr bwMode="auto">
          <a:xfrm>
            <a:off x="7058025" y="3573463"/>
            <a:ext cx="1074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• Parietal</a:t>
            </a:r>
          </a:p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  serosa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75" name="Rectangle 23"/>
          <p:cNvSpPr>
            <a:spLocks noChangeArrowheads="1"/>
          </p:cNvSpPr>
          <p:nvPr/>
        </p:nvSpPr>
        <p:spPr bwMode="auto">
          <a:xfrm>
            <a:off x="7058025" y="3205163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• Limb bud 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76" name="Rectangle 24"/>
          <p:cNvSpPr>
            <a:spLocks noChangeArrowheads="1"/>
          </p:cNvSpPr>
          <p:nvPr/>
        </p:nvSpPr>
        <p:spPr bwMode="auto">
          <a:xfrm>
            <a:off x="7058025" y="2551113"/>
            <a:ext cx="1455738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231F20"/>
                </a:solidFill>
                <a:latin typeface="Arial Black" pitchFamily="34" charset="0"/>
              </a:rPr>
              <a:t>Somatic</a:t>
            </a:r>
          </a:p>
          <a:p>
            <a:r>
              <a:rPr lang="en-US" sz="2000">
                <a:solidFill>
                  <a:srgbClr val="231F20"/>
                </a:solidFill>
                <a:latin typeface="Arial Black" pitchFamily="34" charset="0"/>
              </a:rPr>
              <a:t>mesoderm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00377" name="Rectangle 25"/>
          <p:cNvSpPr>
            <a:spLocks noChangeArrowheads="1"/>
          </p:cNvSpPr>
          <p:nvPr/>
        </p:nvSpPr>
        <p:spPr bwMode="auto">
          <a:xfrm>
            <a:off x="7058025" y="4170363"/>
            <a:ext cx="1019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• Dermis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78" name="Rectangle 26"/>
          <p:cNvSpPr>
            <a:spLocks noChangeArrowheads="1"/>
          </p:cNvSpPr>
          <p:nvPr/>
        </p:nvSpPr>
        <p:spPr bwMode="auto">
          <a:xfrm>
            <a:off x="723900" y="3205163"/>
            <a:ext cx="2020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• Visceral serosa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723900" y="2547938"/>
            <a:ext cx="1541463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231F20"/>
                </a:solidFill>
                <a:latin typeface="Arial Black" pitchFamily="34" charset="0"/>
              </a:rPr>
              <a:t>Splanchnic</a:t>
            </a:r>
          </a:p>
          <a:p>
            <a:r>
              <a:rPr lang="en-US" sz="2000">
                <a:solidFill>
                  <a:srgbClr val="231F20"/>
                </a:solidFill>
                <a:latin typeface="Arial Black" pitchFamily="34" charset="0"/>
              </a:rPr>
              <a:t>mesoderm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00380" name="Rectangle 28"/>
          <p:cNvSpPr>
            <a:spLocks noChangeArrowheads="1"/>
          </p:cNvSpPr>
          <p:nvPr/>
        </p:nvSpPr>
        <p:spPr bwMode="auto">
          <a:xfrm>
            <a:off x="723900" y="3554413"/>
            <a:ext cx="2824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• Smooth muscle of gut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81" name="Rectangle 29"/>
          <p:cNvSpPr>
            <a:spLocks noChangeArrowheads="1"/>
          </p:cNvSpPr>
          <p:nvPr/>
        </p:nvSpPr>
        <p:spPr bwMode="auto">
          <a:xfrm>
            <a:off x="7058025" y="1293813"/>
            <a:ext cx="1311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 dirty="0">
                <a:solidFill>
                  <a:srgbClr val="231F20"/>
                </a:solidFill>
                <a:latin typeface="Arial" pitchFamily="34" charset="0"/>
              </a:rPr>
              <a:t>Epidermis </a:t>
            </a:r>
          </a:p>
          <a:p>
            <a:r>
              <a:rPr lang="en-US" sz="2000" b="1" dirty="0">
                <a:solidFill>
                  <a:srgbClr val="231F20"/>
                </a:solidFill>
                <a:latin typeface="Arial" pitchFamily="34" charset="0"/>
              </a:rPr>
              <a:t>(ectoderm)</a:t>
            </a:r>
            <a:endParaRPr lang="en-US" sz="1800" b="1" dirty="0">
              <a:latin typeface="Arial" pitchFamily="34" charset="0"/>
            </a:endParaRPr>
          </a:p>
        </p:txBody>
      </p:sp>
      <p:sp>
        <p:nvSpPr>
          <p:cNvPr id="100382" name="Rectangle 30"/>
          <p:cNvSpPr>
            <a:spLocks noChangeArrowheads="1"/>
          </p:cNvSpPr>
          <p:nvPr/>
        </p:nvSpPr>
        <p:spPr bwMode="auto">
          <a:xfrm>
            <a:off x="1689100" y="655638"/>
            <a:ext cx="139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Dermatome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83" name="Rectangle 31"/>
          <p:cNvSpPr>
            <a:spLocks noChangeArrowheads="1"/>
          </p:cNvSpPr>
          <p:nvPr/>
        </p:nvSpPr>
        <p:spPr bwMode="auto">
          <a:xfrm>
            <a:off x="1689100" y="906463"/>
            <a:ext cx="1114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Myotome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84" name="Rectangle 32"/>
          <p:cNvSpPr>
            <a:spLocks noChangeArrowheads="1"/>
          </p:cNvSpPr>
          <p:nvPr/>
        </p:nvSpPr>
        <p:spPr bwMode="auto">
          <a:xfrm>
            <a:off x="1689100" y="1160463"/>
            <a:ext cx="1382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Sclerotome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85" name="Rectangle 33"/>
          <p:cNvSpPr>
            <a:spLocks noChangeArrowheads="1"/>
          </p:cNvSpPr>
          <p:nvPr/>
        </p:nvSpPr>
        <p:spPr bwMode="auto">
          <a:xfrm>
            <a:off x="723900" y="4310063"/>
            <a:ext cx="2016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Peritoneal cavity</a:t>
            </a:r>
          </a:p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(coelom)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86" name="Rectangle 34"/>
          <p:cNvSpPr>
            <a:spLocks noChangeArrowheads="1"/>
          </p:cNvSpPr>
          <p:nvPr/>
        </p:nvSpPr>
        <p:spPr bwMode="auto">
          <a:xfrm>
            <a:off x="7058025" y="636588"/>
            <a:ext cx="139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Neural tube</a:t>
            </a:r>
          </a:p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(ectoderm) </a:t>
            </a:r>
          </a:p>
        </p:txBody>
      </p:sp>
      <p:sp>
        <p:nvSpPr>
          <p:cNvPr id="100387" name="Rectangle 35"/>
          <p:cNvSpPr>
            <a:spLocks noChangeArrowheads="1"/>
          </p:cNvSpPr>
          <p:nvPr/>
        </p:nvSpPr>
        <p:spPr bwMode="auto">
          <a:xfrm>
            <a:off x="561975" y="893763"/>
            <a:ext cx="846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Somite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00388" name="Rectangle 36"/>
          <p:cNvSpPr>
            <a:spLocks noChangeArrowheads="1"/>
          </p:cNvSpPr>
          <p:nvPr/>
        </p:nvSpPr>
        <p:spPr bwMode="auto">
          <a:xfrm>
            <a:off x="574675" y="5208588"/>
            <a:ext cx="783907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231F20"/>
                </a:solidFill>
                <a:latin typeface="Arial Black" pitchFamily="34" charset="0"/>
              </a:rPr>
              <a:t>(d) End of week 4. </a:t>
            </a:r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Embryo undercutting is complete. Somites</a:t>
            </a:r>
            <a:endParaRPr lang="en-US" sz="1800" b="1">
              <a:latin typeface="Arial" pitchFamily="34" charset="0"/>
            </a:endParaRPr>
          </a:p>
          <a:p>
            <a:r>
              <a:rPr lang="en-US" sz="1800">
                <a:latin typeface="Arial" pitchFamily="34" charset="0"/>
              </a:rPr>
              <a:t>      </a:t>
            </a:r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 have subdivided into sclerotome, myotome, and dermatome, </a:t>
            </a:r>
            <a:endParaRPr lang="en-US" sz="1800" b="1">
              <a:latin typeface="Arial" pitchFamily="34" charset="0"/>
            </a:endParaRPr>
          </a:p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      which form the vertebrae, skeletal muscles, and dermis </a:t>
            </a:r>
            <a:endParaRPr lang="en-US" sz="1800" b="1">
              <a:latin typeface="Arial" pitchFamily="34" charset="0"/>
            </a:endParaRPr>
          </a:p>
          <a:p>
            <a:r>
              <a:rPr lang="en-US" sz="2000" b="1">
                <a:solidFill>
                  <a:srgbClr val="231F20"/>
                </a:solidFill>
                <a:latin typeface="Arial" pitchFamily="34" charset="0"/>
              </a:rPr>
              <a:t>      respectively. Body coelom present.</a:t>
            </a:r>
            <a:endParaRPr lang="en-US" sz="1800"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56"/>
    </mc:Choice>
    <mc:Fallback>
      <p:transition spd="slow" advTm="13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06" x="3867150" y="4000500"/>
          <p14:tracePt t="1715" x="3822700" y="4000500"/>
          <p14:tracePt t="1729" x="3741738" y="4027488"/>
          <p14:tracePt t="1743" x="3705225" y="4044950"/>
          <p14:tracePt t="1759" x="3660775" y="4054475"/>
          <p14:tracePt t="1921" x="3660775" y="4062413"/>
          <p14:tracePt t="2314" x="3660775" y="4081463"/>
          <p14:tracePt t="2330" x="3660775" y="4089400"/>
          <p14:tracePt t="2346" x="3660775" y="4108450"/>
          <p14:tracePt t="2360" x="3660775" y="4116388"/>
          <p14:tracePt t="2490" x="3670300" y="4116388"/>
          <p14:tracePt t="2499" x="3724275" y="4116388"/>
          <p14:tracePt t="2510" x="3751263" y="4116388"/>
          <p14:tracePt t="2527" x="3776663" y="4125913"/>
          <p14:tracePt t="2618" x="3786188" y="4125913"/>
          <p14:tracePt t="2628" x="3803650" y="4125913"/>
          <p14:tracePt t="2644" x="3822700" y="4108450"/>
          <p14:tracePt t="2660" x="3840163" y="4108450"/>
          <p14:tracePt t="2714" x="3857625" y="4108450"/>
          <p14:tracePt t="2723" x="3867150" y="4116388"/>
          <p14:tracePt t="2743" x="3884613" y="4133850"/>
          <p14:tracePt t="2745" x="3894138" y="4160838"/>
          <p14:tracePt t="2760" x="3902075" y="4170363"/>
          <p14:tracePt t="2778" x="3929063" y="4197350"/>
          <p14:tracePt t="2794" x="3965575" y="4214813"/>
          <p14:tracePt t="2811" x="4000500" y="4232275"/>
          <p14:tracePt t="2828" x="4010025" y="4241800"/>
          <p14:tracePt t="2850" x="4027488" y="4241800"/>
          <p14:tracePt t="2861" x="4037013" y="4251325"/>
          <p14:tracePt t="2879" x="4054475" y="4268788"/>
          <p14:tracePt t="2893" x="4071938" y="4286250"/>
          <p14:tracePt t="2909" x="4081463" y="4286250"/>
          <p14:tracePt t="2962" x="4081463" y="4295775"/>
          <p14:tracePt t="2972" x="4098925" y="4303713"/>
          <p14:tracePt t="2994" x="4214813" y="4348163"/>
          <p14:tracePt t="3011" x="4330700" y="4367213"/>
          <p14:tracePt t="3028" x="4473575" y="4367213"/>
          <p14:tracePt t="3044" x="4625975" y="4367213"/>
          <p14:tracePt t="3061" x="4867275" y="4375150"/>
          <p14:tracePt t="3078" x="4911725" y="4375150"/>
          <p14:tracePt t="3093" x="4929188" y="4375150"/>
          <p14:tracePt t="3154" x="4946650" y="4375150"/>
          <p14:tracePt t="3169" x="4965700" y="4375150"/>
          <p14:tracePt t="3180" x="4973638" y="4375150"/>
          <p14:tracePt t="3195" x="4991100" y="4375150"/>
          <p14:tracePt t="3210" x="5010150" y="4375150"/>
          <p14:tracePt t="3275" x="5018088" y="4375150"/>
          <p14:tracePt t="3284" x="5018088" y="4367213"/>
          <p14:tracePt t="3294" x="5018088" y="4357688"/>
          <p14:tracePt t="3310" x="5018088" y="4330700"/>
          <p14:tracePt t="3327" x="5018088" y="4313238"/>
          <p14:tracePt t="3867" x="5018088" y="4303713"/>
          <p14:tracePt t="3883" x="5018088" y="4286250"/>
          <p14:tracePt t="3995" x="5018088" y="4268788"/>
          <p14:tracePt t="4004" x="5018088" y="4251325"/>
          <p14:tracePt t="4027" x="5018088" y="4232275"/>
          <p14:tracePt t="4459" x="5018088" y="4224338"/>
          <p14:tracePt t="4469" x="5037138" y="4205288"/>
          <p14:tracePt t="4481" x="5037138" y="4197350"/>
          <p14:tracePt t="4493" x="5045075" y="4170363"/>
          <p14:tracePt t="4511" x="5045075" y="4152900"/>
          <p14:tracePt t="4527" x="5045075" y="4125913"/>
          <p14:tracePt t="4543" x="5045075" y="4108450"/>
          <p14:tracePt t="4560" x="5045075" y="4071938"/>
          <p14:tracePt t="4577" x="5045075" y="4054475"/>
          <p14:tracePt t="4595" x="5062538" y="4027488"/>
          <p14:tracePt t="4612" x="5072063" y="4017963"/>
          <p14:tracePt t="4627" x="5072063" y="4010025"/>
          <p14:tracePt t="4645" x="5072063" y="4000500"/>
          <p14:tracePt t="4661" x="5081588" y="3990975"/>
          <p14:tracePt t="4692" x="5089525" y="3983038"/>
          <p14:tracePt t="4710" x="5099050" y="3965575"/>
          <p14:tracePt t="4724" x="5108575" y="3965575"/>
          <p14:tracePt t="4733" x="5116513" y="3946525"/>
          <p14:tracePt t="4748" x="5116513" y="3938588"/>
          <p14:tracePt t="4761" x="5133975" y="3929063"/>
          <p14:tracePt t="4777" x="5133975" y="3911600"/>
          <p14:tracePt t="4780" x="5143500" y="3911600"/>
          <p14:tracePt t="4804" x="5153025" y="3902075"/>
          <p14:tracePt t="4814" x="5160963" y="3902075"/>
          <p14:tracePt t="4900" x="5170488" y="3894138"/>
          <p14:tracePt t="4916" x="5180013" y="3884613"/>
          <p14:tracePt t="4932" x="5180013" y="3867150"/>
          <p14:tracePt t="4958" x="5180013" y="3857625"/>
          <p14:tracePt t="4968" x="5180013" y="3848100"/>
          <p14:tracePt t="5116" x="5180013" y="3840163"/>
          <p14:tracePt t="5357" x="5170488" y="3840163"/>
          <p14:tracePt t="5365" x="5160963" y="3840163"/>
          <p14:tracePt t="5377" x="5153025" y="3840163"/>
          <p14:tracePt t="5393" x="5143500" y="3840163"/>
          <p14:tracePt t="5410" x="5133975" y="3840163"/>
          <p14:tracePt t="5508" x="5126038" y="3840163"/>
          <p14:tracePt t="5520" x="5116513" y="3840163"/>
          <p14:tracePt t="5700" x="5108575" y="3840163"/>
          <p14:tracePt t="5733" x="5099050" y="3840163"/>
          <p14:tracePt t="5742" x="5089525" y="3840163"/>
          <p14:tracePt t="5761" x="5081588" y="3840163"/>
          <p14:tracePt t="5777" x="5037138" y="3822700"/>
          <p14:tracePt t="5780" x="5018088" y="3803650"/>
          <p14:tracePt t="5794" x="4991100" y="3795713"/>
          <p14:tracePt t="5812" x="4946650" y="3741738"/>
          <p14:tracePt t="5828" x="4902200" y="3724275"/>
          <p14:tracePt t="5845" x="4894263" y="3714750"/>
          <p14:tracePt t="5861" x="4884738" y="3705225"/>
          <p14:tracePt t="5880" x="4884738" y="3697288"/>
          <p14:tracePt t="5894" x="4867275" y="3687763"/>
          <p14:tracePt t="5911" x="4857750" y="3687763"/>
          <p14:tracePt t="5941" x="4848225" y="3679825"/>
          <p14:tracePt t="5964" x="4840288" y="3670300"/>
          <p14:tracePt t="5981" x="4830763" y="3660775"/>
          <p14:tracePt t="5994" x="4822825" y="3652838"/>
          <p14:tracePt t="6012" x="4813300" y="3625850"/>
          <p14:tracePt t="6029" x="4803775" y="3616325"/>
          <p14:tracePt t="6053" x="4803775" y="3608388"/>
          <p14:tracePt t="6064" x="4803775" y="3589338"/>
          <p14:tracePt t="6078" x="4795838" y="3554413"/>
          <p14:tracePt t="6094" x="4795838" y="3517900"/>
          <p14:tracePt t="6112" x="4795838" y="3473450"/>
          <p14:tracePt t="6128" x="4795838" y="3446463"/>
          <p14:tracePt t="6146" x="4795838" y="3419475"/>
          <p14:tracePt t="6164" x="4795838" y="3402013"/>
          <p14:tracePt t="6180" x="4803775" y="3402013"/>
          <p14:tracePt t="6197" x="4813300" y="3402013"/>
          <p14:tracePt t="6212" x="4830763" y="3394075"/>
          <p14:tracePt t="6229" x="4840288" y="3394075"/>
          <p14:tracePt t="6252" x="4848225" y="3384550"/>
          <p14:tracePt t="6269" x="4867275" y="3375025"/>
          <p14:tracePt t="6301" x="4867275" y="3367088"/>
          <p14:tracePt t="6509" x="4875213" y="3367088"/>
          <p14:tracePt t="6613" x="4875213" y="3375025"/>
          <p14:tracePt t="6645" x="4875213" y="3384550"/>
          <p14:tracePt t="6654" x="4867275" y="3394075"/>
          <p14:tracePt t="6665" x="4857750" y="3402013"/>
          <p14:tracePt t="6679" x="4857750" y="3411538"/>
          <p14:tracePt t="6695" x="4848225" y="3419475"/>
          <p14:tracePt t="6712" x="4830763" y="3419475"/>
          <p14:tracePt t="6757" x="4830763" y="3429000"/>
          <p14:tracePt t="6766" x="4830763" y="3438525"/>
          <p14:tracePt t="6777" x="4830763" y="3446463"/>
          <p14:tracePt t="6794" x="4830763" y="3465513"/>
          <p14:tracePt t="6812" x="4803775" y="3527425"/>
          <p14:tracePt t="6827" x="4803775" y="3536950"/>
          <p14:tracePt t="6869" x="4795838" y="3536950"/>
          <p14:tracePt t="6918" x="4795838" y="3544888"/>
          <p14:tracePt t="6966" x="4795838" y="3554413"/>
          <p14:tracePt t="6981" x="4795838" y="3562350"/>
          <p14:tracePt t="7078" x="4795838" y="3571875"/>
          <p14:tracePt t="7087" x="4795838" y="3581400"/>
          <p14:tracePt t="7096" x="4776788" y="3589338"/>
          <p14:tracePt t="7112" x="4768850" y="3608388"/>
          <p14:tracePt t="7134" x="4759325" y="3608388"/>
          <p14:tracePt t="7310" x="4759325" y="3616325"/>
          <p14:tracePt t="7322" x="4751388" y="3616325"/>
          <p14:tracePt t="7332" x="4741863" y="3625850"/>
          <p14:tracePt t="7926" x="4741863" y="3633788"/>
          <p14:tracePt t="7943" x="4741863" y="3652838"/>
          <p14:tracePt t="7952" x="4724400" y="3660775"/>
          <p14:tracePt t="7974" x="4714875" y="3670300"/>
          <p14:tracePt t="8006" x="4705350" y="3679825"/>
          <p14:tracePt t="8015" x="4697413" y="3687763"/>
          <p14:tracePt t="8027" x="4697413" y="3705225"/>
          <p14:tracePt t="8044" x="4687888" y="3724275"/>
          <p14:tracePt t="8110" x="4687888" y="3732213"/>
          <p14:tracePt t="8119" x="4687888" y="3741738"/>
          <p14:tracePt t="8302" x="4687888" y="3751263"/>
          <p14:tracePt t="8312" x="4687888" y="3768725"/>
          <p14:tracePt t="8343" x="4679950" y="3776663"/>
          <p14:tracePt t="8407" x="4679950" y="3786188"/>
          <p14:tracePt t="8416" x="4670425" y="3795713"/>
          <p14:tracePt t="8439" x="4670425" y="3803650"/>
          <p14:tracePt t="8567" x="4670425" y="3813175"/>
          <p14:tracePt t="8839" x="4679950" y="3830638"/>
          <p14:tracePt t="8848" x="4679950" y="3857625"/>
          <p14:tracePt t="8863" x="4705350" y="3875088"/>
          <p14:tracePt t="8903" x="4714875" y="3875088"/>
          <p14:tracePt t="9015" x="4724400" y="3875088"/>
          <p14:tracePt t="9024" x="4732338" y="3875088"/>
          <p14:tracePt t="9044" x="4741863" y="3875088"/>
          <p14:tracePt t="9127" x="4751388" y="3875088"/>
          <p14:tracePt t="9183" x="4768850" y="3875088"/>
          <p14:tracePt t="9193" x="4776788" y="3875088"/>
          <p14:tracePt t="9212" x="4803775" y="3875088"/>
          <p14:tracePt t="9463" x="4830763" y="3902075"/>
          <p14:tracePt t="9473" x="4840288" y="3911600"/>
          <p14:tracePt t="10007" x="4848225" y="3919538"/>
          <p14:tracePt t="10736" x="4848225" y="3929063"/>
          <p14:tracePt t="10745" x="4840288" y="3929063"/>
          <p14:tracePt t="10824" x="4830763" y="3929063"/>
          <p14:tracePt t="10843" x="4822825" y="3929063"/>
          <p14:tracePt t="10880" x="4822825" y="3938588"/>
          <p14:tracePt t="10890" x="4813300" y="3946525"/>
          <p14:tracePt t="10912" x="4795838" y="3946525"/>
          <p14:tracePt t="11008" x="4786313" y="3956050"/>
          <p14:tracePt t="11136" x="4776788" y="3956050"/>
          <p14:tracePt t="11152" x="4768850" y="3956050"/>
          <p14:tracePt t="11163" x="4751388" y="3965575"/>
          <p14:tracePt t="11179" x="4741863" y="3983038"/>
          <p14:tracePt t="11196" x="4724400" y="4000500"/>
          <p14:tracePt t="11212" x="4724400" y="4010025"/>
          <p14:tracePt t="11229" x="4705350" y="4017963"/>
          <p14:tracePt t="11272" x="4705350" y="4027488"/>
          <p14:tracePt t="11416" x="4697413" y="4027488"/>
          <p14:tracePt t="11426" x="4687888" y="4017963"/>
          <p14:tracePt t="11445" x="4670425" y="4000500"/>
          <p14:tracePt t="11462" x="4652963" y="3990975"/>
          <p14:tracePt t="11464" x="4652963" y="3983038"/>
          <p14:tracePt t="11478" x="4643438" y="3983038"/>
          <p14:tracePt t="11495" x="4625975" y="3973513"/>
          <p14:tracePt t="11497" x="4616450" y="3973513"/>
          <p14:tracePt t="11514" x="4608513" y="3956050"/>
          <p14:tracePt t="11529" x="4589463" y="3938588"/>
          <p14:tracePt t="11546" x="4572000" y="3929063"/>
          <p14:tracePt t="11563" x="4545013" y="3911600"/>
          <p14:tracePt t="11579" x="4545013" y="3902075"/>
          <p14:tracePt t="11681" x="4537075" y="3902075"/>
          <p14:tracePt t="11690" x="4527550" y="3902075"/>
          <p14:tracePt t="11713" x="4518025" y="3884613"/>
          <p14:tracePt t="11745" x="4518025" y="3875088"/>
          <p14:tracePt t="11801" x="4510088" y="3867150"/>
          <p14:tracePt t="11817" x="4510088" y="3857625"/>
          <p14:tracePt t="11829" x="4500563" y="3857625"/>
          <p14:tracePt t="11845" x="4491038" y="3848100"/>
          <p14:tracePt t="11862" x="4483100" y="3848100"/>
          <p14:tracePt t="11878" x="4483100" y="3840163"/>
          <p14:tracePt t="11897" x="4473575" y="3803650"/>
          <p14:tracePt t="11913" x="4456113" y="3795713"/>
          <p14:tracePt t="11929" x="4419600" y="3768725"/>
          <p14:tracePt t="11946" x="4402138" y="3751263"/>
          <p14:tracePt t="12089" x="4394200" y="3751263"/>
          <p14:tracePt t="12129" x="4384675" y="3741738"/>
          <p14:tracePt t="12146" x="4367213" y="3732213"/>
          <p14:tracePt t="12155" x="4357688" y="3724275"/>
          <p14:tracePt t="12165" x="4348163" y="3724275"/>
          <p14:tracePt t="12179" x="4322763" y="3714750"/>
          <p14:tracePt t="12202" x="4313238" y="3714750"/>
          <p14:tracePt t="12212" x="4303713" y="3705225"/>
          <p14:tracePt t="12249" x="4303713" y="3697288"/>
          <p14:tracePt t="12260" x="4295775" y="3687763"/>
          <p14:tracePt t="12279" x="4286250" y="3679825"/>
          <p14:tracePt t="12295" x="4268788" y="3660775"/>
          <p14:tracePt t="12298" x="4268788" y="3652838"/>
          <p14:tracePt t="12312" x="4259263" y="3643313"/>
          <p14:tracePt t="12329" x="4241800" y="3633788"/>
          <p14:tracePt t="12346" x="4232275" y="3616325"/>
          <p14:tracePt t="12362" x="4224338" y="3598863"/>
          <p14:tracePt t="12417" x="4214813" y="3598863"/>
          <p14:tracePt t="12427" x="4205288" y="3598863"/>
          <p14:tracePt t="12446" x="4197350" y="3581400"/>
          <p14:tracePt t="12474" x="4187825" y="3581400"/>
          <p14:tracePt t="12490" x="4179888" y="3581400"/>
          <p14:tracePt t="12500" x="4170363" y="3571875"/>
          <p14:tracePt t="12515" x="4170363" y="3562350"/>
          <p14:tracePt t="12528" x="4160838" y="3562350"/>
          <p14:tracePt t="12594" x="4152900" y="3554413"/>
          <p14:tracePt t="12674" x="4143375" y="3554413"/>
          <p14:tracePt t="12687" x="4133850" y="3562350"/>
          <p14:tracePt t="12698" x="4125913" y="3562350"/>
          <p14:tracePt t="12714" x="4116388" y="3562350"/>
          <p14:tracePt t="12729" x="4098925" y="3562350"/>
          <p14:tracePt t="12747" x="4081463" y="3562350"/>
          <p14:tracePt t="12802" x="4071938" y="3562350"/>
          <p14:tracePt t="12946" x="4062413" y="3562350"/>
          <p14:tracePt t="13242" x="4044950" y="3562350"/>
          <p14:tracePt t="13418" x="4044950" y="3554413"/>
          <p14:tracePt t="13763" x="4044950" y="3544888"/>
          <p14:tracePt t="13778" x="4054475" y="3544888"/>
          <p14:tracePt t="13788" x="4062413" y="3544888"/>
          <p14:tracePt t="13799" x="4071938" y="3554413"/>
          <p14:tracePt t="13818" x="4081463" y="3562350"/>
          <p14:tracePt t="13831" x="4089400" y="3581400"/>
          <p14:tracePt t="13846" x="4098925" y="3581400"/>
          <p14:tracePt t="13862" x="4098925" y="3589338"/>
          <p14:tracePt t="13930" x="4108450" y="3598863"/>
          <p14:tracePt t="14139" x="4125913" y="3608388"/>
          <p14:tracePt t="14403" x="4116388" y="3608388"/>
          <p14:tracePt t="14419" x="4108450" y="3598863"/>
          <p14:tracePt t="14459" x="4098925" y="3598863"/>
          <p14:tracePt t="14483" x="4089400" y="3589338"/>
          <p14:tracePt t="14515" x="4081463" y="3581400"/>
          <p14:tracePt t="14525" x="4071938" y="3571875"/>
          <p14:tracePt t="14547" x="4062413" y="3571875"/>
          <p14:tracePt t="14566" x="4062413" y="3562350"/>
          <p14:tracePt t="14595" x="4054475" y="3562350"/>
          <p14:tracePt t="14612" x="4044950" y="3544888"/>
          <p14:tracePt t="14675" x="4037013" y="3544888"/>
          <p14:tracePt t="14731" x="4027488" y="3536950"/>
          <p14:tracePt t="14755" x="4017963" y="3536950"/>
          <p14:tracePt t="15655" x="4010025" y="3527425"/>
          <p14:tracePt t="15948" x="4010025" y="3536950"/>
          <p14:tracePt t="15972" x="4017963" y="3536950"/>
          <p14:tracePt t="15988" x="4037013" y="3544888"/>
          <p14:tracePt t="15999" x="4037013" y="3554413"/>
          <p14:tracePt t="16013" x="4044950" y="3562350"/>
          <p14:tracePt t="16030" x="4062413" y="3589338"/>
          <p14:tracePt t="16047" x="4081463" y="3616325"/>
          <p14:tracePt t="16062" x="4089400" y="3652838"/>
          <p14:tracePt t="16079" x="4125913" y="3679825"/>
          <p14:tracePt t="16096" x="4133850" y="3705225"/>
          <p14:tracePt t="16112" x="4152900" y="3724275"/>
          <p14:tracePt t="16129" x="4160838" y="3732213"/>
          <p14:tracePt t="16146" x="4170363" y="3732213"/>
          <p14:tracePt t="16164" x="4187825" y="3732213"/>
          <p14:tracePt t="16180" x="4224338" y="3732213"/>
          <p14:tracePt t="16197" x="4268788" y="3759200"/>
          <p14:tracePt t="16213" x="4322763" y="3795713"/>
          <p14:tracePt t="16230" x="4375150" y="3822700"/>
          <p14:tracePt t="16246" x="4394200" y="3822700"/>
          <p14:tracePt t="16317" x="4402138" y="3822700"/>
          <p14:tracePt t="16332" x="4411663" y="3822700"/>
          <p14:tracePt t="16346" x="4419600" y="3822700"/>
          <p14:tracePt t="16363" x="4438650" y="3840163"/>
          <p14:tracePt t="16380" x="4456113" y="3840163"/>
          <p14:tracePt t="16398" x="4465638" y="3840163"/>
          <p14:tracePt t="16413" x="4473575" y="3840163"/>
          <p14:tracePt t="16430" x="4491038" y="3840163"/>
          <p14:tracePt t="16447" x="4500563" y="3840163"/>
          <p14:tracePt t="16464" x="4518025" y="3857625"/>
          <p14:tracePt t="16493" x="4527550" y="3857625"/>
          <p14:tracePt t="16509" x="4537075" y="3857625"/>
          <p14:tracePt t="16519" x="4554538" y="3857625"/>
          <p14:tracePt t="16533" x="4554538" y="3848100"/>
          <p14:tracePt t="16546" x="4562475" y="3840163"/>
          <p14:tracePt t="16563" x="4572000" y="3822700"/>
          <p14:tracePt t="16605" x="4581525" y="3813175"/>
          <p14:tracePt t="16629" x="4589463" y="3803650"/>
          <p14:tracePt t="16639" x="4589463" y="3795713"/>
          <p14:tracePt t="16662" x="4589463" y="3786188"/>
          <p14:tracePt t="16733" x="4589463" y="3768725"/>
          <p14:tracePt t="16765" x="4589463" y="3759200"/>
          <p14:tracePt t="16774" x="4589463" y="3751263"/>
          <p14:tracePt t="16797" x="4598988" y="3732213"/>
          <p14:tracePt t="16813" x="4608513" y="3714750"/>
          <p14:tracePt t="16853" x="4616450" y="3714750"/>
          <p14:tracePt t="16949" x="4643438" y="3687763"/>
          <p14:tracePt t="16973" x="4643438" y="3679825"/>
          <p14:tracePt t="17021" x="4652963" y="3679825"/>
          <p14:tracePt t="17253" x="4670425" y="3679825"/>
          <p14:tracePt t="17782" x="4679950" y="3670300"/>
          <p14:tracePt t="17806" x="4679950" y="3660775"/>
          <p14:tracePt t="17853" x="4687888" y="3652838"/>
          <p14:tracePt t="17965" x="4687888" y="3633788"/>
          <p14:tracePt t="18013" x="4687888" y="3625850"/>
          <p14:tracePt t="18023" x="4697413" y="3616325"/>
          <p14:tracePt t="18034" x="4705350" y="3608388"/>
          <p14:tracePt t="18048" x="4705350" y="3598863"/>
          <p14:tracePt t="18064" x="4714875" y="3571875"/>
          <p14:tracePt t="18080" x="4724400" y="3554413"/>
          <p14:tracePt t="18097" x="4724400" y="3536950"/>
          <p14:tracePt t="18118" x="4732338" y="3527425"/>
          <p14:tracePt t="18134" x="4741863" y="3500438"/>
          <p14:tracePt t="18150" x="4741863" y="3482975"/>
          <p14:tracePt t="18163" x="4741863" y="3473450"/>
          <p14:tracePt t="18181" x="4751388" y="3438525"/>
          <p14:tracePt t="18197" x="4759325" y="3402013"/>
          <p14:tracePt t="18214" x="4759325" y="3375025"/>
          <p14:tracePt t="18230" x="4768850" y="3357563"/>
          <p14:tracePt t="18286" x="4768850" y="3348038"/>
          <p14:tracePt t="18312" x="4768850" y="3322638"/>
          <p14:tracePt t="18328" x="4768850" y="3313113"/>
          <p14:tracePt t="18337" x="4768850" y="3295650"/>
          <p14:tracePt t="18347" x="4759325" y="3276600"/>
          <p14:tracePt t="18366" x="4751388" y="3268663"/>
          <p14:tracePt t="18390" x="4741863" y="3268663"/>
          <p14:tracePt t="18401" x="4732338" y="3268663"/>
          <p14:tracePt t="18413" x="4724400" y="3259138"/>
          <p14:tracePt t="18431" x="4714875" y="3259138"/>
          <p14:tracePt t="18447" x="4687888" y="3251200"/>
          <p14:tracePt t="18464" x="4670425" y="3241675"/>
          <p14:tracePt t="18481" x="4660900" y="3241675"/>
          <p14:tracePt t="18497" x="4652963" y="3241675"/>
          <p14:tracePt t="18513" x="4633913" y="3241675"/>
          <p14:tracePt t="18530" x="4633913" y="3232150"/>
          <p14:tracePt t="18558" x="4616450" y="3224213"/>
          <p14:tracePt t="18568" x="4616450" y="3214688"/>
          <p14:tracePt t="18590" x="4608513" y="3214688"/>
          <p14:tracePt t="18601" x="4608513" y="3205163"/>
          <p14:tracePt t="18613" x="4598988" y="3205163"/>
          <p14:tracePt t="18630" x="4598988" y="3197225"/>
          <p14:tracePt t="18647" x="4589463" y="3197225"/>
          <p14:tracePt t="18734" x="4581525" y="3187700"/>
          <p14:tracePt t="18743" x="4572000" y="3179763"/>
          <p14:tracePt t="18806" x="4562475" y="3179763"/>
          <p14:tracePt t="18815" x="4554538" y="3170238"/>
          <p14:tracePt t="18862" x="4545013" y="3160713"/>
          <p14:tracePt t="18943" x="4518025" y="3152775"/>
          <p14:tracePt t="18966" x="4518025" y="3143250"/>
          <p14:tracePt t="19086" x="4510088" y="3143250"/>
          <p14:tracePt t="19135" x="4500563" y="3143250"/>
          <p14:tracePt t="19159" x="4491038" y="3133725"/>
          <p14:tracePt t="19343" x="4483100" y="3133725"/>
          <p14:tracePt t="19359" x="4473575" y="3133725"/>
          <p14:tracePt t="19414" x="4465638" y="3133725"/>
          <p14:tracePt t="19424" x="4456113" y="3133725"/>
          <p14:tracePt t="19447" x="4446588" y="3143250"/>
          <p14:tracePt t="19463" x="4438650" y="3170238"/>
          <p14:tracePt t="19487" x="4438650" y="3179763"/>
          <p14:tracePt t="19535" x="4429125" y="3179763"/>
          <p14:tracePt t="19599" x="4419600" y="3197225"/>
          <p14:tracePt t="19615" x="4419600" y="3205163"/>
          <p14:tracePt t="19655" x="4419600" y="3224213"/>
          <p14:tracePt t="19664" x="4411663" y="3224213"/>
          <p14:tracePt t="19703" x="4411663" y="3232150"/>
          <p14:tracePt t="19729" x="4402138" y="3241675"/>
          <p14:tracePt t="19759" x="4402138" y="3251200"/>
          <p14:tracePt t="19839" x="4402138" y="3259138"/>
          <p14:tracePt t="19849" x="4402138" y="3268663"/>
          <p14:tracePt t="19864" x="4402138" y="3286125"/>
          <p14:tracePt t="19951" x="4402138" y="3295650"/>
          <p14:tracePt t="20055" x="4402138" y="3303588"/>
          <p14:tracePt t="20064" x="4402138" y="3313113"/>
          <p14:tracePt t="20082" x="4402138" y="3322638"/>
          <p14:tracePt t="20097" x="4402138" y="3330575"/>
          <p14:tracePt t="20113" x="4402138" y="3340100"/>
          <p14:tracePt t="20135" x="4402138" y="3348038"/>
          <p14:tracePt t="20175" x="4402138" y="3357563"/>
          <p14:tracePt t="20191" x="4411663" y="3367088"/>
          <p14:tracePt t="20256" x="4411663" y="3375025"/>
          <p14:tracePt t="20265" x="4419600" y="3384550"/>
          <p14:tracePt t="20282" x="4419600" y="3394075"/>
          <p14:tracePt t="20297" x="4429125" y="3402013"/>
          <p14:tracePt t="20319" x="4429125" y="3411538"/>
          <p14:tracePt t="20335" x="4429125" y="3419475"/>
          <p14:tracePt t="20347" x="4438650" y="3419475"/>
          <p14:tracePt t="20364" x="4438650" y="3429000"/>
          <p14:tracePt t="20381" x="4446588" y="3438525"/>
          <p14:tracePt t="20408" x="4446588" y="3446463"/>
          <p14:tracePt t="20488" x="4446588" y="3455988"/>
          <p14:tracePt t="20497" x="4456113" y="3465513"/>
          <p14:tracePt t="20513" x="4473575" y="3482975"/>
          <p14:tracePt t="20531" x="4483100" y="3490913"/>
          <p14:tracePt t="20616" x="4483100" y="3500438"/>
          <p14:tracePt t="20640" x="4491038" y="3500438"/>
          <p14:tracePt t="20656" x="4500563" y="3500438"/>
          <p14:tracePt t="20671" x="4510088" y="3500438"/>
          <p14:tracePt t="20688" x="4527550" y="3500438"/>
          <p14:tracePt t="20792" x="4537075" y="3500438"/>
          <p14:tracePt t="20801" x="4537075" y="3509963"/>
          <p14:tracePt t="20816" x="4554538" y="3517900"/>
          <p14:tracePt t="20830" x="4572000" y="3536950"/>
          <p14:tracePt t="20872" x="4581525" y="3536950"/>
          <p14:tracePt t="20896" x="4581525" y="3544888"/>
          <p14:tracePt t="20906" x="4589463" y="3544888"/>
          <p14:tracePt t="20920" x="4598988" y="3554413"/>
          <p14:tracePt t="21096" x="4608513" y="3554413"/>
          <p14:tracePt t="21136" x="4616450" y="3554413"/>
          <p14:tracePt t="21162" x="4625975" y="3554413"/>
          <p14:tracePt t="21177" x="4633913" y="3562350"/>
          <p14:tracePt t="21197" x="4643438" y="3562350"/>
          <p14:tracePt t="21240" x="4652963" y="3562350"/>
          <p14:tracePt t="21609" x="4652963" y="3571875"/>
          <p14:tracePt t="21633" x="4633913" y="3571875"/>
          <p14:tracePt t="21649" x="4616450" y="3571875"/>
          <p14:tracePt t="21657" x="4598988" y="3571875"/>
          <p14:tracePt t="21672" x="4562475" y="3571875"/>
          <p14:tracePt t="21684" x="4554538" y="3571875"/>
          <p14:tracePt t="21697" x="4500563" y="3554413"/>
          <p14:tracePt t="21715" x="4491038" y="3544888"/>
          <p14:tracePt t="21731" x="4473575" y="3536950"/>
          <p14:tracePt t="21747" x="4465638" y="3527425"/>
          <p14:tracePt t="21764" x="4402138" y="3500438"/>
          <p14:tracePt t="21781" x="4357688" y="3482975"/>
          <p14:tracePt t="21797" x="4322763" y="3482975"/>
          <p14:tracePt t="21814" x="4286250" y="3482975"/>
          <p14:tracePt t="21816" x="4276725" y="3482975"/>
          <p14:tracePt t="21831" x="4259263" y="3473450"/>
          <p14:tracePt t="21849" x="4251325" y="3473450"/>
          <p14:tracePt t="21865" x="4251325" y="3465513"/>
          <p14:tracePt t="21882" x="4232275" y="3455988"/>
          <p14:tracePt t="21897" x="4224338" y="3438525"/>
          <p14:tracePt t="21914" x="4205288" y="3429000"/>
          <p14:tracePt t="21932" x="4197350" y="3429000"/>
          <p14:tracePt t="22025" x="4179888" y="3429000"/>
          <p14:tracePt t="22040" x="4170363" y="3429000"/>
          <p14:tracePt t="22057" x="4160838" y="3429000"/>
          <p14:tracePt t="22067" x="4152900" y="3419475"/>
          <p14:tracePt t="22113" x="4143375" y="3419475"/>
          <p14:tracePt t="22137" x="4125913" y="3419475"/>
          <p14:tracePt t="22169" x="4116388" y="3419475"/>
          <p14:tracePt t="22193" x="4108450" y="3411538"/>
          <p14:tracePt t="22289" x="4098925" y="3411538"/>
          <p14:tracePt t="22377" x="4089400" y="3411538"/>
          <p14:tracePt t="22465" x="4089400" y="3419475"/>
          <p14:tracePt t="22497" x="4071938" y="3429000"/>
          <p14:tracePt t="22729" x="4071938" y="3446463"/>
          <p14:tracePt t="22746" x="4071938" y="3455988"/>
          <p14:tracePt t="22763" x="4071938" y="3465513"/>
          <p14:tracePt t="22801" x="4071938" y="3473450"/>
          <p14:tracePt t="22817" x="4071938" y="3482975"/>
          <p14:tracePt t="22831" x="4071938" y="3490913"/>
          <p14:tracePt t="22850" x="4071938" y="3509963"/>
          <p14:tracePt t="22882" x="4071938" y="3517900"/>
          <p14:tracePt t="22891" x="4071938" y="3527425"/>
          <p14:tracePt t="22901" x="4071938" y="3536950"/>
          <p14:tracePt t="22915" x="4071938" y="3554413"/>
          <p14:tracePt t="22932" x="4071938" y="3581400"/>
          <p14:tracePt t="22949" x="4071938" y="3608388"/>
          <p14:tracePt t="22965" x="4071938" y="3625850"/>
          <p14:tracePt t="22981" x="4071938" y="3643313"/>
          <p14:tracePt t="23001" x="4071938" y="3652838"/>
          <p14:tracePt t="23121" x="4071938" y="3660775"/>
          <p14:tracePt t="23146" x="4071938" y="3679825"/>
          <p14:tracePt t="23155" x="4071938" y="3687763"/>
          <p14:tracePt t="23171" x="4071938" y="3705225"/>
          <p14:tracePt t="23193" x="4071938" y="3714750"/>
          <p14:tracePt t="23203" x="4071938" y="3724275"/>
          <p14:tracePt t="23234" x="4081463" y="3732213"/>
          <p14:tracePt t="23250" x="4089400" y="3741738"/>
          <p14:tracePt t="23322" x="4098925" y="3751263"/>
          <p14:tracePt t="23346" x="4108450" y="3751263"/>
          <p14:tracePt t="23356" x="4116388" y="3751263"/>
          <p14:tracePt t="23369" x="4133850" y="3759200"/>
          <p14:tracePt t="23381" x="4143375" y="3759200"/>
          <p14:tracePt t="23449" x="4152900" y="3759200"/>
          <p14:tracePt t="23459" x="4160838" y="3759200"/>
          <p14:tracePt t="23482" x="4160838" y="3786188"/>
          <p14:tracePt t="23610" x="4160838" y="3795713"/>
          <p14:tracePt t="23619" x="4160838" y="3803650"/>
          <p14:tracePt t="23633" x="4160838" y="3822700"/>
          <p14:tracePt t="23746" x="4160838" y="3830638"/>
          <p14:tracePt t="23858" x="4160838" y="3840163"/>
          <p14:tracePt t="23867" x="4152900" y="3840163"/>
          <p14:tracePt t="23881" x="4133850" y="3840163"/>
          <p14:tracePt t="23897" x="4133850" y="3830638"/>
          <p14:tracePt t="23994" x="4125913" y="3830638"/>
          <p14:tracePt t="24012" x="4116388" y="3822700"/>
          <p14:tracePt t="24026" x="4116388" y="3813175"/>
          <p14:tracePt t="24202" x="4108450" y="3813175"/>
          <p14:tracePt t="24387" x="4098925" y="3813175"/>
          <p14:tracePt t="24427" x="4098925" y="3822700"/>
          <p14:tracePt t="24443" x="4098925" y="3830638"/>
          <p14:tracePt t="24466" x="4098925" y="3848100"/>
          <p14:tracePt t="24483" x="4098925" y="3857625"/>
          <p14:tracePt t="24499" x="4098925" y="3867150"/>
          <p14:tracePt t="24562" x="4098925" y="3875088"/>
          <p14:tracePt t="24579" x="4098925" y="3884613"/>
          <p14:tracePt t="24603" x="4098925" y="3894138"/>
          <p14:tracePt t="24682" x="4098925" y="3911600"/>
          <p14:tracePt t="24699" x="4098925" y="3919538"/>
          <p14:tracePt t="24708" x="4098925" y="3929063"/>
          <p14:tracePt t="24720" x="4098925" y="3938588"/>
          <p14:tracePt t="24731" x="4098925" y="3946525"/>
          <p14:tracePt t="24748" x="4098925" y="3956050"/>
          <p14:tracePt t="24765" x="4098925" y="3965575"/>
          <p14:tracePt t="24781" x="4098925" y="3973513"/>
          <p14:tracePt t="24827" x="4108450" y="3983038"/>
          <p14:tracePt t="24843" x="4116388" y="4000500"/>
          <p14:tracePt t="24858" x="4116388" y="4010025"/>
          <p14:tracePt t="24883" x="4116388" y="4017963"/>
          <p14:tracePt t="24915" x="4133850" y="4027488"/>
          <p14:tracePt t="24924" x="4133850" y="4037013"/>
          <p14:tracePt t="24939" x="4143375" y="4044950"/>
          <p14:tracePt t="24950" x="4143375" y="4054475"/>
          <p14:tracePt t="24965" x="4170363" y="4098925"/>
          <p14:tracePt t="24982" x="4179888" y="4116388"/>
          <p14:tracePt t="24998" x="4197350" y="4152900"/>
          <p14:tracePt t="25015" x="4205288" y="4170363"/>
          <p14:tracePt t="25123" x="4214813" y="4170363"/>
          <p14:tracePt t="25139" x="4224338" y="4187825"/>
          <p14:tracePt t="25148" x="4224338" y="4197350"/>
          <p14:tracePt t="25166" x="4241800" y="4214813"/>
          <p14:tracePt t="25182" x="4259263" y="4232275"/>
          <p14:tracePt t="25198" x="4259263" y="4241800"/>
          <p14:tracePt t="25217" x="4259263" y="4251325"/>
          <p14:tracePt t="25331" x="4268788" y="4259263"/>
          <p14:tracePt t="25348" x="4268788" y="4276725"/>
          <p14:tracePt t="25357" x="4276725" y="4286250"/>
          <p14:tracePt t="25595" x="4286250" y="4295775"/>
          <p14:tracePt t="25614" x="4295775" y="4313238"/>
          <p14:tracePt t="25627" x="4303713" y="4322763"/>
          <p14:tracePt t="25780" x="4313238" y="4330700"/>
          <p14:tracePt t="25789" x="4313238" y="4340225"/>
          <p14:tracePt t="25813" x="4322763" y="4348163"/>
          <p14:tracePt t="26004" x="4340225" y="4367213"/>
          <p14:tracePt t="26164" x="4340225" y="4375150"/>
          <p14:tracePt t="26175" x="4340225" y="4384675"/>
          <p14:tracePt t="26187" x="4340225" y="4402138"/>
          <p14:tracePt t="26204" x="4340225" y="4411663"/>
          <p14:tracePt t="26216" x="4340225" y="4419600"/>
          <p14:tracePt t="26231" x="4340225" y="4429125"/>
          <p14:tracePt t="26247" x="4357688" y="4446588"/>
          <p14:tracePt t="26267" x="4375150" y="4465638"/>
          <p14:tracePt t="26284" x="4384675" y="4473575"/>
          <p14:tracePt t="26300" x="4394200" y="4483100"/>
          <p14:tracePt t="26428" x="4394200" y="4500563"/>
          <p14:tracePt t="26446" x="4411663" y="4518025"/>
          <p14:tracePt t="26468" x="4411663" y="4537075"/>
          <p14:tracePt t="26500" x="4429125" y="4545013"/>
          <p14:tracePt t="26540" x="4429125" y="4554538"/>
          <p14:tracePt t="26564" x="4438650" y="4554538"/>
          <p14:tracePt t="26588" x="4438650" y="4562475"/>
          <p14:tracePt t="26692" x="4446588" y="4562475"/>
          <p14:tracePt t="26701" x="4456113" y="4572000"/>
          <p14:tracePt t="26717" x="4465638" y="4581525"/>
          <p14:tracePt t="26731" x="4465638" y="4589463"/>
          <p14:tracePt t="26749" x="4473575" y="4589463"/>
          <p14:tracePt t="26860" x="4483100" y="4598988"/>
          <p14:tracePt t="26876" x="4491038" y="4608513"/>
          <p14:tracePt t="26887" x="4510088" y="4608513"/>
          <p14:tracePt t="26898" x="4518025" y="4616450"/>
          <p14:tracePt t="26915" x="4527550" y="4625975"/>
          <p14:tracePt t="26931" x="4537075" y="4625975"/>
          <p14:tracePt t="27012" x="4537075" y="4633913"/>
          <p14:tracePt t="27029" x="4545013" y="4633913"/>
          <p14:tracePt t="27038" x="4554538" y="4643438"/>
          <p14:tracePt t="27050" x="4572000" y="4652963"/>
          <p14:tracePt t="27085" x="4581525" y="4652963"/>
          <p14:tracePt t="27149" x="4589463" y="4652963"/>
          <p14:tracePt t="27158" x="4589463" y="4660900"/>
          <p14:tracePt t="27169" x="4598988" y="4670425"/>
          <p14:tracePt t="27182" x="4608513" y="4670425"/>
          <p14:tracePt t="27198" x="4625975" y="4679950"/>
          <p14:tracePt t="27215" x="4633913" y="4687888"/>
          <p14:tracePt t="27301" x="4652963" y="4687888"/>
          <p14:tracePt t="27405" x="4660900" y="4687888"/>
          <p14:tracePt t="27452" x="4679950" y="4687888"/>
          <p14:tracePt t="27469" x="4687888" y="4687888"/>
          <p14:tracePt t="27493" x="4697413" y="4687888"/>
          <p14:tracePt t="27589" x="4714875" y="4705350"/>
          <p14:tracePt t="27613" x="4724400" y="4705350"/>
          <p14:tracePt t="27623" x="4732338" y="4724400"/>
          <p14:tracePt t="27635" x="4741863" y="4724400"/>
          <p14:tracePt t="27677" x="4751388" y="4724400"/>
          <p14:tracePt t="27757" x="4759325" y="4724400"/>
          <p14:tracePt t="27767" x="4768850" y="4724400"/>
          <p14:tracePt t="27893" x="4776788" y="4724400"/>
          <p14:tracePt t="27902" x="4786313" y="4732338"/>
          <p14:tracePt t="27917" x="4795838" y="4732338"/>
          <p14:tracePt t="27933" x="4803775" y="4732338"/>
          <p14:tracePt t="27965" x="4813300" y="4732338"/>
          <p14:tracePt t="28037" x="4822825" y="4732338"/>
          <p14:tracePt t="28048" x="4830763" y="4732338"/>
          <p14:tracePt t="28066" x="4840288" y="4741863"/>
          <p14:tracePt t="28150" x="4848225" y="4741863"/>
          <p14:tracePt t="28189" x="4857750" y="4741863"/>
          <p14:tracePt t="28214" x="4875213" y="4751388"/>
          <p14:tracePt t="28309" x="4884738" y="4751388"/>
          <p14:tracePt t="28366" x="4894263" y="4751388"/>
          <p14:tracePt t="28398" x="4902200" y="4751388"/>
          <p14:tracePt t="28408" x="4911725" y="4751388"/>
          <p14:tracePt t="28453" x="4919663" y="4751388"/>
          <p14:tracePt t="28478" x="4929188" y="4751388"/>
          <p14:tracePt t="28488" x="4938713" y="4751388"/>
          <p14:tracePt t="28517" x="4946650" y="4751388"/>
          <p14:tracePt t="28533" x="4946650" y="4759325"/>
          <p14:tracePt t="28549" x="4956175" y="4759325"/>
          <p14:tracePt t="28598" x="4973638" y="4759325"/>
          <p14:tracePt t="28638" x="4983163" y="4759325"/>
          <p14:tracePt t="28648" x="4991100" y="4759325"/>
          <p14:tracePt t="28665" x="5000625" y="4768850"/>
          <p14:tracePt t="28734" x="5010150" y="4768850"/>
          <p14:tracePt t="28742" x="5018088" y="4768850"/>
          <p14:tracePt t="28758" x="5027613" y="4768850"/>
          <p14:tracePt t="28822" x="5037138" y="4768850"/>
          <p14:tracePt t="28848" x="5045075" y="4768850"/>
          <p14:tracePt t="28870" x="5054600" y="4768850"/>
          <p14:tracePt t="28910" x="5062538" y="4768850"/>
          <p14:tracePt t="28934" x="5072063" y="4768850"/>
          <p14:tracePt t="28982" x="5081588" y="4768850"/>
          <p14:tracePt t="28998" x="5089525" y="4768850"/>
          <p14:tracePt t="29008" x="5099050" y="4768850"/>
          <p14:tracePt t="29038" x="5108575" y="4768850"/>
          <p14:tracePt t="29118" x="5116513" y="4768850"/>
          <p14:tracePt t="29190" x="5126038" y="4768850"/>
          <p14:tracePt t="29238" x="5133975" y="4768850"/>
          <p14:tracePt t="29294" x="5143500" y="4768850"/>
          <p14:tracePt t="29326" x="5153025" y="4768850"/>
          <p14:tracePt t="29382" x="5160963" y="4768850"/>
          <p14:tracePt t="29495" x="5180013" y="4768850"/>
          <p14:tracePt t="29639" x="5187950" y="4768850"/>
          <p14:tracePt t="29766" x="5197475" y="4768850"/>
          <p14:tracePt t="29798" x="5205413" y="4768850"/>
          <p14:tracePt t="29838" x="5214938" y="4768850"/>
          <p14:tracePt t="29991" x="5224463" y="4759325"/>
          <p14:tracePt t="30015" x="5241925" y="4759325"/>
          <p14:tracePt t="30111" x="5251450" y="4759325"/>
          <p14:tracePt t="30120" x="5259388" y="4759325"/>
          <p14:tracePt t="30132" x="5268913" y="4751388"/>
          <p14:tracePt t="30159" x="5268913" y="4741863"/>
          <p14:tracePt t="30215" x="5276850" y="4741863"/>
          <p14:tracePt t="30231" x="5276850" y="4732338"/>
          <p14:tracePt t="30249" x="5286375" y="4732338"/>
          <p14:tracePt t="30295" x="5295900" y="4732338"/>
          <p14:tracePt t="30304" x="5303838" y="4732338"/>
          <p14:tracePt t="30319" x="5303838" y="4724400"/>
          <p14:tracePt t="30383" x="5313363" y="4724400"/>
          <p14:tracePt t="30407" x="5322888" y="4724400"/>
          <p14:tracePt t="30519" x="5340350" y="4724400"/>
          <p14:tracePt t="30623" x="5348288" y="4724400"/>
          <p14:tracePt t="30671" x="5367338" y="4724400"/>
          <p14:tracePt t="30687" x="5375275" y="4724400"/>
          <p14:tracePt t="30703" x="5384800" y="4724400"/>
          <p14:tracePt t="30727" x="5394325" y="4724400"/>
          <p14:tracePt t="30737" x="5402263" y="4724400"/>
          <p14:tracePt t="30759" x="5411788" y="4724400"/>
          <p14:tracePt t="30775" x="5419725" y="4724400"/>
          <p14:tracePt t="30800" x="5438775" y="4724400"/>
          <p14:tracePt t="30809" x="5446713" y="4724400"/>
          <p14:tracePt t="30832" x="5465763" y="4724400"/>
          <p14:tracePt t="30840" x="5473700" y="4724400"/>
          <p14:tracePt t="30851" x="5483225" y="4724400"/>
          <p14:tracePt t="30867" x="5491163" y="4724400"/>
          <p14:tracePt t="30882" x="5510213" y="4724400"/>
          <p14:tracePt t="30899" x="5518150" y="4724400"/>
          <p14:tracePt t="30952" x="5527675" y="4724400"/>
          <p14:tracePt t="31015" x="5537200" y="4714875"/>
          <p14:tracePt t="31032" x="5545138" y="4705350"/>
          <p14:tracePt t="31055" x="5554663" y="4697413"/>
          <p14:tracePt t="31104" x="5562600" y="4687888"/>
          <p14:tracePt t="31168" x="5572125" y="4679950"/>
          <p14:tracePt t="31180" x="5581650" y="4679950"/>
          <p14:tracePt t="31199" x="5581650" y="4670425"/>
          <p14:tracePt t="31218" x="5581650" y="4660900"/>
          <p14:tracePt t="31233" x="5581650" y="4652963"/>
          <p14:tracePt t="31250" x="5599113" y="4633913"/>
          <p14:tracePt t="31266" x="5599113" y="4625975"/>
          <p14:tracePt t="31282" x="5608638" y="4616450"/>
          <p14:tracePt t="31299" x="5616575" y="4608513"/>
          <p14:tracePt t="31316" x="5626100" y="4581525"/>
          <p14:tracePt t="31332" x="5626100" y="4572000"/>
          <p14:tracePt t="31349" x="5634038" y="4545013"/>
          <p14:tracePt t="31368" x="5643563" y="4527550"/>
          <p14:tracePt t="31382" x="5653088" y="4518025"/>
          <p14:tracePt t="31384" x="5661025" y="4500563"/>
          <p14:tracePt t="31400" x="5680075" y="4473575"/>
          <p14:tracePt t="31417" x="5705475" y="4419600"/>
          <p14:tracePt t="31433" x="5724525" y="4384675"/>
          <p14:tracePt t="31450" x="5751513" y="4348163"/>
          <p14:tracePt t="31466" x="5759450" y="4330700"/>
          <p14:tracePt t="31482" x="5759450" y="4322763"/>
          <p14:tracePt t="31500" x="5759450" y="4313238"/>
          <p14:tracePt t="31515" x="5759450" y="4303713"/>
          <p14:tracePt t="31536" x="5759450" y="4295775"/>
          <p14:tracePt t="31552" x="5768975" y="4276725"/>
          <p14:tracePt t="31568" x="5768975" y="4268788"/>
          <p14:tracePt t="31582" x="5768975" y="4241800"/>
          <p14:tracePt t="31584" x="5768975" y="4232275"/>
          <p14:tracePt t="31601" x="5768975" y="4214813"/>
          <p14:tracePt t="31617" x="5768975" y="4205288"/>
          <p14:tracePt t="31633" x="5768975" y="4187825"/>
          <p14:tracePt t="31649" x="5768975" y="4179888"/>
          <p14:tracePt t="31666" x="5768975" y="4160838"/>
          <p14:tracePt t="31688" x="5768975" y="4152900"/>
          <p14:tracePt t="31700" x="5768975" y="4143375"/>
          <p14:tracePt t="31715" x="5768975" y="4133850"/>
          <p14:tracePt t="31736" x="5768975" y="4125913"/>
          <p14:tracePt t="31752" x="5768975" y="4116388"/>
          <p14:tracePt t="31776" x="5768975" y="4108450"/>
          <p14:tracePt t="31786" x="5768975" y="4098925"/>
          <p14:tracePt t="31800" x="5768975" y="4062413"/>
          <p14:tracePt t="31819" x="5768975" y="4017963"/>
          <p14:tracePt t="31833" x="5768975" y="3990975"/>
          <p14:tracePt t="31850" x="5768975" y="3956050"/>
          <p14:tracePt t="31866" x="5768975" y="3938588"/>
          <p14:tracePt t="31882" x="5768975" y="3929063"/>
          <p14:tracePt t="31899" x="5768975" y="3911600"/>
          <p14:tracePt t="31915" x="5768975" y="3902075"/>
          <p14:tracePt t="31936" x="5768975" y="3894138"/>
          <p14:tracePt t="31952" x="5768975" y="3884613"/>
          <p14:tracePt t="31965" x="5768975" y="3867150"/>
          <p14:tracePt t="31984" x="5768975" y="3857625"/>
          <p14:tracePt t="32008" x="5759450" y="3857625"/>
          <p14:tracePt t="32018" x="5759450" y="3848100"/>
          <p14:tracePt t="32080" x="5759450" y="3840163"/>
          <p14:tracePt t="32152" x="5759450" y="3857625"/>
          <p14:tracePt t="32161" x="5751513" y="3875088"/>
          <p14:tracePt t="32183" x="5751513" y="3894138"/>
          <p14:tracePt t="32184" x="5751513" y="3911600"/>
          <p14:tracePt t="32202" x="5751513" y="3929063"/>
          <p14:tracePt t="32216" x="5741988" y="3973513"/>
          <p14:tracePt t="32233" x="5705475" y="4017963"/>
          <p14:tracePt t="32250" x="5680075" y="4054475"/>
          <p14:tracePt t="32267" x="5670550" y="4054475"/>
          <p14:tracePt t="32283" x="5643563" y="4089400"/>
          <p14:tracePt t="32300" x="5626100" y="4108450"/>
          <p14:tracePt t="32315" x="5599113" y="4125913"/>
          <p14:tracePt t="32333" x="5589588" y="4133850"/>
          <p14:tracePt t="32349" x="5581650" y="4133850"/>
          <p14:tracePt t="32366" x="5554663" y="4133850"/>
          <p14:tracePt t="32367" x="5527675" y="4133850"/>
          <p14:tracePt t="32382" x="5491163" y="4133850"/>
          <p14:tracePt t="32400" x="5367338" y="4152900"/>
          <p14:tracePt t="32417" x="5295900" y="4152900"/>
          <p14:tracePt t="32432" x="5276850" y="4170363"/>
          <p14:tracePt t="32449" x="5259388" y="4179888"/>
          <p14:tracePt t="32481" x="5251450" y="4179888"/>
          <p14:tracePt t="32490" x="5241925" y="4179888"/>
          <p14:tracePt t="32501" x="5224463" y="4179888"/>
          <p14:tracePt t="32518" x="5180013" y="4179888"/>
          <p14:tracePt t="32520" x="5160963" y="4179888"/>
          <p14:tracePt t="32532" x="5143500" y="4170363"/>
          <p14:tracePt t="32550" x="5126038" y="4160838"/>
          <p14:tracePt t="32552" x="5108575" y="4160838"/>
          <p14:tracePt t="32566" x="5108575" y="4152900"/>
          <p14:tracePt t="32582" x="5099050" y="4152900"/>
          <p14:tracePt t="32609" x="5081588" y="4152900"/>
          <p14:tracePt t="32633" x="5062538" y="4152900"/>
          <p14:tracePt t="32649" x="5037138" y="4143375"/>
          <p14:tracePt t="32689" x="5018088" y="4143375"/>
          <p14:tracePt t="32721" x="5010150" y="4133850"/>
          <p14:tracePt t="32745" x="4991100" y="4116388"/>
          <p14:tracePt t="32755" x="4983163" y="4116388"/>
          <p14:tracePt t="32766" x="4973638" y="4108450"/>
          <p14:tracePt t="32782" x="4938713" y="4081463"/>
          <p14:tracePt t="32785" x="4929188" y="4081463"/>
          <p14:tracePt t="32800" x="4902200" y="4062413"/>
          <p14:tracePt t="32817" x="4894263" y="4062413"/>
          <p14:tracePt t="32832" x="4884738" y="4062413"/>
          <p14:tracePt t="32851" x="4875213" y="4062413"/>
          <p14:tracePt t="32869" x="4867275" y="4062413"/>
          <p14:tracePt t="32883" x="4830763" y="4044950"/>
          <p14:tracePt t="32900" x="4786313" y="4027488"/>
          <p14:tracePt t="32916" x="4776788" y="4027488"/>
          <p14:tracePt t="32932" x="4768850" y="4010025"/>
          <p14:tracePt t="32953" x="4759325" y="4000500"/>
          <p14:tracePt t="32969" x="4751388" y="3990975"/>
          <p14:tracePt t="32982" x="4741863" y="3990975"/>
          <p14:tracePt t="33000" x="4714875" y="3973513"/>
          <p14:tracePt t="33017" x="4679950" y="3965575"/>
          <p14:tracePt t="33033" x="4652963" y="3938588"/>
          <p14:tracePt t="33051" x="4608513" y="3919538"/>
          <p14:tracePt t="33066" x="4589463" y="3902075"/>
          <p14:tracePt t="33083" x="4581525" y="3902075"/>
          <p14:tracePt t="33100" x="4554538" y="3902075"/>
          <p14:tracePt t="33116" x="4537075" y="3902075"/>
          <p14:tracePt t="33161" x="4518025" y="3894138"/>
          <p14:tracePt t="33177" x="4510088" y="3894138"/>
          <p14:tracePt t="33193" x="4500563" y="3894138"/>
          <p14:tracePt t="33203" x="4491038" y="3884613"/>
          <p14:tracePt t="33217" x="4473575" y="3884613"/>
          <p14:tracePt t="33233" x="4456113" y="3884613"/>
          <p14:tracePt t="33257" x="4446588" y="3875088"/>
          <p14:tracePt t="33267" x="4438650" y="3875088"/>
          <p14:tracePt t="33305" x="4429125" y="3875088"/>
          <p14:tracePt t="33369" x="4419600" y="3875088"/>
          <p14:tracePt t="33380" x="4411663" y="3875088"/>
          <p14:tracePt t="33400" x="4402138" y="3857625"/>
          <p14:tracePt t="33425" x="4394200" y="3857625"/>
          <p14:tracePt t="33436" x="4394200" y="3848100"/>
          <p14:tracePt t="33642" x="4384675" y="3848100"/>
          <p14:tracePt t="33651" x="4384675" y="3840163"/>
          <p14:tracePt t="33913" x="4384675" y="3830638"/>
          <p14:tracePt t="33938" x="4394200" y="3848100"/>
          <p14:tracePt t="33954" x="4402138" y="3857625"/>
          <p14:tracePt t="33970" x="4402138" y="3867150"/>
          <p14:tracePt t="33986" x="4411663" y="3875088"/>
          <p14:tracePt t="34001" x="4429125" y="3902075"/>
          <p14:tracePt t="34016" x="4446588" y="3911600"/>
          <p14:tracePt t="34018" x="4456113" y="3919538"/>
          <p14:tracePt t="34034" x="4483100" y="3938588"/>
          <p14:tracePt t="34051" x="4510088" y="3956050"/>
          <p14:tracePt t="34067" x="4537075" y="3973513"/>
          <p14:tracePt t="34083" x="4581525" y="4000500"/>
          <p14:tracePt t="34100" x="4598988" y="4010025"/>
          <p14:tracePt t="34116" x="4616450" y="4027488"/>
          <p14:tracePt t="34133" x="4633913" y="4044950"/>
          <p14:tracePt t="34150" x="4643438" y="4044950"/>
          <p14:tracePt t="34154" x="4643438" y="4054475"/>
          <p14:tracePt t="34170" x="4652963" y="4062413"/>
          <p14:tracePt t="34183" x="4660900" y="4062413"/>
          <p14:tracePt t="34201" x="4679950" y="4081463"/>
          <p14:tracePt t="34218" x="4697413" y="4098925"/>
          <p14:tracePt t="34234" x="4714875" y="4098925"/>
          <p14:tracePt t="34251" x="4724400" y="4116388"/>
          <p14:tracePt t="34314" x="4741863" y="4133850"/>
          <p14:tracePt t="34323" x="4759325" y="4133850"/>
          <p14:tracePt t="34346" x="4768850" y="4133850"/>
          <p14:tracePt t="34355" x="4786313" y="4152900"/>
          <p14:tracePt t="34366" x="4795838" y="4152900"/>
          <p14:tracePt t="34383" x="4813300" y="4152900"/>
          <p14:tracePt t="34401" x="4830763" y="4170363"/>
          <p14:tracePt t="34402" x="4840288" y="4170363"/>
          <p14:tracePt t="34426" x="4848225" y="4170363"/>
          <p14:tracePt t="34442" x="4848225" y="4179888"/>
          <p14:tracePt t="34482" x="4857750" y="4179888"/>
          <p14:tracePt t="34514" x="4857750" y="4170363"/>
          <p14:tracePt t="34524" x="4875213" y="4152900"/>
          <p14:tracePt t="34535" x="4894263" y="4125913"/>
          <p14:tracePt t="34550" x="4956175" y="4062413"/>
          <p14:tracePt t="34566" x="5062538" y="4010025"/>
          <p14:tracePt t="34583" x="5133975" y="4000500"/>
          <p14:tracePt t="34600" x="5197475" y="4000500"/>
          <p14:tracePt t="34602" x="5224463" y="4000500"/>
          <p14:tracePt t="34616" x="5251450" y="4000500"/>
          <p14:tracePt t="34634" x="5313363" y="4000500"/>
          <p14:tracePt t="34651" x="5394325" y="4027488"/>
          <p14:tracePt t="34667" x="5483225" y="4027488"/>
          <p14:tracePt t="34684" x="5599113" y="4027488"/>
          <p14:tracePt t="34700" x="5697538" y="4027488"/>
          <p14:tracePt t="34716" x="5715000" y="4027488"/>
          <p14:tracePt t="34733" x="5751513" y="3983038"/>
          <p14:tracePt t="34750" x="5786438" y="3938588"/>
          <p14:tracePt t="34766" x="5786438" y="3911600"/>
          <p14:tracePt t="34783" x="5813425" y="3848100"/>
          <p14:tracePt t="34801" x="5840413" y="3768725"/>
          <p14:tracePt t="34802" x="5840413" y="3759200"/>
          <p14:tracePt t="34816" x="5840413" y="3751263"/>
          <p14:tracePt t="34834" x="5840413" y="3724275"/>
          <p14:tracePt t="34850" x="5840413" y="3697288"/>
          <p14:tracePt t="34866" x="5840413" y="3687763"/>
          <p14:tracePt t="34884" x="5840413" y="3652838"/>
          <p14:tracePt t="34901" x="5840413" y="3633788"/>
          <p14:tracePt t="34916" x="5857875" y="3589338"/>
          <p14:tracePt t="34934" x="5884863" y="3554413"/>
          <p14:tracePt t="34950" x="5884863" y="3500438"/>
          <p14:tracePt t="34966" x="5894388" y="3438525"/>
          <p14:tracePt t="34983" x="5902325" y="3402013"/>
          <p14:tracePt t="35000" x="5911850" y="3367088"/>
          <p14:tracePt t="35002" x="5919788" y="3348038"/>
          <p14:tracePt t="35016" x="5938838" y="3322638"/>
          <p14:tracePt t="35019" x="5956300" y="3286125"/>
          <p14:tracePt t="35034" x="5973763" y="3241675"/>
          <p14:tracePt t="35051" x="5991225" y="3224213"/>
          <p14:tracePt t="35067" x="6000750" y="3197225"/>
          <p14:tracePt t="35084" x="6018213" y="3152775"/>
          <p14:tracePt t="35100" x="6018213" y="3125788"/>
          <p14:tracePt t="35117" x="6037263" y="3108325"/>
          <p14:tracePt t="35134" x="6054725" y="3081338"/>
          <p14:tracePt t="35150" x="6054725" y="3054350"/>
          <p14:tracePt t="35167" x="6054725" y="3017838"/>
          <p14:tracePt t="35172" x="6072188" y="2990850"/>
          <p14:tracePt t="35184" x="6081713" y="2990850"/>
          <p14:tracePt t="35200" x="6081713" y="2973388"/>
          <p14:tracePt t="35202" x="6089650" y="2965450"/>
          <p14:tracePt t="35235" x="6089650" y="2955925"/>
          <p14:tracePt t="35539" x="6089650" y="2965450"/>
          <p14:tracePt t="35548" x="6089650" y="2973388"/>
          <p14:tracePt t="35567" x="6089650" y="2982913"/>
          <p14:tracePt t="35584" x="6089650" y="3000375"/>
          <p14:tracePt t="35600" x="6089650" y="3017838"/>
          <p14:tracePt t="35617" x="6089650" y="3027363"/>
          <p14:tracePt t="35634" x="6072188" y="3054350"/>
          <p14:tracePt t="35651" x="6054725" y="3081338"/>
          <p14:tracePt t="35667" x="6045200" y="3108325"/>
          <p14:tracePt t="35684" x="6027738" y="3133725"/>
          <p14:tracePt t="35701" x="5973763" y="3179763"/>
          <p14:tracePt t="35716" x="5965825" y="3187700"/>
          <p14:tracePt t="35733" x="5956300" y="3197225"/>
          <p14:tracePt t="35750" x="5946775" y="3205163"/>
          <p14:tracePt t="35766" x="5938838" y="3214688"/>
          <p14:tracePt t="35783" x="5894388" y="3232150"/>
          <p14:tracePt t="35801" x="5857875" y="3241675"/>
          <p14:tracePt t="35803" x="5822950" y="3259138"/>
          <p14:tracePt t="35816" x="5795963" y="3268663"/>
          <p14:tracePt t="35834" x="5670550" y="3268663"/>
          <p14:tracePt t="35850" x="5608638" y="3276600"/>
          <p14:tracePt t="35867" x="5537200" y="3276600"/>
          <p14:tracePt t="35884" x="5510213" y="3276600"/>
          <p14:tracePt t="35900" x="5491163" y="3276600"/>
          <p14:tracePt t="35917" x="5473700" y="3276600"/>
          <p14:tracePt t="35934" x="5446713" y="3276600"/>
          <p14:tracePt t="35950" x="5419725" y="3276600"/>
          <p14:tracePt t="35966" x="5394325" y="3268663"/>
          <p14:tracePt t="35983" x="5348288" y="3259138"/>
          <p14:tracePt t="36000" x="5330825" y="3259138"/>
          <p14:tracePt t="36019" x="5322888" y="3259138"/>
          <p14:tracePt t="36033" x="5313363" y="3259138"/>
          <p14:tracePt t="36051" x="5286375" y="3241675"/>
          <p14:tracePt t="36066" x="5251450" y="3232150"/>
          <p14:tracePt t="36084" x="5160963" y="3205163"/>
          <p14:tracePt t="36100" x="5062538" y="3197225"/>
          <p14:tracePt t="36117" x="4973638" y="3197225"/>
          <p14:tracePt t="36134" x="4938713" y="3197225"/>
          <p14:tracePt t="36149" x="4911725" y="3197225"/>
          <p14:tracePt t="36166" x="4884738" y="3197225"/>
          <p14:tracePt t="36183" x="4867275" y="3197225"/>
          <p14:tracePt t="36199" x="4848225" y="3197225"/>
          <p14:tracePt t="36216" x="4803775" y="3197225"/>
          <p14:tracePt t="36233" x="4751388" y="3197225"/>
          <p14:tracePt t="36235" x="4714875" y="3197225"/>
          <p14:tracePt t="36249" x="4660900" y="3197225"/>
          <p14:tracePt t="36252" x="4598988" y="3179763"/>
          <p14:tracePt t="36267" x="4527550" y="3170238"/>
          <p14:tracePt t="36284" x="4483100" y="3160713"/>
          <p14:tracePt t="36300" x="4429125" y="3152775"/>
          <p14:tracePt t="36317" x="4394200" y="3152775"/>
          <p14:tracePt t="36334" x="4367213" y="3152775"/>
          <p14:tracePt t="36351" x="4348163" y="3152775"/>
          <p14:tracePt t="36366" x="4330700" y="3133725"/>
          <p14:tracePt t="36387" x="4322763" y="3133725"/>
          <p14:tracePt t="36401" x="4313238" y="3133725"/>
          <p14:tracePt t="36416" x="4303713" y="3133725"/>
          <p14:tracePt t="36433" x="4286250" y="3133725"/>
          <p14:tracePt t="36449" x="4276725" y="3133725"/>
          <p14:tracePt t="36475" x="4268788" y="3133725"/>
          <p14:tracePt t="36564" x="4268788" y="3125788"/>
          <p14:tracePt t="36628" x="4268788" y="3152775"/>
          <p14:tracePt t="36636" x="4268788" y="3187700"/>
          <p14:tracePt t="36649" x="4268788" y="3214688"/>
          <p14:tracePt t="36667" x="4268788" y="3259138"/>
          <p14:tracePt t="36684" x="4268788" y="3295650"/>
          <p14:tracePt t="36701" x="4268788" y="3322638"/>
          <p14:tracePt t="36719" x="4286250" y="3367088"/>
          <p14:tracePt t="36734" x="4303713" y="3402013"/>
          <p14:tracePt t="36750" x="4322763" y="3429000"/>
          <p14:tracePt t="36767" x="4322763" y="3438525"/>
          <p14:tracePt t="36784" x="4340225" y="3446463"/>
          <p14:tracePt t="36800" x="4340225" y="3473450"/>
          <p14:tracePt t="36816" x="4340225" y="3509963"/>
          <p14:tracePt t="36835" x="4367213" y="3581400"/>
          <p14:tracePt t="36851" x="4367213" y="3625850"/>
          <p14:tracePt t="36867" x="4367213" y="3670300"/>
          <p14:tracePt t="36884" x="4367213" y="3705225"/>
          <p14:tracePt t="36902" x="4367213" y="3741738"/>
          <p14:tracePt t="36917" x="4375150" y="3776663"/>
          <p14:tracePt t="36934" x="4375150" y="3795713"/>
          <p14:tracePt t="36952" x="4384675" y="3822700"/>
          <p14:tracePt t="36967" x="4384675" y="3848100"/>
          <p14:tracePt t="36984" x="4394200" y="3867150"/>
          <p14:tracePt t="37000" x="4402138" y="3884613"/>
          <p14:tracePt t="37016" x="4411663" y="3911600"/>
          <p14:tracePt t="37034" x="4438650" y="3938588"/>
          <p14:tracePt t="37036" x="4438650" y="3956050"/>
          <p14:tracePt t="37051" x="4456113" y="3990975"/>
          <p14:tracePt t="37068" x="4483100" y="4062413"/>
          <p14:tracePt t="37085" x="4500563" y="4108450"/>
          <p14:tracePt t="37101" x="4527550" y="4143375"/>
          <p14:tracePt t="37117" x="4537075" y="4179888"/>
          <p14:tracePt t="37134" x="4545013" y="4205288"/>
          <p14:tracePt t="37150" x="4554538" y="4232275"/>
          <p14:tracePt t="37166" x="4562475" y="4251325"/>
          <p14:tracePt t="37185" x="4572000" y="4259263"/>
          <p14:tracePt t="37200" x="4581525" y="4276725"/>
          <p14:tracePt t="37216" x="4589463" y="4286250"/>
          <p14:tracePt t="37221" x="4608513" y="4295775"/>
          <p14:tracePt t="37236" x="4616450" y="4313238"/>
          <p14:tracePt t="37250" x="4625975" y="4313238"/>
          <p14:tracePt t="37267" x="4652963" y="4348163"/>
          <p14:tracePt t="37285" x="4670425" y="4375150"/>
          <p14:tracePt t="37301" x="4687888" y="4384675"/>
          <p14:tracePt t="37317" x="4705350" y="4402138"/>
          <p14:tracePt t="37335" x="4724400" y="4411663"/>
          <p14:tracePt t="37350" x="4732338" y="4411663"/>
          <p14:tracePt t="37367" x="4741863" y="4411663"/>
          <p14:tracePt t="37384" x="4751388" y="4411663"/>
          <p14:tracePt t="37400" x="4768850" y="4411663"/>
          <p14:tracePt t="37417" x="4786313" y="4411663"/>
          <p14:tracePt t="37434" x="4848225" y="4411663"/>
          <p14:tracePt t="37436" x="4884738" y="4411663"/>
          <p14:tracePt t="37450" x="4919663" y="4394200"/>
          <p14:tracePt t="37468" x="4956175" y="4394200"/>
          <p14:tracePt t="37484" x="4973638" y="4394200"/>
          <p14:tracePt t="37501" x="4991100" y="4394200"/>
          <p14:tracePt t="37517" x="5027613" y="4394200"/>
          <p14:tracePt t="37535" x="5045075" y="4394200"/>
          <p14:tracePt t="37550" x="5072063" y="4394200"/>
          <p14:tracePt t="37567" x="5108575" y="4384675"/>
          <p14:tracePt t="37585" x="5153025" y="4384675"/>
          <p14:tracePt t="37600" x="5205413" y="4384675"/>
          <p14:tracePt t="37617" x="5251450" y="4348163"/>
          <p14:tracePt t="37636" x="5322888" y="4330700"/>
          <p14:tracePt t="37661" x="5330825" y="4330700"/>
          <p14:tracePt t="37670" x="5348288" y="4330700"/>
          <p14:tracePt t="37685" x="5375275" y="4313238"/>
          <p14:tracePt t="37701" x="5394325" y="4295775"/>
          <p14:tracePt t="37717" x="5438775" y="4259263"/>
          <p14:tracePt t="37735" x="5500688" y="4224338"/>
          <p14:tracePt t="37750" x="5510213" y="4214813"/>
          <p14:tracePt t="37766" x="5527675" y="4197350"/>
          <p14:tracePt t="37789" x="5527675" y="4187825"/>
          <p14:tracePt t="37800" x="5537200" y="4187825"/>
          <p14:tracePt t="37817" x="5562600" y="4170363"/>
          <p14:tracePt t="37834" x="5589588" y="4160838"/>
          <p14:tracePt t="37850" x="5599113" y="4152900"/>
          <p14:tracePt t="37868" x="5616575" y="4125913"/>
          <p14:tracePt t="37884" x="5634038" y="4098925"/>
          <p14:tracePt t="37901" x="5670550" y="4081463"/>
          <p14:tracePt t="37917" x="5680075" y="4071938"/>
          <p14:tracePt t="37935" x="5680075" y="4062413"/>
          <p14:tracePt t="37989" x="5680075" y="4054475"/>
          <p14:tracePt t="37998" x="5688013" y="4054475"/>
          <p14:tracePt t="38125" x="5680075" y="4054475"/>
          <p14:tracePt t="38149" x="5653088" y="4081463"/>
          <p14:tracePt t="38158" x="5643563" y="4089400"/>
          <p14:tracePt t="38169" x="5626100" y="4108450"/>
          <p14:tracePt t="38184" x="5608638" y="4125913"/>
          <p14:tracePt t="38200" x="5581650" y="4143375"/>
          <p14:tracePt t="38218" x="5545138" y="4143375"/>
          <p14:tracePt t="38234" x="5510213" y="4170363"/>
          <p14:tracePt t="38236" x="5491163" y="4179888"/>
          <p14:tracePt t="38252" x="5473700" y="4187825"/>
          <p14:tracePt t="38309" x="5456238" y="4187825"/>
          <p14:tracePt t="38318" x="5446713" y="4197350"/>
          <p14:tracePt t="38335" x="5438775" y="4197350"/>
          <p14:tracePt t="38373" x="5429250" y="4205288"/>
          <p14:tracePt t="38398" x="5419725" y="4205288"/>
          <p14:tracePt t="38421" x="5384800" y="4205288"/>
          <p14:tracePt t="38437" x="5375275" y="4205288"/>
          <p14:tracePt t="38450" x="5367338" y="4205288"/>
          <p14:tracePt t="38467" x="5348288" y="4205288"/>
          <p14:tracePt t="38486" x="5330825" y="4205288"/>
          <p14:tracePt t="38517" x="5330825" y="4214813"/>
          <p14:tracePt t="38549" x="5322888" y="4214813"/>
          <p14:tracePt t="38566" x="5303838" y="4214813"/>
          <p14:tracePt t="38578" x="5276850" y="4214813"/>
          <p14:tracePt t="38590" x="5251450" y="4214813"/>
          <p14:tracePt t="38601" x="5241925" y="4214813"/>
          <p14:tracePt t="38617" x="5224463" y="4205288"/>
          <p14:tracePt t="38634" x="5224463" y="4197350"/>
          <p14:tracePt t="38685" x="5214938" y="4197350"/>
          <p14:tracePt t="38695" x="5205413" y="4187825"/>
          <p14:tracePt t="38718" x="5197475" y="4179888"/>
          <p14:tracePt t="38735" x="5170488" y="4170363"/>
          <p14:tracePt t="38751" x="5153025" y="4170363"/>
          <p14:tracePt t="38768" x="5133975" y="4160838"/>
          <p14:tracePt t="38784" x="5126038" y="4160838"/>
          <p14:tracePt t="38801" x="5116513" y="4152900"/>
          <p14:tracePt t="38817" x="5099050" y="4152900"/>
          <p14:tracePt t="38870" x="5089525" y="4143375"/>
          <p14:tracePt t="38893" x="5081588" y="4133850"/>
          <p14:tracePt t="38966" x="5081588" y="4125913"/>
          <p14:tracePt t="39134" x="5081588" y="4133850"/>
          <p14:tracePt t="39151" x="5089525" y="4152900"/>
          <p14:tracePt t="39161" x="5089525" y="4160838"/>
          <p14:tracePt t="39174" x="5099050" y="4170363"/>
          <p14:tracePt t="39187" x="5099050" y="4179888"/>
          <p14:tracePt t="39201" x="5099050" y="4187825"/>
          <p14:tracePt t="39301" x="5099050" y="4197350"/>
          <p14:tracePt t="39311" x="5108575" y="4205288"/>
          <p14:tracePt t="39322" x="5108575" y="4214813"/>
          <p14:tracePt t="39336" x="5116513" y="4232275"/>
          <p14:tracePt t="39352" x="5133975" y="4259263"/>
          <p14:tracePt t="39367" x="5143500" y="4276725"/>
          <p14:tracePt t="39384" x="5153025" y="4286250"/>
          <p14:tracePt t="39401" x="5153025" y="4295775"/>
          <p14:tracePt t="39417" x="5160963" y="4313238"/>
          <p14:tracePt t="39434" x="5170488" y="4322763"/>
          <p14:tracePt t="39462" x="5170488" y="4330700"/>
          <p14:tracePt t="39472" x="5170488" y="4340225"/>
          <p14:tracePt t="39484" x="5180013" y="4340225"/>
          <p14:tracePt t="39502" x="5187950" y="4348163"/>
          <p14:tracePt t="39518" x="5197475" y="4384675"/>
          <p14:tracePt t="39536" x="5205413" y="4394200"/>
          <p14:tracePt t="39551" x="5205413" y="4411663"/>
          <p14:tracePt t="39568" x="5205413" y="4438650"/>
          <p14:tracePt t="39585" x="5214938" y="4465638"/>
          <p14:tracePt t="39600" x="5214938" y="4491038"/>
          <p14:tracePt t="39619" x="5214938" y="4500563"/>
          <p14:tracePt t="39646" x="5214938" y="4510088"/>
          <p14:tracePt t="39710" x="5205413" y="4510088"/>
          <p14:tracePt t="39719" x="5197475" y="4510088"/>
          <p14:tracePt t="39750" x="5187950" y="4510088"/>
          <p14:tracePt t="39767" x="5180013" y="4491038"/>
          <p14:tracePt t="39777" x="5170488" y="4491038"/>
          <p14:tracePt t="39787" x="5170488" y="4473575"/>
          <p14:tracePt t="39801" x="5153025" y="4438650"/>
          <p14:tracePt t="39818" x="5143500" y="4394200"/>
          <p14:tracePt t="39834" x="5133975" y="4322763"/>
          <p14:tracePt t="39851" x="5126038" y="4295775"/>
          <p14:tracePt t="39853" x="5126038" y="4276725"/>
          <p14:tracePt t="39867" x="5126038" y="4259263"/>
          <p14:tracePt t="39884" x="5116513" y="4214813"/>
          <p14:tracePt t="39966" x="5116513" y="4205288"/>
          <p14:tracePt t="40006" x="5126038" y="4205288"/>
          <p14:tracePt t="40016" x="5126038" y="4224338"/>
          <p14:tracePt t="40034" x="5126038" y="4259263"/>
          <p14:tracePt t="40050" x="5143500" y="4303713"/>
          <p14:tracePt t="40068" x="5170488" y="4348163"/>
          <p14:tracePt t="40070" x="5170488" y="4375150"/>
          <p14:tracePt t="40086" x="5180013" y="4419600"/>
          <p14:tracePt t="40100" x="5180013" y="4429125"/>
          <p14:tracePt t="40118" x="5180013" y="4456113"/>
          <p14:tracePt t="40136" x="5180013" y="4473575"/>
          <p14:tracePt t="40152" x="5187950" y="4491038"/>
          <p14:tracePt t="40471" x="5180013" y="4491038"/>
          <p14:tracePt t="40503" x="5170488" y="4491038"/>
          <p14:tracePt t="40519" x="5160963" y="4491038"/>
          <p14:tracePt t="40542" x="5153025" y="4473575"/>
          <p14:tracePt t="40552" x="5153025" y="4465638"/>
          <p14:tracePt t="40568" x="5133975" y="4446588"/>
          <p14:tracePt t="40607" x="5133975" y="4438650"/>
          <p14:tracePt t="40622" x="5133975" y="4429125"/>
          <p14:tracePt t="40655" x="5116513" y="4411663"/>
          <p14:tracePt t="40679" x="5108575" y="4402138"/>
          <p14:tracePt t="40688" x="5099050" y="4402138"/>
          <p14:tracePt t="40710" x="5089525" y="4394200"/>
          <p14:tracePt t="40743" x="5089525" y="4384675"/>
          <p14:tracePt t="40767" x="5081588" y="4375150"/>
          <p14:tracePt t="40791" x="5081588" y="4367213"/>
          <p14:tracePt t="40800" x="5062538" y="4367213"/>
          <p14:tracePt t="40818" x="5054600" y="4348163"/>
          <p14:tracePt t="40835" x="5037138" y="4303713"/>
          <p14:tracePt t="40851" x="5018088" y="4286250"/>
          <p14:tracePt t="40868" x="5010150" y="4268788"/>
          <p14:tracePt t="40895" x="5000625" y="4268788"/>
          <p14:tracePt t="40908" x="5000625" y="4259263"/>
          <p14:tracePt t="40999" x="5000625" y="4251325"/>
          <p14:tracePt t="41008" x="5000625" y="4241800"/>
          <p14:tracePt t="41023" x="5000625" y="4232275"/>
          <p14:tracePt t="41064" x="5000625" y="4224338"/>
          <p14:tracePt t="41095" x="4991100" y="4214813"/>
          <p14:tracePt t="41111" x="4983163" y="4205288"/>
          <p14:tracePt t="41159" x="4973638" y="4205288"/>
          <p14:tracePt t="41170" x="4965700" y="4205288"/>
          <p14:tracePt t="41184" x="4956175" y="4205288"/>
          <p14:tracePt t="41201" x="4946650" y="4205288"/>
          <p14:tracePt t="41224" x="4929188" y="4197350"/>
          <p14:tracePt t="41239" x="4919663" y="4179888"/>
          <p14:tracePt t="41251" x="4911725" y="4179888"/>
          <p14:tracePt t="41268" x="4911725" y="4170363"/>
          <p14:tracePt t="41284" x="4894263" y="4152900"/>
          <p14:tracePt t="41311" x="4894263" y="4133850"/>
          <p14:tracePt t="41327" x="4894263" y="4116388"/>
          <p14:tracePt t="41338" x="4894263" y="4108450"/>
          <p14:tracePt t="41352" x="4875213" y="4089400"/>
          <p14:tracePt t="41384" x="4867275" y="4089400"/>
          <p14:tracePt t="41400" x="4867275" y="4081463"/>
          <p14:tracePt t="41410" x="4857750" y="4081463"/>
          <p14:tracePt t="41423" x="4857750" y="4071938"/>
          <p14:tracePt t="41447" x="4840288" y="4062413"/>
          <p14:tracePt t="41487" x="4840288" y="4054475"/>
          <p14:tracePt t="41503" x="4830763" y="4044950"/>
          <p14:tracePt t="41520" x="4822825" y="4037013"/>
          <p14:tracePt t="41536" x="4813300" y="4027488"/>
          <p14:tracePt t="41568" x="4803775" y="4027488"/>
          <p14:tracePt t="41577" x="4803775" y="4017963"/>
          <p14:tracePt t="41588" x="4795838" y="4017963"/>
          <p14:tracePt t="41601" x="4776788" y="4017963"/>
          <p14:tracePt t="41618" x="4759325" y="4017963"/>
          <p14:tracePt t="41647" x="4751388" y="4017963"/>
          <p14:tracePt t="41657" x="4732338" y="4017963"/>
          <p14:tracePt t="41679" x="4724400" y="4017963"/>
          <p14:tracePt t="41695" x="4714875" y="4017963"/>
          <p14:tracePt t="41719" x="4697413" y="4017963"/>
          <p14:tracePt t="41735" x="4687888" y="4017963"/>
          <p14:tracePt t="41751" x="4679950" y="4017963"/>
          <p14:tracePt t="41768" x="4660900" y="4000500"/>
          <p14:tracePt t="41785" x="4652963" y="4000500"/>
          <p14:tracePt t="41801" x="4643438" y="4000500"/>
          <p14:tracePt t="41819" x="4633913" y="4000500"/>
          <p14:tracePt t="41847" x="4625975" y="4000500"/>
          <p14:tracePt t="41866" x="4608513" y="4000500"/>
          <p14:tracePt t="41887" x="4589463" y="3983038"/>
          <p14:tracePt t="41897" x="4581525" y="3973513"/>
          <p14:tracePt t="41919" x="4562475" y="3965575"/>
          <p14:tracePt t="41935" x="4545013" y="3956050"/>
          <p14:tracePt t="41952" x="4537075" y="3956050"/>
          <p14:tracePt t="41984" x="4527550" y="3956050"/>
          <p14:tracePt t="42000" x="4518025" y="3946525"/>
          <p14:tracePt t="42024" x="4510088" y="3946525"/>
          <p14:tracePt t="42049" x="4500563" y="3946525"/>
          <p14:tracePt t="42066" x="4491038" y="3946525"/>
          <p14:tracePt t="42080" x="4483100" y="3946525"/>
          <p14:tracePt t="42096" x="4473575" y="3946525"/>
          <p14:tracePt t="42109" x="4465638" y="3946525"/>
          <p14:tracePt t="42160" x="4456113" y="3946525"/>
          <p14:tracePt t="42216" x="4446588" y="3946525"/>
          <p14:tracePt t="42240" x="4438650" y="3956050"/>
          <p14:tracePt t="42272" x="4429125" y="3956050"/>
          <p14:tracePt t="42306" x="4419600" y="3965575"/>
          <p14:tracePt t="42336" x="4419600" y="3973513"/>
          <p14:tracePt t="42360" x="4402138" y="3983038"/>
          <p14:tracePt t="42370" x="4402138" y="3990975"/>
          <p14:tracePt t="42386" x="4402138" y="4000500"/>
          <p14:tracePt t="42402" x="4402138" y="4010025"/>
          <p14:tracePt t="42420" x="4402138" y="4017963"/>
          <p14:tracePt t="42435" x="4402138" y="4027488"/>
          <p14:tracePt t="42451" x="4402138" y="4044950"/>
          <p14:tracePt t="42480" x="4402138" y="4054475"/>
          <p14:tracePt t="42512" x="4402138" y="4062413"/>
          <p14:tracePt t="42521" x="4402138" y="4071938"/>
          <p14:tracePt t="42535" x="4402138" y="4098925"/>
          <p14:tracePt t="42553" x="4402138" y="4108450"/>
          <p14:tracePt t="42569" x="4402138" y="4125913"/>
          <p14:tracePt t="42585" x="4402138" y="4143375"/>
          <p14:tracePt t="42602" x="4411663" y="4152900"/>
          <p14:tracePt t="42624" x="4419600" y="4160838"/>
          <p14:tracePt t="42649" x="4429125" y="4160838"/>
          <p14:tracePt t="42659" x="4429125" y="4179888"/>
          <p14:tracePt t="42670" x="4438650" y="4179888"/>
          <p14:tracePt t="42684" x="4465638" y="4205288"/>
          <p14:tracePt t="42701" x="4500563" y="4241800"/>
          <p14:tracePt t="42719" x="4554538" y="4303713"/>
          <p14:tracePt t="42734" x="4581525" y="4303713"/>
          <p14:tracePt t="42736" x="4608513" y="4330700"/>
          <p14:tracePt t="42752" x="4633913" y="4340225"/>
          <p14:tracePt t="42769" x="4660900" y="4340225"/>
          <p14:tracePt t="42785" x="4679950" y="4340225"/>
          <p14:tracePt t="42802" x="4687888" y="4340225"/>
          <p14:tracePt t="42840" x="4705350" y="4340225"/>
          <p14:tracePt t="42857" x="4714875" y="4340225"/>
          <p14:tracePt t="42869" x="4741863" y="4340225"/>
          <p14:tracePt t="42884" x="4759325" y="4340225"/>
          <p14:tracePt t="42901" x="4795838" y="4340225"/>
          <p14:tracePt t="42919" x="4813300" y="4340225"/>
          <p14:tracePt t="42920" x="4822825" y="4340225"/>
          <p14:tracePt t="42935" x="4840288" y="4340225"/>
          <p14:tracePt t="42992" x="4848225" y="4340225"/>
          <p14:tracePt t="43002" x="4857750" y="4340225"/>
          <p14:tracePt t="43019" x="4875213" y="4340225"/>
          <p14:tracePt t="43034" x="4894263" y="4340225"/>
          <p14:tracePt t="43051" x="4902200" y="4340225"/>
          <p14:tracePt t="43137" x="4911725" y="4340225"/>
          <p14:tracePt t="43146" x="4919663" y="4340225"/>
          <p14:tracePt t="43161" x="4946650" y="4340225"/>
          <p14:tracePt t="43172" x="4956175" y="4340225"/>
          <p14:tracePt t="43185" x="4973638" y="4340225"/>
          <p14:tracePt t="43202" x="4991100" y="4340225"/>
          <p14:tracePt t="43409" x="4991100" y="4330700"/>
          <p14:tracePt t="43419" x="4973638" y="4330700"/>
          <p14:tracePt t="43435" x="4938713" y="4303713"/>
          <p14:tracePt t="43451" x="4919663" y="4295775"/>
          <p14:tracePt t="43469" x="4875213" y="4276725"/>
          <p14:tracePt t="43472" x="4857750" y="4268788"/>
          <p14:tracePt t="43484" x="4840288" y="4251325"/>
          <p14:tracePt t="43501" x="4822825" y="4241800"/>
          <p14:tracePt t="43519" x="4813300" y="4232275"/>
          <p14:tracePt t="43534" x="4795838" y="4214813"/>
          <p14:tracePt t="43536" x="4795838" y="4205288"/>
          <p14:tracePt t="43552" x="4768850" y="4187825"/>
          <p14:tracePt t="43569" x="4759325" y="4179888"/>
          <p14:tracePt t="43586" x="4751388" y="4170363"/>
          <p14:tracePt t="43601" x="4741863" y="4152900"/>
          <p14:tracePt t="43619" x="4724400" y="4143375"/>
          <p14:tracePt t="43635" x="4714875" y="4143375"/>
          <p14:tracePt t="43977" x="4714875" y="4133850"/>
          <p14:tracePt t="43987" x="4705350" y="4125913"/>
          <p14:tracePt t="44041" x="4705350" y="4116388"/>
          <p14:tracePt t="44057" x="4705350" y="4108450"/>
          <p14:tracePt t="44070" x="4697413" y="4098925"/>
          <p14:tracePt t="44085" x="4697413" y="4089400"/>
          <p14:tracePt t="44101" x="4687888" y="4089400"/>
          <p14:tracePt t="44177" x="4687888" y="4071938"/>
          <p14:tracePt t="44210" x="4687888" y="4062413"/>
          <p14:tracePt t="44226" x="4679950" y="4054475"/>
          <p14:tracePt t="44274" x="4670425" y="4044950"/>
          <p14:tracePt t="44330" x="4660900" y="4044950"/>
          <p14:tracePt t="44346" x="4652963" y="4044950"/>
          <p14:tracePt t="44362" x="4643438" y="4037013"/>
          <p14:tracePt t="44377" x="4633913" y="4017963"/>
          <p14:tracePt t="44394" x="4625975" y="4017963"/>
          <p14:tracePt t="44410" x="4616450" y="4010025"/>
          <p14:tracePt t="44490" x="4608513" y="4010025"/>
          <p14:tracePt t="44546" x="4598988" y="4010025"/>
          <p14:tracePt t="44586" x="4589463" y="4010025"/>
          <p14:tracePt t="44595" x="4581525" y="4010025"/>
          <p14:tracePt t="44626" x="4572000" y="4010025"/>
          <p14:tracePt t="44642" x="4562475" y="4010025"/>
          <p14:tracePt t="44652" x="4554538" y="4010025"/>
          <p14:tracePt t="44668" x="4545013" y="4000500"/>
          <p14:tracePt t="45474" x="4545013" y="4017963"/>
          <p14:tracePt t="45483" x="4545013" y="4027488"/>
          <p14:tracePt t="45502" x="4545013" y="4044950"/>
          <p14:tracePt t="45634" x="4545013" y="4071938"/>
          <p14:tracePt t="45644" x="4545013" y="4098925"/>
          <p14:tracePt t="45656" x="4545013" y="4125913"/>
          <p14:tracePt t="45669" x="4545013" y="4143375"/>
          <p14:tracePt t="45685" x="4545013" y="4160838"/>
          <p14:tracePt t="45702" x="4554538" y="4170363"/>
          <p14:tracePt t="45787" x="4562475" y="4170363"/>
          <p14:tracePt t="46139" x="4581525" y="4170363"/>
          <p14:tracePt t="46148" x="4598988" y="4170363"/>
          <p14:tracePt t="46170" x="4660900" y="4170363"/>
          <p14:tracePt t="46171" x="4697413" y="4187825"/>
          <p14:tracePt t="46186" x="4724400" y="4197350"/>
          <p14:tracePt t="46275" x="4732338" y="4197350"/>
          <p14:tracePt t="46284" x="4741863" y="4197350"/>
          <p14:tracePt t="46302" x="4751388" y="4197350"/>
          <p14:tracePt t="46319" x="4759325" y="4197350"/>
          <p14:tracePt t="46349" x="4776788" y="4197350"/>
          <p14:tracePt t="46359" x="4795838" y="4197350"/>
          <p14:tracePt t="46370" x="4822825" y="4197350"/>
          <p14:tracePt t="46385" x="4830763" y="4197350"/>
          <p14:tracePt t="46435" x="4840288" y="4197350"/>
          <p14:tracePt t="46452" x="4848225" y="4197350"/>
          <p14:tracePt t="46461" x="4867275" y="4214813"/>
          <p14:tracePt t="46472" x="4894263" y="4232275"/>
          <p14:tracePt t="46485" x="4911725" y="4232275"/>
          <p14:tracePt t="46502" x="4929188" y="4232275"/>
          <p14:tracePt t="46523" x="4938713" y="4232275"/>
          <p14:tracePt t="46603" x="4938713" y="4241800"/>
          <p14:tracePt t="46614" x="4956175" y="4241800"/>
          <p14:tracePt t="46636" x="5037138" y="4268788"/>
          <p14:tracePt t="46653" x="5081588" y="4268788"/>
          <p14:tracePt t="46669" x="5089525" y="4268788"/>
          <p14:tracePt t="46779" x="5108575" y="4268788"/>
          <p14:tracePt t="46789" x="5126038" y="4268788"/>
          <p14:tracePt t="46803" x="5143500" y="4276725"/>
          <p14:tracePt t="46859" x="5153025" y="4276725"/>
          <p14:tracePt t="46869" x="5160963" y="4276725"/>
          <p14:tracePt t="46891" x="5170488" y="4276725"/>
          <p14:tracePt t="46916" x="5180013" y="4276725"/>
          <p14:tracePt t="46927" x="5187950" y="4276725"/>
          <p14:tracePt t="46937" x="5205413" y="4276725"/>
          <p14:tracePt t="46952" x="5214938" y="4276725"/>
          <p14:tracePt t="46996" x="5224463" y="4276725"/>
          <p14:tracePt t="47011" x="5232400" y="4276725"/>
          <p14:tracePt t="47022" x="5232400" y="4268788"/>
          <p14:tracePt t="47036" x="5251450" y="4268788"/>
          <p14:tracePt t="47053" x="5268913" y="4268788"/>
          <p14:tracePt t="47072" x="5286375" y="4268788"/>
          <p14:tracePt t="47085" x="5303838" y="4268788"/>
          <p14:tracePt t="47116" x="5322888" y="4259263"/>
          <p14:tracePt t="47125" x="5322888" y="4251325"/>
          <p14:tracePt t="47136" x="5340350" y="4232275"/>
          <p14:tracePt t="47153" x="5348288" y="4214813"/>
          <p14:tracePt t="47154" x="5357813" y="4205288"/>
          <p14:tracePt t="47169" x="5367338" y="4205288"/>
          <p14:tracePt t="47187" x="5384800" y="4187825"/>
          <p14:tracePt t="47203" x="5419725" y="4179888"/>
          <p14:tracePt t="47220" x="5429250" y="4170363"/>
          <p14:tracePt t="47244" x="5438775" y="4170363"/>
          <p14:tracePt t="47260" x="5446713" y="4170363"/>
          <p14:tracePt t="47276" x="5465763" y="4160838"/>
          <p14:tracePt t="47286" x="5473700" y="4143375"/>
          <p14:tracePt t="47303" x="5483225" y="4133850"/>
          <p14:tracePt t="47319" x="5483225" y="4125913"/>
          <p14:tracePt t="47468" x="5483225" y="4116388"/>
          <p14:tracePt t="47478" x="5483225" y="4108450"/>
          <p14:tracePt t="47492" x="5483225" y="4098925"/>
          <p14:tracePt t="47508" x="5483225" y="4089400"/>
          <p14:tracePt t="47521" x="5483225" y="4081463"/>
          <p14:tracePt t="47535" x="5483225" y="4071938"/>
          <p14:tracePt t="47552" x="5491163" y="4044950"/>
          <p14:tracePt t="47569" x="5500688" y="4027488"/>
          <p14:tracePt t="47571" x="5510213" y="4017963"/>
          <p14:tracePt t="47644" x="5527675" y="4017963"/>
          <p14:tracePt t="47660" x="5537200" y="4017963"/>
          <p14:tracePt t="47724" x="5537200" y="4010025"/>
          <p14:tracePt t="47733" x="5537200" y="4000500"/>
          <p14:tracePt t="47752" x="5554663" y="3990975"/>
          <p14:tracePt t="47769" x="5562600" y="3990975"/>
          <p14:tracePt t="47785" x="5562600" y="3983038"/>
          <p14:tracePt t="47844" x="5572125" y="3983038"/>
          <p14:tracePt t="47892" x="5581650" y="3983038"/>
          <p14:tracePt t="47908" x="5589588" y="3983038"/>
          <p14:tracePt t="47964" x="5599113" y="3983038"/>
          <p14:tracePt t="47973" x="5608638" y="3973513"/>
          <p14:tracePt t="47985" x="5608638" y="3965575"/>
          <p14:tracePt t="48004" x="5616575" y="3956050"/>
          <p14:tracePt t="48028" x="5626100" y="3956050"/>
          <p14:tracePt t="48084" x="5634038" y="3956050"/>
          <p14:tracePt t="48237" x="5643563" y="3956050"/>
          <p14:tracePt t="48356" x="5653088" y="3956050"/>
          <p14:tracePt t="48404" x="5661025" y="3946525"/>
          <p14:tracePt t="48452" x="5670550" y="3938588"/>
          <p14:tracePt t="48469" x="5680075" y="3938588"/>
          <p14:tracePt t="48493" x="5688013" y="3929063"/>
          <p14:tracePt t="48557" x="5697538" y="3929063"/>
          <p14:tracePt t="48653" x="5705475" y="3919538"/>
          <p14:tracePt t="48701" x="5705475" y="3911600"/>
          <p14:tracePt t="48717" x="5705475" y="3902075"/>
          <p14:tracePt t="48741" x="5715000" y="3902075"/>
          <p14:tracePt t="48765" x="5724525" y="3902075"/>
          <p14:tracePt t="48775" x="5741988" y="3884613"/>
          <p14:tracePt t="48925" x="5751513" y="3875088"/>
          <p14:tracePt t="49157" x="5759450" y="3875088"/>
          <p14:tracePt t="49221" x="5768975" y="3875088"/>
          <p14:tracePt t="49237" x="5768975" y="3894138"/>
          <p14:tracePt t="49246" x="5751513" y="3911600"/>
          <p14:tracePt t="49256" x="5751513" y="3919538"/>
          <p14:tracePt t="49270" x="5732463" y="3973513"/>
          <p14:tracePt t="49286" x="5724525" y="3990975"/>
          <p14:tracePt t="49303" x="5715000" y="4000500"/>
          <p14:tracePt t="49319" x="5697538" y="4017963"/>
          <p14:tracePt t="49336" x="5680075" y="4037013"/>
          <p14:tracePt t="49352" x="5661025" y="4054475"/>
          <p14:tracePt t="49369" x="5643563" y="4071938"/>
          <p14:tracePt t="49386" x="5626100" y="4089400"/>
          <p14:tracePt t="49403" x="5599113" y="4108450"/>
          <p14:tracePt t="49405" x="5581650" y="4125913"/>
          <p14:tracePt t="49419" x="5562600" y="4133850"/>
          <p14:tracePt t="49421" x="5554663" y="4133850"/>
          <p14:tracePt t="49446" x="5545138" y="4133850"/>
          <p14:tracePt t="49470" x="5537200" y="4143375"/>
          <p14:tracePt t="49502" x="5527675" y="4143375"/>
          <p14:tracePt t="49512" x="5518150" y="4143375"/>
          <p14:tracePt t="49522" x="5510213" y="4143375"/>
          <p14:tracePt t="49536" x="5491163" y="4143375"/>
          <p14:tracePt t="49554" x="5483225" y="4143375"/>
          <p14:tracePt t="49568" x="5473700" y="4143375"/>
          <p14:tracePt t="49586" x="5456238" y="4143375"/>
          <p14:tracePt t="49606" x="5446713" y="4143375"/>
          <p14:tracePt t="49622" x="5419725" y="4143375"/>
          <p14:tracePt t="49637" x="5402263" y="4143375"/>
          <p14:tracePt t="49654" x="5367338" y="4143375"/>
          <p14:tracePt t="49672" x="5340350" y="4143375"/>
          <p14:tracePt t="49693" x="5322888" y="4152900"/>
          <p14:tracePt t="49782" x="5303838" y="4152900"/>
          <p14:tracePt t="49806" x="5286375" y="4152900"/>
          <p14:tracePt t="49816" x="5276850" y="4160838"/>
          <p14:tracePt t="49835" x="5268913" y="4160838"/>
          <p14:tracePt t="49854" x="5241925" y="4179888"/>
          <p14:tracePt t="49870" x="5232400" y="4179888"/>
          <p14:tracePt t="49886" x="5224463" y="4187825"/>
          <p14:tracePt t="49909" x="5214938" y="4187825"/>
          <p14:tracePt t="49920" x="5205413" y="4187825"/>
          <p14:tracePt t="49936" x="5197475" y="4187825"/>
          <p14:tracePt t="49954" x="5187950" y="4187825"/>
          <p14:tracePt t="49969" x="5170488" y="4187825"/>
          <p14:tracePt t="49985" x="5153025" y="4187825"/>
          <p14:tracePt t="50005" x="5133975" y="4187825"/>
          <p14:tracePt t="50019" x="5116513" y="4187825"/>
          <p14:tracePt t="50035" x="5099050" y="4179888"/>
          <p14:tracePt t="50038" x="5089525" y="4179888"/>
          <p14:tracePt t="50054" x="5072063" y="4170363"/>
          <p14:tracePt t="50070" x="5062538" y="4170363"/>
          <p14:tracePt t="50086" x="5045075" y="4170363"/>
          <p14:tracePt t="50103" x="5018088" y="4170363"/>
          <p14:tracePt t="50119" x="4991100" y="4170363"/>
          <p14:tracePt t="50135" x="4983163" y="4170363"/>
          <p14:tracePt t="50158" x="4965700" y="4170363"/>
          <p14:tracePt t="50190" x="4956175" y="4170363"/>
          <p14:tracePt t="50198" x="4946650" y="4170363"/>
          <p14:tracePt t="50207" x="4938713" y="4170363"/>
          <p14:tracePt t="50230" x="4938713" y="4160838"/>
          <p14:tracePt t="50270" x="4929188" y="4160838"/>
          <p14:tracePt t="50278" x="4919663" y="4160838"/>
          <p14:tracePt t="50350" x="4902200" y="4160838"/>
          <p14:tracePt t="50382" x="4894263" y="4160838"/>
          <p14:tracePt t="50638" x="4884738" y="4160838"/>
          <p14:tracePt t="50662" x="4875213" y="4160838"/>
          <p14:tracePt t="50686" x="4867275" y="4160838"/>
          <p14:tracePt t="50783" x="4857750" y="4160838"/>
          <p14:tracePt t="50814" x="4848225" y="4160838"/>
          <p14:tracePt t="50871" x="4840288" y="4160838"/>
          <p14:tracePt t="50903" x="4822825" y="4160838"/>
          <p14:tracePt t="51039" x="4813300" y="4152900"/>
          <p14:tracePt t="51063" x="4813300" y="4143375"/>
          <p14:tracePt t="51072" x="4803775" y="4143375"/>
          <p14:tracePt t="51431" x="4803775" y="4152900"/>
          <p14:tracePt t="51799" x="4803775" y="4160838"/>
          <p14:tracePt t="51815" x="4813300" y="4170363"/>
          <p14:tracePt t="51825" x="4822825" y="4170363"/>
          <p14:tracePt t="51836" x="4830763" y="4179888"/>
          <p14:tracePt t="51853" x="4848225" y="4179888"/>
          <p14:tracePt t="51869" x="4857750" y="4179888"/>
          <p14:tracePt t="52055" x="4867275" y="4179888"/>
          <p14:tracePt t="52087" x="4884738" y="4179888"/>
          <p14:tracePt t="52097" x="4894263" y="4179888"/>
          <p14:tracePt t="52120" x="4911725" y="4179888"/>
          <p14:tracePt t="52137" x="4919663" y="4179888"/>
          <p14:tracePt t="52154" x="4946650" y="4179888"/>
          <p14:tracePt t="52170" x="4983163" y="4179888"/>
          <p14:tracePt t="52188" x="5010150" y="4179888"/>
          <p14:tracePt t="52239" x="5018088" y="4179888"/>
          <p14:tracePt t="52368" x="5027613" y="4179888"/>
          <p14:tracePt t="52560" x="5037138" y="4179888"/>
          <p14:tracePt t="52640" x="5045075" y="4179888"/>
          <p14:tracePt t="52792" x="5054600" y="4179888"/>
          <p14:tracePt t="53472" x="5062538" y="4179888"/>
          <p14:tracePt t="53481" x="5081588" y="4179888"/>
          <p14:tracePt t="53505" x="5232400" y="4197350"/>
          <p14:tracePt t="53521" x="5259388" y="4214813"/>
          <p14:tracePt t="53537" x="5268913" y="4224338"/>
          <p14:tracePt t="53649" x="5276850" y="4214813"/>
          <p14:tracePt t="54033" x="5276850" y="4205288"/>
          <p14:tracePt t="54042" x="5276850" y="4187825"/>
          <p14:tracePt t="54053" x="5276850" y="4170363"/>
          <p14:tracePt t="54337" x="5268913" y="4152900"/>
          <p14:tracePt t="54347" x="5268913" y="4143375"/>
          <p14:tracePt t="54481" x="5259388" y="4116388"/>
          <p14:tracePt t="54490" x="5251450" y="4108450"/>
          <p14:tracePt t="54817" x="5251450" y="4116388"/>
          <p14:tracePt t="54827" x="5251450" y="4152900"/>
          <p14:tracePt t="54838" x="5251450" y="4187825"/>
          <p14:tracePt t="54854" x="5251450" y="4214813"/>
          <p14:tracePt t="55090" x="5251450" y="4205288"/>
          <p14:tracePt t="55099" x="5241925" y="4170363"/>
          <p14:tracePt t="55120" x="5232400" y="4143375"/>
          <p14:tracePt t="55322" x="5232400" y="4133850"/>
          <p14:tracePt t="55331" x="5251450" y="4133850"/>
          <p14:tracePt t="55466" x="5268913" y="4133850"/>
          <p14:tracePt t="55478" x="5286375" y="4143375"/>
          <p14:tracePt t="55490" x="5295900" y="4152900"/>
          <p14:tracePt t="55562" x="5295900" y="4133850"/>
          <p14:tracePt t="55572" x="5295900" y="4125913"/>
          <p14:tracePt t="55588" x="5295900" y="4116388"/>
          <p14:tracePt t="55604" x="5295900" y="4089400"/>
          <p14:tracePt t="55730" x="5303838" y="4089400"/>
          <p14:tracePt t="55746" x="5313363" y="4089400"/>
          <p14:tracePt t="55802" x="5322888" y="4089400"/>
          <p14:tracePt t="55811" x="5330825" y="4089400"/>
          <p14:tracePt t="55836" x="5340350" y="4081463"/>
          <p14:tracePt t="55866" x="5348288" y="4071938"/>
          <p14:tracePt t="55876" x="5357813" y="4062413"/>
          <p14:tracePt t="55887" x="5375275" y="4054475"/>
          <p14:tracePt t="56018" x="5394325" y="4054475"/>
          <p14:tracePt t="56028" x="5402263" y="4054475"/>
          <p14:tracePt t="56039" x="5411788" y="4054475"/>
          <p14:tracePt t="56056" x="5473700" y="4054475"/>
          <p14:tracePt t="56058" x="5483225" y="4054475"/>
          <p14:tracePt t="59965" x="5483225" y="4044950"/>
          <p14:tracePt t="59989" x="5483225" y="4037013"/>
          <p14:tracePt t="60894" x="5483225" y="4027488"/>
          <p14:tracePt t="60905" x="5473700" y="4027488"/>
          <p14:tracePt t="60922" x="5438775" y="4054475"/>
          <p14:tracePt t="60938" x="5419725" y="4071938"/>
          <p14:tracePt t="60955" x="5411788" y="4089400"/>
          <p14:tracePt t="60982" x="5402263" y="4098925"/>
          <p14:tracePt t="61006" x="5402263" y="4108450"/>
          <p14:tracePt t="61015" x="5367338" y="4143375"/>
          <p14:tracePt t="61026" x="5348288" y="4160838"/>
          <p14:tracePt t="61039" x="5340350" y="4187825"/>
          <p14:tracePt t="61056" x="5330825" y="4197350"/>
          <p14:tracePt t="61073" x="5322888" y="4205288"/>
          <p14:tracePt t="61103" x="5313363" y="4214813"/>
          <p14:tracePt t="61126" x="5295900" y="4224338"/>
          <p14:tracePt t="61135" x="5286375" y="4232275"/>
          <p14:tracePt t="61154" x="5268913" y="4241800"/>
          <p14:tracePt t="61171" x="5241925" y="4259263"/>
          <p14:tracePt t="61190" x="5224463" y="4276725"/>
          <p14:tracePt t="61206" x="5214938" y="4286250"/>
          <p14:tracePt t="61278" x="5205413" y="4286250"/>
          <p14:tracePt t="61287" x="5187950" y="4286250"/>
          <p14:tracePt t="61305" x="5143500" y="4313238"/>
          <p14:tracePt t="61323" x="5116513" y="4330700"/>
          <p14:tracePt t="61366" x="5099050" y="4330700"/>
          <p14:tracePt t="61382" x="5081588" y="4348163"/>
          <p14:tracePt t="61392" x="5062538" y="4348163"/>
          <p14:tracePt t="61406" x="5045075" y="4348163"/>
          <p14:tracePt t="61423" x="5037138" y="4348163"/>
          <p14:tracePt t="61479" x="5018088" y="4367213"/>
          <p14:tracePt t="61487" x="5000625" y="4384675"/>
          <p14:tracePt t="61505" x="4911725" y="4438650"/>
          <p14:tracePt t="61522" x="4867275" y="4483100"/>
          <p14:tracePt t="61538" x="4857750" y="4483100"/>
          <p14:tracePt t="61678" x="4848225" y="4500563"/>
          <p14:tracePt t="61695" x="4822825" y="4537075"/>
          <p14:tracePt t="61705" x="4813300" y="4554538"/>
          <p14:tracePt t="61722" x="4768850" y="4625975"/>
          <p14:tracePt t="61739" x="4732338" y="4670425"/>
          <p14:tracePt t="61755" x="4732338" y="4679950"/>
          <p14:tracePt t="61774" x="4724400" y="4697413"/>
          <p14:tracePt t="61774" x="4714875" y="4705350"/>
          <p14:tracePt t="61788" x="4714875" y="4724400"/>
          <p14:tracePt t="61806" x="4687888" y="4768850"/>
          <p14:tracePt t="61824" x="4652963" y="4822825"/>
          <p14:tracePt t="61839" x="4633913" y="4840288"/>
          <p14:tracePt t="61855" x="4616450" y="4857750"/>
          <p14:tracePt t="61873" x="4598988" y="4894263"/>
          <p14:tracePt t="61888" x="4581525" y="4911725"/>
          <p14:tracePt t="61905" x="4572000" y="4929188"/>
          <p14:tracePt t="61921" x="4562475" y="4938713"/>
          <p14:tracePt t="61937" x="4545013" y="4956175"/>
          <p14:tracePt t="61954" x="4537075" y="4973638"/>
          <p14:tracePt t="61971" x="4527550" y="5000625"/>
          <p14:tracePt t="61988" x="4500563" y="5027613"/>
          <p14:tracePt t="61990" x="4491038" y="5027613"/>
          <p14:tracePt t="62005" x="4483100" y="5037138"/>
          <p14:tracePt t="62006" x="4473575" y="5045075"/>
          <p14:tracePt t="62023" x="4473575" y="5054600"/>
          <p14:tracePt t="62039" x="4465638" y="5054600"/>
          <p14:tracePt t="62056" x="4446588" y="5062538"/>
          <p14:tracePt t="62072" x="4438650" y="5072063"/>
          <p14:tracePt t="62088" x="4419600" y="5081588"/>
          <p14:tracePt t="62105" x="4411663" y="5081588"/>
          <p14:tracePt t="62122" x="4402138" y="5108575"/>
          <p14:tracePt t="62138" x="4375150" y="5133975"/>
          <p14:tracePt t="62154" x="4348163" y="5153025"/>
          <p14:tracePt t="62172" x="4348163" y="5160963"/>
          <p14:tracePt t="62188" x="4330700" y="5170488"/>
          <p14:tracePt t="62192" x="4330700" y="5180013"/>
          <p14:tracePt t="62204" x="4313238" y="5180013"/>
          <p14:tracePt t="62222" x="4286250" y="5205413"/>
          <p14:tracePt t="62238" x="4268788" y="5214938"/>
          <p14:tracePt t="62256" x="4259263" y="5224463"/>
          <p14:tracePt t="62279" x="4241800" y="5241925"/>
          <p14:tracePt t="62311" x="4232275" y="5241925"/>
          <p14:tracePt t="62321" x="4224338" y="5251450"/>
          <p14:tracePt t="62338" x="4205288" y="5259388"/>
          <p14:tracePt t="62354" x="4187825" y="5259388"/>
          <p14:tracePt t="62372" x="4170363" y="5276850"/>
          <p14:tracePt t="62388" x="4152900" y="5286375"/>
          <p14:tracePt t="62404" x="4143375" y="5303838"/>
          <p14:tracePt t="62447" x="4143375" y="5313363"/>
          <p14:tracePt t="62456" x="4133850" y="5313363"/>
          <p14:tracePt t="62472" x="4116388" y="5330825"/>
          <p14:tracePt t="62488" x="4098925" y="5340350"/>
          <p14:tracePt t="62505" x="4098925" y="5348288"/>
          <p14:tracePt t="62522" x="4089400" y="5357813"/>
          <p14:tracePt t="62623" x="4081463" y="5357813"/>
          <p14:tracePt t="62632" x="4071938" y="5367338"/>
          <p14:tracePt t="62641" x="4062413" y="5367338"/>
          <p14:tracePt t="62656" x="4054475" y="5384800"/>
          <p14:tracePt t="62727" x="4037013" y="5384800"/>
          <p14:tracePt t="62736" x="4037013" y="5394325"/>
          <p14:tracePt t="62755" x="4000500" y="5411788"/>
          <p14:tracePt t="62773" x="3983038" y="5419725"/>
          <p14:tracePt t="62788" x="3973513" y="5429250"/>
          <p14:tracePt t="62805" x="3965575" y="5429250"/>
          <p14:tracePt t="62888" x="3956050" y="5438775"/>
          <p14:tracePt t="62904" x="3956050" y="5446713"/>
          <p14:tracePt t="62914" x="3946525" y="5446713"/>
          <p14:tracePt t="62952" x="3938588" y="5446713"/>
          <p14:tracePt t="63088" x="3929063" y="5446713"/>
          <p14:tracePt t="63152" x="3929063" y="5456238"/>
          <p14:tracePt t="63168" x="3911600" y="5456238"/>
          <p14:tracePt t="63193" x="3902075" y="5465763"/>
          <p14:tracePt t="63288" x="3894138" y="5465763"/>
          <p14:tracePt t="63297" x="3884613" y="5465763"/>
          <p14:tracePt t="63312" x="3875088" y="5473700"/>
          <p14:tracePt t="63324" x="3867150" y="5483225"/>
          <p14:tracePt t="63338" x="3857625" y="5483225"/>
          <p14:tracePt t="63680" x="3848100" y="5491163"/>
          <p14:tracePt t="63689" x="3830638" y="5491163"/>
          <p14:tracePt t="63808" x="3822700" y="5491163"/>
          <p14:tracePt t="63824" x="3822700" y="5483225"/>
          <p14:tracePt t="63838" x="3822700" y="5473700"/>
          <p14:tracePt t="63856" x="3822700" y="5438775"/>
          <p14:tracePt t="63873" x="3830638" y="5429250"/>
          <p14:tracePt t="63888" x="3840163" y="5411788"/>
          <p14:tracePt t="63921" x="3848100" y="5402263"/>
          <p14:tracePt t="63937" x="3857625" y="5394325"/>
          <p14:tracePt t="63946" x="3867150" y="5384800"/>
          <p14:tracePt t="63956" x="3875088" y="5375275"/>
          <p14:tracePt t="63972" x="3894138" y="5367338"/>
          <p14:tracePt t="63989" x="3911600" y="5357813"/>
          <p14:tracePt t="64005" x="3919538" y="5357813"/>
          <p14:tracePt t="64022" x="3929063" y="5348288"/>
          <p14:tracePt t="64038" x="3946525" y="5330825"/>
          <p14:tracePt t="64056" x="3973513" y="5313363"/>
          <p14:tracePt t="64074" x="4010025" y="5276850"/>
          <p14:tracePt t="64089" x="4027488" y="5268913"/>
          <p14:tracePt t="64106" x="4044950" y="5251450"/>
          <p14:tracePt t="64124" x="4062413" y="5232400"/>
          <p14:tracePt t="64138" x="4098925" y="5205413"/>
          <p14:tracePt t="64155" x="4133850" y="5180013"/>
          <p14:tracePt t="64172" x="4160838" y="5153025"/>
          <p14:tracePt t="64188" x="4205288" y="5116513"/>
          <p14:tracePt t="64205" x="4214813" y="5108575"/>
          <p14:tracePt t="64223" x="4224338" y="5099050"/>
          <p14:tracePt t="64224" x="4241800" y="5099050"/>
          <p14:tracePt t="64238" x="4251325" y="5089525"/>
          <p14:tracePt t="64256" x="4313238" y="5045075"/>
          <p14:tracePt t="64273" x="4348163" y="5027613"/>
          <p14:tracePt t="64289" x="4367213" y="5000625"/>
          <p14:tracePt t="64306" x="4411663" y="4965700"/>
          <p14:tracePt t="64323" x="4446588" y="4946650"/>
          <p14:tracePt t="64338" x="4473575" y="4919663"/>
          <p14:tracePt t="64355" x="4500563" y="4894263"/>
          <p14:tracePt t="64372" x="4537075" y="4884738"/>
          <p14:tracePt t="64388" x="4589463" y="4867275"/>
          <p14:tracePt t="64405" x="4643438" y="4830763"/>
          <p14:tracePt t="64422" x="4670425" y="4803775"/>
          <p14:tracePt t="64424" x="4697413" y="4776788"/>
          <p14:tracePt t="64438" x="4714875" y="4759325"/>
          <p14:tracePt t="64455" x="4751388" y="4705350"/>
          <p14:tracePt t="64457" x="4776788" y="4679950"/>
          <p14:tracePt t="64473" x="4840288" y="4598988"/>
          <p14:tracePt t="64489" x="4894263" y="4537075"/>
          <p14:tracePt t="64506" x="4911725" y="4518025"/>
          <p14:tracePt t="64524" x="4929188" y="4491038"/>
          <p14:tracePt t="64539" x="4938713" y="4473575"/>
          <p14:tracePt t="64555" x="4965700" y="4446588"/>
          <p14:tracePt t="64572" x="4983163" y="4438650"/>
          <p14:tracePt t="64588" x="4983163" y="4419600"/>
          <p14:tracePt t="64609" x="4991100" y="4419600"/>
          <p14:tracePt t="64633" x="5010150" y="4402138"/>
          <p14:tracePt t="64642" x="5027613" y="4402138"/>
          <p14:tracePt t="64656" x="5062538" y="4384675"/>
          <p14:tracePt t="64673" x="5081588" y="4367213"/>
          <p14:tracePt t="64689" x="5108575" y="4340225"/>
          <p14:tracePt t="64706" x="5126038" y="4313238"/>
          <p14:tracePt t="64722" x="5143500" y="4295775"/>
          <p14:tracePt t="64739" x="5160963" y="4268788"/>
          <p14:tracePt t="64757" x="5170488" y="4259263"/>
          <p14:tracePt t="64772" x="5187950" y="4251325"/>
          <p14:tracePt t="64788" x="5224463" y="4241800"/>
          <p14:tracePt t="64817" x="5232400" y="4241800"/>
          <p14:tracePt t="64833" x="5232400" y="4232275"/>
          <p14:tracePt t="64865" x="5241925" y="4232275"/>
          <p14:tracePt t="64945" x="5251450" y="4224338"/>
          <p14:tracePt t="64985" x="5251450" y="4214813"/>
          <p14:tracePt t="64995" x="5259388" y="4197350"/>
          <p14:tracePt t="65006" x="5268913" y="4187825"/>
          <p14:tracePt t="65022" x="5268913" y="4170363"/>
          <p14:tracePt t="65024" x="5268913" y="4160838"/>
          <p14:tracePt t="65039" x="5268913" y="4152900"/>
          <p14:tracePt t="65056" x="5276850" y="4152900"/>
          <p14:tracePt t="65482" x="5276850" y="4125913"/>
          <p14:tracePt t="65490" x="5276850" y="4108450"/>
          <p14:tracePt t="65761" x="5276850" y="4098925"/>
          <p14:tracePt t="65771" x="5276850" y="4089400"/>
          <p14:tracePt t="72622" x="5276850" y="4098925"/>
          <p14:tracePt t="73631" x="5276850" y="4108450"/>
          <p14:tracePt t="73727" x="5286375" y="4125913"/>
          <p14:tracePt t="73737" x="5295900" y="4125913"/>
          <p14:tracePt t="73757" x="5303838" y="4133850"/>
          <p14:tracePt t="73759" x="5303838" y="4143375"/>
          <p14:tracePt t="73774" x="5313363" y="4152900"/>
          <p14:tracePt t="73824" x="5322888" y="4152900"/>
          <p14:tracePt t="73833" x="5322888" y="4160838"/>
          <p14:tracePt t="73844" x="5330825" y="4160838"/>
          <p14:tracePt t="73857" x="5340350" y="4170363"/>
          <p14:tracePt t="73874" x="5348288" y="4179888"/>
          <p14:tracePt t="73893" x="5367338" y="4187825"/>
          <p14:tracePt t="73907" x="5375275" y="4197350"/>
          <p14:tracePt t="73923" x="5384800" y="4205288"/>
          <p14:tracePt t="74008" x="5394325" y="4214813"/>
          <p14:tracePt t="74064" x="5394325" y="4224338"/>
          <p14:tracePt t="74073" x="5402263" y="4241800"/>
          <p14:tracePt t="74091" x="5411788" y="4259263"/>
          <p14:tracePt t="74112" x="5419725" y="4259263"/>
          <p14:tracePt t="74127" x="5429250" y="4259263"/>
          <p14:tracePt t="74144" x="5438775" y="4259263"/>
          <p14:tracePt t="74157" x="5456238" y="4259263"/>
          <p14:tracePt t="74233" x="5473700" y="4259263"/>
          <p14:tracePt t="74241" x="5500688" y="4259263"/>
          <p14:tracePt t="74257" x="5510213" y="4259263"/>
          <p14:tracePt t="74273" x="5527675" y="4259263"/>
          <p14:tracePt t="74291" x="5545138" y="4268788"/>
          <p14:tracePt t="74307" x="5554663" y="4276725"/>
          <p14:tracePt t="74440" x="5562600" y="4276725"/>
          <p14:tracePt t="74448" x="5572125" y="4276725"/>
          <p14:tracePt t="74457" x="5581650" y="4276725"/>
          <p14:tracePt t="74473" x="5589588" y="4276725"/>
          <p14:tracePt t="74504" x="5608638" y="4276725"/>
          <p14:tracePt t="74560" x="5626100" y="4276725"/>
          <p14:tracePt t="74568" x="5643563" y="4276725"/>
          <p14:tracePt t="74578" x="5680075" y="4251325"/>
          <p14:tracePt t="74592" x="5688013" y="4241800"/>
          <p14:tracePt t="74608" x="5697538" y="4232275"/>
          <p14:tracePt t="74640" x="5705475" y="4224338"/>
          <p14:tracePt t="74664" x="5715000" y="4224338"/>
          <p14:tracePt t="74689" x="5732463" y="4224338"/>
          <p14:tracePt t="74697" x="5732463" y="4214813"/>
          <p14:tracePt t="74712" x="5759450" y="4205288"/>
          <p14:tracePt t="74724" x="5813425" y="4179888"/>
          <p14:tracePt t="74741" x="5848350" y="4160838"/>
          <p14:tracePt t="74744" x="5867400" y="4160838"/>
          <p14:tracePt t="74757" x="5902325" y="4133850"/>
          <p14:tracePt t="74773" x="5946775" y="4116388"/>
          <p14:tracePt t="74791" x="5983288" y="4089400"/>
          <p14:tracePt t="74792" x="5991225" y="4089400"/>
          <p14:tracePt t="74808" x="5991225" y="4081463"/>
          <p14:tracePt t="74824" x="5991225" y="4071938"/>
          <p14:tracePt t="74841" x="5991225" y="4054475"/>
          <p14:tracePt t="74857" x="5991225" y="4044950"/>
          <p14:tracePt t="74874" x="6010275" y="4027488"/>
          <p14:tracePt t="74896" x="6018213" y="4027488"/>
          <p14:tracePt t="74912" x="6027738" y="4010025"/>
          <p14:tracePt t="74928" x="6037263" y="4010025"/>
          <p14:tracePt t="74952" x="6045200" y="4000500"/>
          <p14:tracePt t="74960" x="6054725" y="3990975"/>
          <p14:tracePt t="74973" x="6054725" y="3983038"/>
          <p14:tracePt t="74990" x="6062663" y="3973513"/>
          <p14:tracePt t="75473" x="6062663" y="3965575"/>
          <p14:tracePt t="75913" x="6072188" y="3956050"/>
          <p14:tracePt t="75922" x="6072188" y="3929063"/>
          <p14:tracePt t="75944" x="6072188" y="3875088"/>
          <p14:tracePt t="75957" x="6062663" y="3867150"/>
          <p14:tracePt t="75974" x="6062663" y="3795713"/>
          <p14:tracePt t="75993" x="6054725" y="3724275"/>
          <p14:tracePt t="76008" x="6054725" y="3705225"/>
          <p14:tracePt t="76089" x="6054725" y="3697288"/>
          <p14:tracePt t="76098" x="6037263" y="3660775"/>
          <p14:tracePt t="76114" x="6037263" y="3652838"/>
          <p14:tracePt t="76125" x="6037263" y="3625850"/>
          <p14:tracePt t="76141" x="6027738" y="3616325"/>
          <p14:tracePt t="76157" x="6018213" y="3598863"/>
          <p14:tracePt t="76174" x="6000750" y="3571875"/>
          <p14:tracePt t="76177" x="6000750" y="3562350"/>
          <p14:tracePt t="76194" x="5983288" y="3544888"/>
          <p14:tracePt t="76209" x="5965825" y="3527425"/>
          <p14:tracePt t="76225" x="5946775" y="3509963"/>
          <p14:tracePt t="76244" x="5929313" y="3490913"/>
          <p14:tracePt t="76258" x="5911850" y="3490913"/>
          <p14:tracePt t="76275" x="5902325" y="3490913"/>
          <p14:tracePt t="76386" x="5884863" y="3490913"/>
          <p14:tracePt t="76450" x="5875338" y="3490913"/>
          <p14:tracePt t="76459" x="5848350" y="3490913"/>
          <p14:tracePt t="76476" x="5830888" y="3490913"/>
          <p14:tracePt t="76492" x="5822950" y="3490913"/>
          <p14:tracePt t="76508" x="5803900" y="3490913"/>
          <p14:tracePt t="76626" x="5795963" y="3490913"/>
          <p14:tracePt t="76635" x="5786438" y="3490913"/>
          <p14:tracePt t="76646" x="5776913" y="3490913"/>
          <p14:tracePt t="76659" x="5768975" y="3490913"/>
          <p14:tracePt t="76675" x="5759450" y="3490913"/>
          <p14:tracePt t="76778" x="5741988" y="3490913"/>
          <p14:tracePt t="76794" x="5732463" y="3490913"/>
          <p14:tracePt t="76810" x="5724525" y="3490913"/>
          <p14:tracePt t="76898" x="5705475" y="3490913"/>
          <p14:tracePt t="76907" x="5697538" y="3490913"/>
          <p14:tracePt t="76925" x="5688013" y="3490913"/>
          <p14:tracePt t="76962" x="5680075" y="3500438"/>
          <p14:tracePt t="76974" x="5670550" y="3509963"/>
          <p14:tracePt t="76991" x="5653088" y="3527425"/>
          <p14:tracePt t="77008" x="5653088" y="3536950"/>
          <p14:tracePt t="77050" x="5653088" y="3544888"/>
          <p14:tracePt t="77066" x="5643563" y="3554413"/>
          <p14:tracePt t="77114" x="5634038" y="3562350"/>
          <p14:tracePt t="77146" x="5626100" y="3562350"/>
          <p14:tracePt t="77155" x="5626100" y="3571875"/>
          <p14:tracePt t="77178" x="5616575" y="3581400"/>
          <p14:tracePt t="77243" x="5616575" y="3589338"/>
          <p14:tracePt t="77282" x="5608638" y="3608388"/>
          <p14:tracePt t="77298" x="5599113" y="3608388"/>
          <p14:tracePt t="77308" x="5589588" y="3625850"/>
          <p14:tracePt t="77339" x="5589588" y="3633788"/>
          <p14:tracePt t="77354" x="5589588" y="3643313"/>
          <p14:tracePt t="77387" x="5589588" y="3660775"/>
          <p14:tracePt t="77419" x="5589588" y="3670300"/>
          <p14:tracePt t="77451" x="5589588" y="3679825"/>
          <p14:tracePt t="77459" x="5589588" y="3687763"/>
          <p14:tracePt t="77476" x="5589588" y="3697288"/>
          <p14:tracePt t="77491" x="5581650" y="3705225"/>
          <p14:tracePt t="77507" x="5581650" y="3714750"/>
          <p14:tracePt t="77525" x="5581650" y="3724275"/>
          <p14:tracePt t="77555" x="5572125" y="3741738"/>
          <p14:tracePt t="77651" x="5572125" y="3751263"/>
          <p14:tracePt t="77659" x="5572125" y="3759200"/>
          <p14:tracePt t="77675" x="5562600" y="3768725"/>
          <p14:tracePt t="77699" x="5554663" y="3776663"/>
          <p14:tracePt t="77708" x="5554663" y="3795713"/>
          <p14:tracePt t="77731" x="5554663" y="3803650"/>
          <p14:tracePt t="77747" x="5554663" y="3813175"/>
          <p14:tracePt t="77763" x="5545138" y="3813175"/>
          <p14:tracePt t="77779" x="5537200" y="3822700"/>
          <p14:tracePt t="77867" x="5518150" y="3840163"/>
          <p14:tracePt t="77882" x="5510213" y="3848100"/>
          <p14:tracePt t="77947" x="5500688" y="3857625"/>
          <p14:tracePt t="77987" x="5500688" y="3867150"/>
          <p14:tracePt t="78035" x="5491163" y="3867150"/>
          <p14:tracePt t="78051" x="5483225" y="3875088"/>
          <p14:tracePt t="78083" x="5473700" y="3875088"/>
          <p14:tracePt t="78107" x="5465763" y="3875088"/>
          <p14:tracePt t="78125" x="5456238" y="3884613"/>
          <p14:tracePt t="78147" x="5446713" y="3894138"/>
          <p14:tracePt t="78156" x="5438775" y="3894138"/>
          <p14:tracePt t="78187" x="5429250" y="3894138"/>
          <p14:tracePt t="78196" x="5429250" y="3902075"/>
          <p14:tracePt t="78219" x="5419725" y="3902075"/>
          <p14:tracePt t="78235" x="5411788" y="3902075"/>
          <p14:tracePt t="78267" x="5402263" y="3911600"/>
          <p14:tracePt t="78339" x="5394325" y="3911600"/>
          <p14:tracePt t="78363" x="5375275" y="3919538"/>
          <p14:tracePt t="78379" x="5375275" y="3929063"/>
          <p14:tracePt t="78403" x="5357813" y="3938588"/>
          <p14:tracePt t="78459" x="5348288" y="3946525"/>
          <p14:tracePt t="78491" x="5340350" y="3946525"/>
          <p14:tracePt t="78515" x="5330825" y="3956050"/>
          <p14:tracePt t="78547" x="5322888" y="3956050"/>
          <p14:tracePt t="78556" x="5303838" y="3973513"/>
          <p14:tracePt t="78603" x="5295900" y="3973513"/>
          <p14:tracePt t="78612" x="5286375" y="3973513"/>
          <p14:tracePt t="78627" x="5268913" y="3990975"/>
          <p14:tracePt t="78652" x="5259388" y="3990975"/>
          <p14:tracePt t="78683" x="5251450" y="3990975"/>
          <p14:tracePt t="78700" x="5241925" y="3990975"/>
          <p14:tracePt t="78715" x="5232400" y="3990975"/>
          <p14:tracePt t="78731" x="5224463" y="3990975"/>
          <p14:tracePt t="78876" x="5214938" y="3990975"/>
          <p14:tracePt t="78916" x="5205413" y="3990975"/>
          <p14:tracePt t="78940" x="5197475" y="3990975"/>
          <p14:tracePt t="78972" x="5187950" y="3990975"/>
          <p14:tracePt t="78987" x="5180013" y="3990975"/>
          <p14:tracePt t="79004" x="5170488" y="3990975"/>
          <p14:tracePt t="79028" x="5153025" y="3990975"/>
          <p14:tracePt t="79084" x="5143500" y="3990975"/>
          <p14:tracePt t="79093" x="5133975" y="3990975"/>
          <p14:tracePt t="79109" x="5116513" y="3990975"/>
          <p14:tracePt t="79126" x="5099050" y="3990975"/>
          <p14:tracePt t="79142" x="5089525" y="3990975"/>
          <p14:tracePt t="79158" x="5072063" y="3990975"/>
          <p14:tracePt t="79179" x="5062538" y="3990975"/>
          <p14:tracePt t="79228" x="5054600" y="3990975"/>
          <p14:tracePt t="79244" x="5037138" y="3990975"/>
          <p14:tracePt t="79260" x="5027613" y="3990975"/>
          <p14:tracePt t="79277" x="5000625" y="3990975"/>
          <p14:tracePt t="79293" x="4991100" y="3990975"/>
          <p14:tracePt t="79309" x="4983163" y="3990975"/>
          <p14:tracePt t="79326" x="4973638" y="3990975"/>
          <p14:tracePt t="79342" x="4965700" y="3990975"/>
          <p14:tracePt t="79358" x="4956175" y="3990975"/>
          <p14:tracePt t="79376" x="4938713" y="3990975"/>
          <p14:tracePt t="79392" x="4929188" y="3990975"/>
          <p14:tracePt t="79408" x="4919663" y="3983038"/>
          <p14:tracePt t="79425" x="4911725" y="3983038"/>
          <p14:tracePt t="79476" x="4902200" y="3983038"/>
          <p14:tracePt t="79492" x="4894263" y="3983038"/>
          <p14:tracePt t="79804" x="4902200" y="3983038"/>
          <p14:tracePt t="79830" x="4911725" y="3983038"/>
          <p14:tracePt t="79844" x="4929188" y="3983038"/>
          <p14:tracePt t="79858" x="4938713" y="3983038"/>
          <p14:tracePt t="79876" x="4965700" y="3983038"/>
          <p14:tracePt t="79894" x="4983163" y="3983038"/>
          <p14:tracePt t="79908" x="4991100" y="3983038"/>
          <p14:tracePt t="79927" x="5000625" y="3983038"/>
          <p14:tracePt t="79942" x="5037138" y="3983038"/>
          <p14:tracePt t="79958" x="5089525" y="4000500"/>
          <p14:tracePt t="79976" x="5143500" y="4017963"/>
          <p14:tracePt t="79992" x="5160963" y="4017963"/>
          <p14:tracePt t="80008" x="5170488" y="4017963"/>
          <p14:tracePt t="80028" x="5180013" y="4017963"/>
          <p14:tracePt t="80044" x="5187950" y="4017963"/>
          <p14:tracePt t="80058" x="5197475" y="4017963"/>
          <p14:tracePt t="80076" x="5197475" y="4010025"/>
          <p14:tracePt t="80093" x="5214938" y="3990975"/>
          <p14:tracePt t="80109" x="5224463" y="3990975"/>
          <p14:tracePt t="80125" x="5241925" y="3990975"/>
          <p14:tracePt t="80244" x="5251450" y="3990975"/>
          <p14:tracePt t="80253" x="5259388" y="3990975"/>
          <p14:tracePt t="80261" x="5276850" y="3990975"/>
          <p14:tracePt t="80276" x="5286375" y="4000500"/>
          <p14:tracePt t="80294" x="5295900" y="4010025"/>
          <p14:tracePt t="80310" x="5303838" y="4017963"/>
          <p14:tracePt t="80326" x="5303838" y="4037013"/>
          <p14:tracePt t="80342" x="5322888" y="4054475"/>
          <p14:tracePt t="80359" x="5330825" y="4071938"/>
          <p14:tracePt t="80380" x="5330825" y="4081463"/>
          <p14:tracePt t="80392" x="5348288" y="4089400"/>
          <p14:tracePt t="80408" x="5348288" y="4116388"/>
          <p14:tracePt t="80427" x="5367338" y="4152900"/>
          <p14:tracePt t="80428" x="5367338" y="4170363"/>
          <p14:tracePt t="80441" x="5384800" y="4197350"/>
          <p14:tracePt t="80459" x="5402263" y="4251325"/>
          <p14:tracePt t="80460" x="5411788" y="4259263"/>
          <p14:tracePt t="80476" x="5438775" y="4313238"/>
          <p14:tracePt t="80493" x="5465763" y="4340225"/>
          <p14:tracePt t="80509" x="5473700" y="4357688"/>
          <p14:tracePt t="80526" x="5483225" y="4402138"/>
          <p14:tracePt t="80542" x="5500688" y="4429125"/>
          <p14:tracePt t="80559" x="5518150" y="4465638"/>
          <p14:tracePt t="80576" x="5527675" y="4500563"/>
          <p14:tracePt t="80592" x="5545138" y="4527550"/>
          <p14:tracePt t="80608" x="5562600" y="4545013"/>
          <p14:tracePt t="80626" x="5562600" y="4554538"/>
          <p14:tracePt t="80642" x="5581650" y="4572000"/>
          <p14:tracePt t="80661" x="5589588" y="4572000"/>
          <p14:tracePt t="80733" x="5599113" y="4581525"/>
          <p14:tracePt t="80742" x="5608638" y="4581525"/>
          <p14:tracePt t="80781" x="5616575" y="4581525"/>
          <p14:tracePt t="80791" x="5626100" y="4589463"/>
          <p14:tracePt t="80808" x="5653088" y="4598988"/>
          <p14:tracePt t="80826" x="5661025" y="4608513"/>
          <p14:tracePt t="80842" x="5670550" y="4608513"/>
          <p14:tracePt t="80885" x="5680075" y="4608513"/>
          <p14:tracePt t="81197" x="5680075" y="4616450"/>
          <p14:tracePt t="81245" x="5680075" y="4625975"/>
          <p14:tracePt t="81262" x="5661025" y="4633913"/>
          <p14:tracePt t="81285" x="5653088" y="4633913"/>
          <p14:tracePt t="81298" x="5643563" y="4633913"/>
          <p14:tracePt t="81310" x="5626100" y="4633913"/>
          <p14:tracePt t="81333" x="5608638" y="4633913"/>
          <p14:tracePt t="81344" x="5599113" y="4633913"/>
          <p14:tracePt t="81360" x="5589588" y="4633913"/>
          <p14:tracePt t="81376" x="5581650" y="4633913"/>
          <p14:tracePt t="81397" x="5572125" y="4633913"/>
          <p14:tracePt t="81422" x="5562600" y="4633913"/>
          <p14:tracePt t="81437" x="5545138" y="4633913"/>
          <p14:tracePt t="81448" x="5545138" y="4643438"/>
          <p14:tracePt t="81470" x="5537200" y="4643438"/>
          <p14:tracePt t="81486" x="5527675" y="4643438"/>
          <p14:tracePt t="81496" x="5518150" y="4652963"/>
          <p14:tracePt t="81509" x="5510213" y="4652963"/>
          <p14:tracePt t="81527" x="5500688" y="4652963"/>
          <p14:tracePt t="81597" x="5491163" y="4652963"/>
          <p14:tracePt t="81693" x="5483225" y="4652963"/>
          <p14:tracePt t="82198" x="5500688" y="4652963"/>
          <p14:tracePt t="82214" x="5510213" y="4652963"/>
          <p14:tracePt t="82226" x="5518150" y="4652963"/>
          <p14:tracePt t="82242" x="5527675" y="4652963"/>
          <p14:tracePt t="82262" x="5537200" y="4652963"/>
          <p14:tracePt t="82318" x="5554663" y="4652963"/>
          <p14:tracePt t="82328" x="5562600" y="4652963"/>
          <p14:tracePt t="82342" x="5572125" y="4652963"/>
          <p14:tracePt t="82360" x="5581650" y="4652963"/>
          <p14:tracePt t="82478" x="5589588" y="4652963"/>
          <p14:tracePt t="82488" x="5599113" y="4652963"/>
          <p14:tracePt t="82510" x="5608638" y="4652963"/>
          <p14:tracePt t="82527" x="5608638" y="4643438"/>
          <p14:tracePt t="82542" x="5616575" y="4643438"/>
          <p14:tracePt t="82838" x="5616575" y="4633913"/>
          <p14:tracePt t="83575" x="5616575" y="4625975"/>
          <p14:tracePt t="83591" x="5599113" y="4625975"/>
          <p14:tracePt t="83609" x="5589588" y="4625975"/>
          <p14:tracePt t="83618" x="5572125" y="4625975"/>
          <p14:tracePt t="83631" x="5554663" y="4625975"/>
          <p14:tracePt t="83647" x="5545138" y="4625975"/>
          <p14:tracePt t="83660" x="5537200" y="4633913"/>
          <p14:tracePt t="83676" x="5527675" y="4633913"/>
          <p14:tracePt t="83692" x="5510213" y="4633913"/>
          <p14:tracePt t="83711" x="5483225" y="4633913"/>
          <p14:tracePt t="83727" x="5456238" y="4633913"/>
          <p14:tracePt t="83743" x="5429250" y="4633913"/>
          <p14:tracePt t="83760" x="5402263" y="4633913"/>
          <p14:tracePt t="83777" x="5384800" y="4633913"/>
          <p14:tracePt t="83794" x="5375275" y="4633913"/>
          <p14:tracePt t="83887" x="5375275" y="4616450"/>
          <p14:tracePt t="83903" x="5375275" y="4608513"/>
          <p14:tracePt t="83913" x="5348288" y="4581525"/>
          <p14:tracePt t="83928" x="5340350" y="4572000"/>
          <p14:tracePt t="83943" x="5313363" y="4545013"/>
          <p14:tracePt t="83961" x="5295900" y="4527550"/>
          <p14:tracePt t="83977" x="5286375" y="4510088"/>
          <p14:tracePt t="83993" x="5276850" y="4483100"/>
          <p14:tracePt t="84010" x="5276850" y="4456113"/>
          <p14:tracePt t="84026" x="5276850" y="4419600"/>
          <p14:tracePt t="84042" x="5276850" y="4384675"/>
          <p14:tracePt t="84060" x="5276850" y="4340225"/>
          <p14:tracePt t="84076" x="5276850" y="4303713"/>
          <p14:tracePt t="84092" x="5276850" y="4276725"/>
          <p14:tracePt t="84095" x="5259388" y="4259263"/>
          <p14:tracePt t="84109" x="5251450" y="4241800"/>
          <p14:tracePt t="84126" x="5241925" y="4224338"/>
          <p14:tracePt t="84128" x="5232400" y="4205288"/>
          <p14:tracePt t="84143" x="5232400" y="4197350"/>
          <p14:tracePt t="84160" x="5232400" y="4160838"/>
          <p14:tracePt t="84177" x="5232400" y="4143375"/>
          <p14:tracePt t="84193" x="5224463" y="4116388"/>
          <p14:tracePt t="84212" x="5224463" y="4098925"/>
          <p14:tracePt t="84226" x="5224463" y="4081463"/>
          <p14:tracePt t="84242" x="5214938" y="4054475"/>
          <p14:tracePt t="84259" x="5214938" y="4027488"/>
          <p14:tracePt t="84275" x="5214938" y="4010025"/>
          <p14:tracePt t="84292" x="5214938" y="4000500"/>
          <p14:tracePt t="84309" x="5214938" y="3990975"/>
          <p14:tracePt t="84325" x="5214938" y="3983038"/>
          <p14:tracePt t="84328" x="5214938" y="3973513"/>
          <p14:tracePt t="84536" x="5205413" y="3973513"/>
          <p14:tracePt t="84616" x="5205413" y="3983038"/>
          <p14:tracePt t="84625" x="5205413" y="3990975"/>
          <p14:tracePt t="84642" x="5205413" y="4000500"/>
          <p14:tracePt t="84752" x="5205413" y="4010025"/>
          <p14:tracePt t="84761" x="5214938" y="4010025"/>
          <p14:tracePt t="84808" x="5232400" y="4027488"/>
          <p14:tracePt t="84825" x="5251450" y="4037013"/>
          <p14:tracePt t="84976" x="5268913" y="4037013"/>
          <p14:tracePt t="85040" x="5286375" y="4037013"/>
          <p14:tracePt t="85104" x="5303838" y="4037013"/>
          <p14:tracePt t="85265" x="5313363" y="4037013"/>
          <p14:tracePt t="85449" x="5322888" y="4037013"/>
          <p14:tracePt t="85464" x="5330825" y="4037013"/>
          <p14:tracePt t="85476" x="5340350" y="4037013"/>
          <p14:tracePt t="85705" x="5340350" y="4027488"/>
          <p14:tracePt t="85714" x="5340350" y="4017963"/>
          <p14:tracePt t="85726" x="5357813" y="4017963"/>
          <p14:tracePt t="85753" x="5357813" y="4010025"/>
          <p14:tracePt t="85777" x="5357813" y="3990975"/>
          <p14:tracePt t="85793" x="5357813" y="3983038"/>
          <p14:tracePt t="85802" x="5357813" y="3965575"/>
          <p14:tracePt t="85812" x="5357813" y="3956050"/>
          <p14:tracePt t="85826" x="5357813" y="3938588"/>
          <p14:tracePt t="85843" x="5357813" y="3911600"/>
          <p14:tracePt t="85860" x="5357813" y="3884613"/>
          <p14:tracePt t="85913" x="5357813" y="3875088"/>
          <p14:tracePt t="86081" x="5348288" y="3875088"/>
          <p14:tracePt t="86257" x="5348288" y="3894138"/>
          <p14:tracePt t="86266" x="5348288" y="3911600"/>
          <p14:tracePt t="86281" x="5348288" y="3929063"/>
          <p14:tracePt t="86329" x="5348288" y="3938588"/>
          <p14:tracePt t="86342" x="5348288" y="3956050"/>
          <p14:tracePt t="86361" x="5348288" y="3973513"/>
          <p14:tracePt t="86378" x="5348288" y="3983038"/>
          <p14:tracePt t="86666" x="5340350" y="3983038"/>
          <p14:tracePt t="86674" x="5330825" y="3983038"/>
          <p14:tracePt t="86706" x="5322888" y="3946525"/>
          <p14:tracePt t="86715" x="5322888" y="3929063"/>
          <p14:tracePt t="86726" x="5322888" y="3919538"/>
          <p14:tracePt t="86994" x="5313363" y="3902075"/>
          <p14:tracePt t="87018" x="5295900" y="3902075"/>
          <p14:tracePt t="87114" x="5286375" y="3894138"/>
          <p14:tracePt t="87139" x="5268913" y="3875088"/>
          <p14:tracePt t="87153" x="5259388" y="3875088"/>
          <p14:tracePt t="87164" x="5251450" y="3875088"/>
          <p14:tracePt t="87178" x="5232400" y="3867150"/>
          <p14:tracePt t="87202" x="5232400" y="3857625"/>
          <p14:tracePt t="87218" x="5224463" y="3857625"/>
          <p14:tracePt t="87228" x="5224463" y="3848100"/>
          <p14:tracePt t="87250" x="5214938" y="3840163"/>
          <p14:tracePt t="87266" x="5205413" y="3830638"/>
          <p14:tracePt t="87282" x="5197475" y="3830638"/>
          <p14:tracePt t="87294" x="5180013" y="3822700"/>
          <p14:tracePt t="87314" x="5170488" y="3822700"/>
          <p14:tracePt t="87330" x="5160963" y="3822700"/>
          <p14:tracePt t="87370" x="5153025" y="3822700"/>
          <p14:tracePt t="87386" x="5143500" y="3822700"/>
          <p14:tracePt t="87396" x="5133975" y="3822700"/>
          <p14:tracePt t="87420" x="5116513" y="3822700"/>
          <p14:tracePt t="87498" x="5081588" y="3822700"/>
          <p14:tracePt t="87546" x="5072063" y="3822700"/>
          <p14:tracePt t="87586" x="5054600" y="3840163"/>
          <p14:tracePt t="87595" x="5037138" y="3840163"/>
          <p14:tracePt t="87612" x="5010150" y="3867150"/>
          <p14:tracePt t="87627" x="5010150" y="3894138"/>
          <p14:tracePt t="87643" x="4991100" y="3919538"/>
          <p14:tracePt t="87661" x="4973638" y="3938588"/>
          <p14:tracePt t="87676" x="4973638" y="3946525"/>
          <p14:tracePt t="89195" x="4973638" y="3956050"/>
          <p14:tracePt t="89243" x="4965700" y="3965575"/>
          <p14:tracePt t="89253" x="4956175" y="3983038"/>
          <p14:tracePt t="89263" x="4946650" y="3983038"/>
          <p14:tracePt t="89299" x="4938713" y="3983038"/>
          <p14:tracePt t="89435" x="4938713" y="3990975"/>
          <p14:tracePt t="89452" x="4929188" y="4000500"/>
          <p14:tracePt t="89524" x="4919663" y="4000500"/>
          <p14:tracePt t="89620" x="4911725" y="4000500"/>
          <p14:tracePt t="89644" x="4902200" y="4000500"/>
          <p14:tracePt t="89660" x="4894263" y="4000500"/>
          <p14:tracePt t="89780" x="4884738" y="4000500"/>
          <p14:tracePt t="89795" x="4875213" y="4000500"/>
          <p14:tracePt t="89820" x="4867275" y="3990975"/>
          <p14:tracePt t="89908" x="4857750" y="3990975"/>
          <p14:tracePt t="89980" x="4848225" y="3983038"/>
          <p14:tracePt t="90044" x="4840288" y="3983038"/>
          <p14:tracePt t="90054" x="4840288" y="3973513"/>
          <p14:tracePt t="90065" x="4840288" y="3965575"/>
          <p14:tracePt t="90077" x="4840288" y="3956050"/>
          <p14:tracePt t="90095" x="4840288" y="3938588"/>
          <p14:tracePt t="90113" x="4840288" y="3929063"/>
          <p14:tracePt t="90204" x="4840288" y="3919538"/>
          <p14:tracePt t="90220" x="4840288" y="3911600"/>
          <p14:tracePt t="90236" x="4840288" y="3902075"/>
          <p14:tracePt t="90248" x="4840288" y="3894138"/>
          <p14:tracePt t="90262" x="4840288" y="3875088"/>
          <p14:tracePt t="90278" x="4840288" y="3867150"/>
          <p14:tracePt t="90296" x="4840288" y="3848100"/>
          <p14:tracePt t="90973" x="4840288" y="3830638"/>
          <p14:tracePt t="90989" x="4840288" y="3813175"/>
          <p14:tracePt t="91005" x="4840288" y="3795713"/>
          <p14:tracePt t="91133" x="4830763" y="3795713"/>
          <p14:tracePt t="91142" x="4830763" y="3786188"/>
          <p14:tracePt t="91160" x="4830763" y="3768725"/>
          <p14:tracePt t="91177" x="4813300" y="3751263"/>
          <p14:tracePt t="91194" x="4803775" y="3751263"/>
          <p14:tracePt t="91210" x="4795838" y="3751263"/>
          <p14:tracePt t="91253" x="4795838" y="3741738"/>
          <p14:tracePt t="91277" x="4786313" y="3741738"/>
          <p14:tracePt t="91294" x="4776788" y="3741738"/>
          <p14:tracePt t="91397" x="4776788" y="3724275"/>
          <p14:tracePt t="91406" x="4768850" y="3724275"/>
          <p14:tracePt t="91429" x="4751388" y="3705225"/>
          <p14:tracePt t="91485" x="4741863" y="3705225"/>
          <p14:tracePt t="91525" x="4732338" y="3697288"/>
          <p14:tracePt t="91549" x="4724400" y="3687763"/>
          <p14:tracePt t="91559" x="4705350" y="3679825"/>
          <p14:tracePt t="91577" x="4697413" y="3670300"/>
          <p14:tracePt t="91594" x="4697413" y="3660775"/>
          <p14:tracePt t="91612" x="4687888" y="3633788"/>
          <p14:tracePt t="91627" x="4687888" y="3625850"/>
          <p14:tracePt t="91645" x="4687888" y="3616325"/>
          <p14:tracePt t="91661" x="4679950" y="3598863"/>
          <p14:tracePt t="91678" x="4670425" y="3581400"/>
          <p14:tracePt t="91695" x="4660900" y="3571875"/>
          <p14:tracePt t="91710" x="4652963" y="3554413"/>
          <p14:tracePt t="91728" x="4643438" y="3544888"/>
          <p14:tracePt t="91781" x="4633913" y="3536950"/>
          <p14:tracePt t="91838" x="4633913" y="3517900"/>
          <p14:tracePt t="91847" x="4633913" y="3500438"/>
          <p14:tracePt t="91861" x="4633913" y="3482975"/>
          <p14:tracePt t="91885" x="4633913" y="3465513"/>
          <p14:tracePt t="92070" x="4633913" y="3455988"/>
          <p14:tracePt t="92094" x="4633913" y="3446463"/>
          <p14:tracePt t="92142" x="4643438" y="3446463"/>
          <p14:tracePt t="92151" x="4652963" y="3446463"/>
          <p14:tracePt t="92166" x="4660900" y="3446463"/>
          <p14:tracePt t="92182" x="4670425" y="3446463"/>
          <p14:tracePt t="92270" x="4687888" y="3446463"/>
          <p14:tracePt t="92294" x="4697413" y="3446463"/>
          <p14:tracePt t="92318" x="4705350" y="3446463"/>
          <p14:tracePt t="92334" x="4714875" y="3446463"/>
          <p14:tracePt t="92446" x="4724400" y="3446463"/>
          <p14:tracePt t="92542" x="4732338" y="3446463"/>
          <p14:tracePt t="92566" x="4751388" y="3446463"/>
          <p14:tracePt t="92774" x="4751388" y="3438525"/>
          <p14:tracePt t="92902" x="4751388" y="3429000"/>
          <p14:tracePt t="92926" x="4751388" y="3419475"/>
          <p14:tracePt t="92950" x="4741863" y="3411538"/>
          <p14:tracePt t="93070" x="4732338" y="3402013"/>
          <p14:tracePt t="93079" x="4732338" y="3394075"/>
          <p14:tracePt t="93166" x="4724400" y="3394075"/>
          <p14:tracePt t="93176" x="4724400" y="3384550"/>
          <p14:tracePt t="93198" x="4724400" y="3375025"/>
          <p14:tracePt t="93254" x="4724400" y="3367088"/>
          <p14:tracePt t="93367" x="4714875" y="3367088"/>
          <p14:tracePt t="93383" x="4705350" y="3367088"/>
          <p14:tracePt t="93711" x="4705350" y="3375025"/>
          <p14:tracePt t="93720" x="4714875" y="3375025"/>
          <p14:tracePt t="93743" x="4724400" y="3384550"/>
          <p14:tracePt t="93760" x="4732338" y="3394075"/>
          <p14:tracePt t="93768" x="4741863" y="3394075"/>
          <p14:tracePt t="93780" x="4751388" y="3394075"/>
          <p14:tracePt t="93796" x="4759325" y="3394075"/>
          <p14:tracePt t="93811" x="4768850" y="3394075"/>
          <p14:tracePt t="94343" x="4776788" y="3402013"/>
          <p14:tracePt t="94367" x="4776788" y="3411538"/>
          <p14:tracePt t="94391" x="4776788" y="3419475"/>
          <p14:tracePt t="94439" x="4776788" y="3429000"/>
          <p14:tracePt t="94455" x="4776788" y="3438525"/>
          <p14:tracePt t="94479" x="4776788" y="3446463"/>
          <p14:tracePt t="94488" x="4768850" y="3465513"/>
          <p14:tracePt t="94535" x="4768850" y="3473450"/>
          <p14:tracePt t="94599" x="4768850" y="3482975"/>
          <p14:tracePt t="94610" x="4768850" y="3500438"/>
          <p14:tracePt t="94628" x="4759325" y="3509963"/>
          <p14:tracePt t="94632" x="4759325" y="3517900"/>
          <p14:tracePt t="94792" x="4751388" y="3527425"/>
          <p14:tracePt t="94801" x="4741863" y="3536950"/>
          <p14:tracePt t="94813" x="4741863" y="3554413"/>
          <p14:tracePt t="94936" x="4741863" y="3562350"/>
          <p14:tracePt t="94952" x="4741863" y="3571875"/>
          <p14:tracePt t="95104" x="4741863" y="3581400"/>
          <p14:tracePt t="95120" x="4741863" y="3598863"/>
          <p14:tracePt t="95248" x="4741863" y="3608388"/>
          <p14:tracePt t="95257" x="4751388" y="3616325"/>
          <p14:tracePt t="95288" x="4759325" y="3625850"/>
          <p14:tracePt t="95299" x="4759325" y="3633788"/>
          <p14:tracePt t="95520" x="4768850" y="3643313"/>
          <p14:tracePt t="95568" x="4768850" y="3652838"/>
          <p14:tracePt t="95593" x="4768850" y="3660775"/>
          <p14:tracePt t="95809" x="4776788" y="3670300"/>
          <p14:tracePt t="95848" x="4786313" y="3670300"/>
          <p14:tracePt t="95865" x="4786313" y="3660775"/>
          <p14:tracePt t="95878" x="4786313" y="3652838"/>
          <p14:tracePt t="95897" x="4786313" y="3643313"/>
          <p14:tracePt t="95912" x="4786313" y="3633788"/>
          <p14:tracePt t="95930" x="4786313" y="3625850"/>
          <p14:tracePt t="95945" x="4786313" y="3616325"/>
          <p14:tracePt t="95968" x="4786313" y="3598863"/>
          <p14:tracePt t="95993" x="4786313" y="3589338"/>
          <p14:tracePt t="96016" x="4786313" y="3581400"/>
          <p14:tracePt t="96026" x="4786313" y="3571875"/>
          <p14:tracePt t="96045" x="4786313" y="3562350"/>
          <p14:tracePt t="96061" x="4786313" y="3554413"/>
          <p14:tracePt t="96088" x="4786313" y="3536950"/>
          <p14:tracePt t="96160" x="4776788" y="3527425"/>
          <p14:tracePt t="96209" x="4776788" y="3517900"/>
          <p14:tracePt t="97057" x="4776788" y="3509963"/>
          <p14:tracePt t="97073" x="4776788" y="3500438"/>
          <p14:tracePt t="97097" x="4776788" y="3490913"/>
          <p14:tracePt t="97107" x="4776788" y="3482975"/>
          <p14:tracePt t="97121" x="4786313" y="3473450"/>
          <p14:tracePt t="97145" x="4786313" y="3465513"/>
          <p14:tracePt t="97193" x="4786313" y="3438525"/>
          <p14:tracePt t="97210" x="4803775" y="3419475"/>
          <p14:tracePt t="97221" x="4822825" y="3411538"/>
          <p14:tracePt t="97233" x="4911725" y="3340100"/>
          <p14:tracePt t="97245" x="4919663" y="3322638"/>
          <p14:tracePt t="97261" x="4929188" y="3322638"/>
          <p14:tracePt t="97279" x="4929188" y="3313113"/>
          <p14:tracePt t="97345" x="4919663" y="3313113"/>
          <p14:tracePt t="97393" x="4911725" y="3313113"/>
          <p14:tracePt t="97402" x="4902200" y="3313113"/>
          <p14:tracePt t="97413" x="4894263" y="3313113"/>
          <p14:tracePt t="97429" x="4884738" y="3313113"/>
          <p14:tracePt t="97482" x="4875213" y="3330575"/>
          <p14:tracePt t="97514" x="4867275" y="3340100"/>
          <p14:tracePt t="97586" x="4857750" y="3340100"/>
          <p14:tracePt t="97595" x="4857750" y="3348038"/>
          <p14:tracePt t="97613" x="4848225" y="3348038"/>
          <p14:tracePt t="97629" x="4848225" y="3367088"/>
          <p14:tracePt t="97674" x="4840288" y="3375025"/>
          <p14:tracePt t="97698" x="4822825" y="3394075"/>
          <p14:tracePt t="97722" x="4822825" y="3402013"/>
          <p14:tracePt t="97738" x="4813300" y="3402013"/>
          <p14:tracePt t="97748" x="4813300" y="3411538"/>
          <p14:tracePt t="97786" x="4803775" y="3419475"/>
          <p14:tracePt t="97811" x="4803775" y="3429000"/>
          <p14:tracePt t="97858" x="4803775" y="3438525"/>
          <p14:tracePt t="97867" x="4795838" y="3446463"/>
          <p14:tracePt t="97879" x="4795838" y="3455988"/>
          <p14:tracePt t="97895" x="4795838" y="3465513"/>
          <p14:tracePt t="97911" x="4795838" y="3473450"/>
          <p14:tracePt t="97929" x="4795838" y="3490913"/>
          <p14:tracePt t="97945" x="4786313" y="3509963"/>
          <p14:tracePt t="97963" x="4786313" y="3517900"/>
          <p14:tracePt t="97980" x="4786313" y="3527425"/>
          <p14:tracePt t="98002" x="4786313" y="3536950"/>
          <p14:tracePt t="98027" x="4786313" y="3544888"/>
          <p14:tracePt t="98074" x="4786313" y="3554413"/>
          <p14:tracePt t="98090" x="4786313" y="3562350"/>
          <p14:tracePt t="98101" x="4786313" y="3571875"/>
          <p14:tracePt t="98113" x="4786313" y="3589338"/>
          <p14:tracePt t="98131" x="4786313" y="3598863"/>
          <p14:tracePt t="98146" x="4786313" y="3616325"/>
          <p14:tracePt t="98163" x="4786313" y="3625850"/>
          <p14:tracePt t="98180" x="4786313" y="3633788"/>
          <p14:tracePt t="98196" x="4786313" y="3652838"/>
          <p14:tracePt t="98212" x="4786313" y="3670300"/>
          <p14:tracePt t="98229" x="4795838" y="3679825"/>
          <p14:tracePt t="98260" x="4795838" y="3687763"/>
          <p14:tracePt t="98282" x="4795838" y="3697288"/>
          <p14:tracePt t="98291" x="4795838" y="3705225"/>
          <p14:tracePt t="98314" x="4803775" y="3714750"/>
          <p14:tracePt t="98332" x="4803775" y="3724275"/>
          <p14:tracePt t="98346" x="4813300" y="3741738"/>
          <p14:tracePt t="98370" x="4822825" y="3751263"/>
          <p14:tracePt t="98386" x="4830763" y="3759200"/>
          <p14:tracePt t="98418" x="4830763" y="3768725"/>
          <p14:tracePt t="98428" x="4840288" y="3768725"/>
          <p14:tracePt t="98445" x="4848225" y="3786188"/>
          <p14:tracePt t="98462" x="4857750" y="3795713"/>
          <p14:tracePt t="98482" x="4867275" y="3803650"/>
          <p14:tracePt t="98587" x="4867275" y="3813175"/>
          <p14:tracePt t="98634" x="4867275" y="3822700"/>
          <p14:tracePt t="98643" x="4875213" y="3830638"/>
          <p14:tracePt t="98662" x="4884738" y="3830638"/>
          <p14:tracePt t="98682" x="4894263" y="3830638"/>
          <p14:tracePt t="98747" x="4902200" y="3848100"/>
          <p14:tracePt t="98787" x="4911725" y="3848100"/>
          <p14:tracePt t="98827" x="4919663" y="3848100"/>
          <p14:tracePt t="98843" x="4929188" y="3857625"/>
          <p14:tracePt t="98854" x="4938713" y="3867150"/>
          <p14:tracePt t="98866" x="4956175" y="3884613"/>
          <p14:tracePt t="98882" x="4973638" y="3894138"/>
          <p14:tracePt t="98895" x="4973638" y="3902075"/>
          <p14:tracePt t="98911" x="4991100" y="3902075"/>
          <p14:tracePt t="98931" x="5000625" y="3911600"/>
          <p14:tracePt t="99003" x="5018088" y="3919538"/>
          <p14:tracePt t="99012" x="5018088" y="3929063"/>
          <p14:tracePt t="99035" x="5027613" y="3929063"/>
          <p14:tracePt t="99051" x="5037138" y="3929063"/>
          <p14:tracePt t="99062" x="5045075" y="3929063"/>
          <p14:tracePt t="99131" x="5054600" y="3929063"/>
          <p14:tracePt t="99155" x="5072063" y="3938588"/>
          <p14:tracePt t="99170" x="5108575" y="3938588"/>
          <p14:tracePt t="99187" x="5126038" y="3946525"/>
          <p14:tracePt t="99251" x="5143500" y="3946525"/>
          <p14:tracePt t="99307" x="5153025" y="3946525"/>
          <p14:tracePt t="99363" x="5160963" y="3946525"/>
          <p14:tracePt t="99899" x="5180013" y="3946525"/>
          <p14:tracePt t="99931" x="5180013" y="3938588"/>
          <p14:tracePt t="99947" x="5187950" y="3938588"/>
          <p14:tracePt t="100043" x="5205413" y="3929063"/>
          <p14:tracePt t="100052" x="5224463" y="3919538"/>
          <p14:tracePt t="100067" x="5241925" y="3911600"/>
          <p14:tracePt t="100180" x="5251450" y="3902075"/>
          <p14:tracePt t="100211" x="5259388" y="3894138"/>
          <p14:tracePt t="100223" x="5259388" y="3884613"/>
          <p14:tracePt t="100233" x="5259388" y="3875088"/>
          <p14:tracePt t="100246" x="5259388" y="3848100"/>
          <p14:tracePt t="100262" x="5259388" y="3813175"/>
          <p14:tracePt t="100278" x="5259388" y="3795713"/>
          <p14:tracePt t="100287" x="5268913" y="3786188"/>
          <p14:tracePt t="100299" x="5268913" y="3776663"/>
          <p14:tracePt t="100315" x="5268913" y="3768725"/>
          <p14:tracePt t="100332" x="5276850" y="3759200"/>
          <p14:tracePt t="100348" x="5276850" y="3751263"/>
          <p14:tracePt t="100364" x="5276850" y="3732213"/>
          <p14:tracePt t="100380" x="5276850" y="3714750"/>
          <p14:tracePt t="100396" x="5276850" y="3697288"/>
          <p14:tracePt t="100414" x="5276850" y="3679825"/>
          <p14:tracePt t="100430" x="5286375" y="3633788"/>
          <p14:tracePt t="100446" x="5303838" y="3616325"/>
          <p14:tracePt t="100540" x="5313363" y="3608388"/>
          <p14:tracePt t="100580" x="5322888" y="3598863"/>
          <p14:tracePt t="100596" x="5322888" y="3589338"/>
          <p14:tracePt t="100604" x="5322888" y="3581400"/>
          <p14:tracePt t="100620" x="5322888" y="3571875"/>
          <p14:tracePt t="100676" x="5330825" y="3571875"/>
          <p14:tracePt t="100684" x="5330825" y="3562350"/>
          <p14:tracePt t="100695" x="5348288" y="3554413"/>
          <p14:tracePt t="100712" x="5348288" y="3544888"/>
          <p14:tracePt t="100729" x="5367338" y="3517900"/>
          <p14:tracePt t="100731" x="5367338" y="3509963"/>
          <p14:tracePt t="100745" x="5375275" y="3500438"/>
          <p14:tracePt t="100762" x="5384800" y="3490913"/>
          <p14:tracePt t="100779" x="5402263" y="3482975"/>
          <p14:tracePt t="100812" x="5402263" y="3473450"/>
          <p14:tracePt t="100821" x="5402263" y="3465513"/>
          <p14:tracePt t="100830" x="5402263" y="3455988"/>
          <p14:tracePt t="100852" x="5402263" y="3446463"/>
          <p14:tracePt t="100863" x="5411788" y="3438525"/>
          <p14:tracePt t="100880" x="5429250" y="3419475"/>
          <p14:tracePt t="100895" x="5429250" y="3411538"/>
          <p14:tracePt t="100916" x="5429250" y="3394075"/>
          <p14:tracePt t="100996" x="5429250" y="3384550"/>
          <p14:tracePt t="101005" x="5429250" y="3375025"/>
          <p14:tracePt t="101017" x="5429250" y="3367088"/>
          <p14:tracePt t="101029" x="5419725" y="3367088"/>
          <p14:tracePt t="101045" x="5411788" y="3348038"/>
          <p14:tracePt t="101063" x="5402263" y="3340100"/>
          <p14:tracePt t="101079" x="5394325" y="3340100"/>
          <p14:tracePt t="101095" x="5367338" y="3322638"/>
          <p14:tracePt t="101113" x="5357813" y="3313113"/>
          <p14:tracePt t="101129" x="5330825" y="3286125"/>
          <p14:tracePt t="101131" x="5313363" y="3286125"/>
          <p14:tracePt t="101146" x="5303838" y="3276600"/>
          <p14:tracePt t="101164" x="5286375" y="3259138"/>
          <p14:tracePt t="101181" x="5276850" y="3251200"/>
          <p14:tracePt t="101197" x="5259388" y="3241675"/>
          <p14:tracePt t="101213" x="5241925" y="3241675"/>
          <p14:tracePt t="101230" x="5224463" y="3232150"/>
          <p14:tracePt t="101247" x="5214938" y="3232150"/>
          <p14:tracePt t="101269" x="5205413" y="3232150"/>
          <p14:tracePt t="101284" x="5197475" y="3232150"/>
          <p14:tracePt t="101296" x="5187950" y="3224213"/>
          <p14:tracePt t="101313" x="5180013" y="3214688"/>
          <p14:tracePt t="101329" x="5170488" y="3214688"/>
          <p14:tracePt t="101346" x="5160963" y="3214688"/>
          <p14:tracePt t="101363" x="5153025" y="3214688"/>
          <p14:tracePt t="101380" x="5143500" y="3214688"/>
          <p14:tracePt t="101404" x="5133975" y="3214688"/>
          <p14:tracePt t="101421" x="5126038" y="3214688"/>
          <p14:tracePt t="101445" x="5116513" y="3214688"/>
          <p14:tracePt t="101476" x="5108575" y="3214688"/>
          <p14:tracePt t="101486" x="5108575" y="3224213"/>
          <p14:tracePt t="101496" x="5099050" y="3224213"/>
          <p14:tracePt t="101513" x="5081588" y="3232150"/>
          <p14:tracePt t="101529" x="5072063" y="3241675"/>
          <p14:tracePt t="101549" x="5062538" y="3251200"/>
          <p14:tracePt t="101563" x="5062538" y="3259138"/>
          <p14:tracePt t="101581" x="5054600" y="3268663"/>
          <p14:tracePt t="101605" x="5045075" y="3268663"/>
          <p14:tracePt t="101621" x="5027613" y="3286125"/>
          <p14:tracePt t="101637" x="5027613" y="3303588"/>
          <p14:tracePt t="101647" x="5027613" y="3313113"/>
          <p14:tracePt t="101664" x="5010150" y="3330575"/>
          <p14:tracePt t="101680" x="5010150" y="3348038"/>
          <p14:tracePt t="101696" x="4991100" y="3367088"/>
          <p14:tracePt t="101713" x="4991100" y="3384550"/>
          <p14:tracePt t="101729" x="4973638" y="3394075"/>
          <p14:tracePt t="101781" x="4973638" y="3411538"/>
          <p14:tracePt t="101805" x="4956175" y="3419475"/>
          <p14:tracePt t="101836" x="4956175" y="3429000"/>
          <p14:tracePt t="101846" x="4946650" y="3429000"/>
          <p14:tracePt t="101864" x="4946650" y="3438525"/>
          <p14:tracePt t="101880" x="4938713" y="3438525"/>
          <p14:tracePt t="101895" x="4929188" y="3455988"/>
          <p14:tracePt t="102397" x="4929188" y="3465513"/>
          <p14:tracePt t="102421" x="4929188" y="3473450"/>
          <p14:tracePt t="102431" x="4929188" y="3482975"/>
          <p14:tracePt t="102447" x="4929188" y="3490913"/>
          <p14:tracePt t="102493" x="4929188" y="3509963"/>
          <p14:tracePt t="102558" x="4929188" y="3517900"/>
          <p14:tracePt t="102573" x="4929188" y="3527425"/>
          <p14:tracePt t="102597" x="4929188" y="3536950"/>
          <p14:tracePt t="102606" x="4929188" y="3544888"/>
          <p14:tracePt t="102618" x="4929188" y="3554413"/>
          <p14:tracePt t="102631" x="4929188" y="3562350"/>
          <p14:tracePt t="102647" x="4929188" y="3571875"/>
          <p14:tracePt t="102665" x="4929188" y="3581400"/>
          <p14:tracePt t="102679" x="4929188" y="3589338"/>
          <p14:tracePt t="102696" x="4929188" y="3598863"/>
          <p14:tracePt t="102718" x="4929188" y="3608388"/>
          <p14:tracePt t="102750" x="4929188" y="3616325"/>
          <p14:tracePt t="102766" x="4929188" y="3625850"/>
          <p14:tracePt t="102775" x="4929188" y="3633788"/>
          <p14:tracePt t="102796" x="4929188" y="3652838"/>
          <p14:tracePt t="102814" x="4938713" y="3697288"/>
          <p14:tracePt t="102831" x="4938713" y="3705225"/>
          <p14:tracePt t="102847" x="4946650" y="3741738"/>
          <p14:tracePt t="102864" x="4946650" y="3751263"/>
          <p14:tracePt t="102880" x="4956175" y="3759200"/>
          <p14:tracePt t="102918" x="4965700" y="3768725"/>
          <p14:tracePt t="102973" x="4965700" y="3776663"/>
          <p14:tracePt t="102983" x="4973638" y="3776663"/>
          <p14:tracePt t="102997" x="4991100" y="3795713"/>
          <p14:tracePt t="103014" x="5000625" y="3803650"/>
          <p14:tracePt t="103031" x="5018088" y="3822700"/>
          <p14:tracePt t="103047" x="5027613" y="3830638"/>
          <p14:tracePt t="103064" x="5045075" y="3840163"/>
          <p14:tracePt t="103079" x="5045075" y="3848100"/>
          <p14:tracePt t="103096" x="5062538" y="3857625"/>
          <p14:tracePt t="103113" x="5072063" y="3857625"/>
          <p14:tracePt t="103130" x="5081588" y="3857625"/>
          <p14:tracePt t="103158" x="5099050" y="3857625"/>
          <p14:tracePt t="103182" x="5108575" y="3857625"/>
          <p14:tracePt t="103206" x="5116513" y="3857625"/>
          <p14:tracePt t="103230" x="5126038" y="3857625"/>
          <p14:tracePt t="103318" x="5133975" y="3857625"/>
          <p14:tracePt t="103327" x="5143500" y="3857625"/>
          <p14:tracePt t="103582" x="5153025" y="3857625"/>
          <p14:tracePt t="103622" x="5160963" y="3857625"/>
          <p14:tracePt t="103646" x="5170488" y="3857625"/>
          <p14:tracePt t="103655" x="5180013" y="3857625"/>
          <p14:tracePt t="103670" x="5187950" y="3867150"/>
          <p14:tracePt t="103686" x="5205413" y="3875088"/>
          <p14:tracePt t="103711" x="5224463" y="3884613"/>
          <p14:tracePt t="103727" x="5241925" y="3884613"/>
          <p14:tracePt t="103736" x="5259388" y="3894138"/>
          <p14:tracePt t="103750" x="5268913" y="3894138"/>
          <p14:tracePt t="103763" x="5276850" y="3894138"/>
          <p14:tracePt t="103780" x="5295900" y="3894138"/>
          <p14:tracePt t="103838" x="5303838" y="3894138"/>
          <p14:tracePt t="103848" x="5322888" y="3894138"/>
          <p14:tracePt t="103864" x="5340350" y="3894138"/>
          <p14:tracePt t="103880" x="5348288" y="3894138"/>
          <p14:tracePt t="103918" x="5357813" y="3894138"/>
          <p14:tracePt t="103966" x="5375275" y="3894138"/>
          <p14:tracePt t="104006" x="5384800" y="3884613"/>
          <p14:tracePt t="104079" x="5384800" y="3875088"/>
          <p14:tracePt t="104087" x="5394325" y="3857625"/>
          <p14:tracePt t="104103" x="5402263" y="3848100"/>
          <p14:tracePt t="104183" x="5411788" y="3830638"/>
          <p14:tracePt t="104198" x="5411788" y="3822700"/>
          <p14:tracePt t="104208" x="5419725" y="3803650"/>
          <p14:tracePt t="104217" x="5419725" y="3795713"/>
          <p14:tracePt t="104230" x="5438775" y="3776663"/>
          <p14:tracePt t="104247" x="5438775" y="3751263"/>
          <p14:tracePt t="104263" x="5438775" y="3741738"/>
          <p14:tracePt t="104280" x="5446713" y="3732213"/>
          <p14:tracePt t="104343" x="5456238" y="3724275"/>
          <p14:tracePt t="104375" x="5456238" y="3714750"/>
          <p14:tracePt t="104399" x="5465763" y="3705225"/>
          <p14:tracePt t="104423" x="5465763" y="3697288"/>
          <p14:tracePt t="104447" x="5473700" y="3697288"/>
          <p14:tracePt t="104567" x="5473700" y="3687763"/>
          <p14:tracePt t="104583" x="5483225" y="3687763"/>
          <p14:tracePt t="104599" x="5483225" y="3697288"/>
          <p14:tracePt t="104623" x="5483225" y="3714750"/>
          <p14:tracePt t="104647" x="5483225" y="3724275"/>
          <p14:tracePt t="104663" x="5483225" y="3732213"/>
          <p14:tracePt t="104674" x="5483225" y="3741738"/>
          <p14:tracePt t="104684" x="5473700" y="3759200"/>
          <p14:tracePt t="104698" x="5465763" y="3768725"/>
          <p14:tracePt t="104714" x="5456238" y="3776663"/>
          <p14:tracePt t="104730" x="5446713" y="3803650"/>
          <p14:tracePt t="104747" x="5446713" y="3822700"/>
          <p14:tracePt t="104764" x="5438775" y="3830638"/>
          <p14:tracePt t="104779" x="5419725" y="3848100"/>
          <p14:tracePt t="104796" x="5402263" y="3875088"/>
          <p14:tracePt t="104798" x="5402263" y="3884613"/>
          <p14:tracePt t="104815" x="5384800" y="3894138"/>
          <p14:tracePt t="104830" x="5384800" y="3902075"/>
          <p14:tracePt t="104855" x="5375275" y="3911600"/>
          <p14:tracePt t="104866" x="5357813" y="3919538"/>
          <p14:tracePt t="104881" x="5348288" y="3919538"/>
          <p14:tracePt t="104897" x="5322888" y="3929063"/>
          <p14:tracePt t="104914" x="5286375" y="3938588"/>
          <p14:tracePt t="104935" x="5241925" y="3965575"/>
          <p14:tracePt t="104975" x="5232400" y="3983038"/>
          <p14:tracePt t="104999" x="5224463" y="3983038"/>
          <p14:tracePt t="105008" x="5214938" y="3983038"/>
          <p14:tracePt t="105032" x="5197475" y="3983038"/>
          <p14:tracePt t="105047" x="5187950" y="3983038"/>
          <p14:tracePt t="105064" x="5170488" y="3983038"/>
          <p14:tracePt t="105080" x="5160963" y="3983038"/>
          <p14:tracePt t="105127" x="5153025" y="3983038"/>
          <p14:tracePt t="105160" x="5143500" y="3983038"/>
          <p14:tracePt t="105169" x="5133975" y="3983038"/>
          <p14:tracePt t="105183" x="5116513" y="3983038"/>
          <p14:tracePt t="105295" x="5108575" y="3983038"/>
          <p14:tracePt t="105312" x="5099050" y="3983038"/>
          <p14:tracePt t="105368" x="5089525" y="3983038"/>
          <p14:tracePt t="105560" x="5081588" y="3983038"/>
          <p14:tracePt t="105569" x="5072063" y="3983038"/>
          <p14:tracePt t="105581" x="5062538" y="3983038"/>
          <p14:tracePt t="105596" x="5062538" y="3973513"/>
          <p14:tracePt t="105896" x="5072063" y="3973513"/>
          <p14:tracePt t="105920" x="5081588" y="3973513"/>
          <p14:tracePt t="105936" x="5081588" y="3983038"/>
          <p14:tracePt t="105952" x="5089525" y="3983038"/>
          <p14:tracePt t="105963" x="5089525" y="3990975"/>
          <p14:tracePt t="105980" x="5108575" y="4000500"/>
          <p14:tracePt t="106056" x="5116513" y="4000500"/>
          <p14:tracePt t="106096" x="5133975" y="4000500"/>
          <p14:tracePt t="106113" x="5143500" y="4000500"/>
          <p14:tracePt t="106123" x="5153025" y="4000500"/>
          <p14:tracePt t="106133" x="5170488" y="4000500"/>
          <p14:tracePt t="106168" x="5170488" y="4010025"/>
          <p14:tracePt t="106232" x="5180013" y="4010025"/>
          <p14:tracePt t="106264" x="5187950" y="4010025"/>
          <p14:tracePt t="106336" x="5187950" y="4000500"/>
          <p14:tracePt t="106346" x="5197475" y="4000500"/>
          <p14:tracePt t="106364" x="5197475" y="3990975"/>
          <p14:tracePt t="106380" x="5197475" y="3973513"/>
          <p14:tracePt t="106408" x="5205413" y="3973513"/>
          <p14:tracePt t="106424" x="5214938" y="3956050"/>
          <p14:tracePt t="106436" x="5214938" y="3946525"/>
          <p14:tracePt t="106449" x="5224463" y="3938588"/>
          <p14:tracePt t="106465" x="5241925" y="3919538"/>
          <p14:tracePt t="106481" x="5241925" y="3902075"/>
          <p14:tracePt t="106498" x="5241925" y="3875088"/>
          <p14:tracePt t="106515" x="5241925" y="3867150"/>
          <p14:tracePt t="106530" x="5241925" y="3857625"/>
          <p14:tracePt t="106548" x="5241925" y="3840163"/>
          <p14:tracePt t="106625" x="5241925" y="3830638"/>
          <p14:tracePt t="106648" x="5251450" y="3830638"/>
          <p14:tracePt t="106689" x="5251450" y="3822700"/>
          <p14:tracePt t="106825" x="5251450" y="3830638"/>
          <p14:tracePt t="106834" x="5251450" y="3840163"/>
          <p14:tracePt t="106848" x="5251450" y="3848100"/>
          <p14:tracePt t="106864" x="5251450" y="3857625"/>
          <p14:tracePt t="106880" x="5251450" y="3875088"/>
          <p14:tracePt t="106937" x="5241925" y="3875088"/>
          <p14:tracePt t="106961" x="5232400" y="3875088"/>
          <p14:tracePt t="106985" x="5224463" y="3875088"/>
          <p14:tracePt t="107009" x="5214938" y="3875088"/>
          <p14:tracePt t="107018" x="5205413" y="3875088"/>
          <p14:tracePt t="107030" x="5205413" y="3884613"/>
          <p14:tracePt t="107047" x="5197475" y="3884613"/>
          <p14:tracePt t="107081" x="5187950" y="3884613"/>
          <p14:tracePt t="107090" x="5180013" y="3884613"/>
          <p14:tracePt t="107105" x="5170488" y="3884613"/>
          <p14:tracePt t="107115" x="5160963" y="3884613"/>
          <p14:tracePt t="107130" x="5143500" y="3884613"/>
          <p14:tracePt t="107148" x="5126038" y="3884613"/>
          <p14:tracePt t="107165" x="5116513" y="3884613"/>
          <p14:tracePt t="107180" x="5108575" y="3884613"/>
          <p14:tracePt t="107198" x="5099050" y="3884613"/>
          <p14:tracePt t="107214" x="5089525" y="3884613"/>
          <p14:tracePt t="107231" x="5081588" y="3884613"/>
          <p14:tracePt t="107249" x="5072063" y="3884613"/>
          <p14:tracePt t="107266" x="5062538" y="3884613"/>
          <p14:tracePt t="107305" x="5054600" y="3884613"/>
          <p14:tracePt t="107315" x="5045075" y="3884613"/>
          <p14:tracePt t="107330" x="5027613" y="3875088"/>
          <p14:tracePt t="107348" x="5018088" y="3867150"/>
          <p14:tracePt t="107364" x="5000625" y="3867150"/>
          <p14:tracePt t="107380" x="4991100" y="3848100"/>
          <p14:tracePt t="107398" x="4983163" y="3848100"/>
          <p14:tracePt t="107414" x="4965700" y="3848100"/>
          <p14:tracePt t="107430" x="4956175" y="3840163"/>
          <p14:tracePt t="107448" x="4946650" y="3830638"/>
          <p14:tracePt t="107464" x="4938713" y="3822700"/>
          <p14:tracePt t="107497" x="4938713" y="3813175"/>
          <p14:tracePt t="107513" x="4929188" y="3813175"/>
          <p14:tracePt t="107522" x="4919663" y="3795713"/>
          <p14:tracePt t="107532" x="4911725" y="3795713"/>
          <p14:tracePt t="107548" x="4902200" y="3776663"/>
          <p14:tracePt t="107569" x="4894263" y="3768725"/>
          <p14:tracePt t="107580" x="4894263" y="3759200"/>
          <p14:tracePt t="107597" x="4875213" y="3751263"/>
          <p14:tracePt t="107614" x="4867275" y="3732213"/>
          <p14:tracePt t="107617" x="4857750" y="3724275"/>
          <p14:tracePt t="107641" x="4857750" y="3705225"/>
          <p14:tracePt t="107665" x="4848225" y="3705225"/>
          <p14:tracePt t="107785" x="4848225" y="3697288"/>
          <p14:tracePt t="107810" x="4848225" y="3687763"/>
          <p14:tracePt t="107819" x="4848225" y="3679825"/>
          <p14:tracePt t="107830" x="4840288" y="3670300"/>
          <p14:tracePt t="107865" x="4840288" y="3660775"/>
          <p14:tracePt t="107874" x="4830763" y="3660775"/>
          <p14:tracePt t="107921" x="4822825" y="3643313"/>
          <p14:tracePt t="107937" x="4822825" y="3633788"/>
          <p14:tracePt t="107953" x="4822825" y="3625850"/>
          <p14:tracePt t="107969" x="4822825" y="3616325"/>
          <p14:tracePt t="107980" x="4822825" y="3608388"/>
          <p14:tracePt t="107997" x="4822825" y="3589338"/>
          <p14:tracePt t="108013" x="4822825" y="3581400"/>
          <p14:tracePt t="108030" x="4813300" y="3562350"/>
          <p14:tracePt t="108073" x="4803775" y="3554413"/>
          <p14:tracePt t="108178" x="4803775" y="3544888"/>
          <p14:tracePt t="108187" x="4803775" y="3536950"/>
          <p14:tracePt t="108210" x="4803775" y="3527425"/>
          <p14:tracePt t="108230" x="4795838" y="3527425"/>
          <p14:tracePt t="108274" x="4795838" y="3517900"/>
          <p14:tracePt t="108297" x="4786313" y="3509963"/>
          <p14:tracePt t="108322" x="4786313" y="3500438"/>
          <p14:tracePt t="108354" x="4786313" y="3490913"/>
          <p14:tracePt t="108370" x="4786313" y="3482975"/>
          <p14:tracePt t="108402" x="4786313" y="3473450"/>
          <p14:tracePt t="108426" x="4786313" y="3465513"/>
          <p14:tracePt t="108442" x="4786313" y="3455988"/>
          <p14:tracePt t="108458" x="4786313" y="3446463"/>
          <p14:tracePt t="108498" x="4786313" y="3438525"/>
          <p14:tracePt t="108570" x="4786313" y="3419475"/>
          <p14:tracePt t="108634" x="4786313" y="3411538"/>
          <p14:tracePt t="108650" x="4786313" y="3402013"/>
          <p14:tracePt t="108666" x="4786313" y="3394075"/>
          <p14:tracePt t="108682" x="4786313" y="3384550"/>
          <p14:tracePt t="108706" x="4786313" y="3375025"/>
          <p14:tracePt t="108746" x="4786313" y="3367088"/>
          <p14:tracePt t="108794" x="4795838" y="3357563"/>
          <p14:tracePt t="108858" x="4813300" y="3348038"/>
          <p14:tracePt t="108874" x="4813300" y="3340100"/>
          <p14:tracePt t="108898" x="4822825" y="3330575"/>
          <p14:tracePt t="108922" x="4830763" y="3322638"/>
          <p14:tracePt t="108994" x="4840288" y="3322638"/>
          <p14:tracePt t="109018" x="4840288" y="3313113"/>
          <p14:tracePt t="109034" x="4848225" y="3313113"/>
          <p14:tracePt t="109066" x="4857750" y="3303588"/>
          <p14:tracePt t="109266" x="4857750" y="3295650"/>
          <p14:tracePt t="109362" x="4867275" y="3286125"/>
          <p14:tracePt t="109371" x="4875213" y="3286125"/>
          <p14:tracePt t="109787" x="4884738" y="3286125"/>
          <p14:tracePt t="109875" x="4902200" y="3286125"/>
          <p14:tracePt t="109955" x="4911725" y="3286125"/>
          <p14:tracePt t="109971" x="4929188" y="3286125"/>
          <p14:tracePt t="109996" x="4938713" y="3286125"/>
          <p14:tracePt t="110051" x="4946650" y="3286125"/>
          <p14:tracePt t="110067" x="4956175" y="3286125"/>
          <p14:tracePt t="110091" x="4965700" y="3286125"/>
          <p14:tracePt t="110139" x="4983163" y="3286125"/>
          <p14:tracePt t="110187" x="4991100" y="3286125"/>
          <p14:tracePt t="110275" x="5000625" y="3286125"/>
          <p14:tracePt t="110291" x="5000625" y="3295650"/>
          <p14:tracePt t="110451" x="5010150" y="3303588"/>
          <p14:tracePt t="110556" x="5018088" y="3303588"/>
          <p14:tracePt t="110580" x="5027613" y="3303588"/>
          <p14:tracePt t="110596" x="5027613" y="3313113"/>
          <p14:tracePt t="110612" x="5037138" y="3313113"/>
          <p14:tracePt t="110644" x="5045075" y="3313113"/>
          <p14:tracePt t="110660" x="5054600" y="3322638"/>
          <p14:tracePt t="110675" x="5062538" y="3340100"/>
          <p14:tracePt t="110692" x="5072063" y="3348038"/>
          <p14:tracePt t="110756" x="5081588" y="3348038"/>
          <p14:tracePt t="110765" x="5081588" y="3340100"/>
          <p14:tracePt t="110781" x="5081588" y="3322638"/>
          <p14:tracePt t="110804" x="5089525" y="3322638"/>
          <p14:tracePt t="110852" x="5108575" y="3322638"/>
          <p14:tracePt t="111172" x="5116513" y="3313113"/>
          <p14:tracePt t="111252" x="5116513" y="3303588"/>
          <p14:tracePt t="111292" x="5116513" y="3295650"/>
          <p14:tracePt t="111302" x="5108575" y="3286125"/>
          <p14:tracePt t="111364" x="5108575" y="3276600"/>
          <p14:tracePt t="111388" x="5108575" y="3268663"/>
          <p14:tracePt t="111397" x="5099050" y="3268663"/>
          <p14:tracePt t="111414" x="5089525" y="3259138"/>
          <p14:tracePt t="111444" x="5072063" y="3259138"/>
          <p14:tracePt t="111477" x="5062538" y="3259138"/>
          <p14:tracePt t="111486" x="5054600" y="3259138"/>
          <p14:tracePt t="111508" x="5037138" y="3259138"/>
          <p14:tracePt t="111540" x="5037138" y="3268663"/>
          <p14:tracePt t="111580" x="5027613" y="3268663"/>
          <p14:tracePt t="111590" x="5018088" y="3268663"/>
          <p14:tracePt t="111620" x="5010150" y="3268663"/>
          <p14:tracePt t="111630" x="5010150" y="3276600"/>
          <p14:tracePt t="111648" x="5000625" y="3286125"/>
          <p14:tracePt t="112045" x="4991100" y="3286125"/>
          <p14:tracePt t="112093" x="4991100" y="3295650"/>
          <p14:tracePt t="112141" x="4983163" y="3295650"/>
          <p14:tracePt t="112172" x="4983163" y="3303588"/>
          <p14:tracePt t="112182" x="4973638" y="3303588"/>
          <p14:tracePt t="112199" x="4973638" y="3313113"/>
          <p14:tracePt t="112215" x="4965700" y="3322638"/>
          <p14:tracePt t="112277" x="4956175" y="3330575"/>
          <p14:tracePt t="112286" x="4946650" y="3330575"/>
          <p14:tracePt t="112298" x="4946650" y="3340100"/>
          <p14:tracePt t="112314" x="4919663" y="3367088"/>
          <p14:tracePt t="112317" x="4919663" y="3375025"/>
          <p14:tracePt t="112333" x="4902200" y="3394075"/>
          <p14:tracePt t="112365" x="4894263" y="3402013"/>
          <p14:tracePt t="112381" x="4884738" y="3411538"/>
          <p14:tracePt t="112405" x="4875213" y="3419475"/>
          <p14:tracePt t="112453" x="4875213" y="3429000"/>
          <p14:tracePt t="112462" x="4875213" y="3438525"/>
          <p14:tracePt t="112482" x="4857750" y="3455988"/>
          <p14:tracePt t="112498" x="4848225" y="3465513"/>
          <p14:tracePt t="112515" x="4848225" y="3473450"/>
          <p14:tracePt t="112533" x="4848225" y="3482975"/>
          <p14:tracePt t="112550" x="4848225" y="3490913"/>
          <p14:tracePt t="112565" x="4848225" y="3509963"/>
          <p14:tracePt t="112581" x="4848225" y="3517900"/>
          <p14:tracePt t="112598" x="4848225" y="3527425"/>
          <p14:tracePt t="112677" x="4848225" y="3544888"/>
          <p14:tracePt t="112687" x="4848225" y="3554413"/>
          <p14:tracePt t="112700" x="4848225" y="3562350"/>
          <p14:tracePt t="112701" x="4848225" y="3581400"/>
          <p14:tracePt t="112717" x="4848225" y="3589338"/>
          <p14:tracePt t="112733" x="4848225" y="3608388"/>
          <p14:tracePt t="112789" x="4848225" y="3616325"/>
          <p14:tracePt t="112805" x="4848225" y="3625850"/>
          <p14:tracePt t="112815" x="4857750" y="3633788"/>
          <p14:tracePt t="112832" x="4867275" y="3652838"/>
          <p14:tracePt t="112848" x="4875213" y="3660775"/>
          <p14:tracePt t="112864" x="4884738" y="3679825"/>
          <p14:tracePt t="112882" x="4902200" y="3697288"/>
          <p14:tracePt t="112965" x="4919663" y="3697288"/>
          <p14:tracePt t="112974" x="4929188" y="3714750"/>
          <p14:tracePt t="112986" x="4946650" y="3714750"/>
          <p14:tracePt t="112999" x="4973638" y="3724275"/>
          <p14:tracePt t="113015" x="5010150" y="3724275"/>
          <p14:tracePt t="113033" x="5018088" y="3724275"/>
          <p14:tracePt t="113048" x="5018088" y="3732213"/>
          <p14:tracePt t="113064" x="5027613" y="3732213"/>
          <p14:tracePt t="113341" x="5037138" y="3732213"/>
          <p14:tracePt t="113638" x="5045075" y="3732213"/>
          <p14:tracePt t="113718" x="5045075" y="3724275"/>
          <p14:tracePt t="113727" x="5045075" y="3714750"/>
          <p14:tracePt t="113750" x="5037138" y="3705225"/>
          <p14:tracePt t="113910" x="5027613" y="3705225"/>
          <p14:tracePt t="113920" x="5018088" y="3705225"/>
          <p14:tracePt t="114214" x="5037138" y="3714750"/>
          <p14:tracePt t="114233" x="5045075" y="3724275"/>
          <p14:tracePt t="114242" x="5054600" y="3724275"/>
          <p14:tracePt t="114253" x="5062538" y="3732213"/>
          <p14:tracePt t="114302" x="5072063" y="3741738"/>
          <p14:tracePt t="119074" x="5081588" y="3751263"/>
          <p14:tracePt t="119498" x="5089525" y="3751263"/>
          <p14:tracePt t="119522" x="5099050" y="3751263"/>
          <p14:tracePt t="119538" x="5108575" y="3759200"/>
          <p14:tracePt t="119549" x="5108575" y="3768725"/>
          <p14:tracePt t="119579" x="5108575" y="3776663"/>
          <p14:tracePt t="119674" x="5108575" y="3786188"/>
          <p14:tracePt t="119690" x="5108575" y="3795713"/>
          <p14:tracePt t="119700" x="5108575" y="3803650"/>
          <p14:tracePt t="119717" x="5108575" y="3813175"/>
          <p14:tracePt t="119883" x="5116513" y="3813175"/>
          <p14:tracePt t="120018" x="5126038" y="3822700"/>
          <p14:tracePt t="120042" x="5126038" y="3830638"/>
          <p14:tracePt t="120059" x="5126038" y="3840163"/>
          <p14:tracePt t="121868" x="5126038" y="3848100"/>
          <p14:tracePt t="121877" x="5116513" y="3848100"/>
          <p14:tracePt t="122685" x="5089525" y="3857625"/>
          <p14:tracePt t="122694" x="5062538" y="3884613"/>
          <p14:tracePt t="122707" x="5037138" y="3894138"/>
          <p14:tracePt t="124270" x="5018088" y="3902075"/>
          <p14:tracePt t="124998" x="5010150" y="3902075"/>
          <p14:tracePt t="125015" x="5000625" y="3902075"/>
          <p14:tracePt t="125343" x="4991100" y="3902075"/>
          <p14:tracePt t="125358" x="4983163" y="3902075"/>
          <p14:tracePt t="126175" x="4965700" y="3902075"/>
          <p14:tracePt t="128521" x="4956175" y="3902075"/>
          <p14:tracePt t="128537" x="4946650" y="3902075"/>
          <p14:tracePt t="129265" x="4965700" y="3902075"/>
          <p14:tracePt t="129275" x="4973638" y="3902075"/>
          <p14:tracePt t="129286" x="4991100" y="3911600"/>
          <p14:tracePt t="129302" x="5010150" y="3911600"/>
          <p14:tracePt t="129318" x="5089525" y="3946525"/>
          <p14:tracePt t="129320" x="5099050" y="3946525"/>
          <p14:tracePt t="129826" x="5108575" y="39560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8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997</Words>
  <Application>Microsoft Office PowerPoint</Application>
  <PresentationFormat>On-screen Show (4:3)</PresentationFormat>
  <Paragraphs>305</Paragraphs>
  <Slides>30</Slides>
  <Notes>2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Times</vt:lpstr>
      <vt:lpstr>Times New Roman</vt:lpstr>
      <vt:lpstr>Wingdings</vt:lpstr>
      <vt:lpstr>سمة Office</vt:lpstr>
      <vt:lpstr>PowerPoint Presentation</vt:lpstr>
      <vt:lpstr>PowerPoint Presentation</vt:lpstr>
      <vt:lpstr>PowerPoint Presentation</vt:lpstr>
      <vt:lpstr>Mesodermal  Regions</vt:lpstr>
      <vt:lpstr>Development of Somites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of Somites</vt:lpstr>
      <vt:lpstr>Somites</vt:lpstr>
      <vt:lpstr>Somites</vt:lpstr>
      <vt:lpstr>PowerPoint Presentation</vt:lpstr>
      <vt:lpstr>Somites</vt:lpstr>
      <vt:lpstr>Somites</vt:lpstr>
      <vt:lpstr>Intraembryonic Coelom</vt:lpstr>
      <vt:lpstr>Parietal &amp; Visceral Layers</vt:lpstr>
      <vt:lpstr>Parietal &amp; Visceral Layers</vt:lpstr>
      <vt:lpstr>PowerPoint Presentation</vt:lpstr>
      <vt:lpstr>Fate of Intraembryonic Coelom</vt:lpstr>
      <vt:lpstr>Folding</vt:lpstr>
      <vt:lpstr>With lateral folding, mesoderm is recruited to gut wall</vt:lpstr>
      <vt:lpstr>PowerPoint Presentation</vt:lpstr>
      <vt:lpstr>Specialization of Endoderm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FUJITSU</dc:creator>
  <cp:lastModifiedBy>mohamed</cp:lastModifiedBy>
  <cp:revision>17</cp:revision>
  <dcterms:created xsi:type="dcterms:W3CDTF">2020-03-27T17:34:09Z</dcterms:created>
  <dcterms:modified xsi:type="dcterms:W3CDTF">2020-03-28T20:54:25Z</dcterms:modified>
</cp:coreProperties>
</file>