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F22AB4-8B6E-4AF2-9B3C-19FF1570611B}" type="datetimeFigureOut">
              <a:rPr lang="ar-EG" smtClean="0"/>
              <a:t>06/08/1443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62B4CB-0928-476E-AC60-FD6FCF88E53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8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B4CB-0928-476E-AC60-FD6FCF88E53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7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ANKLE JOINT &amp; JOINTS OF FOOT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724400" cy="6019800"/>
          </a:xfrm>
        </p:spPr>
      </p:pic>
    </p:spTree>
    <p:extLst>
      <p:ext uri="{BB962C8B-B14F-4D97-AF65-F5344CB8AC3E}">
        <p14:creationId xmlns:p14="http://schemas.microsoft.com/office/powerpoint/2010/main" val="29787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JOINTs </a:t>
            </a:r>
            <a:r>
              <a:rPr lang="en-US" dirty="0">
                <a:latin typeface="Algerian" panose="04020705040A02060702" pitchFamily="82" charset="0"/>
              </a:rPr>
              <a:t>of foot</a:t>
            </a:r>
            <a:r>
              <a:rPr lang="ar-EG" dirty="0"/>
              <a:t/>
            </a:r>
            <a:br>
              <a:rPr lang="ar-EG" dirty="0"/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295400"/>
            <a:ext cx="4421188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1- subtalar </a:t>
            </a:r>
            <a:r>
              <a:rPr lang="en-US" dirty="0" smtClean="0">
                <a:latin typeface="Algerian" panose="04020705040A02060702" pitchFamily="82" charset="0"/>
              </a:rPr>
              <a:t>joint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synovial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surface of body of talus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surface of calcaneus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"/>
            <a:ext cx="5029200" cy="6096000"/>
          </a:xfrm>
        </p:spPr>
      </p:pic>
    </p:spTree>
    <p:extLst>
      <p:ext uri="{BB962C8B-B14F-4D97-AF65-F5344CB8AC3E}">
        <p14:creationId xmlns:p14="http://schemas.microsoft.com/office/powerpoint/2010/main" val="1083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5720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JOINTs </a:t>
            </a:r>
            <a:r>
              <a:rPr lang="en-US" dirty="0">
                <a:latin typeface="Algerian" panose="04020705040A02060702" pitchFamily="82" charset="0"/>
              </a:rPr>
              <a:t>of foot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33400"/>
            <a:ext cx="5791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lgerian" panose="04020705040A02060702" pitchFamily="82" charset="0"/>
              </a:rPr>
              <a:t>2- TALOCALCANEONAVICULAR  joint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synovial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 &amp; socket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Ball:-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by the head of the talus.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Socket:-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navicular bone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-upper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the spring ligament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(which extends from sustantaculum tali to navicular bone it support head of talus )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sustentaculum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tali,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-superior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the calcaneus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JOINTs </a:t>
            </a:r>
            <a:r>
              <a:rPr lang="en-US" dirty="0">
                <a:latin typeface="Algerian" panose="04020705040A02060702" pitchFamily="82" charset="0"/>
              </a:rPr>
              <a:t>of foot</a:t>
            </a: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7388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Inversion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the foot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sole looks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inwards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done by</a:t>
            </a:r>
          </a:p>
          <a:p>
            <a:pPr marL="457200" indent="-45720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anterior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Tibialis posterior.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Everson: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-Lateral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of the foot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sole looks outwards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457200" indent="-45720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longus.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brevis.</a:t>
            </a:r>
          </a:p>
          <a:p>
            <a:pPr marL="457200" indent="-457200"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tertius.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4343400" cy="2819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441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62023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Algerian" panose="04020705040A02060702" pitchFamily="82" charset="0"/>
              </a:rPr>
              <a:t>Tibifibular</a:t>
            </a:r>
            <a:r>
              <a:rPr lang="en-US" sz="7200" dirty="0" smtClean="0">
                <a:latin typeface="Algerian" panose="04020705040A02060702" pitchFamily="82" charset="0"/>
              </a:rPr>
              <a:t> joints</a:t>
            </a:r>
            <a:r>
              <a:rPr lang="ar-EG" sz="7200" dirty="0"/>
              <a:t/>
            </a:r>
            <a:br>
              <a:rPr lang="ar-EG" sz="7200" dirty="0"/>
            </a:br>
            <a:endParaRPr lang="ar-EG" sz="7200" dirty="0"/>
          </a:p>
        </p:txBody>
      </p:sp>
    </p:spTree>
    <p:extLst>
      <p:ext uri="{BB962C8B-B14F-4D97-AF65-F5344CB8AC3E}">
        <p14:creationId xmlns:p14="http://schemas.microsoft.com/office/powerpoint/2010/main" val="24418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Tibiofibular </a:t>
            </a:r>
            <a:r>
              <a:rPr lang="en-US" dirty="0">
                <a:latin typeface="Algerian" panose="04020705040A02060702" pitchFamily="82" charset="0"/>
              </a:rPr>
              <a:t>joints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0"/>
            <a:ext cx="60960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superior tibiofibular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synovial   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of fibula</a:t>
            </a:r>
          </a:p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facet on lateral condyle of tibia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Movements:-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</a:p>
          <a:p>
            <a:pPr marL="0" indent="0">
              <a:buNone/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middle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tibiofibular</a:t>
            </a:r>
          </a:p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interosseous membrane( )tibia &amp; fibula</a:t>
            </a:r>
          </a:p>
          <a:p>
            <a:pPr marL="0" indent="0">
              <a:buNone/>
            </a:pP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inferior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tibiofibular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fibrous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</a:p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 area on medial side of lower part of fibula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Fibular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notch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end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tibia</a:t>
            </a:r>
          </a:p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Movements:-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0800"/>
            <a:ext cx="20574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52800"/>
            <a:ext cx="147009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27" y="5548086"/>
            <a:ext cx="4653639" cy="130991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53" y="4114800"/>
            <a:ext cx="4290762" cy="1433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757"/>
            <a:ext cx="2991750" cy="209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4864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Articular parts: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surface of lower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tibia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surface of medial malleolus,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lateral malleolus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surface of  trochlea of talus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 shaped surface for med. Mall.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surface for lat. Mall.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 to margins of articular surface. Thin in front , back thick on sides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Synovial membrane: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capsule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00220"/>
            <a:ext cx="3383629" cy="1314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51" y="37757"/>
            <a:ext cx="2296878" cy="27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38200"/>
            <a:ext cx="5410201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57150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1-medial collateral (deltoid) lig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-One of the strongest ligaments in the body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-Triangular in shape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-Attachment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pex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malleolus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tuberosity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navicular bones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calcaneo navicular (spring)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talus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Sustantaculum tali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of talus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over eversion of foot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2- maintain the medial long. Arch of foot</a:t>
            </a:r>
          </a:p>
        </p:txBody>
      </p:sp>
    </p:spTree>
    <p:extLst>
      <p:ext uri="{BB962C8B-B14F-4D97-AF65-F5344CB8AC3E}">
        <p14:creationId xmlns:p14="http://schemas.microsoft.com/office/powerpoint/2010/main" val="3788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5181600" cy="6705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5486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2-lateral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lig.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-weaker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calcaneo – fibular lig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tip of lateral malleolus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lateral surface of calcaneus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talofibular lig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ant. border of lateral malleolus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talus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talofibular lig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malleolar fossa of lateral malleolus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: posterior tubercle of talus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1295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33400"/>
            <a:ext cx="5791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deep to the extensor retinacula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2-Has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hallucis longus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3-Very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tibial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4-Nice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tibial 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5-Dog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 digitorum longus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6-&amp;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tertius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733800" cy="6553200"/>
          </a:xfrm>
        </p:spPr>
      </p:pic>
    </p:spTree>
    <p:extLst>
      <p:ext uri="{BB962C8B-B14F-4D97-AF65-F5344CB8AC3E}">
        <p14:creationId xmlns:p14="http://schemas.microsoft.com/office/powerpoint/2010/main" val="18807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95600"/>
            <a:ext cx="3962400" cy="381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1"/>
            <a:ext cx="4194175" cy="281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8674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posteromedially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retinaculum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1-Tom: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2-Does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digitorum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3-Very: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 vessels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4-Nice: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tibial n.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5-hats: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flexor hallucis longus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Posterolaterally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deep 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peroneal retinacula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Tendons of peroneus longus &amp; brevis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Tendoachilis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N.S.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Ant. &amp; post. Tibial nerves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918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4114800" cy="5791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ANKLE JOINT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685800"/>
            <a:ext cx="60960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&amp; plantar flexion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Eversion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eversion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tarsal joints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Dorsiflexion (extension):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1-tibialis ant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2-extensor hallucis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3-extensor digi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4-peroneus tertius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flexion (flexion) 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1-gasterocnemius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2-soleus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3-plantaris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4-tibialis post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5-flexor hall. Longus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6-flexor digi longus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623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81000"/>
            <a:ext cx="87630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</a:p>
          <a:p>
            <a:pPr marL="0" indent="0" algn="ctr">
              <a:buNone/>
            </a:pPr>
            <a:endParaRPr lang="en-US" sz="8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Algerian" panose="04020705040A02060702" pitchFamily="82" charset="0"/>
              </a:rPr>
              <a:t>JOINTs of foot</a:t>
            </a:r>
            <a:endParaRPr lang="ar-EG" sz="8000" dirty="0"/>
          </a:p>
        </p:txBody>
      </p:sp>
    </p:spTree>
    <p:extLst>
      <p:ext uri="{BB962C8B-B14F-4D97-AF65-F5344CB8AC3E}">
        <p14:creationId xmlns:p14="http://schemas.microsoft.com/office/powerpoint/2010/main" val="3514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1\2nd term\MUSK\photos\8\TIBIA &amp; FIBULA\Capture h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8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22B83CFD723468AD4A84E22A98B74" ma:contentTypeVersion="9" ma:contentTypeDescription="Create a new document." ma:contentTypeScope="" ma:versionID="a09c179e44334d206a368a86c05397b7">
  <xsd:schema xmlns:xsd="http://www.w3.org/2001/XMLSchema" xmlns:xs="http://www.w3.org/2001/XMLSchema" xmlns:p="http://schemas.microsoft.com/office/2006/metadata/properties" xmlns:ns2="1415beaa-1878-4f09-8105-dc829c0dd417" xmlns:ns3="a433687a-ae5f-44a0-9b01-062828d2e892" targetNamespace="http://schemas.microsoft.com/office/2006/metadata/properties" ma:root="true" ma:fieldsID="f78d526f08c6593db49831a5afe9810a" ns2:_="" ns3:_="">
    <xsd:import namespace="1415beaa-1878-4f09-8105-dc829c0dd417"/>
    <xsd:import namespace="a433687a-ae5f-44a0-9b01-062828d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5beaa-1878-4f09-8105-dc829c0dd4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3687a-ae5f-44a0-9b01-062828d2e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0fab3d-d326-4a93-90c4-3a6f5e166fe6}" ma:internalName="TaxCatchAll" ma:showField="CatchAllData" ma:web="a433687a-ae5f-44a0-9b01-062828d2e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15beaa-1878-4f09-8105-dc829c0dd417">
      <Terms xmlns="http://schemas.microsoft.com/office/infopath/2007/PartnerControls"/>
    </lcf76f155ced4ddcb4097134ff3c332f>
    <TaxCatchAll xmlns="a433687a-ae5f-44a0-9b01-062828d2e892" xsi:nil="true"/>
  </documentManagement>
</p:properties>
</file>

<file path=customXml/itemProps1.xml><?xml version="1.0" encoding="utf-8"?>
<ds:datastoreItem xmlns:ds="http://schemas.openxmlformats.org/officeDocument/2006/customXml" ds:itemID="{CBFF2B62-2A8F-4D09-85D6-DCB1FE0B3904}"/>
</file>

<file path=customXml/itemProps2.xml><?xml version="1.0" encoding="utf-8"?>
<ds:datastoreItem xmlns:ds="http://schemas.openxmlformats.org/officeDocument/2006/customXml" ds:itemID="{3EDD7B72-A8D2-4280-A87C-BB4A345B9908}"/>
</file>

<file path=customXml/itemProps3.xml><?xml version="1.0" encoding="utf-8"?>
<ds:datastoreItem xmlns:ds="http://schemas.openxmlformats.org/officeDocument/2006/customXml" ds:itemID="{0B064C45-002A-48E5-8A9E-5723D342F1B4}"/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623</Words>
  <Application>Microsoft Office PowerPoint</Application>
  <PresentationFormat>On-screen Show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ANKLE JOINT &amp; JOINTS OF FOOT</vt:lpstr>
      <vt:lpstr>ANKLE JOINT</vt:lpstr>
      <vt:lpstr>ANKLE JOINT</vt:lpstr>
      <vt:lpstr>ANKLE JOINT</vt:lpstr>
      <vt:lpstr>ANKLE JOINT</vt:lpstr>
      <vt:lpstr>ANKLE JOINT</vt:lpstr>
      <vt:lpstr>ANKLE JOINT</vt:lpstr>
      <vt:lpstr>PowerPoint Presentation</vt:lpstr>
      <vt:lpstr>PowerPoint Presentation</vt:lpstr>
      <vt:lpstr>JOINTs of foot </vt:lpstr>
      <vt:lpstr>JOINTs of foot </vt:lpstr>
      <vt:lpstr>JOINTs of foot </vt:lpstr>
      <vt:lpstr>Tibifibular joints </vt:lpstr>
      <vt:lpstr>Tibiofibular joints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JOINT &amp; JOINTS OF FOOT</dc:title>
  <dc:creator>A SDF</dc:creator>
  <cp:lastModifiedBy>A SDF</cp:lastModifiedBy>
  <cp:revision>29</cp:revision>
  <dcterms:created xsi:type="dcterms:W3CDTF">2006-08-16T00:00:00Z</dcterms:created>
  <dcterms:modified xsi:type="dcterms:W3CDTF">2022-03-09T20:27:04Z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0x01010027C22B83CFD723468AD4A84E22A98B74</vt:lpwstr>
  </property>
</Properties>
</file>