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2"/>
  </p:notesMasterIdLst>
  <p:sldIdLst>
    <p:sldId id="256" r:id="rId2"/>
    <p:sldId id="257" r:id="rId3"/>
    <p:sldId id="304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261" r:id="rId13"/>
    <p:sldId id="272" r:id="rId14"/>
    <p:sldId id="314" r:id="rId15"/>
    <p:sldId id="319" r:id="rId16"/>
    <p:sldId id="316" r:id="rId17"/>
    <p:sldId id="318" r:id="rId18"/>
    <p:sldId id="320" r:id="rId19"/>
    <p:sldId id="321" r:id="rId20"/>
    <p:sldId id="323" r:id="rId21"/>
    <p:sldId id="324" r:id="rId22"/>
    <p:sldId id="332" r:id="rId23"/>
    <p:sldId id="325" r:id="rId24"/>
    <p:sldId id="328" r:id="rId25"/>
    <p:sldId id="327" r:id="rId26"/>
    <p:sldId id="326" r:id="rId27"/>
    <p:sldId id="329" r:id="rId28"/>
    <p:sldId id="330" r:id="rId29"/>
    <p:sldId id="279" r:id="rId30"/>
    <p:sldId id="331" r:id="rId31"/>
  </p:sldIdLst>
  <p:sldSz cx="9144000" cy="5143500" type="screen16x9"/>
  <p:notesSz cx="6858000" cy="9144000"/>
  <p:embeddedFontLst>
    <p:embeddedFont>
      <p:font typeface="Proxima Nova Semibold" charset="0"/>
      <p:regular r:id="rId33"/>
      <p:bold r:id="rId34"/>
      <p:boldItalic r:id="rId35"/>
    </p:embeddedFont>
    <p:embeddedFont>
      <p:font typeface="Proxima Nova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252C967-E669-4C77-8F79-CCC0207FE804}">
  <a:tblStyle styleId="{F252C967-E669-4C77-8F79-CCC0207FE8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87787" autoAdjust="0"/>
  </p:normalViewPr>
  <p:slideViewPr>
    <p:cSldViewPr snapToGrid="0">
      <p:cViewPr varScale="1">
        <p:scale>
          <a:sx n="103" d="100"/>
          <a:sy n="103" d="100"/>
        </p:scale>
        <p:origin x="-1310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c4d732667_0_2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c4d732667_0_2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DDx</a:t>
            </a:r>
            <a:r>
              <a:rPr lang="en-US" dirty="0" smtClean="0"/>
              <a:t> of</a:t>
            </a:r>
            <a:r>
              <a:rPr lang="en-US" baseline="0" dirty="0" smtClean="0"/>
              <a:t> apex upper lobe consolidation </a:t>
            </a:r>
            <a:r>
              <a:rPr lang="en-US" baseline="0" dirty="0" smtClean="0">
                <a:sym typeface="Wingdings" pitchFamily="2" charset="2"/>
              </a:rPr>
              <a:t> TB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869c8454d0_1_3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869c8454d0_1_3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8d3500f5c7_1_8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8d3500f5c7_1_8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4d7326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c4d73266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tell</a:t>
            </a:r>
            <a:r>
              <a:rPr lang="en-US" baseline="0" dirty="0" smtClean="0"/>
              <a:t> me that it’s a typical pneumonia </a:t>
            </a:r>
            <a:r>
              <a:rPr lang="en-US" baseline="0" dirty="0" smtClean="0">
                <a:sym typeface="Wingdings" pitchFamily="2" charset="2"/>
              </a:rPr>
              <a:t> Consolidation + positive </a:t>
            </a:r>
            <a:r>
              <a:rPr lang="en-US" baseline="0" dirty="0" err="1" smtClean="0">
                <a:sym typeface="Wingdings" pitchFamily="2" charset="2"/>
              </a:rPr>
              <a:t>sihllout</a:t>
            </a:r>
            <a:r>
              <a:rPr lang="en-US" baseline="0" dirty="0" smtClean="0">
                <a:sym typeface="Wingdings" pitchFamily="2" charset="2"/>
              </a:rPr>
              <a:t> sign + Air </a:t>
            </a:r>
            <a:r>
              <a:rPr lang="en-US" baseline="0" dirty="0" err="1" smtClean="0">
                <a:sym typeface="Wingdings" pitchFamily="2" charset="2"/>
              </a:rPr>
              <a:t>bronchogram</a:t>
            </a:r>
            <a:r>
              <a:rPr lang="en-US" baseline="0" dirty="0" smtClean="0">
                <a:sym typeface="Wingdings" pitchFamily="2" charset="2"/>
              </a:rPr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4d732667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4d732667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d3e582e52_1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d3e582e52_1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8d3e582e52_1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8d3e582e52_1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69c8454d0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69c8454d0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8c4d732667_0_21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8c4d732667_0_21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42200" y="1738813"/>
            <a:ext cx="7659600" cy="11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34250" y="2842200"/>
            <a:ext cx="76755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rgbClr val="2ED3D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740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2480088" y="318358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ubTitle" idx="2"/>
          </p:nvPr>
        </p:nvSpPr>
        <p:spPr>
          <a:xfrm>
            <a:off x="2480100" y="3556652"/>
            <a:ext cx="15942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3"/>
          </p:nvPr>
        </p:nvSpPr>
        <p:spPr>
          <a:xfrm>
            <a:off x="5069675" y="318358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4"/>
          </p:nvPr>
        </p:nvSpPr>
        <p:spPr>
          <a:xfrm>
            <a:off x="5069680" y="3556652"/>
            <a:ext cx="15942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25" y="3777899"/>
            <a:ext cx="941963" cy="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175" y="471924"/>
            <a:ext cx="574882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726363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"/>
          </p:nvPr>
        </p:nvSpPr>
        <p:spPr>
          <a:xfrm>
            <a:off x="726238" y="993075"/>
            <a:ext cx="7691400" cy="3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153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170212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2"/>
          </p:nvPr>
        </p:nvSpPr>
        <p:spPr>
          <a:xfrm>
            <a:off x="170212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3"/>
          </p:nvPr>
        </p:nvSpPr>
        <p:spPr>
          <a:xfrm>
            <a:off x="3774900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4"/>
          </p:nvPr>
        </p:nvSpPr>
        <p:spPr>
          <a:xfrm>
            <a:off x="3774900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5"/>
          </p:nvPr>
        </p:nvSpPr>
        <p:spPr>
          <a:xfrm>
            <a:off x="5847675" y="2603630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6"/>
          </p:nvPr>
        </p:nvSpPr>
        <p:spPr>
          <a:xfrm>
            <a:off x="5847675" y="2976706"/>
            <a:ext cx="1594200" cy="9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162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">
  <p:cSld name="Highlighted number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 hasCustomPrompt="1"/>
          </p:nvPr>
        </p:nvSpPr>
        <p:spPr>
          <a:xfrm>
            <a:off x="2830050" y="1331534"/>
            <a:ext cx="34839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1"/>
          </p:nvPr>
        </p:nvSpPr>
        <p:spPr>
          <a:xfrm>
            <a:off x="2830050" y="1870075"/>
            <a:ext cx="3483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title" idx="2" hasCustomPrompt="1"/>
          </p:nvPr>
        </p:nvSpPr>
        <p:spPr>
          <a:xfrm>
            <a:off x="2830050" y="2431862"/>
            <a:ext cx="34839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3"/>
          </p:nvPr>
        </p:nvSpPr>
        <p:spPr>
          <a:xfrm>
            <a:off x="2830050" y="2968998"/>
            <a:ext cx="3483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4" hasCustomPrompt="1"/>
          </p:nvPr>
        </p:nvSpPr>
        <p:spPr>
          <a:xfrm>
            <a:off x="2830050" y="3527696"/>
            <a:ext cx="34839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ED3D6"/>
              </a:buClr>
              <a:buSzPts val="3600"/>
              <a:buNone/>
              <a:defRPr sz="3600">
                <a:solidFill>
                  <a:srgbClr val="2ED3D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5"/>
          </p:nvPr>
        </p:nvSpPr>
        <p:spPr>
          <a:xfrm>
            <a:off x="2830050" y="4066237"/>
            <a:ext cx="34839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title" idx="6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088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2177838" y="1575900"/>
            <a:ext cx="4788300" cy="13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ubTitle" idx="1"/>
          </p:nvPr>
        </p:nvSpPr>
        <p:spPr>
          <a:xfrm>
            <a:off x="2177863" y="2876400"/>
            <a:ext cx="4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ED3D6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2ED3D6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2ED3D6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2ED3D6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2ED3D6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2ED3D6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2ED3D6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2ED3D6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2ED3D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235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901650" y="3420525"/>
            <a:ext cx="73407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2952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1220925" y="1492875"/>
            <a:ext cx="5123400" cy="25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5" r:id="rId3"/>
    <p:sldLayoutId id="2147483690" r:id="rId4"/>
    <p:sldLayoutId id="2147483693" r:id="rId5"/>
    <p:sldLayoutId id="2147483698" r:id="rId6"/>
    <p:sldLayoutId id="2147483702" r:id="rId7"/>
    <p:sldLayoutId id="2147483703" r:id="rId8"/>
    <p:sldLayoutId id="2147483704" r:id="rId9"/>
    <p:sldLayoutId id="214748370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in0JGg" TargetMode="External"/><Relationship Id="rId2" Type="http://schemas.openxmlformats.org/officeDocument/2006/relationships/hyperlink" Target="https://radiopaedia.org/articles/pulmonary-manifestation-of-tuberculosis?lang=u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next.amboss.com/us/article/ap0QL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/>
              <a:t>P</a:t>
            </a:r>
            <a:r>
              <a:rPr lang="en" sz="8000" dirty="0" smtClean="0"/>
              <a:t>neumonia </a:t>
            </a:r>
            <a:endParaRPr sz="8000" dirty="0"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34216" y="1387227"/>
            <a:ext cx="7675568" cy="2369046"/>
            <a:chOff x="726220" y="1365541"/>
            <a:chExt cx="7675568" cy="2369046"/>
          </a:xfrm>
        </p:grpSpPr>
        <p:sp>
          <p:nvSpPr>
            <p:cNvPr id="155" name="Google Shape;155;p33"/>
            <p:cNvSpPr/>
            <p:nvPr/>
          </p:nvSpPr>
          <p:spPr>
            <a:xfrm>
              <a:off x="726220" y="13655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726220" y="29925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7663762" y="29925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7663762" y="13655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 smtClean="0"/>
              <a:t>Bronchopneumonia in Covid-19 case</a:t>
            </a:r>
            <a:endParaRPr lang="en-US" dirty="0"/>
          </a:p>
        </p:txBody>
      </p:sp>
      <p:pic>
        <p:nvPicPr>
          <p:cNvPr id="6146" name="Picture 2" descr="COVID-19 pneumonia | Radiology Cas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8571" y="1169080"/>
            <a:ext cx="4755573" cy="3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46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Lobar Pneumonia &amp; Bronchopneumonia - Organisms &amp; Characteristics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091" y="450547"/>
            <a:ext cx="7107382" cy="44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98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subTitle" idx="1"/>
          </p:nvPr>
        </p:nvSpPr>
        <p:spPr>
          <a:xfrm>
            <a:off x="205102" y="1333699"/>
            <a:ext cx="6922242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Duration of therapy is from 7-10 days and might take longer with specific organisms. </a:t>
            </a:r>
            <a:r>
              <a:rPr lang="en-US" dirty="0" smtClean="0">
                <a:solidFill>
                  <a:schemeClr val="bg1"/>
                </a:solidFill>
              </a:rPr>
              <a:t>(if it Atypical (6 weeks) or viral pneumonia) 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But the x-ray changes can persist for a longer period of time especially with atypical pneumonia. </a:t>
            </a:r>
            <a:endParaRPr dirty="0"/>
          </a:p>
        </p:txBody>
      </p:sp>
      <p:grpSp>
        <p:nvGrpSpPr>
          <p:cNvPr id="227" name="Google Shape;227;p38"/>
          <p:cNvGrpSpPr/>
          <p:nvPr/>
        </p:nvGrpSpPr>
        <p:grpSpPr>
          <a:xfrm>
            <a:off x="6582599" y="4288182"/>
            <a:ext cx="311749" cy="353210"/>
            <a:chOff x="-27710725" y="1959200"/>
            <a:chExt cx="260725" cy="295400"/>
          </a:xfrm>
        </p:grpSpPr>
        <p:sp>
          <p:nvSpPr>
            <p:cNvPr id="228" name="Google Shape;228;p38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38"/>
          <p:cNvSpPr/>
          <p:nvPr/>
        </p:nvSpPr>
        <p:spPr>
          <a:xfrm>
            <a:off x="2322635" y="4288182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38"/>
          <p:cNvGrpSpPr/>
          <p:nvPr/>
        </p:nvGrpSpPr>
        <p:grpSpPr>
          <a:xfrm>
            <a:off x="4394468" y="4307618"/>
            <a:ext cx="354136" cy="354136"/>
            <a:chOff x="-23229150" y="2710600"/>
            <a:chExt cx="296175" cy="296175"/>
          </a:xfrm>
        </p:grpSpPr>
        <p:sp>
          <p:nvSpPr>
            <p:cNvPr id="232" name="Google Shape;232;p38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38"/>
          <p:cNvGrpSpPr/>
          <p:nvPr/>
        </p:nvGrpSpPr>
        <p:grpSpPr>
          <a:xfrm>
            <a:off x="2113833" y="4098923"/>
            <a:ext cx="770783" cy="771518"/>
            <a:chOff x="1880125" y="1261650"/>
            <a:chExt cx="2649650" cy="2652175"/>
          </a:xfrm>
        </p:grpSpPr>
        <p:sp>
          <p:nvSpPr>
            <p:cNvPr id="235" name="Google Shape;235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239;p38"/>
          <p:cNvGrpSpPr/>
          <p:nvPr/>
        </p:nvGrpSpPr>
        <p:grpSpPr>
          <a:xfrm>
            <a:off x="4186144" y="4098923"/>
            <a:ext cx="770783" cy="771518"/>
            <a:chOff x="1880125" y="1261650"/>
            <a:chExt cx="2649650" cy="2652175"/>
          </a:xfrm>
        </p:grpSpPr>
        <p:sp>
          <p:nvSpPr>
            <p:cNvPr id="240" name="Google Shape;240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38"/>
          <p:cNvGrpSpPr/>
          <p:nvPr/>
        </p:nvGrpSpPr>
        <p:grpSpPr>
          <a:xfrm>
            <a:off x="6353082" y="4098923"/>
            <a:ext cx="770783" cy="771518"/>
            <a:chOff x="1880125" y="1261650"/>
            <a:chExt cx="2649650" cy="2652175"/>
          </a:xfrm>
        </p:grpSpPr>
        <p:sp>
          <p:nvSpPr>
            <p:cNvPr id="245" name="Google Shape;245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9"/>
          <p:cNvSpPr txBox="1">
            <a:spLocks noGrp="1"/>
          </p:cNvSpPr>
          <p:nvPr>
            <p:ph type="title"/>
          </p:nvPr>
        </p:nvSpPr>
        <p:spPr>
          <a:xfrm>
            <a:off x="2177850" y="1420117"/>
            <a:ext cx="4788300" cy="13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But!</a:t>
            </a:r>
            <a:endParaRPr dirty="0"/>
          </a:p>
        </p:txBody>
      </p:sp>
      <p:sp>
        <p:nvSpPr>
          <p:cNvPr id="476" name="Google Shape;476;p49"/>
          <p:cNvSpPr txBox="1">
            <a:spLocks noGrp="1"/>
          </p:cNvSpPr>
          <p:nvPr>
            <p:ph type="subTitle" idx="1"/>
          </p:nvPr>
        </p:nvSpPr>
        <p:spPr>
          <a:xfrm>
            <a:off x="2177850" y="2615267"/>
            <a:ext cx="4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Delayed recovery suggests either that a complication has occurred </a:t>
            </a:r>
            <a:r>
              <a:rPr lang="en-US" dirty="0" smtClean="0"/>
              <a:t> </a:t>
            </a:r>
            <a:r>
              <a:rPr lang="en-US" dirty="0"/>
              <a:t>or that the diagnosis is incorrect </a:t>
            </a:r>
            <a:r>
              <a:rPr lang="en-US" dirty="0" smtClean="0"/>
              <a:t>.</a:t>
            </a:r>
          </a:p>
          <a:p>
            <a:pPr marL="0" lvl="0" indent="0"/>
            <a:r>
              <a:rPr lang="en-US" dirty="0" smtClean="0"/>
              <a:t>So more investigations </a:t>
            </a:r>
            <a:r>
              <a:rPr lang="en-US" dirty="0" smtClean="0"/>
              <a:t>(CT scan ) and </a:t>
            </a:r>
            <a:r>
              <a:rPr lang="en-US" dirty="0" smtClean="0"/>
              <a:t>imaging might be needed.</a:t>
            </a:r>
            <a:endParaRPr dirty="0"/>
          </a:p>
        </p:txBody>
      </p:sp>
      <p:grpSp>
        <p:nvGrpSpPr>
          <p:cNvPr id="471" name="Google Shape;471;p49"/>
          <p:cNvGrpSpPr/>
          <p:nvPr/>
        </p:nvGrpSpPr>
        <p:grpSpPr>
          <a:xfrm>
            <a:off x="1732916" y="1213478"/>
            <a:ext cx="5678168" cy="2716546"/>
            <a:chOff x="856616" y="1441741"/>
            <a:chExt cx="5678168" cy="2716546"/>
          </a:xfrm>
        </p:grpSpPr>
        <p:sp>
          <p:nvSpPr>
            <p:cNvPr id="472" name="Google Shape;472;p49"/>
            <p:cNvSpPr/>
            <p:nvPr/>
          </p:nvSpPr>
          <p:spPr>
            <a:xfrm>
              <a:off x="856616" y="14417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9"/>
            <p:cNvSpPr/>
            <p:nvPr/>
          </p:nvSpPr>
          <p:spPr>
            <a:xfrm>
              <a:off x="856616" y="34162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9"/>
            <p:cNvSpPr/>
            <p:nvPr/>
          </p:nvSpPr>
          <p:spPr>
            <a:xfrm>
              <a:off x="5796758" y="34162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9"/>
            <p:cNvSpPr/>
            <p:nvPr/>
          </p:nvSpPr>
          <p:spPr>
            <a:xfrm>
              <a:off x="5796758" y="14417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 smtClean="0"/>
              <a:t>Tuberculosis</a:t>
            </a:r>
            <a:endParaRPr sz="8000" dirty="0"/>
          </a:p>
        </p:txBody>
      </p:sp>
      <p:grpSp>
        <p:nvGrpSpPr>
          <p:cNvPr id="2" name="Google Shape;154;p33"/>
          <p:cNvGrpSpPr/>
          <p:nvPr/>
        </p:nvGrpSpPr>
        <p:grpSpPr>
          <a:xfrm>
            <a:off x="734216" y="1387227"/>
            <a:ext cx="7675568" cy="2369046"/>
            <a:chOff x="726220" y="1365541"/>
            <a:chExt cx="7675568" cy="2369046"/>
          </a:xfrm>
        </p:grpSpPr>
        <p:sp>
          <p:nvSpPr>
            <p:cNvPr id="155" name="Google Shape;155;p33"/>
            <p:cNvSpPr/>
            <p:nvPr/>
          </p:nvSpPr>
          <p:spPr>
            <a:xfrm>
              <a:off x="726220" y="13655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726220" y="29925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7663762" y="2992530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7663762" y="1365541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4;p34"/>
          <p:cNvSpPr txBox="1">
            <a:spLocks noGrp="1"/>
          </p:cNvSpPr>
          <p:nvPr>
            <p:ph type="subTitle" idx="1"/>
          </p:nvPr>
        </p:nvSpPr>
        <p:spPr>
          <a:xfrm>
            <a:off x="0" y="707940"/>
            <a:ext cx="7691400" cy="3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   Chronic </a:t>
            </a:r>
            <a:r>
              <a:rPr lang="en-US" sz="2000" dirty="0" err="1" smtClean="0">
                <a:solidFill>
                  <a:schemeClr val="bg1"/>
                </a:solidFill>
              </a:rPr>
              <a:t>granulomatous</a:t>
            </a:r>
            <a:r>
              <a:rPr lang="en-US" sz="2000" dirty="0" smtClean="0">
                <a:solidFill>
                  <a:schemeClr val="bg1"/>
                </a:solidFill>
              </a:rPr>
              <a:t> infection , caused by </a:t>
            </a:r>
            <a:r>
              <a:rPr lang="en-US" sz="2000" b="1" dirty="0" err="1" smtClean="0">
                <a:solidFill>
                  <a:schemeClr val="bg1"/>
                </a:solidFill>
              </a:rPr>
              <a:t>M.tuberculosis</a:t>
            </a:r>
            <a:r>
              <a:rPr lang="en-US" sz="2000" b="1" dirty="0" smtClean="0">
                <a:solidFill>
                  <a:schemeClr val="bg1"/>
                </a:solidFill>
              </a:rPr>
              <a:t> 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The disease is confined to the</a:t>
            </a:r>
            <a:r>
              <a:rPr lang="en-US" sz="2000" b="1" dirty="0" smtClean="0">
                <a:solidFill>
                  <a:schemeClr val="bg1"/>
                </a:solidFill>
              </a:rPr>
              <a:t> lungs </a:t>
            </a:r>
            <a:r>
              <a:rPr lang="en-US" sz="2000" dirty="0" smtClean="0">
                <a:solidFill>
                  <a:schemeClr val="bg1"/>
                </a:solidFill>
              </a:rPr>
              <a:t>in most patients but may spread to almost any part of the body .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Pulmonary manifestations of tuberculosis</a:t>
            </a:r>
            <a:r>
              <a:rPr lang="en-US" sz="2000" dirty="0" smtClean="0">
                <a:solidFill>
                  <a:schemeClr val="bg1"/>
                </a:solidFill>
              </a:rPr>
              <a:t> are varied and depend in part whether the infection is primary or post-primary</a:t>
            </a:r>
            <a:endParaRPr lang="ar-JO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3"/>
          <p:cNvSpPr txBox="1">
            <a:spLocks noGrp="1"/>
          </p:cNvSpPr>
          <p:nvPr>
            <p:ph type="title"/>
          </p:nvPr>
        </p:nvSpPr>
        <p:spPr>
          <a:xfrm>
            <a:off x="726225" y="349276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Clinical </a:t>
            </a:r>
            <a:r>
              <a:rPr lang="en" dirty="0" smtClean="0"/>
              <a:t>presentation    </a:t>
            </a:r>
            <a:r>
              <a:rPr lang="ar-JO" dirty="0" err="1" smtClean="0"/>
              <a:t>مهمممم</a:t>
            </a:r>
            <a:r>
              <a:rPr lang="en" dirty="0" smtClean="0"/>
              <a:t> </a:t>
            </a:r>
            <a:endParaRPr dirty="0"/>
          </a:p>
        </p:txBody>
      </p:sp>
      <p:sp>
        <p:nvSpPr>
          <p:cNvPr id="328" name="Google Shape;328;p43"/>
          <p:cNvSpPr txBox="1"/>
          <p:nvPr/>
        </p:nvSpPr>
        <p:spPr>
          <a:xfrm>
            <a:off x="1252935" y="1883869"/>
            <a:ext cx="184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>
                <a:solidFill>
                  <a:schemeClr val="bg1"/>
                </a:solidFill>
                <a:latin typeface="Saira"/>
                <a:ea typeface="Saira"/>
                <a:cs typeface="Saira"/>
                <a:sym typeface="Saira"/>
              </a:rPr>
              <a:t>Hemoptysis</a:t>
            </a:r>
            <a:endParaRPr sz="1600" b="1" dirty="0">
              <a:solidFill>
                <a:schemeClr val="bg1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330" name="Google Shape;330;p43"/>
          <p:cNvSpPr txBox="1"/>
          <p:nvPr/>
        </p:nvSpPr>
        <p:spPr>
          <a:xfrm>
            <a:off x="6051168" y="1824588"/>
            <a:ext cx="184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 dirty="0" smtClean="0">
                <a:solidFill>
                  <a:srgbClr val="2ED3D6"/>
                </a:solidFill>
                <a:latin typeface="Saira"/>
                <a:ea typeface="Saira"/>
                <a:cs typeface="Saira"/>
                <a:sym typeface="Saira"/>
              </a:rPr>
              <a:t>Cough</a:t>
            </a:r>
            <a:endParaRPr sz="1600" b="1">
              <a:solidFill>
                <a:srgbClr val="2ED3D6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grpSp>
        <p:nvGrpSpPr>
          <p:cNvPr id="2" name="Google Shape;336;p43"/>
          <p:cNvGrpSpPr/>
          <p:nvPr/>
        </p:nvGrpSpPr>
        <p:grpSpPr>
          <a:xfrm>
            <a:off x="3143241" y="1133158"/>
            <a:ext cx="2881213" cy="3777220"/>
            <a:chOff x="3116656" y="1366466"/>
            <a:chExt cx="2881213" cy="3777220"/>
          </a:xfrm>
        </p:grpSpPr>
        <p:grpSp>
          <p:nvGrpSpPr>
            <p:cNvPr id="3" name="Google Shape;337;p43"/>
            <p:cNvGrpSpPr/>
            <p:nvPr/>
          </p:nvGrpSpPr>
          <p:grpSpPr>
            <a:xfrm>
              <a:off x="3385961" y="1366466"/>
              <a:ext cx="2372078" cy="3777220"/>
              <a:chOff x="998276" y="1542725"/>
              <a:chExt cx="1785800" cy="2843650"/>
            </a:xfrm>
          </p:grpSpPr>
          <p:sp>
            <p:nvSpPr>
              <p:cNvPr id="338" name="Google Shape;338;p43"/>
              <p:cNvSpPr/>
              <p:nvPr/>
            </p:nvSpPr>
            <p:spPr>
              <a:xfrm>
                <a:off x="998276" y="1542725"/>
                <a:ext cx="1785800" cy="2843650"/>
              </a:xfrm>
              <a:custGeom>
                <a:avLst/>
                <a:gdLst/>
                <a:ahLst/>
                <a:cxnLst/>
                <a:rect l="l" t="t" r="r" b="b"/>
                <a:pathLst>
                  <a:path w="71432" h="113746" extrusionOk="0">
                    <a:moveTo>
                      <a:pt x="70079" y="101052"/>
                    </a:moveTo>
                    <a:cubicBezTo>
                      <a:pt x="69821" y="95870"/>
                      <a:pt x="67719" y="85439"/>
                      <a:pt x="65955" y="80252"/>
                    </a:cubicBezTo>
                    <a:cubicBezTo>
                      <a:pt x="64682" y="75211"/>
                      <a:pt x="64375" y="68825"/>
                      <a:pt x="64190" y="64535"/>
                    </a:cubicBezTo>
                    <a:cubicBezTo>
                      <a:pt x="64012" y="60422"/>
                      <a:pt x="62137" y="53446"/>
                      <a:pt x="61252" y="45222"/>
                    </a:cubicBezTo>
                    <a:cubicBezTo>
                      <a:pt x="60226" y="39124"/>
                      <a:pt x="58240" y="37802"/>
                      <a:pt x="53176" y="36118"/>
                    </a:cubicBezTo>
                    <a:cubicBezTo>
                      <a:pt x="51264" y="35454"/>
                      <a:pt x="49574" y="34791"/>
                      <a:pt x="48326" y="34428"/>
                    </a:cubicBezTo>
                    <a:cubicBezTo>
                      <a:pt x="45246" y="33518"/>
                      <a:pt x="42671" y="32811"/>
                      <a:pt x="42671" y="32811"/>
                    </a:cubicBezTo>
                    <a:cubicBezTo>
                      <a:pt x="40175" y="32037"/>
                      <a:pt x="40833" y="28994"/>
                      <a:pt x="42302" y="26154"/>
                    </a:cubicBezTo>
                    <a:cubicBezTo>
                      <a:pt x="43433" y="23972"/>
                      <a:pt x="46377" y="21268"/>
                      <a:pt x="47527" y="16264"/>
                    </a:cubicBezTo>
                    <a:cubicBezTo>
                      <a:pt x="47729" y="17432"/>
                      <a:pt x="47822" y="18612"/>
                      <a:pt x="47797" y="19786"/>
                    </a:cubicBezTo>
                    <a:cubicBezTo>
                      <a:pt x="47773" y="21594"/>
                      <a:pt x="47570" y="23468"/>
                      <a:pt x="48221" y="25152"/>
                    </a:cubicBezTo>
                    <a:cubicBezTo>
                      <a:pt x="48768" y="26566"/>
                      <a:pt x="49881" y="27697"/>
                      <a:pt x="51092" y="28601"/>
                    </a:cubicBezTo>
                    <a:cubicBezTo>
                      <a:pt x="52438" y="29603"/>
                      <a:pt x="54141" y="30402"/>
                      <a:pt x="55751" y="29935"/>
                    </a:cubicBezTo>
                    <a:cubicBezTo>
                      <a:pt x="53618" y="28558"/>
                      <a:pt x="53514" y="25503"/>
                      <a:pt x="53944" y="23007"/>
                    </a:cubicBezTo>
                    <a:cubicBezTo>
                      <a:pt x="54429" y="20211"/>
                      <a:pt x="55302" y="17500"/>
                      <a:pt x="56525" y="14937"/>
                    </a:cubicBezTo>
                    <a:cubicBezTo>
                      <a:pt x="57460" y="12988"/>
                      <a:pt x="58622" y="11070"/>
                      <a:pt x="58861" y="8919"/>
                    </a:cubicBezTo>
                    <a:cubicBezTo>
                      <a:pt x="59292" y="5016"/>
                      <a:pt x="56286" y="1414"/>
                      <a:pt x="52438" y="639"/>
                    </a:cubicBezTo>
                    <a:cubicBezTo>
                      <a:pt x="49242" y="0"/>
                      <a:pt x="45793" y="1186"/>
                      <a:pt x="43587" y="3553"/>
                    </a:cubicBezTo>
                    <a:cubicBezTo>
                      <a:pt x="41491" y="2022"/>
                      <a:pt x="38651" y="1014"/>
                      <a:pt x="35073" y="744"/>
                    </a:cubicBezTo>
                    <a:cubicBezTo>
                      <a:pt x="30303" y="160"/>
                      <a:pt x="24821" y="1113"/>
                      <a:pt x="21944" y="4727"/>
                    </a:cubicBezTo>
                    <a:cubicBezTo>
                      <a:pt x="21434" y="5354"/>
                      <a:pt x="21028" y="6055"/>
                      <a:pt x="20733" y="6805"/>
                    </a:cubicBezTo>
                    <a:cubicBezTo>
                      <a:pt x="20137" y="8433"/>
                      <a:pt x="20297" y="10247"/>
                      <a:pt x="21169" y="11747"/>
                    </a:cubicBezTo>
                    <a:cubicBezTo>
                      <a:pt x="21335" y="11703"/>
                      <a:pt x="21501" y="11673"/>
                      <a:pt x="21667" y="11636"/>
                    </a:cubicBezTo>
                    <a:cubicBezTo>
                      <a:pt x="21839" y="12705"/>
                      <a:pt x="22159" y="13732"/>
                      <a:pt x="22141" y="15047"/>
                    </a:cubicBezTo>
                    <a:cubicBezTo>
                      <a:pt x="22104" y="17371"/>
                      <a:pt x="19762" y="18871"/>
                      <a:pt x="19928" y="19737"/>
                    </a:cubicBezTo>
                    <a:cubicBezTo>
                      <a:pt x="20069" y="20426"/>
                      <a:pt x="21200" y="20579"/>
                      <a:pt x="21852" y="20579"/>
                    </a:cubicBezTo>
                    <a:cubicBezTo>
                      <a:pt x="22036" y="20579"/>
                      <a:pt x="22159" y="20573"/>
                      <a:pt x="22159" y="20573"/>
                    </a:cubicBezTo>
                    <a:cubicBezTo>
                      <a:pt x="22546" y="21421"/>
                      <a:pt x="21489" y="22048"/>
                      <a:pt x="21471" y="22571"/>
                    </a:cubicBezTo>
                    <a:cubicBezTo>
                      <a:pt x="21452" y="23087"/>
                      <a:pt x="22122" y="23438"/>
                      <a:pt x="22122" y="23438"/>
                    </a:cubicBezTo>
                    <a:cubicBezTo>
                      <a:pt x="22122" y="23438"/>
                      <a:pt x="21471" y="23733"/>
                      <a:pt x="22122" y="24489"/>
                    </a:cubicBezTo>
                    <a:cubicBezTo>
                      <a:pt x="22768" y="25269"/>
                      <a:pt x="22159" y="25435"/>
                      <a:pt x="22122" y="26800"/>
                    </a:cubicBezTo>
                    <a:cubicBezTo>
                      <a:pt x="22091" y="27925"/>
                      <a:pt x="23493" y="28164"/>
                      <a:pt x="25023" y="28164"/>
                    </a:cubicBezTo>
                    <a:cubicBezTo>
                      <a:pt x="25380" y="28164"/>
                      <a:pt x="25743" y="28146"/>
                      <a:pt x="26093" y="28134"/>
                    </a:cubicBezTo>
                    <a:cubicBezTo>
                      <a:pt x="26191" y="28128"/>
                      <a:pt x="26296" y="28121"/>
                      <a:pt x="26388" y="28121"/>
                    </a:cubicBezTo>
                    <a:cubicBezTo>
                      <a:pt x="28078" y="28121"/>
                      <a:pt x="30426" y="28509"/>
                      <a:pt x="30844" y="30365"/>
                    </a:cubicBezTo>
                    <a:cubicBezTo>
                      <a:pt x="31305" y="32326"/>
                      <a:pt x="30801" y="32959"/>
                      <a:pt x="29179" y="33500"/>
                    </a:cubicBezTo>
                    <a:cubicBezTo>
                      <a:pt x="27556" y="34041"/>
                      <a:pt x="26585" y="34330"/>
                      <a:pt x="24753" y="34864"/>
                    </a:cubicBezTo>
                    <a:cubicBezTo>
                      <a:pt x="23505" y="35086"/>
                      <a:pt x="22694" y="35233"/>
                      <a:pt x="18950" y="36481"/>
                    </a:cubicBezTo>
                    <a:cubicBezTo>
                      <a:pt x="16406" y="37262"/>
                      <a:pt x="10861" y="38743"/>
                      <a:pt x="10136" y="48080"/>
                    </a:cubicBezTo>
                    <a:cubicBezTo>
                      <a:pt x="9109" y="55278"/>
                      <a:pt x="8569" y="60662"/>
                      <a:pt x="7640" y="66151"/>
                    </a:cubicBezTo>
                    <a:cubicBezTo>
                      <a:pt x="7198" y="70263"/>
                      <a:pt x="7044" y="76601"/>
                      <a:pt x="5139" y="81278"/>
                    </a:cubicBezTo>
                    <a:cubicBezTo>
                      <a:pt x="3497" y="86521"/>
                      <a:pt x="2987" y="95870"/>
                      <a:pt x="2496" y="100960"/>
                    </a:cubicBezTo>
                    <a:cubicBezTo>
                      <a:pt x="1912" y="106006"/>
                      <a:pt x="184" y="113192"/>
                      <a:pt x="0" y="113653"/>
                    </a:cubicBezTo>
                    <a:lnTo>
                      <a:pt x="6743" y="113653"/>
                    </a:lnTo>
                    <a:cubicBezTo>
                      <a:pt x="6743" y="113653"/>
                      <a:pt x="8716" y="106154"/>
                      <a:pt x="10480" y="102331"/>
                    </a:cubicBezTo>
                    <a:cubicBezTo>
                      <a:pt x="12435" y="98022"/>
                      <a:pt x="14058" y="88113"/>
                      <a:pt x="14002" y="86079"/>
                    </a:cubicBezTo>
                    <a:cubicBezTo>
                      <a:pt x="13929" y="84063"/>
                      <a:pt x="15096" y="78168"/>
                      <a:pt x="15668" y="75205"/>
                    </a:cubicBezTo>
                    <a:cubicBezTo>
                      <a:pt x="16682" y="69981"/>
                      <a:pt x="17186" y="59537"/>
                      <a:pt x="17186" y="59537"/>
                    </a:cubicBezTo>
                    <a:cubicBezTo>
                      <a:pt x="17186" y="59537"/>
                      <a:pt x="19940" y="72624"/>
                      <a:pt x="19977" y="77756"/>
                    </a:cubicBezTo>
                    <a:cubicBezTo>
                      <a:pt x="19995" y="82895"/>
                      <a:pt x="18827" y="85722"/>
                      <a:pt x="18606" y="88531"/>
                    </a:cubicBezTo>
                    <a:cubicBezTo>
                      <a:pt x="18121" y="91482"/>
                      <a:pt x="17137" y="94795"/>
                      <a:pt x="15963" y="98618"/>
                    </a:cubicBezTo>
                    <a:cubicBezTo>
                      <a:pt x="15084" y="101851"/>
                      <a:pt x="13517" y="106990"/>
                      <a:pt x="14543" y="113745"/>
                    </a:cubicBezTo>
                    <a:lnTo>
                      <a:pt x="56698" y="113598"/>
                    </a:lnTo>
                    <a:cubicBezTo>
                      <a:pt x="57730" y="105963"/>
                      <a:pt x="56212" y="101943"/>
                      <a:pt x="55524" y="98618"/>
                    </a:cubicBezTo>
                    <a:cubicBezTo>
                      <a:pt x="54940" y="95090"/>
                      <a:pt x="53932" y="92951"/>
                      <a:pt x="52979" y="89804"/>
                    </a:cubicBezTo>
                    <a:cubicBezTo>
                      <a:pt x="52192" y="87062"/>
                      <a:pt x="51079" y="83485"/>
                      <a:pt x="51116" y="78346"/>
                    </a:cubicBezTo>
                    <a:cubicBezTo>
                      <a:pt x="51135" y="73208"/>
                      <a:pt x="54497" y="58812"/>
                      <a:pt x="54497" y="58812"/>
                    </a:cubicBezTo>
                    <a:cubicBezTo>
                      <a:pt x="54497" y="58812"/>
                      <a:pt x="55880" y="72310"/>
                      <a:pt x="56261" y="75015"/>
                    </a:cubicBezTo>
                    <a:cubicBezTo>
                      <a:pt x="56864" y="79299"/>
                      <a:pt x="58886" y="84413"/>
                      <a:pt x="58757" y="86423"/>
                    </a:cubicBezTo>
                    <a:cubicBezTo>
                      <a:pt x="58548" y="89810"/>
                      <a:pt x="60625" y="99669"/>
                      <a:pt x="61842" y="101993"/>
                    </a:cubicBezTo>
                    <a:cubicBezTo>
                      <a:pt x="63059" y="104304"/>
                      <a:pt x="65955" y="113598"/>
                      <a:pt x="65955" y="113598"/>
                    </a:cubicBezTo>
                    <a:lnTo>
                      <a:pt x="71431" y="113659"/>
                    </a:lnTo>
                    <a:cubicBezTo>
                      <a:pt x="71229" y="113198"/>
                      <a:pt x="70313" y="106449"/>
                      <a:pt x="70079" y="101052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FFFF">
                      <a:alpha val="37430"/>
                    </a:srgbClr>
                  </a:gs>
                  <a:gs pos="100000">
                    <a:srgbClr val="0000FF">
                      <a:alpha val="3743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339;p43"/>
              <p:cNvGrpSpPr/>
              <p:nvPr/>
            </p:nvGrpSpPr>
            <p:grpSpPr>
              <a:xfrm>
                <a:off x="1459126" y="1614025"/>
                <a:ext cx="848725" cy="2691675"/>
                <a:chOff x="1459126" y="1614025"/>
                <a:chExt cx="848725" cy="2691675"/>
              </a:xfrm>
            </p:grpSpPr>
            <p:sp>
              <p:nvSpPr>
                <p:cNvPr id="340" name="Google Shape;340;p43"/>
                <p:cNvSpPr/>
                <p:nvPr/>
              </p:nvSpPr>
              <p:spPr>
                <a:xfrm>
                  <a:off x="1577901" y="1614025"/>
                  <a:ext cx="587050" cy="5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2" h="20580" extrusionOk="0">
                      <a:moveTo>
                        <a:pt x="11163" y="0"/>
                      </a:moveTo>
                      <a:cubicBezTo>
                        <a:pt x="4402" y="0"/>
                        <a:pt x="603" y="2680"/>
                        <a:pt x="308" y="6626"/>
                      </a:cubicBezTo>
                      <a:cubicBezTo>
                        <a:pt x="1" y="10640"/>
                        <a:pt x="1820" y="11931"/>
                        <a:pt x="4383" y="11931"/>
                      </a:cubicBezTo>
                      <a:cubicBezTo>
                        <a:pt x="4635" y="11931"/>
                        <a:pt x="4887" y="11919"/>
                        <a:pt x="5145" y="11894"/>
                      </a:cubicBezTo>
                      <a:cubicBezTo>
                        <a:pt x="5145" y="11894"/>
                        <a:pt x="5373" y="11876"/>
                        <a:pt x="5668" y="11876"/>
                      </a:cubicBezTo>
                      <a:cubicBezTo>
                        <a:pt x="6246" y="11876"/>
                        <a:pt x="7088" y="11943"/>
                        <a:pt x="7088" y="12318"/>
                      </a:cubicBezTo>
                      <a:cubicBezTo>
                        <a:pt x="7088" y="12878"/>
                        <a:pt x="6903" y="14390"/>
                        <a:pt x="8139" y="14427"/>
                      </a:cubicBezTo>
                      <a:cubicBezTo>
                        <a:pt x="8557" y="14445"/>
                        <a:pt x="8944" y="14451"/>
                        <a:pt x="9276" y="14451"/>
                      </a:cubicBezTo>
                      <a:cubicBezTo>
                        <a:pt x="9946" y="14451"/>
                        <a:pt x="10395" y="14427"/>
                        <a:pt x="10395" y="14427"/>
                      </a:cubicBezTo>
                      <a:cubicBezTo>
                        <a:pt x="10395" y="14427"/>
                        <a:pt x="10745" y="16129"/>
                        <a:pt x="11489" y="16480"/>
                      </a:cubicBezTo>
                      <a:cubicBezTo>
                        <a:pt x="12226" y="16848"/>
                        <a:pt x="11931" y="17512"/>
                        <a:pt x="12153" y="17899"/>
                      </a:cubicBezTo>
                      <a:cubicBezTo>
                        <a:pt x="12374" y="18268"/>
                        <a:pt x="13259" y="18699"/>
                        <a:pt x="13609" y="19270"/>
                      </a:cubicBezTo>
                      <a:cubicBezTo>
                        <a:pt x="13966" y="19823"/>
                        <a:pt x="14113" y="20561"/>
                        <a:pt x="14704" y="20579"/>
                      </a:cubicBezTo>
                      <a:lnTo>
                        <a:pt x="14734" y="20579"/>
                      </a:lnTo>
                      <a:cubicBezTo>
                        <a:pt x="15331" y="20579"/>
                        <a:pt x="15785" y="20088"/>
                        <a:pt x="15404" y="19307"/>
                      </a:cubicBezTo>
                      <a:cubicBezTo>
                        <a:pt x="14999" y="18490"/>
                        <a:pt x="14611" y="17770"/>
                        <a:pt x="14870" y="17697"/>
                      </a:cubicBezTo>
                      <a:cubicBezTo>
                        <a:pt x="14876" y="17697"/>
                        <a:pt x="14888" y="17697"/>
                        <a:pt x="14894" y="17697"/>
                      </a:cubicBezTo>
                      <a:cubicBezTo>
                        <a:pt x="15128" y="17697"/>
                        <a:pt x="16037" y="18004"/>
                        <a:pt x="17015" y="18004"/>
                      </a:cubicBezTo>
                      <a:cubicBezTo>
                        <a:pt x="17593" y="18004"/>
                        <a:pt x="18195" y="17893"/>
                        <a:pt x="18693" y="17549"/>
                      </a:cubicBezTo>
                      <a:cubicBezTo>
                        <a:pt x="20094" y="16590"/>
                        <a:pt x="22037" y="15385"/>
                        <a:pt x="21115" y="12595"/>
                      </a:cubicBezTo>
                      <a:lnTo>
                        <a:pt x="21115" y="12595"/>
                      </a:lnTo>
                      <a:lnTo>
                        <a:pt x="21164" y="12595"/>
                      </a:lnTo>
                      <a:cubicBezTo>
                        <a:pt x="21471" y="12595"/>
                        <a:pt x="23020" y="12478"/>
                        <a:pt x="23241" y="10062"/>
                      </a:cubicBezTo>
                      <a:cubicBezTo>
                        <a:pt x="23481" y="7382"/>
                        <a:pt x="21889" y="799"/>
                        <a:pt x="13597" y="99"/>
                      </a:cubicBezTo>
                      <a:cubicBezTo>
                        <a:pt x="12743" y="31"/>
                        <a:pt x="11938" y="0"/>
                        <a:pt x="1116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FFFF">
                        <a:alpha val="62352"/>
                      </a:srgbClr>
                    </a:gs>
                    <a:gs pos="100000">
                      <a:srgbClr val="0000FF">
                        <a:alpha val="60784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" name="Google Shape;341;p43"/>
                <p:cNvGrpSpPr/>
                <p:nvPr/>
              </p:nvGrpSpPr>
              <p:grpSpPr>
                <a:xfrm>
                  <a:off x="1459126" y="2549075"/>
                  <a:ext cx="848725" cy="608875"/>
                  <a:chOff x="1459126" y="2549075"/>
                  <a:chExt cx="848725" cy="608875"/>
                </a:xfrm>
              </p:grpSpPr>
              <p:sp>
                <p:nvSpPr>
                  <p:cNvPr id="342" name="Google Shape;342;p43"/>
                  <p:cNvSpPr/>
                  <p:nvPr/>
                </p:nvSpPr>
                <p:spPr>
                  <a:xfrm>
                    <a:off x="1912751" y="2564925"/>
                    <a:ext cx="395100" cy="59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04" h="23721" extrusionOk="0">
                        <a:moveTo>
                          <a:pt x="4850" y="6"/>
                        </a:moveTo>
                        <a:cubicBezTo>
                          <a:pt x="4137" y="6"/>
                          <a:pt x="2736" y="234"/>
                          <a:pt x="2275" y="1973"/>
                        </a:cubicBezTo>
                        <a:cubicBezTo>
                          <a:pt x="1666" y="4321"/>
                          <a:pt x="129" y="7241"/>
                          <a:pt x="904" y="10603"/>
                        </a:cubicBezTo>
                        <a:cubicBezTo>
                          <a:pt x="1666" y="13965"/>
                          <a:pt x="0" y="16904"/>
                          <a:pt x="1740" y="18754"/>
                        </a:cubicBezTo>
                        <a:cubicBezTo>
                          <a:pt x="3418" y="20555"/>
                          <a:pt x="7419" y="23720"/>
                          <a:pt x="11335" y="23720"/>
                        </a:cubicBezTo>
                        <a:cubicBezTo>
                          <a:pt x="11476" y="23720"/>
                          <a:pt x="11618" y="23720"/>
                          <a:pt x="11753" y="23708"/>
                        </a:cubicBezTo>
                        <a:cubicBezTo>
                          <a:pt x="15804" y="23468"/>
                          <a:pt x="15711" y="19922"/>
                          <a:pt x="15029" y="18569"/>
                        </a:cubicBezTo>
                        <a:cubicBezTo>
                          <a:pt x="14365" y="17217"/>
                          <a:pt x="12829" y="14334"/>
                          <a:pt x="12699" y="12650"/>
                        </a:cubicBezTo>
                        <a:cubicBezTo>
                          <a:pt x="12570" y="10990"/>
                          <a:pt x="10610" y="1733"/>
                          <a:pt x="5268" y="31"/>
                        </a:cubicBezTo>
                        <a:cubicBezTo>
                          <a:pt x="5127" y="12"/>
                          <a:pt x="4991" y="0"/>
                          <a:pt x="4850" y="6"/>
                        </a:cubicBezTo>
                        <a:close/>
                      </a:path>
                    </a:pathLst>
                  </a:custGeom>
                  <a:solidFill>
                    <a:srgbClr val="C8FE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43"/>
                  <p:cNvSpPr/>
                  <p:nvPr/>
                </p:nvSpPr>
                <p:spPr>
                  <a:xfrm>
                    <a:off x="1459126" y="2549075"/>
                    <a:ext cx="395550" cy="59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22" h="23728" extrusionOk="0">
                        <a:moveTo>
                          <a:pt x="10997" y="1"/>
                        </a:moveTo>
                        <a:cubicBezTo>
                          <a:pt x="10843" y="1"/>
                          <a:pt x="10695" y="13"/>
                          <a:pt x="10554" y="38"/>
                        </a:cubicBezTo>
                        <a:cubicBezTo>
                          <a:pt x="5194" y="1734"/>
                          <a:pt x="3252" y="10979"/>
                          <a:pt x="3123" y="12657"/>
                        </a:cubicBezTo>
                        <a:cubicBezTo>
                          <a:pt x="2994" y="14323"/>
                          <a:pt x="1463" y="17224"/>
                          <a:pt x="775" y="18576"/>
                        </a:cubicBezTo>
                        <a:cubicBezTo>
                          <a:pt x="111" y="19904"/>
                          <a:pt x="0" y="23475"/>
                          <a:pt x="4045" y="23715"/>
                        </a:cubicBezTo>
                        <a:cubicBezTo>
                          <a:pt x="4186" y="23721"/>
                          <a:pt x="4327" y="23727"/>
                          <a:pt x="4469" y="23727"/>
                        </a:cubicBezTo>
                        <a:cubicBezTo>
                          <a:pt x="8384" y="23727"/>
                          <a:pt x="12404" y="20562"/>
                          <a:pt x="14082" y="18761"/>
                        </a:cubicBezTo>
                        <a:cubicBezTo>
                          <a:pt x="15822" y="16892"/>
                          <a:pt x="14138" y="13954"/>
                          <a:pt x="14912" y="10610"/>
                        </a:cubicBezTo>
                        <a:cubicBezTo>
                          <a:pt x="15687" y="7248"/>
                          <a:pt x="14156" y="4328"/>
                          <a:pt x="13529" y="1956"/>
                        </a:cubicBezTo>
                        <a:cubicBezTo>
                          <a:pt x="13068" y="235"/>
                          <a:pt x="11704" y="1"/>
                          <a:pt x="10997" y="1"/>
                        </a:cubicBezTo>
                        <a:close/>
                      </a:path>
                    </a:pathLst>
                  </a:custGeom>
                  <a:solidFill>
                    <a:srgbClr val="C8FE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4" name="Google Shape;344;p43"/>
                <p:cNvSpPr/>
                <p:nvPr/>
              </p:nvSpPr>
              <p:spPr>
                <a:xfrm>
                  <a:off x="1834226" y="2227925"/>
                  <a:ext cx="114650" cy="51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20592" extrusionOk="0">
                      <a:moveTo>
                        <a:pt x="3215" y="0"/>
                      </a:moveTo>
                      <a:cubicBezTo>
                        <a:pt x="3215" y="0"/>
                        <a:pt x="2109" y="609"/>
                        <a:pt x="775" y="683"/>
                      </a:cubicBezTo>
                      <a:cubicBezTo>
                        <a:pt x="775" y="683"/>
                        <a:pt x="1666" y="9724"/>
                        <a:pt x="1236" y="13253"/>
                      </a:cubicBezTo>
                      <a:cubicBezTo>
                        <a:pt x="793" y="16799"/>
                        <a:pt x="0" y="18090"/>
                        <a:pt x="0" y="18090"/>
                      </a:cubicBezTo>
                      <a:cubicBezTo>
                        <a:pt x="13" y="18422"/>
                        <a:pt x="142" y="18520"/>
                        <a:pt x="289" y="18520"/>
                      </a:cubicBezTo>
                      <a:cubicBezTo>
                        <a:pt x="510" y="18520"/>
                        <a:pt x="775" y="18293"/>
                        <a:pt x="775" y="18293"/>
                      </a:cubicBezTo>
                      <a:lnTo>
                        <a:pt x="1371" y="17174"/>
                      </a:lnTo>
                      <a:cubicBezTo>
                        <a:pt x="1414" y="17174"/>
                        <a:pt x="1463" y="17168"/>
                        <a:pt x="1506" y="17168"/>
                      </a:cubicBezTo>
                      <a:cubicBezTo>
                        <a:pt x="2348" y="17168"/>
                        <a:pt x="2385" y="17654"/>
                        <a:pt x="2385" y="17654"/>
                      </a:cubicBezTo>
                      <a:lnTo>
                        <a:pt x="2201" y="18133"/>
                      </a:lnTo>
                      <a:lnTo>
                        <a:pt x="3953" y="20592"/>
                      </a:lnTo>
                      <a:lnTo>
                        <a:pt x="4586" y="18096"/>
                      </a:lnTo>
                      <a:cubicBezTo>
                        <a:pt x="4586" y="18096"/>
                        <a:pt x="2975" y="16412"/>
                        <a:pt x="3252" y="11900"/>
                      </a:cubicBezTo>
                      <a:cubicBezTo>
                        <a:pt x="3547" y="7413"/>
                        <a:pt x="3215" y="0"/>
                        <a:pt x="3215" y="0"/>
                      </a:cubicBezTo>
                      <a:close/>
                    </a:path>
                  </a:pathLst>
                </a:custGeom>
                <a:solidFill>
                  <a:srgbClr val="C8FE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43"/>
                <p:cNvSpPr/>
                <p:nvPr/>
              </p:nvSpPr>
              <p:spPr>
                <a:xfrm>
                  <a:off x="1625226" y="3065100"/>
                  <a:ext cx="639600" cy="41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4" h="16462" extrusionOk="0">
                      <a:moveTo>
                        <a:pt x="18373" y="1"/>
                      </a:moveTo>
                      <a:cubicBezTo>
                        <a:pt x="15589" y="1"/>
                        <a:pt x="12540" y="1003"/>
                        <a:pt x="11003" y="1500"/>
                      </a:cubicBezTo>
                      <a:cubicBezTo>
                        <a:pt x="9436" y="1998"/>
                        <a:pt x="6756" y="1832"/>
                        <a:pt x="3996" y="2072"/>
                      </a:cubicBezTo>
                      <a:cubicBezTo>
                        <a:pt x="1242" y="2312"/>
                        <a:pt x="1" y="4070"/>
                        <a:pt x="634" y="4826"/>
                      </a:cubicBezTo>
                      <a:cubicBezTo>
                        <a:pt x="1267" y="5563"/>
                        <a:pt x="4113" y="4660"/>
                        <a:pt x="5496" y="6319"/>
                      </a:cubicBezTo>
                      <a:cubicBezTo>
                        <a:pt x="6897" y="7985"/>
                        <a:pt x="8766" y="8889"/>
                        <a:pt x="9842" y="9411"/>
                      </a:cubicBezTo>
                      <a:cubicBezTo>
                        <a:pt x="10174" y="9559"/>
                        <a:pt x="10727" y="9792"/>
                        <a:pt x="11354" y="10112"/>
                      </a:cubicBezTo>
                      <a:cubicBezTo>
                        <a:pt x="11723" y="10278"/>
                        <a:pt x="12110" y="10462"/>
                        <a:pt x="12516" y="10665"/>
                      </a:cubicBezTo>
                      <a:cubicBezTo>
                        <a:pt x="13610" y="11255"/>
                        <a:pt x="14734" y="11938"/>
                        <a:pt x="15331" y="12626"/>
                      </a:cubicBezTo>
                      <a:cubicBezTo>
                        <a:pt x="16474" y="14009"/>
                        <a:pt x="20445" y="15712"/>
                        <a:pt x="21982" y="16283"/>
                      </a:cubicBezTo>
                      <a:cubicBezTo>
                        <a:pt x="22252" y="16394"/>
                        <a:pt x="22541" y="16455"/>
                        <a:pt x="22836" y="16462"/>
                      </a:cubicBezTo>
                      <a:cubicBezTo>
                        <a:pt x="23881" y="16462"/>
                        <a:pt x="24582" y="15552"/>
                        <a:pt x="24864" y="13972"/>
                      </a:cubicBezTo>
                      <a:cubicBezTo>
                        <a:pt x="25233" y="11993"/>
                        <a:pt x="25104" y="8409"/>
                        <a:pt x="25344" y="5121"/>
                      </a:cubicBezTo>
                      <a:cubicBezTo>
                        <a:pt x="25583" y="1814"/>
                        <a:pt x="22793" y="388"/>
                        <a:pt x="22793" y="388"/>
                      </a:cubicBezTo>
                      <a:cubicBezTo>
                        <a:pt x="22793" y="388"/>
                        <a:pt x="21281" y="38"/>
                        <a:pt x="18453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FFFF">
                        <a:alpha val="62352"/>
                      </a:srgbClr>
                    </a:gs>
                    <a:gs pos="100000">
                      <a:srgbClr val="0000FF">
                        <a:alpha val="60784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43"/>
                <p:cNvSpPr/>
                <p:nvPr/>
              </p:nvSpPr>
              <p:spPr>
                <a:xfrm>
                  <a:off x="1524726" y="3048050"/>
                  <a:ext cx="355325" cy="5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3" h="22990" extrusionOk="0">
                      <a:moveTo>
                        <a:pt x="10180" y="0"/>
                      </a:moveTo>
                      <a:lnTo>
                        <a:pt x="8207" y="1500"/>
                      </a:lnTo>
                      <a:cubicBezTo>
                        <a:pt x="7315" y="1205"/>
                        <a:pt x="6541" y="1076"/>
                        <a:pt x="5852" y="1076"/>
                      </a:cubicBezTo>
                      <a:cubicBezTo>
                        <a:pt x="4021" y="1076"/>
                        <a:pt x="2791" y="1992"/>
                        <a:pt x="1623" y="3147"/>
                      </a:cubicBezTo>
                      <a:cubicBezTo>
                        <a:pt x="1" y="4733"/>
                        <a:pt x="56" y="9595"/>
                        <a:pt x="2054" y="12294"/>
                      </a:cubicBezTo>
                      <a:cubicBezTo>
                        <a:pt x="4045" y="14992"/>
                        <a:pt x="8373" y="15785"/>
                        <a:pt x="10327" y="16154"/>
                      </a:cubicBezTo>
                      <a:cubicBezTo>
                        <a:pt x="12307" y="16523"/>
                        <a:pt x="11827" y="17482"/>
                        <a:pt x="11790" y="18275"/>
                      </a:cubicBezTo>
                      <a:cubicBezTo>
                        <a:pt x="11735" y="19074"/>
                        <a:pt x="8741" y="21182"/>
                        <a:pt x="8852" y="22116"/>
                      </a:cubicBezTo>
                      <a:cubicBezTo>
                        <a:pt x="8926" y="22934"/>
                        <a:pt x="10020" y="22989"/>
                        <a:pt x="10309" y="22989"/>
                      </a:cubicBezTo>
                      <a:lnTo>
                        <a:pt x="10383" y="22989"/>
                      </a:lnTo>
                      <a:cubicBezTo>
                        <a:pt x="10383" y="22989"/>
                        <a:pt x="10788" y="21938"/>
                        <a:pt x="11882" y="20733"/>
                      </a:cubicBezTo>
                      <a:cubicBezTo>
                        <a:pt x="12970" y="19516"/>
                        <a:pt x="14132" y="18662"/>
                        <a:pt x="14040" y="16873"/>
                      </a:cubicBezTo>
                      <a:cubicBezTo>
                        <a:pt x="13954" y="15103"/>
                        <a:pt x="12491" y="14562"/>
                        <a:pt x="12491" y="14562"/>
                      </a:cubicBezTo>
                      <a:cubicBezTo>
                        <a:pt x="12491" y="14562"/>
                        <a:pt x="14212" y="13953"/>
                        <a:pt x="13413" y="11808"/>
                      </a:cubicBezTo>
                      <a:cubicBezTo>
                        <a:pt x="12614" y="9669"/>
                        <a:pt x="8698" y="10978"/>
                        <a:pt x="8735" y="8907"/>
                      </a:cubicBezTo>
                      <a:cubicBezTo>
                        <a:pt x="8791" y="6854"/>
                        <a:pt x="7942" y="5342"/>
                        <a:pt x="9178" y="3750"/>
                      </a:cubicBezTo>
                      <a:cubicBezTo>
                        <a:pt x="10401" y="2182"/>
                        <a:pt x="11305" y="203"/>
                        <a:pt x="11305" y="20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FFFF">
                        <a:alpha val="62352"/>
                      </a:srgbClr>
                    </a:gs>
                    <a:gs pos="100000">
                      <a:srgbClr val="0000FF">
                        <a:alpha val="60784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" name="Google Shape;347;p43"/>
                <p:cNvGrpSpPr/>
                <p:nvPr/>
              </p:nvGrpSpPr>
              <p:grpSpPr>
                <a:xfrm>
                  <a:off x="1674701" y="3317900"/>
                  <a:ext cx="433525" cy="379725"/>
                  <a:chOff x="1674701" y="3317900"/>
                  <a:chExt cx="433525" cy="379725"/>
                </a:xfrm>
              </p:grpSpPr>
              <p:sp>
                <p:nvSpPr>
                  <p:cNvPr id="348" name="Google Shape;348;p43"/>
                  <p:cNvSpPr/>
                  <p:nvPr/>
                </p:nvSpPr>
                <p:spPr>
                  <a:xfrm>
                    <a:off x="1946101" y="3390425"/>
                    <a:ext cx="162125" cy="23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85" h="9282" extrusionOk="0">
                        <a:moveTo>
                          <a:pt x="3289" y="0"/>
                        </a:moveTo>
                        <a:cubicBezTo>
                          <a:pt x="2317" y="0"/>
                          <a:pt x="1051" y="277"/>
                          <a:pt x="590" y="1512"/>
                        </a:cubicBezTo>
                        <a:cubicBezTo>
                          <a:pt x="0" y="3104"/>
                          <a:pt x="1715" y="3953"/>
                          <a:pt x="1715" y="3953"/>
                        </a:cubicBezTo>
                        <a:cubicBezTo>
                          <a:pt x="1494" y="4506"/>
                          <a:pt x="1770" y="4856"/>
                          <a:pt x="1770" y="4856"/>
                        </a:cubicBezTo>
                        <a:cubicBezTo>
                          <a:pt x="1475" y="5416"/>
                          <a:pt x="1715" y="5692"/>
                          <a:pt x="1715" y="5692"/>
                        </a:cubicBezTo>
                        <a:cubicBezTo>
                          <a:pt x="1205" y="6129"/>
                          <a:pt x="910" y="6774"/>
                          <a:pt x="922" y="7444"/>
                        </a:cubicBezTo>
                        <a:cubicBezTo>
                          <a:pt x="922" y="8360"/>
                          <a:pt x="2047" y="9282"/>
                          <a:pt x="3436" y="9282"/>
                        </a:cubicBezTo>
                        <a:cubicBezTo>
                          <a:pt x="3842" y="9282"/>
                          <a:pt x="4241" y="9202"/>
                          <a:pt x="4616" y="9054"/>
                        </a:cubicBezTo>
                        <a:cubicBezTo>
                          <a:pt x="6485" y="8311"/>
                          <a:pt x="6190" y="6374"/>
                          <a:pt x="6153" y="3455"/>
                        </a:cubicBezTo>
                        <a:cubicBezTo>
                          <a:pt x="6116" y="517"/>
                          <a:pt x="4032" y="56"/>
                          <a:pt x="4032" y="56"/>
                        </a:cubicBezTo>
                        <a:cubicBezTo>
                          <a:pt x="3787" y="19"/>
                          <a:pt x="3535" y="0"/>
                          <a:pt x="328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349;p43"/>
                  <p:cNvSpPr/>
                  <p:nvPr/>
                </p:nvSpPr>
                <p:spPr>
                  <a:xfrm>
                    <a:off x="1674701" y="3385650"/>
                    <a:ext cx="162300" cy="23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2" h="9283" extrusionOk="0">
                        <a:moveTo>
                          <a:pt x="3154" y="1"/>
                        </a:moveTo>
                        <a:cubicBezTo>
                          <a:pt x="2921" y="1"/>
                          <a:pt x="2687" y="13"/>
                          <a:pt x="2460" y="44"/>
                        </a:cubicBezTo>
                        <a:cubicBezTo>
                          <a:pt x="2460" y="44"/>
                          <a:pt x="370" y="505"/>
                          <a:pt x="333" y="3443"/>
                        </a:cubicBezTo>
                        <a:cubicBezTo>
                          <a:pt x="296" y="6381"/>
                          <a:pt x="1" y="8323"/>
                          <a:pt x="1870" y="9061"/>
                        </a:cubicBezTo>
                        <a:cubicBezTo>
                          <a:pt x="2245" y="9208"/>
                          <a:pt x="2638" y="9282"/>
                          <a:pt x="3037" y="9282"/>
                        </a:cubicBezTo>
                        <a:cubicBezTo>
                          <a:pt x="4433" y="9282"/>
                          <a:pt x="5570" y="8354"/>
                          <a:pt x="5570" y="7438"/>
                        </a:cubicBezTo>
                        <a:cubicBezTo>
                          <a:pt x="5576" y="6762"/>
                          <a:pt x="5287" y="6117"/>
                          <a:pt x="4777" y="5680"/>
                        </a:cubicBezTo>
                        <a:cubicBezTo>
                          <a:pt x="4777" y="5680"/>
                          <a:pt x="5017" y="5422"/>
                          <a:pt x="4722" y="4869"/>
                        </a:cubicBezTo>
                        <a:cubicBezTo>
                          <a:pt x="4722" y="4869"/>
                          <a:pt x="4998" y="4519"/>
                          <a:pt x="4777" y="3947"/>
                        </a:cubicBezTo>
                        <a:cubicBezTo>
                          <a:pt x="4777" y="3947"/>
                          <a:pt x="6492" y="3117"/>
                          <a:pt x="5902" y="1525"/>
                        </a:cubicBezTo>
                        <a:cubicBezTo>
                          <a:pt x="5435" y="265"/>
                          <a:pt x="4132" y="1"/>
                          <a:pt x="3154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43"/>
                  <p:cNvSpPr/>
                  <p:nvPr/>
                </p:nvSpPr>
                <p:spPr>
                  <a:xfrm>
                    <a:off x="1792726" y="3317900"/>
                    <a:ext cx="197650" cy="37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6" h="15189" extrusionOk="0">
                        <a:moveTo>
                          <a:pt x="4654" y="0"/>
                        </a:moveTo>
                        <a:lnTo>
                          <a:pt x="4654" y="4192"/>
                        </a:lnTo>
                        <a:cubicBezTo>
                          <a:pt x="4654" y="4192"/>
                          <a:pt x="1734" y="6817"/>
                          <a:pt x="130" y="6964"/>
                        </a:cubicBezTo>
                        <a:lnTo>
                          <a:pt x="1" y="7579"/>
                        </a:lnTo>
                        <a:cubicBezTo>
                          <a:pt x="1" y="7579"/>
                          <a:pt x="2840" y="6725"/>
                          <a:pt x="4248" y="5563"/>
                        </a:cubicBezTo>
                        <a:lnTo>
                          <a:pt x="4248" y="5563"/>
                        </a:lnTo>
                        <a:cubicBezTo>
                          <a:pt x="4064" y="5729"/>
                          <a:pt x="1144" y="8298"/>
                          <a:pt x="56" y="8390"/>
                        </a:cubicBezTo>
                        <a:lnTo>
                          <a:pt x="554" y="8980"/>
                        </a:lnTo>
                        <a:cubicBezTo>
                          <a:pt x="554" y="8980"/>
                          <a:pt x="4174" y="7075"/>
                          <a:pt x="4303" y="6300"/>
                        </a:cubicBezTo>
                        <a:lnTo>
                          <a:pt x="4303" y="15189"/>
                        </a:lnTo>
                        <a:lnTo>
                          <a:pt x="5766" y="15189"/>
                        </a:lnTo>
                        <a:lnTo>
                          <a:pt x="5766" y="8095"/>
                        </a:lnTo>
                        <a:cubicBezTo>
                          <a:pt x="6295" y="8943"/>
                          <a:pt x="7199" y="8999"/>
                          <a:pt x="7426" y="8999"/>
                        </a:cubicBezTo>
                        <a:cubicBezTo>
                          <a:pt x="7444" y="8999"/>
                          <a:pt x="7463" y="8999"/>
                          <a:pt x="7481" y="8999"/>
                        </a:cubicBezTo>
                        <a:lnTo>
                          <a:pt x="7850" y="8593"/>
                        </a:lnTo>
                        <a:cubicBezTo>
                          <a:pt x="6725" y="8482"/>
                          <a:pt x="6227" y="7358"/>
                          <a:pt x="6227" y="7358"/>
                        </a:cubicBezTo>
                        <a:lnTo>
                          <a:pt x="6227" y="7358"/>
                        </a:lnTo>
                        <a:cubicBezTo>
                          <a:pt x="6781" y="7720"/>
                          <a:pt x="7420" y="7769"/>
                          <a:pt x="7727" y="7769"/>
                        </a:cubicBezTo>
                        <a:cubicBezTo>
                          <a:pt x="7838" y="7769"/>
                          <a:pt x="7905" y="7763"/>
                          <a:pt x="7905" y="7763"/>
                        </a:cubicBezTo>
                        <a:lnTo>
                          <a:pt x="7776" y="7173"/>
                        </a:lnTo>
                        <a:cubicBezTo>
                          <a:pt x="7678" y="7186"/>
                          <a:pt x="7580" y="7186"/>
                          <a:pt x="7481" y="7186"/>
                        </a:cubicBezTo>
                        <a:cubicBezTo>
                          <a:pt x="6092" y="7186"/>
                          <a:pt x="5803" y="5987"/>
                          <a:pt x="5803" y="5987"/>
                        </a:cubicBezTo>
                        <a:lnTo>
                          <a:pt x="5803" y="553"/>
                        </a:lnTo>
                        <a:cubicBezTo>
                          <a:pt x="5410" y="350"/>
                          <a:pt x="5029" y="166"/>
                          <a:pt x="465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00FFFF">
                          <a:alpha val="38823"/>
                        </a:srgbClr>
                      </a:gs>
                      <a:gs pos="100000">
                        <a:srgbClr val="0000FF">
                          <a:alpha val="38823"/>
                        </a:srgbClr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51" name="Google Shape;351;p43"/>
                <p:cNvSpPr/>
                <p:nvPr/>
              </p:nvSpPr>
              <p:spPr>
                <a:xfrm>
                  <a:off x="1513051" y="3450200"/>
                  <a:ext cx="724875" cy="85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95" h="34220" extrusionOk="0">
                      <a:moveTo>
                        <a:pt x="2244" y="0"/>
                      </a:moveTo>
                      <a:cubicBezTo>
                        <a:pt x="1974" y="6"/>
                        <a:pt x="1703" y="43"/>
                        <a:pt x="1445" y="123"/>
                      </a:cubicBezTo>
                      <a:cubicBezTo>
                        <a:pt x="1" y="511"/>
                        <a:pt x="1021" y="2059"/>
                        <a:pt x="1095" y="2803"/>
                      </a:cubicBezTo>
                      <a:cubicBezTo>
                        <a:pt x="1150" y="3522"/>
                        <a:pt x="1593" y="4703"/>
                        <a:pt x="1593" y="4703"/>
                      </a:cubicBezTo>
                      <a:cubicBezTo>
                        <a:pt x="1371" y="5668"/>
                        <a:pt x="2312" y="6995"/>
                        <a:pt x="2312" y="6995"/>
                      </a:cubicBezTo>
                      <a:cubicBezTo>
                        <a:pt x="1851" y="8200"/>
                        <a:pt x="2404" y="8753"/>
                        <a:pt x="2404" y="8753"/>
                      </a:cubicBezTo>
                      <a:cubicBezTo>
                        <a:pt x="1925" y="9528"/>
                        <a:pt x="2422" y="10935"/>
                        <a:pt x="2422" y="10935"/>
                      </a:cubicBezTo>
                      <a:cubicBezTo>
                        <a:pt x="1519" y="12706"/>
                        <a:pt x="2293" y="13855"/>
                        <a:pt x="2293" y="13855"/>
                      </a:cubicBezTo>
                      <a:cubicBezTo>
                        <a:pt x="1648" y="14740"/>
                        <a:pt x="1980" y="16314"/>
                        <a:pt x="1980" y="16314"/>
                      </a:cubicBezTo>
                      <a:cubicBezTo>
                        <a:pt x="947" y="17955"/>
                        <a:pt x="1832" y="19823"/>
                        <a:pt x="1832" y="19823"/>
                      </a:cubicBezTo>
                      <a:cubicBezTo>
                        <a:pt x="1500" y="21114"/>
                        <a:pt x="1740" y="22430"/>
                        <a:pt x="1740" y="22430"/>
                      </a:cubicBezTo>
                      <a:cubicBezTo>
                        <a:pt x="1408" y="24347"/>
                        <a:pt x="2220" y="25017"/>
                        <a:pt x="2220" y="25017"/>
                      </a:cubicBezTo>
                      <a:cubicBezTo>
                        <a:pt x="2367" y="27642"/>
                        <a:pt x="4955" y="28011"/>
                        <a:pt x="4955" y="28011"/>
                      </a:cubicBezTo>
                      <a:cubicBezTo>
                        <a:pt x="5416" y="28939"/>
                        <a:pt x="6141" y="29222"/>
                        <a:pt x="6854" y="29222"/>
                      </a:cubicBezTo>
                      <a:cubicBezTo>
                        <a:pt x="7930" y="29222"/>
                        <a:pt x="8969" y="28589"/>
                        <a:pt x="8969" y="28589"/>
                      </a:cubicBezTo>
                      <a:cubicBezTo>
                        <a:pt x="9313" y="28705"/>
                        <a:pt x="9676" y="28767"/>
                        <a:pt x="10038" y="28779"/>
                      </a:cubicBezTo>
                      <a:cubicBezTo>
                        <a:pt x="10917" y="28779"/>
                        <a:pt x="11163" y="28238"/>
                        <a:pt x="11741" y="28011"/>
                      </a:cubicBezTo>
                      <a:cubicBezTo>
                        <a:pt x="11956" y="27919"/>
                        <a:pt x="12183" y="27870"/>
                        <a:pt x="12417" y="27863"/>
                      </a:cubicBezTo>
                      <a:cubicBezTo>
                        <a:pt x="12841" y="27863"/>
                        <a:pt x="13161" y="28091"/>
                        <a:pt x="13308" y="28638"/>
                      </a:cubicBezTo>
                      <a:cubicBezTo>
                        <a:pt x="13530" y="29455"/>
                        <a:pt x="13142" y="30709"/>
                        <a:pt x="12976" y="31969"/>
                      </a:cubicBezTo>
                      <a:cubicBezTo>
                        <a:pt x="12810" y="33205"/>
                        <a:pt x="13603" y="34219"/>
                        <a:pt x="13603" y="34219"/>
                      </a:cubicBezTo>
                      <a:lnTo>
                        <a:pt x="15490" y="34219"/>
                      </a:lnTo>
                      <a:cubicBezTo>
                        <a:pt x="15454" y="34219"/>
                        <a:pt x="15306" y="34182"/>
                        <a:pt x="15951" y="33076"/>
                      </a:cubicBezTo>
                      <a:cubicBezTo>
                        <a:pt x="16652" y="31889"/>
                        <a:pt x="15693" y="30746"/>
                        <a:pt x="16597" y="29302"/>
                      </a:cubicBezTo>
                      <a:cubicBezTo>
                        <a:pt x="17507" y="27863"/>
                        <a:pt x="17451" y="26032"/>
                        <a:pt x="17451" y="26032"/>
                      </a:cubicBezTo>
                      <a:cubicBezTo>
                        <a:pt x="17894" y="23591"/>
                        <a:pt x="16744" y="23518"/>
                        <a:pt x="15822" y="22485"/>
                      </a:cubicBezTo>
                      <a:cubicBezTo>
                        <a:pt x="15429" y="22061"/>
                        <a:pt x="14808" y="21932"/>
                        <a:pt x="14218" y="21932"/>
                      </a:cubicBezTo>
                      <a:cubicBezTo>
                        <a:pt x="13689" y="21944"/>
                        <a:pt x="13167" y="22024"/>
                        <a:pt x="12663" y="22172"/>
                      </a:cubicBezTo>
                      <a:cubicBezTo>
                        <a:pt x="12454" y="22092"/>
                        <a:pt x="12226" y="22049"/>
                        <a:pt x="12005" y="22042"/>
                      </a:cubicBezTo>
                      <a:cubicBezTo>
                        <a:pt x="11556" y="22030"/>
                        <a:pt x="11151" y="22301"/>
                        <a:pt x="10997" y="22725"/>
                      </a:cubicBezTo>
                      <a:cubicBezTo>
                        <a:pt x="10856" y="22676"/>
                        <a:pt x="10708" y="22651"/>
                        <a:pt x="10561" y="22651"/>
                      </a:cubicBezTo>
                      <a:cubicBezTo>
                        <a:pt x="9805" y="22651"/>
                        <a:pt x="9172" y="23266"/>
                        <a:pt x="9172" y="23266"/>
                      </a:cubicBezTo>
                      <a:cubicBezTo>
                        <a:pt x="9110" y="22885"/>
                        <a:pt x="8803" y="22780"/>
                        <a:pt x="8471" y="22780"/>
                      </a:cubicBezTo>
                      <a:cubicBezTo>
                        <a:pt x="8182" y="22792"/>
                        <a:pt x="7893" y="22848"/>
                        <a:pt x="7616" y="22946"/>
                      </a:cubicBezTo>
                      <a:cubicBezTo>
                        <a:pt x="7696" y="22079"/>
                        <a:pt x="6897" y="21766"/>
                        <a:pt x="6897" y="21766"/>
                      </a:cubicBezTo>
                      <a:cubicBezTo>
                        <a:pt x="7561" y="20512"/>
                        <a:pt x="6621" y="19676"/>
                        <a:pt x="6621" y="19676"/>
                      </a:cubicBezTo>
                      <a:cubicBezTo>
                        <a:pt x="7709" y="18109"/>
                        <a:pt x="7045" y="16295"/>
                        <a:pt x="7045" y="16295"/>
                      </a:cubicBezTo>
                      <a:cubicBezTo>
                        <a:pt x="7506" y="14433"/>
                        <a:pt x="6473" y="13394"/>
                        <a:pt x="6473" y="13394"/>
                      </a:cubicBezTo>
                      <a:cubicBezTo>
                        <a:pt x="7580" y="11919"/>
                        <a:pt x="6270" y="10554"/>
                        <a:pt x="6270" y="10554"/>
                      </a:cubicBezTo>
                      <a:cubicBezTo>
                        <a:pt x="6694" y="10149"/>
                        <a:pt x="6547" y="9257"/>
                        <a:pt x="6510" y="9036"/>
                      </a:cubicBezTo>
                      <a:lnTo>
                        <a:pt x="6510" y="9036"/>
                      </a:lnTo>
                      <a:cubicBezTo>
                        <a:pt x="6682" y="10007"/>
                        <a:pt x="7758" y="10075"/>
                        <a:pt x="8059" y="10075"/>
                      </a:cubicBezTo>
                      <a:lnTo>
                        <a:pt x="8133" y="10075"/>
                      </a:lnTo>
                      <a:cubicBezTo>
                        <a:pt x="8219" y="10917"/>
                        <a:pt x="9307" y="11028"/>
                        <a:pt x="9842" y="11028"/>
                      </a:cubicBezTo>
                      <a:cubicBezTo>
                        <a:pt x="10014" y="11028"/>
                        <a:pt x="10130" y="11015"/>
                        <a:pt x="10130" y="11015"/>
                      </a:cubicBezTo>
                      <a:cubicBezTo>
                        <a:pt x="10296" y="11765"/>
                        <a:pt x="10764" y="11962"/>
                        <a:pt x="11194" y="11962"/>
                      </a:cubicBezTo>
                      <a:cubicBezTo>
                        <a:pt x="11507" y="11950"/>
                        <a:pt x="11809" y="11876"/>
                        <a:pt x="12091" y="11741"/>
                      </a:cubicBezTo>
                      <a:cubicBezTo>
                        <a:pt x="12509" y="12146"/>
                        <a:pt x="13044" y="12275"/>
                        <a:pt x="13560" y="12275"/>
                      </a:cubicBezTo>
                      <a:cubicBezTo>
                        <a:pt x="14452" y="12275"/>
                        <a:pt x="15269" y="11894"/>
                        <a:pt x="15269" y="11894"/>
                      </a:cubicBezTo>
                      <a:cubicBezTo>
                        <a:pt x="15490" y="12109"/>
                        <a:pt x="15798" y="12226"/>
                        <a:pt x="16111" y="12214"/>
                      </a:cubicBezTo>
                      <a:cubicBezTo>
                        <a:pt x="17009" y="12214"/>
                        <a:pt x="18023" y="11501"/>
                        <a:pt x="18023" y="11501"/>
                      </a:cubicBezTo>
                      <a:cubicBezTo>
                        <a:pt x="18213" y="11568"/>
                        <a:pt x="18410" y="11599"/>
                        <a:pt x="18613" y="11599"/>
                      </a:cubicBezTo>
                      <a:cubicBezTo>
                        <a:pt x="19744" y="11599"/>
                        <a:pt x="20033" y="10413"/>
                        <a:pt x="20033" y="10413"/>
                      </a:cubicBezTo>
                      <a:lnTo>
                        <a:pt x="20076" y="10413"/>
                      </a:lnTo>
                      <a:cubicBezTo>
                        <a:pt x="21668" y="10394"/>
                        <a:pt x="21975" y="9313"/>
                        <a:pt x="21975" y="9313"/>
                      </a:cubicBezTo>
                      <a:cubicBezTo>
                        <a:pt x="22172" y="9380"/>
                        <a:pt x="22381" y="9417"/>
                        <a:pt x="22590" y="9423"/>
                      </a:cubicBezTo>
                      <a:cubicBezTo>
                        <a:pt x="23002" y="9423"/>
                        <a:pt x="23119" y="9202"/>
                        <a:pt x="23162" y="9067"/>
                      </a:cubicBezTo>
                      <a:lnTo>
                        <a:pt x="23162" y="9067"/>
                      </a:lnTo>
                      <a:cubicBezTo>
                        <a:pt x="22977" y="10382"/>
                        <a:pt x="23807" y="10603"/>
                        <a:pt x="23807" y="10603"/>
                      </a:cubicBezTo>
                      <a:cubicBezTo>
                        <a:pt x="23586" y="11396"/>
                        <a:pt x="23487" y="12220"/>
                        <a:pt x="23512" y="13044"/>
                      </a:cubicBezTo>
                      <a:cubicBezTo>
                        <a:pt x="22602" y="15336"/>
                        <a:pt x="24084" y="16240"/>
                        <a:pt x="24084" y="16240"/>
                      </a:cubicBezTo>
                      <a:cubicBezTo>
                        <a:pt x="22996" y="17611"/>
                        <a:pt x="23807" y="18938"/>
                        <a:pt x="23807" y="18938"/>
                      </a:cubicBezTo>
                      <a:cubicBezTo>
                        <a:pt x="23401" y="19553"/>
                        <a:pt x="23586" y="21415"/>
                        <a:pt x="23586" y="21415"/>
                      </a:cubicBezTo>
                      <a:cubicBezTo>
                        <a:pt x="23045" y="22024"/>
                        <a:pt x="22768" y="23303"/>
                        <a:pt x="22768" y="23303"/>
                      </a:cubicBezTo>
                      <a:cubicBezTo>
                        <a:pt x="20943" y="24077"/>
                        <a:pt x="21035" y="25706"/>
                        <a:pt x="21035" y="25706"/>
                      </a:cubicBezTo>
                      <a:cubicBezTo>
                        <a:pt x="21145" y="25755"/>
                        <a:pt x="21244" y="25841"/>
                        <a:pt x="21311" y="25946"/>
                      </a:cubicBezTo>
                      <a:cubicBezTo>
                        <a:pt x="21570" y="26327"/>
                        <a:pt x="22215" y="26757"/>
                        <a:pt x="22215" y="26757"/>
                      </a:cubicBezTo>
                      <a:cubicBezTo>
                        <a:pt x="21496" y="27089"/>
                        <a:pt x="20850" y="29455"/>
                        <a:pt x="20648" y="30027"/>
                      </a:cubicBezTo>
                      <a:cubicBezTo>
                        <a:pt x="20586" y="30193"/>
                        <a:pt x="20654" y="30267"/>
                        <a:pt x="20777" y="30267"/>
                      </a:cubicBezTo>
                      <a:cubicBezTo>
                        <a:pt x="21109" y="30267"/>
                        <a:pt x="21871" y="29750"/>
                        <a:pt x="22067" y="28921"/>
                      </a:cubicBezTo>
                      <a:cubicBezTo>
                        <a:pt x="22362" y="27796"/>
                        <a:pt x="23180" y="27384"/>
                        <a:pt x="23180" y="27384"/>
                      </a:cubicBezTo>
                      <a:cubicBezTo>
                        <a:pt x="23567" y="28251"/>
                        <a:pt x="24194" y="28521"/>
                        <a:pt x="24852" y="28521"/>
                      </a:cubicBezTo>
                      <a:cubicBezTo>
                        <a:pt x="25565" y="28521"/>
                        <a:pt x="26309" y="28195"/>
                        <a:pt x="26800" y="27974"/>
                      </a:cubicBezTo>
                      <a:cubicBezTo>
                        <a:pt x="27741" y="27550"/>
                        <a:pt x="27649" y="25405"/>
                        <a:pt x="27649" y="25405"/>
                      </a:cubicBezTo>
                      <a:cubicBezTo>
                        <a:pt x="27649" y="25405"/>
                        <a:pt x="27962" y="25276"/>
                        <a:pt x="28497" y="23782"/>
                      </a:cubicBezTo>
                      <a:cubicBezTo>
                        <a:pt x="28835" y="22928"/>
                        <a:pt x="28749" y="21975"/>
                        <a:pt x="28276" y="21194"/>
                      </a:cubicBezTo>
                      <a:cubicBezTo>
                        <a:pt x="28927" y="19197"/>
                        <a:pt x="27852" y="18035"/>
                        <a:pt x="27852" y="18035"/>
                      </a:cubicBezTo>
                      <a:cubicBezTo>
                        <a:pt x="28798" y="16461"/>
                        <a:pt x="27833" y="15078"/>
                        <a:pt x="27833" y="15078"/>
                      </a:cubicBezTo>
                      <a:cubicBezTo>
                        <a:pt x="28632" y="13726"/>
                        <a:pt x="27759" y="12435"/>
                        <a:pt x="27759" y="12435"/>
                      </a:cubicBezTo>
                      <a:cubicBezTo>
                        <a:pt x="28552" y="11286"/>
                        <a:pt x="27981" y="9792"/>
                        <a:pt x="27981" y="9792"/>
                      </a:cubicBezTo>
                      <a:cubicBezTo>
                        <a:pt x="28995" y="8311"/>
                        <a:pt x="28036" y="7352"/>
                        <a:pt x="28036" y="7352"/>
                      </a:cubicBezTo>
                      <a:cubicBezTo>
                        <a:pt x="28036" y="7352"/>
                        <a:pt x="28663" y="7167"/>
                        <a:pt x="28589" y="5151"/>
                      </a:cubicBezTo>
                      <a:cubicBezTo>
                        <a:pt x="28540" y="3424"/>
                        <a:pt x="26973" y="3301"/>
                        <a:pt x="26524" y="3301"/>
                      </a:cubicBezTo>
                      <a:lnTo>
                        <a:pt x="26407" y="3301"/>
                      </a:lnTo>
                      <a:cubicBezTo>
                        <a:pt x="26032" y="2895"/>
                        <a:pt x="25663" y="2754"/>
                        <a:pt x="25344" y="2754"/>
                      </a:cubicBezTo>
                      <a:cubicBezTo>
                        <a:pt x="24581" y="2754"/>
                        <a:pt x="24041" y="3541"/>
                        <a:pt x="24041" y="3541"/>
                      </a:cubicBezTo>
                      <a:cubicBezTo>
                        <a:pt x="23942" y="3510"/>
                        <a:pt x="23844" y="3498"/>
                        <a:pt x="23739" y="3498"/>
                      </a:cubicBezTo>
                      <a:cubicBezTo>
                        <a:pt x="22658" y="3498"/>
                        <a:pt x="21809" y="5016"/>
                        <a:pt x="21809" y="5016"/>
                      </a:cubicBezTo>
                      <a:lnTo>
                        <a:pt x="21729" y="5016"/>
                      </a:lnTo>
                      <a:cubicBezTo>
                        <a:pt x="20574" y="5016"/>
                        <a:pt x="20641" y="5834"/>
                        <a:pt x="20641" y="5834"/>
                      </a:cubicBezTo>
                      <a:cubicBezTo>
                        <a:pt x="20439" y="5784"/>
                        <a:pt x="20230" y="5754"/>
                        <a:pt x="20021" y="5754"/>
                      </a:cubicBezTo>
                      <a:cubicBezTo>
                        <a:pt x="19344" y="5748"/>
                        <a:pt x="18717" y="6104"/>
                        <a:pt x="18392" y="6700"/>
                      </a:cubicBezTo>
                      <a:cubicBezTo>
                        <a:pt x="18152" y="6571"/>
                        <a:pt x="17888" y="6510"/>
                        <a:pt x="17617" y="6504"/>
                      </a:cubicBezTo>
                      <a:cubicBezTo>
                        <a:pt x="16707" y="6510"/>
                        <a:pt x="16136" y="7315"/>
                        <a:pt x="16136" y="7315"/>
                      </a:cubicBezTo>
                      <a:cubicBezTo>
                        <a:pt x="15902" y="7247"/>
                        <a:pt x="15656" y="7217"/>
                        <a:pt x="15417" y="7217"/>
                      </a:cubicBezTo>
                      <a:cubicBezTo>
                        <a:pt x="14396" y="7217"/>
                        <a:pt x="13843" y="7831"/>
                        <a:pt x="13843" y="7831"/>
                      </a:cubicBezTo>
                      <a:cubicBezTo>
                        <a:pt x="13339" y="7167"/>
                        <a:pt x="12743" y="6977"/>
                        <a:pt x="12233" y="6977"/>
                      </a:cubicBezTo>
                      <a:cubicBezTo>
                        <a:pt x="11790" y="6983"/>
                        <a:pt x="11360" y="7106"/>
                        <a:pt x="10979" y="7333"/>
                      </a:cubicBezTo>
                      <a:cubicBezTo>
                        <a:pt x="10942" y="6393"/>
                        <a:pt x="10198" y="6245"/>
                        <a:pt x="9737" y="6245"/>
                      </a:cubicBezTo>
                      <a:cubicBezTo>
                        <a:pt x="9614" y="6245"/>
                        <a:pt x="9491" y="6258"/>
                        <a:pt x="9368" y="6276"/>
                      </a:cubicBezTo>
                      <a:cubicBezTo>
                        <a:pt x="9202" y="5225"/>
                        <a:pt x="7598" y="5041"/>
                        <a:pt x="7598" y="5041"/>
                      </a:cubicBezTo>
                      <a:cubicBezTo>
                        <a:pt x="8114" y="3762"/>
                        <a:pt x="6688" y="3320"/>
                        <a:pt x="6688" y="3320"/>
                      </a:cubicBezTo>
                      <a:cubicBezTo>
                        <a:pt x="6744" y="2176"/>
                        <a:pt x="5600" y="1807"/>
                        <a:pt x="5600" y="1807"/>
                      </a:cubicBezTo>
                      <a:cubicBezTo>
                        <a:pt x="5422" y="578"/>
                        <a:pt x="4777" y="302"/>
                        <a:pt x="4236" y="302"/>
                      </a:cubicBezTo>
                      <a:cubicBezTo>
                        <a:pt x="3959" y="308"/>
                        <a:pt x="3689" y="363"/>
                        <a:pt x="3443" y="474"/>
                      </a:cubicBezTo>
                      <a:cubicBezTo>
                        <a:pt x="3443" y="474"/>
                        <a:pt x="3092" y="0"/>
                        <a:pt x="224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FFFF">
                        <a:alpha val="62352"/>
                      </a:srgbClr>
                    </a:gs>
                    <a:gs pos="100000">
                      <a:srgbClr val="0000FF">
                        <a:alpha val="60784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43"/>
                <p:cNvSpPr/>
                <p:nvPr/>
              </p:nvSpPr>
              <p:spPr>
                <a:xfrm>
                  <a:off x="1726651" y="2627300"/>
                  <a:ext cx="281400" cy="43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6" h="17298" extrusionOk="0">
                      <a:moveTo>
                        <a:pt x="6147" y="1"/>
                      </a:moveTo>
                      <a:cubicBezTo>
                        <a:pt x="6141" y="1"/>
                        <a:pt x="6129" y="1"/>
                        <a:pt x="6117" y="1"/>
                      </a:cubicBezTo>
                      <a:cubicBezTo>
                        <a:pt x="6043" y="56"/>
                        <a:pt x="5570" y="873"/>
                        <a:pt x="5514" y="1175"/>
                      </a:cubicBezTo>
                      <a:cubicBezTo>
                        <a:pt x="5483" y="1359"/>
                        <a:pt x="5299" y="1414"/>
                        <a:pt x="5127" y="1414"/>
                      </a:cubicBezTo>
                      <a:cubicBezTo>
                        <a:pt x="5022" y="1414"/>
                        <a:pt x="4918" y="1396"/>
                        <a:pt x="4820" y="1359"/>
                      </a:cubicBezTo>
                      <a:cubicBezTo>
                        <a:pt x="4684" y="1322"/>
                        <a:pt x="4684" y="99"/>
                        <a:pt x="4684" y="99"/>
                      </a:cubicBezTo>
                      <a:cubicBezTo>
                        <a:pt x="4119" y="99"/>
                        <a:pt x="3553" y="548"/>
                        <a:pt x="3553" y="548"/>
                      </a:cubicBezTo>
                      <a:lnTo>
                        <a:pt x="3738" y="1605"/>
                      </a:lnTo>
                      <a:cubicBezTo>
                        <a:pt x="3215" y="2066"/>
                        <a:pt x="3418" y="2502"/>
                        <a:pt x="3418" y="2502"/>
                      </a:cubicBezTo>
                      <a:cubicBezTo>
                        <a:pt x="2681" y="3049"/>
                        <a:pt x="2797" y="4242"/>
                        <a:pt x="2361" y="4242"/>
                      </a:cubicBezTo>
                      <a:cubicBezTo>
                        <a:pt x="1974" y="4223"/>
                        <a:pt x="1974" y="4045"/>
                        <a:pt x="1851" y="4045"/>
                      </a:cubicBezTo>
                      <a:cubicBezTo>
                        <a:pt x="1826" y="4045"/>
                        <a:pt x="1808" y="4045"/>
                        <a:pt x="1795" y="4051"/>
                      </a:cubicBezTo>
                      <a:cubicBezTo>
                        <a:pt x="1623" y="4131"/>
                        <a:pt x="1377" y="4371"/>
                        <a:pt x="1586" y="4525"/>
                      </a:cubicBezTo>
                      <a:cubicBezTo>
                        <a:pt x="1777" y="4691"/>
                        <a:pt x="1605" y="4691"/>
                        <a:pt x="1377" y="4973"/>
                      </a:cubicBezTo>
                      <a:cubicBezTo>
                        <a:pt x="1132" y="5262"/>
                        <a:pt x="1642" y="5828"/>
                        <a:pt x="1832" y="5895"/>
                      </a:cubicBezTo>
                      <a:cubicBezTo>
                        <a:pt x="1845" y="5902"/>
                        <a:pt x="1857" y="5902"/>
                        <a:pt x="1869" y="5902"/>
                      </a:cubicBezTo>
                      <a:cubicBezTo>
                        <a:pt x="2121" y="5902"/>
                        <a:pt x="2963" y="5465"/>
                        <a:pt x="2963" y="5465"/>
                      </a:cubicBezTo>
                      <a:lnTo>
                        <a:pt x="2963" y="5465"/>
                      </a:lnTo>
                      <a:cubicBezTo>
                        <a:pt x="2736" y="5957"/>
                        <a:pt x="2773" y="6633"/>
                        <a:pt x="2773" y="6633"/>
                      </a:cubicBezTo>
                      <a:cubicBezTo>
                        <a:pt x="2773" y="6633"/>
                        <a:pt x="2631" y="6221"/>
                        <a:pt x="2269" y="6221"/>
                      </a:cubicBezTo>
                      <a:cubicBezTo>
                        <a:pt x="2189" y="6227"/>
                        <a:pt x="2115" y="6246"/>
                        <a:pt x="2041" y="6276"/>
                      </a:cubicBezTo>
                      <a:cubicBezTo>
                        <a:pt x="1513" y="6485"/>
                        <a:pt x="1494" y="6879"/>
                        <a:pt x="1494" y="6879"/>
                      </a:cubicBezTo>
                      <a:cubicBezTo>
                        <a:pt x="1869" y="6897"/>
                        <a:pt x="2023" y="7278"/>
                        <a:pt x="2023" y="7278"/>
                      </a:cubicBezTo>
                      <a:cubicBezTo>
                        <a:pt x="1" y="10659"/>
                        <a:pt x="1" y="15927"/>
                        <a:pt x="683" y="16683"/>
                      </a:cubicBezTo>
                      <a:cubicBezTo>
                        <a:pt x="1070" y="17089"/>
                        <a:pt x="1574" y="17298"/>
                        <a:pt x="2293" y="17298"/>
                      </a:cubicBezTo>
                      <a:cubicBezTo>
                        <a:pt x="2871" y="17298"/>
                        <a:pt x="3590" y="17168"/>
                        <a:pt x="4512" y="16904"/>
                      </a:cubicBezTo>
                      <a:cubicBezTo>
                        <a:pt x="6608" y="16302"/>
                        <a:pt x="10063" y="13868"/>
                        <a:pt x="10647" y="11354"/>
                      </a:cubicBezTo>
                      <a:cubicBezTo>
                        <a:pt x="11255" y="8846"/>
                        <a:pt x="9178" y="7407"/>
                        <a:pt x="9178" y="7407"/>
                      </a:cubicBezTo>
                      <a:cubicBezTo>
                        <a:pt x="9178" y="7407"/>
                        <a:pt x="9251" y="6670"/>
                        <a:pt x="9178" y="5182"/>
                      </a:cubicBezTo>
                      <a:cubicBezTo>
                        <a:pt x="9129" y="3855"/>
                        <a:pt x="8182" y="3781"/>
                        <a:pt x="7973" y="3781"/>
                      </a:cubicBezTo>
                      <a:lnTo>
                        <a:pt x="7930" y="3781"/>
                      </a:lnTo>
                      <a:cubicBezTo>
                        <a:pt x="8041" y="2349"/>
                        <a:pt x="6664" y="1931"/>
                        <a:pt x="6664" y="1740"/>
                      </a:cubicBezTo>
                      <a:cubicBezTo>
                        <a:pt x="6682" y="1531"/>
                        <a:pt x="7082" y="837"/>
                        <a:pt x="7155" y="511"/>
                      </a:cubicBezTo>
                      <a:cubicBezTo>
                        <a:pt x="7241" y="216"/>
                        <a:pt x="6344" y="1"/>
                        <a:pt x="614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FFFF">
                        <a:alpha val="38823"/>
                      </a:srgbClr>
                    </a:gs>
                    <a:gs pos="100000">
                      <a:srgbClr val="0000FF">
                        <a:alpha val="38823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353" name="Google Shape;353;p43"/>
            <p:cNvCxnSpPr/>
            <p:nvPr/>
          </p:nvCxnSpPr>
          <p:spPr>
            <a:xfrm>
              <a:off x="3116656" y="2320080"/>
              <a:ext cx="1169700" cy="601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43"/>
            <p:cNvCxnSpPr/>
            <p:nvPr/>
          </p:nvCxnSpPr>
          <p:spPr>
            <a:xfrm flipH="1">
              <a:off x="4828169" y="2320080"/>
              <a:ext cx="1169700" cy="601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2" name="Google Shape;355;p43"/>
          <p:cNvCxnSpPr/>
          <p:nvPr/>
        </p:nvCxnSpPr>
        <p:spPr>
          <a:xfrm flipH="1">
            <a:off x="4543344" y="2421837"/>
            <a:ext cx="1264800" cy="616800"/>
          </a:xfrm>
          <a:prstGeom prst="bentConnector3">
            <a:avLst>
              <a:gd name="adj1" fmla="val 1287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0;p43"/>
          <p:cNvSpPr txBox="1"/>
          <p:nvPr/>
        </p:nvSpPr>
        <p:spPr>
          <a:xfrm>
            <a:off x="5839774" y="2212962"/>
            <a:ext cx="184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 smtClean="0">
                <a:solidFill>
                  <a:srgbClr val="2ED3D6"/>
                </a:solidFill>
                <a:latin typeface="Saira"/>
                <a:ea typeface="Saira"/>
                <a:cs typeface="Saira"/>
                <a:sym typeface="Saira"/>
              </a:rPr>
              <a:t>C</a:t>
            </a:r>
            <a:r>
              <a:rPr lang="en" sz="1600" b="1" dirty="0" smtClean="0">
                <a:solidFill>
                  <a:srgbClr val="2ED3D6"/>
                </a:solidFill>
                <a:latin typeface="Saira"/>
                <a:ea typeface="Saira"/>
                <a:cs typeface="Saira"/>
                <a:sym typeface="Saira"/>
              </a:rPr>
              <a:t>hest pain </a:t>
            </a:r>
            <a:endParaRPr sz="1600" b="1">
              <a:solidFill>
                <a:srgbClr val="2ED3D6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cxnSp>
        <p:nvCxnSpPr>
          <p:cNvPr id="34" name="Google Shape;353;p43"/>
          <p:cNvCxnSpPr/>
          <p:nvPr/>
        </p:nvCxnSpPr>
        <p:spPr>
          <a:xfrm>
            <a:off x="3030171" y="2465314"/>
            <a:ext cx="1169700" cy="601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328;p43"/>
          <p:cNvSpPr txBox="1"/>
          <p:nvPr/>
        </p:nvSpPr>
        <p:spPr>
          <a:xfrm>
            <a:off x="1179193" y="2232915"/>
            <a:ext cx="184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 b="1" dirty="0" smtClean="0">
                <a:solidFill>
                  <a:srgbClr val="2ED3D6"/>
                </a:solidFill>
                <a:latin typeface="Saira"/>
                <a:ea typeface="Saira"/>
                <a:cs typeface="Saira"/>
                <a:sym typeface="Saira"/>
              </a:rPr>
              <a:t>D</a:t>
            </a:r>
            <a:r>
              <a:rPr lang="en" sz="1600" b="1" dirty="0" smtClean="0">
                <a:solidFill>
                  <a:srgbClr val="2ED3D6"/>
                </a:solidFill>
                <a:latin typeface="Saira"/>
                <a:ea typeface="Saira"/>
                <a:cs typeface="Saira"/>
                <a:sym typeface="Saira"/>
              </a:rPr>
              <a:t>yspnea </a:t>
            </a:r>
            <a:endParaRPr sz="1600" b="1">
              <a:solidFill>
                <a:srgbClr val="2ED3D6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cxnSp>
        <p:nvCxnSpPr>
          <p:cNvPr id="36" name="Google Shape;353;p43"/>
          <p:cNvCxnSpPr/>
          <p:nvPr/>
        </p:nvCxnSpPr>
        <p:spPr>
          <a:xfrm>
            <a:off x="3025255" y="1005223"/>
            <a:ext cx="1169700" cy="601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28;p43"/>
          <p:cNvSpPr txBox="1"/>
          <p:nvPr/>
        </p:nvSpPr>
        <p:spPr>
          <a:xfrm>
            <a:off x="1154612" y="753160"/>
            <a:ext cx="1841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b="1" dirty="0" smtClean="0">
                <a:solidFill>
                  <a:srgbClr val="2ED3D6"/>
                </a:solidFill>
                <a:latin typeface="Saira"/>
                <a:ea typeface="Saira"/>
                <a:cs typeface="Saira"/>
                <a:sym typeface="Saira"/>
              </a:rPr>
              <a:t>Fever </a:t>
            </a:r>
          </a:p>
        </p:txBody>
      </p:sp>
      <p:cxnSp>
        <p:nvCxnSpPr>
          <p:cNvPr id="38" name="Google Shape;353;p43"/>
          <p:cNvCxnSpPr/>
          <p:nvPr/>
        </p:nvCxnSpPr>
        <p:spPr>
          <a:xfrm>
            <a:off x="3136490" y="1248697"/>
            <a:ext cx="1101213" cy="353961"/>
          </a:xfrm>
          <a:prstGeom prst="bentConnector3">
            <a:avLst>
              <a:gd name="adj1" fmla="val 4375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مستطيل 42"/>
          <p:cNvSpPr/>
          <p:nvPr/>
        </p:nvSpPr>
        <p:spPr>
          <a:xfrm>
            <a:off x="1789453" y="1110171"/>
            <a:ext cx="1337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Aft>
                <a:spcPts val="1600"/>
              </a:spcAft>
            </a:pPr>
            <a:r>
              <a:rPr lang="en-US" b="1" dirty="0" smtClean="0">
                <a:solidFill>
                  <a:schemeClr val="bg1"/>
                </a:solidFill>
                <a:latin typeface="Saira"/>
                <a:ea typeface="Saira"/>
                <a:cs typeface="Saira"/>
                <a:sym typeface="Saira"/>
              </a:rPr>
              <a:t>Night sweats </a:t>
            </a:r>
            <a:endParaRPr lang="en-US" b="1" dirty="0">
              <a:solidFill>
                <a:schemeClr val="bg1"/>
              </a:solidFill>
              <a:latin typeface="Saira"/>
              <a:ea typeface="Saira"/>
              <a:cs typeface="Saira"/>
              <a:sym typeface="Sai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 Semibol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Primary pulmonary TB </a:t>
            </a:r>
            <a:endParaRPr kumimoji="0" lang="ar-JO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36" name="عنصر نائب للمحتوى 2"/>
          <p:cNvSpPr txBox="1">
            <a:spLocks/>
          </p:cNvSpPr>
          <p:nvPr/>
        </p:nvSpPr>
        <p:spPr>
          <a:xfrm>
            <a:off x="457200" y="98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It is seen in patients not previously exposed to 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Mycobacterium tuberculosis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bg1"/>
                </a:solidFill>
              </a:rPr>
              <a:t>Chest x-ray findings in primary tuberculosis :</a:t>
            </a:r>
          </a:p>
          <a:p>
            <a:pPr>
              <a:buFont typeface="Wingdings" pitchFamily="2" charset="2"/>
              <a:buChar char="q"/>
            </a:pP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          - area of consolidation in anywhere in the lung with enlarged </a:t>
            </a:r>
            <a:r>
              <a:rPr lang="en-US" sz="1800" dirty="0" err="1" smtClean="0">
                <a:solidFill>
                  <a:schemeClr val="bg1"/>
                </a:solidFill>
              </a:rPr>
              <a:t>mediastinal</a:t>
            </a:r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         -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Cavitation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is uncommon in primary TB</a:t>
            </a:r>
          </a:p>
          <a:p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         -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Hilar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lymphadenopathy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( primary complex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) </a:t>
            </a:r>
            <a:r>
              <a:rPr lang="en-US" sz="1200" b="1" dirty="0" smtClean="0">
                <a:solidFill>
                  <a:schemeClr val="bg1"/>
                </a:solidFill>
              </a:rPr>
              <a:t>obliteration of </a:t>
            </a:r>
            <a:r>
              <a:rPr lang="en-US" sz="1200" b="1" dirty="0" err="1" smtClean="0">
                <a:solidFill>
                  <a:schemeClr val="bg1"/>
                </a:solidFill>
              </a:rPr>
              <a:t>costophrenic</a:t>
            </a:r>
            <a:r>
              <a:rPr lang="en-US" sz="1200" b="1" dirty="0" smtClean="0">
                <a:solidFill>
                  <a:schemeClr val="bg1"/>
                </a:solidFill>
              </a:rPr>
              <a:t> angle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         - Pleural effusions </a:t>
            </a:r>
          </a:p>
          <a:p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         -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Ghon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complex: </a:t>
            </a:r>
            <a:r>
              <a:rPr lang="en-US" sz="1800" dirty="0" err="1" smtClean="0">
                <a:solidFill>
                  <a:schemeClr val="bg1">
                    <a:lumMod val="85000"/>
                  </a:schemeClr>
                </a:solidFill>
              </a:rPr>
              <a:t>sequelae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of primary TB infection</a:t>
            </a:r>
          </a:p>
          <a:p>
            <a:pPr>
              <a:buFont typeface="Wingdings" pitchFamily="2" charset="2"/>
              <a:buChar char="q"/>
            </a:pPr>
            <a:endParaRPr lang="ar-JO" sz="180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ar-JO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11207;p76"/>
          <p:cNvGrpSpPr/>
          <p:nvPr/>
        </p:nvGrpSpPr>
        <p:grpSpPr>
          <a:xfrm>
            <a:off x="3051232" y="4560791"/>
            <a:ext cx="311749" cy="353210"/>
            <a:chOff x="-27710725" y="1959200"/>
            <a:chExt cx="260725" cy="295400"/>
          </a:xfrm>
        </p:grpSpPr>
        <p:sp>
          <p:nvSpPr>
            <p:cNvPr id="338" name="Google Shape;11208;p76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1209;p76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11249;p76"/>
          <p:cNvSpPr/>
          <p:nvPr/>
        </p:nvSpPr>
        <p:spPr>
          <a:xfrm>
            <a:off x="4072903" y="4547605"/>
            <a:ext cx="353180" cy="358692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11282;p76"/>
          <p:cNvGrpSpPr/>
          <p:nvPr/>
        </p:nvGrpSpPr>
        <p:grpSpPr>
          <a:xfrm>
            <a:off x="5277305" y="4537025"/>
            <a:ext cx="354136" cy="354136"/>
            <a:chOff x="-23229150" y="2710600"/>
            <a:chExt cx="296175" cy="296175"/>
          </a:xfrm>
        </p:grpSpPr>
        <p:sp>
          <p:nvSpPr>
            <p:cNvPr id="342" name="Google Shape;11283;p76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1284;p76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517;p51"/>
          <p:cNvSpPr/>
          <p:nvPr/>
        </p:nvSpPr>
        <p:spPr>
          <a:xfrm rot="5400000">
            <a:off x="127821" y="-127822"/>
            <a:ext cx="1632152" cy="1887795"/>
          </a:xfrm>
          <a:custGeom>
            <a:avLst/>
            <a:gdLst/>
            <a:ahLst/>
            <a:cxnLst/>
            <a:rect l="l" t="t" r="r" b="b"/>
            <a:pathLst>
              <a:path w="41346" h="41346" extrusionOk="0">
                <a:moveTo>
                  <a:pt x="1" y="1"/>
                </a:moveTo>
                <a:lnTo>
                  <a:pt x="1" y="41346"/>
                </a:lnTo>
                <a:lnTo>
                  <a:pt x="41346" y="41346"/>
                </a:lnTo>
                <a:lnTo>
                  <a:pt x="41346" y="37816"/>
                </a:lnTo>
                <a:lnTo>
                  <a:pt x="3429" y="37816"/>
                </a:lnTo>
                <a:lnTo>
                  <a:pt x="3429" y="1"/>
                </a:lnTo>
                <a:close/>
              </a:path>
            </a:pathLst>
          </a:custGeom>
          <a:solidFill>
            <a:srgbClr val="A7E8F3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517;p51"/>
          <p:cNvSpPr/>
          <p:nvPr/>
        </p:nvSpPr>
        <p:spPr>
          <a:xfrm rot="16200000">
            <a:off x="7384027" y="3383526"/>
            <a:ext cx="1632152" cy="1887795"/>
          </a:xfrm>
          <a:custGeom>
            <a:avLst/>
            <a:gdLst/>
            <a:ahLst/>
            <a:cxnLst/>
            <a:rect l="l" t="t" r="r" b="b"/>
            <a:pathLst>
              <a:path w="41346" h="41346" extrusionOk="0">
                <a:moveTo>
                  <a:pt x="1" y="1"/>
                </a:moveTo>
                <a:lnTo>
                  <a:pt x="1" y="41346"/>
                </a:lnTo>
                <a:lnTo>
                  <a:pt x="41346" y="41346"/>
                </a:lnTo>
                <a:lnTo>
                  <a:pt x="41346" y="37816"/>
                </a:lnTo>
                <a:lnTo>
                  <a:pt x="3429" y="37816"/>
                </a:lnTo>
                <a:lnTo>
                  <a:pt x="3429" y="1"/>
                </a:lnTo>
                <a:close/>
              </a:path>
            </a:pathLst>
          </a:custGeom>
          <a:solidFill>
            <a:srgbClr val="A7E8F3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483;p50"/>
          <p:cNvSpPr/>
          <p:nvPr/>
        </p:nvSpPr>
        <p:spPr>
          <a:xfrm>
            <a:off x="2920181" y="285135"/>
            <a:ext cx="3333135" cy="511278"/>
          </a:xfrm>
          <a:prstGeom prst="rect">
            <a:avLst/>
          </a:prstGeom>
          <a:gradFill>
            <a:gsLst>
              <a:gs pos="0">
                <a:srgbClr val="00FFFF">
                  <a:alpha val="48235"/>
                  <a:alpha val="48040"/>
                </a:srgbClr>
              </a:gs>
              <a:gs pos="100000">
                <a:srgbClr val="0000FF">
                  <a:alpha val="47843"/>
                  <a:alpha val="48040"/>
                </a:srgbClr>
              </a:gs>
            </a:gsLst>
            <a:lin ang="5400012" scaled="0"/>
          </a:gradFill>
          <a:ln w="28575" cap="flat" cmpd="sng">
            <a:solidFill>
              <a:srgbClr val="C8F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 Semibold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Primary pulmonary TB </a:t>
            </a:r>
            <a:endParaRPr kumimoji="0" lang="ar-JO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339" name="Google Shape;11209;p76"/>
          <p:cNvSpPr/>
          <p:nvPr/>
        </p:nvSpPr>
        <p:spPr>
          <a:xfrm>
            <a:off x="8649553" y="4818707"/>
            <a:ext cx="20745" cy="20745"/>
          </a:xfrm>
          <a:custGeom>
            <a:avLst/>
            <a:gdLst/>
            <a:ahLst/>
            <a:cxnLst/>
            <a:rect l="l" t="t" r="r" b="b"/>
            <a:pathLst>
              <a:path w="694" h="694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cubicBezTo>
                  <a:pt x="0" y="536"/>
                  <a:pt x="158" y="693"/>
                  <a:pt x="347" y="693"/>
                </a:cubicBezTo>
                <a:cubicBezTo>
                  <a:pt x="536" y="693"/>
                  <a:pt x="693" y="536"/>
                  <a:pt x="693" y="347"/>
                </a:cubicBez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Picture 2" descr="C:\Users\المقامات\Desktop\1.jpg"/>
          <p:cNvPicPr>
            <a:picLocks noChangeAspect="1" noChangeArrowheads="1"/>
          </p:cNvPicPr>
          <p:nvPr/>
        </p:nvPicPr>
        <p:blipFill>
          <a:blip r:embed="rId3"/>
          <a:srcRect l="41406"/>
          <a:stretch>
            <a:fillRect/>
          </a:stretch>
        </p:blipFill>
        <p:spPr bwMode="auto">
          <a:xfrm>
            <a:off x="2654239" y="914400"/>
            <a:ext cx="4012032" cy="4090219"/>
          </a:xfrm>
          <a:prstGeom prst="rect">
            <a:avLst/>
          </a:prstGeom>
          <a:noFill/>
        </p:spPr>
      </p:pic>
      <p:sp>
        <p:nvSpPr>
          <p:cNvPr id="16" name="مربع نص 15"/>
          <p:cNvSpPr txBox="1"/>
          <p:nvPr/>
        </p:nvSpPr>
        <p:spPr>
          <a:xfrm>
            <a:off x="965329" y="1809436"/>
            <a:ext cx="1791621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Lymph node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enlargement </a:t>
            </a:r>
            <a:r>
              <a:rPr lang="en-US" b="1" dirty="0" err="1" smtClean="0">
                <a:solidFill>
                  <a:schemeClr val="bg1"/>
                </a:solidFill>
              </a:rPr>
              <a:t>Hilar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lymphadenopathy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(unilateral mainly in RT) </a:t>
            </a:r>
            <a:endParaRPr lang="ar-JO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المقامات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911" y="427446"/>
            <a:ext cx="6202367" cy="4189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C:\Users\المقامات\Desktop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587" y="424336"/>
            <a:ext cx="6207826" cy="4191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1338210" y="4621768"/>
            <a:ext cx="750099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The consolidation represented pulmonary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parenchymal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tuberculosis.</a:t>
            </a:r>
            <a:endParaRPr lang="ar-JO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</a:t>
            </a:r>
            <a:r>
              <a:rPr lang="en" dirty="0" smtClean="0"/>
              <a:t>hat is pneumonia?</a:t>
            </a:r>
            <a:endParaRPr dirty="0"/>
          </a:p>
        </p:txBody>
      </p:sp>
      <p:sp>
        <p:nvSpPr>
          <p:cNvPr id="164" name="Google Shape;164;p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It’s the acute infection of the lungs.</a:t>
            </a:r>
          </a:p>
          <a:p>
            <a:pPr marL="171450" indent="-171450"/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71450" indent="-171450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It can be caused by multiple organisms;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-Bacteria (streptococcus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pneumoniae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 most typical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- Viruses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(covid-19) or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fungi.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sz="2400" dirty="0"/>
          </a:p>
        </p:txBody>
      </p:sp>
      <p:grpSp>
        <p:nvGrpSpPr>
          <p:cNvPr id="6" name="Google Shape;10575;p74"/>
          <p:cNvGrpSpPr/>
          <p:nvPr/>
        </p:nvGrpSpPr>
        <p:grpSpPr>
          <a:xfrm>
            <a:off x="8279939" y="3325091"/>
            <a:ext cx="864061" cy="1818409"/>
            <a:chOff x="6794039" y="1544979"/>
            <a:chExt cx="556884" cy="1305801"/>
          </a:xfrm>
        </p:grpSpPr>
        <p:sp>
          <p:nvSpPr>
            <p:cNvPr id="7" name="Google Shape;10576;p74"/>
            <p:cNvSpPr/>
            <p:nvPr/>
          </p:nvSpPr>
          <p:spPr>
            <a:xfrm>
              <a:off x="6843751" y="2801244"/>
              <a:ext cx="457459" cy="49536"/>
            </a:xfrm>
            <a:custGeom>
              <a:avLst/>
              <a:gdLst/>
              <a:ahLst/>
              <a:cxnLst/>
              <a:rect l="l" t="t" r="r" b="b"/>
              <a:pathLst>
                <a:path w="18119" h="1962" extrusionOk="0">
                  <a:moveTo>
                    <a:pt x="9059" y="0"/>
                  </a:moveTo>
                  <a:cubicBezTo>
                    <a:pt x="4061" y="0"/>
                    <a:pt x="0" y="437"/>
                    <a:pt x="0" y="978"/>
                  </a:cubicBezTo>
                  <a:cubicBezTo>
                    <a:pt x="0" y="1519"/>
                    <a:pt x="4061" y="1962"/>
                    <a:pt x="9059" y="1962"/>
                  </a:cubicBezTo>
                  <a:cubicBezTo>
                    <a:pt x="14065" y="1962"/>
                    <a:pt x="18119" y="1519"/>
                    <a:pt x="18119" y="978"/>
                  </a:cubicBezTo>
                  <a:cubicBezTo>
                    <a:pt x="18119" y="437"/>
                    <a:pt x="14065" y="0"/>
                    <a:pt x="9059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0577;p74"/>
            <p:cNvGrpSpPr/>
            <p:nvPr/>
          </p:nvGrpSpPr>
          <p:grpSpPr>
            <a:xfrm>
              <a:off x="6794039" y="1544979"/>
              <a:ext cx="556884" cy="1272726"/>
              <a:chOff x="6794039" y="1544979"/>
              <a:chExt cx="556884" cy="1272726"/>
            </a:xfrm>
          </p:grpSpPr>
          <p:sp>
            <p:nvSpPr>
              <p:cNvPr id="9" name="Google Shape;10578;p74"/>
              <p:cNvSpPr/>
              <p:nvPr/>
            </p:nvSpPr>
            <p:spPr>
              <a:xfrm>
                <a:off x="6887026" y="1671923"/>
                <a:ext cx="366796" cy="342129"/>
              </a:xfrm>
              <a:custGeom>
                <a:avLst/>
                <a:gdLst/>
                <a:ahLst/>
                <a:cxnLst/>
                <a:rect l="l" t="t" r="r" b="b"/>
                <a:pathLst>
                  <a:path w="14528" h="13551" extrusionOk="0">
                    <a:moveTo>
                      <a:pt x="2158" y="0"/>
                    </a:moveTo>
                    <a:cubicBezTo>
                      <a:pt x="965" y="0"/>
                      <a:pt x="0" y="965"/>
                      <a:pt x="0" y="2158"/>
                    </a:cubicBezTo>
                    <a:lnTo>
                      <a:pt x="0" y="11399"/>
                    </a:lnTo>
                    <a:cubicBezTo>
                      <a:pt x="0" y="12592"/>
                      <a:pt x="965" y="13550"/>
                      <a:pt x="2158" y="13550"/>
                    </a:cubicBezTo>
                    <a:lnTo>
                      <a:pt x="12377" y="13550"/>
                    </a:lnTo>
                    <a:cubicBezTo>
                      <a:pt x="13570" y="13550"/>
                      <a:pt x="14528" y="12592"/>
                      <a:pt x="14528" y="11399"/>
                    </a:cubicBezTo>
                    <a:lnTo>
                      <a:pt x="14528" y="2158"/>
                    </a:lnTo>
                    <a:cubicBezTo>
                      <a:pt x="14528" y="965"/>
                      <a:pt x="13570" y="0"/>
                      <a:pt x="12377" y="0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" name="Google Shape;10579;p74"/>
              <p:cNvGrpSpPr/>
              <p:nvPr/>
            </p:nvGrpSpPr>
            <p:grpSpPr>
              <a:xfrm>
                <a:off x="6794039" y="1545206"/>
                <a:ext cx="556884" cy="1272499"/>
                <a:chOff x="6794039" y="1545206"/>
                <a:chExt cx="556884" cy="1272499"/>
              </a:xfrm>
            </p:grpSpPr>
            <p:sp>
              <p:nvSpPr>
                <p:cNvPr id="12" name="Google Shape;10580;p74"/>
                <p:cNvSpPr/>
                <p:nvPr/>
              </p:nvSpPr>
              <p:spPr>
                <a:xfrm>
                  <a:off x="6794039" y="1545206"/>
                  <a:ext cx="556884" cy="1272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57" h="50401" extrusionOk="0">
                      <a:moveTo>
                        <a:pt x="11028" y="1"/>
                      </a:moveTo>
                      <a:cubicBezTo>
                        <a:pt x="7053" y="1"/>
                        <a:pt x="3833" y="3220"/>
                        <a:pt x="3833" y="7196"/>
                      </a:cubicBezTo>
                      <a:lnTo>
                        <a:pt x="3833" y="7203"/>
                      </a:lnTo>
                      <a:cubicBezTo>
                        <a:pt x="3807" y="7203"/>
                        <a:pt x="3787" y="7196"/>
                        <a:pt x="3768" y="7196"/>
                      </a:cubicBezTo>
                      <a:cubicBezTo>
                        <a:pt x="3764" y="7196"/>
                        <a:pt x="3761" y="7196"/>
                        <a:pt x="3757" y="7196"/>
                      </a:cubicBezTo>
                      <a:cubicBezTo>
                        <a:pt x="3091" y="7196"/>
                        <a:pt x="2589" y="7806"/>
                        <a:pt x="2712" y="8461"/>
                      </a:cubicBezTo>
                      <a:cubicBezTo>
                        <a:pt x="2814" y="8976"/>
                        <a:pt x="3263" y="9319"/>
                        <a:pt x="3751" y="9319"/>
                      </a:cubicBezTo>
                      <a:cubicBezTo>
                        <a:pt x="3886" y="9319"/>
                        <a:pt x="4024" y="9293"/>
                        <a:pt x="4159" y="9236"/>
                      </a:cubicBezTo>
                      <a:cubicBezTo>
                        <a:pt x="4922" y="11537"/>
                        <a:pt x="6896" y="13362"/>
                        <a:pt x="9073" y="14079"/>
                      </a:cubicBezTo>
                      <a:lnTo>
                        <a:pt x="9073" y="16125"/>
                      </a:lnTo>
                      <a:lnTo>
                        <a:pt x="6864" y="16125"/>
                      </a:lnTo>
                      <a:cubicBezTo>
                        <a:pt x="6864" y="16125"/>
                        <a:pt x="6857" y="16171"/>
                        <a:pt x="6838" y="16177"/>
                      </a:cubicBezTo>
                      <a:cubicBezTo>
                        <a:pt x="6258" y="16177"/>
                        <a:pt x="5743" y="16555"/>
                        <a:pt x="5560" y="17109"/>
                      </a:cubicBezTo>
                      <a:lnTo>
                        <a:pt x="229" y="32862"/>
                      </a:lnTo>
                      <a:cubicBezTo>
                        <a:pt x="1" y="33553"/>
                        <a:pt x="372" y="34309"/>
                        <a:pt x="1070" y="34544"/>
                      </a:cubicBezTo>
                      <a:cubicBezTo>
                        <a:pt x="1209" y="34589"/>
                        <a:pt x="1350" y="34611"/>
                        <a:pt x="1488" y="34611"/>
                      </a:cubicBezTo>
                      <a:cubicBezTo>
                        <a:pt x="2045" y="34611"/>
                        <a:pt x="2563" y="34261"/>
                        <a:pt x="2751" y="33703"/>
                      </a:cubicBezTo>
                      <a:lnTo>
                        <a:pt x="2927" y="33188"/>
                      </a:lnTo>
                      <a:lnTo>
                        <a:pt x="3507" y="33436"/>
                      </a:lnTo>
                      <a:cubicBezTo>
                        <a:pt x="3507" y="33436"/>
                        <a:pt x="4009" y="32419"/>
                        <a:pt x="3468" y="31578"/>
                      </a:cubicBezTo>
                      <a:lnTo>
                        <a:pt x="6733" y="21919"/>
                      </a:lnTo>
                      <a:lnTo>
                        <a:pt x="6733" y="21919"/>
                      </a:lnTo>
                      <a:cubicBezTo>
                        <a:pt x="6733" y="27707"/>
                        <a:pt x="5951" y="29173"/>
                        <a:pt x="5951" y="32367"/>
                      </a:cubicBezTo>
                      <a:cubicBezTo>
                        <a:pt x="5951" y="35560"/>
                        <a:pt x="7861" y="48498"/>
                        <a:pt x="7861" y="48498"/>
                      </a:cubicBezTo>
                      <a:lnTo>
                        <a:pt x="5554" y="50401"/>
                      </a:lnTo>
                      <a:lnTo>
                        <a:pt x="10012" y="50401"/>
                      </a:lnTo>
                      <a:lnTo>
                        <a:pt x="10761" y="31630"/>
                      </a:lnTo>
                      <a:lnTo>
                        <a:pt x="11139" y="31630"/>
                      </a:lnTo>
                      <a:lnTo>
                        <a:pt x="11889" y="50401"/>
                      </a:lnTo>
                      <a:lnTo>
                        <a:pt x="16353" y="50401"/>
                      </a:lnTo>
                      <a:lnTo>
                        <a:pt x="14046" y="48498"/>
                      </a:lnTo>
                      <a:cubicBezTo>
                        <a:pt x="14046" y="48498"/>
                        <a:pt x="15949" y="34172"/>
                        <a:pt x="15949" y="31591"/>
                      </a:cubicBezTo>
                      <a:cubicBezTo>
                        <a:pt x="15949" y="29004"/>
                        <a:pt x="15291" y="27681"/>
                        <a:pt x="15291" y="21821"/>
                      </a:cubicBezTo>
                      <a:lnTo>
                        <a:pt x="15291" y="21821"/>
                      </a:lnTo>
                      <a:lnTo>
                        <a:pt x="18595" y="31578"/>
                      </a:lnTo>
                      <a:cubicBezTo>
                        <a:pt x="18048" y="32412"/>
                        <a:pt x="18556" y="33423"/>
                        <a:pt x="18556" y="33423"/>
                      </a:cubicBezTo>
                      <a:lnTo>
                        <a:pt x="19136" y="33181"/>
                      </a:lnTo>
                      <a:lnTo>
                        <a:pt x="19312" y="33703"/>
                      </a:lnTo>
                      <a:cubicBezTo>
                        <a:pt x="19495" y="34261"/>
                        <a:pt x="20012" y="34611"/>
                        <a:pt x="20569" y="34611"/>
                      </a:cubicBezTo>
                      <a:cubicBezTo>
                        <a:pt x="20707" y="34611"/>
                        <a:pt x="20848" y="34589"/>
                        <a:pt x="20987" y="34544"/>
                      </a:cubicBezTo>
                      <a:cubicBezTo>
                        <a:pt x="21685" y="34316"/>
                        <a:pt x="22056" y="33566"/>
                        <a:pt x="21828" y="32869"/>
                      </a:cubicBezTo>
                      <a:lnTo>
                        <a:pt x="16497" y="17122"/>
                      </a:lnTo>
                      <a:cubicBezTo>
                        <a:pt x="16334" y="16607"/>
                        <a:pt x="15878" y="16236"/>
                        <a:pt x="15337" y="16184"/>
                      </a:cubicBezTo>
                      <a:cubicBezTo>
                        <a:pt x="15317" y="16171"/>
                        <a:pt x="15304" y="16125"/>
                        <a:pt x="15304" y="16125"/>
                      </a:cubicBezTo>
                      <a:lnTo>
                        <a:pt x="12827" y="16125"/>
                      </a:lnTo>
                      <a:lnTo>
                        <a:pt x="12827" y="14124"/>
                      </a:lnTo>
                      <a:cubicBezTo>
                        <a:pt x="15050" y="13453"/>
                        <a:pt x="17096" y="11615"/>
                        <a:pt x="17885" y="9275"/>
                      </a:cubicBezTo>
                      <a:cubicBezTo>
                        <a:pt x="17970" y="9301"/>
                        <a:pt x="18054" y="9308"/>
                        <a:pt x="18139" y="9308"/>
                      </a:cubicBezTo>
                      <a:cubicBezTo>
                        <a:pt x="18143" y="9308"/>
                        <a:pt x="18147" y="9308"/>
                        <a:pt x="18151" y="9308"/>
                      </a:cubicBezTo>
                      <a:cubicBezTo>
                        <a:pt x="18713" y="9308"/>
                        <a:pt x="19169" y="8861"/>
                        <a:pt x="19195" y="8304"/>
                      </a:cubicBezTo>
                      <a:cubicBezTo>
                        <a:pt x="19215" y="7744"/>
                        <a:pt x="18791" y="7255"/>
                        <a:pt x="18230" y="7209"/>
                      </a:cubicBezTo>
                      <a:lnTo>
                        <a:pt x="18230" y="7196"/>
                      </a:lnTo>
                      <a:cubicBezTo>
                        <a:pt x="18230" y="3220"/>
                        <a:pt x="15011" y="1"/>
                        <a:pt x="1102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" name="Google Shape;10581;p74"/>
                <p:cNvGrpSpPr/>
                <p:nvPr/>
              </p:nvGrpSpPr>
              <p:grpSpPr>
                <a:xfrm>
                  <a:off x="6812697" y="1636703"/>
                  <a:ext cx="515453" cy="1170626"/>
                  <a:chOff x="6812697" y="1636703"/>
                  <a:chExt cx="515453" cy="1170626"/>
                </a:xfrm>
              </p:grpSpPr>
              <p:sp>
                <p:nvSpPr>
                  <p:cNvPr id="14" name="Google Shape;10582;p74"/>
                  <p:cNvSpPr/>
                  <p:nvPr/>
                </p:nvSpPr>
                <p:spPr>
                  <a:xfrm>
                    <a:off x="6985920" y="2372566"/>
                    <a:ext cx="24692" cy="111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4407" extrusionOk="0">
                        <a:moveTo>
                          <a:pt x="0" y="1"/>
                        </a:moveTo>
                        <a:lnTo>
                          <a:pt x="0" y="4407"/>
                        </a:lnTo>
                        <a:lnTo>
                          <a:pt x="978" y="4407"/>
                        </a:lnTo>
                        <a:lnTo>
                          <a:pt x="97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" name="Google Shape;10583;p74"/>
                  <p:cNvSpPr/>
                  <p:nvPr/>
                </p:nvSpPr>
                <p:spPr>
                  <a:xfrm>
                    <a:off x="6963525" y="2349212"/>
                    <a:ext cx="41658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21" extrusionOk="0">
                        <a:moveTo>
                          <a:pt x="946" y="0"/>
                        </a:moveTo>
                        <a:cubicBezTo>
                          <a:pt x="314" y="0"/>
                          <a:pt x="1" y="763"/>
                          <a:pt x="444" y="1213"/>
                        </a:cubicBezTo>
                        <a:cubicBezTo>
                          <a:pt x="587" y="1356"/>
                          <a:pt x="764" y="1420"/>
                          <a:pt x="937" y="1420"/>
                        </a:cubicBezTo>
                        <a:cubicBezTo>
                          <a:pt x="1301" y="1420"/>
                          <a:pt x="1650" y="1139"/>
                          <a:pt x="1650" y="711"/>
                        </a:cubicBezTo>
                        <a:cubicBezTo>
                          <a:pt x="1650" y="320"/>
                          <a:pt x="133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10584;p74"/>
                  <p:cNvSpPr/>
                  <p:nvPr/>
                </p:nvSpPr>
                <p:spPr>
                  <a:xfrm>
                    <a:off x="6988218" y="2349212"/>
                    <a:ext cx="41658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21" extrusionOk="0">
                        <a:moveTo>
                          <a:pt x="946" y="0"/>
                        </a:moveTo>
                        <a:cubicBezTo>
                          <a:pt x="313" y="0"/>
                          <a:pt x="0" y="763"/>
                          <a:pt x="444" y="1213"/>
                        </a:cubicBezTo>
                        <a:cubicBezTo>
                          <a:pt x="589" y="1356"/>
                          <a:pt x="766" y="1420"/>
                          <a:pt x="940" y="1420"/>
                        </a:cubicBezTo>
                        <a:cubicBezTo>
                          <a:pt x="1303" y="1420"/>
                          <a:pt x="1649" y="1139"/>
                          <a:pt x="1649" y="711"/>
                        </a:cubicBezTo>
                        <a:cubicBezTo>
                          <a:pt x="1649" y="320"/>
                          <a:pt x="133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" name="Google Shape;10585;p74"/>
                  <p:cNvSpPr/>
                  <p:nvPr/>
                </p:nvSpPr>
                <p:spPr>
                  <a:xfrm>
                    <a:off x="6963525" y="2464720"/>
                    <a:ext cx="41658" cy="35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14" extrusionOk="0">
                        <a:moveTo>
                          <a:pt x="946" y="1"/>
                        </a:moveTo>
                        <a:cubicBezTo>
                          <a:pt x="314" y="1"/>
                          <a:pt x="1" y="757"/>
                          <a:pt x="444" y="1206"/>
                        </a:cubicBezTo>
                        <a:cubicBezTo>
                          <a:pt x="587" y="1350"/>
                          <a:pt x="764" y="1414"/>
                          <a:pt x="937" y="1414"/>
                        </a:cubicBezTo>
                        <a:cubicBezTo>
                          <a:pt x="1301" y="1414"/>
                          <a:pt x="1650" y="1132"/>
                          <a:pt x="1650" y="705"/>
                        </a:cubicBezTo>
                        <a:cubicBezTo>
                          <a:pt x="1650" y="314"/>
                          <a:pt x="1337" y="1"/>
                          <a:pt x="9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" name="Google Shape;10586;p74"/>
                  <p:cNvSpPr/>
                  <p:nvPr/>
                </p:nvSpPr>
                <p:spPr>
                  <a:xfrm>
                    <a:off x="6988218" y="2464720"/>
                    <a:ext cx="41658" cy="35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0" h="1414" extrusionOk="0">
                        <a:moveTo>
                          <a:pt x="946" y="1"/>
                        </a:moveTo>
                        <a:cubicBezTo>
                          <a:pt x="313" y="1"/>
                          <a:pt x="0" y="757"/>
                          <a:pt x="444" y="1206"/>
                        </a:cubicBezTo>
                        <a:cubicBezTo>
                          <a:pt x="589" y="1350"/>
                          <a:pt x="766" y="1414"/>
                          <a:pt x="940" y="1414"/>
                        </a:cubicBezTo>
                        <a:cubicBezTo>
                          <a:pt x="1303" y="1414"/>
                          <a:pt x="1649" y="1132"/>
                          <a:pt x="1649" y="705"/>
                        </a:cubicBezTo>
                        <a:cubicBezTo>
                          <a:pt x="1649" y="314"/>
                          <a:pt x="1337" y="1"/>
                          <a:pt x="9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" name="Google Shape;10587;p74"/>
                  <p:cNvSpPr/>
                  <p:nvPr/>
                </p:nvSpPr>
                <p:spPr>
                  <a:xfrm>
                    <a:off x="7001876" y="2594214"/>
                    <a:ext cx="30625" cy="10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3" h="4140" extrusionOk="0">
                        <a:moveTo>
                          <a:pt x="815" y="1"/>
                        </a:moveTo>
                        <a:lnTo>
                          <a:pt x="0" y="79"/>
                        </a:lnTo>
                        <a:lnTo>
                          <a:pt x="398" y="4140"/>
                        </a:lnTo>
                        <a:lnTo>
                          <a:pt x="1213" y="4061"/>
                        </a:lnTo>
                        <a:lnTo>
                          <a:pt x="81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" name="Google Shape;10588;p74"/>
                  <p:cNvSpPr/>
                  <p:nvPr/>
                </p:nvSpPr>
                <p:spPr>
                  <a:xfrm>
                    <a:off x="6979987" y="2577349"/>
                    <a:ext cx="38124" cy="31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65" extrusionOk="0">
                        <a:moveTo>
                          <a:pt x="848" y="0"/>
                        </a:moveTo>
                        <a:cubicBezTo>
                          <a:pt x="824" y="0"/>
                          <a:pt x="800" y="2"/>
                          <a:pt x="776" y="4"/>
                        </a:cubicBezTo>
                        <a:cubicBezTo>
                          <a:pt x="216" y="56"/>
                          <a:pt x="1" y="760"/>
                          <a:pt x="437" y="1119"/>
                        </a:cubicBezTo>
                        <a:cubicBezTo>
                          <a:pt x="559" y="1220"/>
                          <a:pt x="698" y="1265"/>
                          <a:pt x="835" y="1265"/>
                        </a:cubicBezTo>
                        <a:cubicBezTo>
                          <a:pt x="1182" y="1265"/>
                          <a:pt x="1509" y="973"/>
                          <a:pt x="1467" y="571"/>
                        </a:cubicBezTo>
                        <a:cubicBezTo>
                          <a:pt x="1437" y="243"/>
                          <a:pt x="1169" y="0"/>
                          <a:pt x="8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" name="Google Shape;10589;p74"/>
                  <p:cNvSpPr/>
                  <p:nvPr/>
                </p:nvSpPr>
                <p:spPr>
                  <a:xfrm>
                    <a:off x="7002028" y="2575077"/>
                    <a:ext cx="38124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71" extrusionOk="0">
                        <a:moveTo>
                          <a:pt x="837" y="0"/>
                        </a:moveTo>
                        <a:cubicBezTo>
                          <a:pt x="817" y="0"/>
                          <a:pt x="797" y="1"/>
                          <a:pt x="777" y="3"/>
                        </a:cubicBezTo>
                        <a:cubicBezTo>
                          <a:pt x="216" y="62"/>
                          <a:pt x="1" y="766"/>
                          <a:pt x="438" y="1124"/>
                        </a:cubicBezTo>
                        <a:cubicBezTo>
                          <a:pt x="559" y="1225"/>
                          <a:pt x="699" y="1270"/>
                          <a:pt x="835" y="1270"/>
                        </a:cubicBezTo>
                        <a:cubicBezTo>
                          <a:pt x="1182" y="1270"/>
                          <a:pt x="1510" y="979"/>
                          <a:pt x="1467" y="576"/>
                        </a:cubicBezTo>
                        <a:cubicBezTo>
                          <a:pt x="1437" y="245"/>
                          <a:pt x="1163" y="0"/>
                          <a:pt x="83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" name="Google Shape;10590;p74"/>
                  <p:cNvSpPr/>
                  <p:nvPr/>
                </p:nvSpPr>
                <p:spPr>
                  <a:xfrm>
                    <a:off x="6989859" y="2680182"/>
                    <a:ext cx="38174" cy="3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" h="1266" extrusionOk="0">
                        <a:moveTo>
                          <a:pt x="852" y="1"/>
                        </a:moveTo>
                        <a:cubicBezTo>
                          <a:pt x="829" y="1"/>
                          <a:pt x="806" y="2"/>
                          <a:pt x="783" y="5"/>
                        </a:cubicBezTo>
                        <a:cubicBezTo>
                          <a:pt x="222" y="57"/>
                          <a:pt x="1" y="761"/>
                          <a:pt x="437" y="1119"/>
                        </a:cubicBezTo>
                        <a:cubicBezTo>
                          <a:pt x="561" y="1220"/>
                          <a:pt x="701" y="1265"/>
                          <a:pt x="838" y="1265"/>
                        </a:cubicBezTo>
                        <a:cubicBezTo>
                          <a:pt x="1186" y="1265"/>
                          <a:pt x="1511" y="974"/>
                          <a:pt x="1474" y="572"/>
                        </a:cubicBezTo>
                        <a:cubicBezTo>
                          <a:pt x="1443" y="249"/>
                          <a:pt x="1169" y="1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10591;p74"/>
                  <p:cNvSpPr/>
                  <p:nvPr/>
                </p:nvSpPr>
                <p:spPr>
                  <a:xfrm>
                    <a:off x="7012076" y="2678086"/>
                    <a:ext cx="37997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271" extrusionOk="0">
                        <a:moveTo>
                          <a:pt x="836" y="0"/>
                        </a:moveTo>
                        <a:cubicBezTo>
                          <a:pt x="816" y="0"/>
                          <a:pt x="796" y="1"/>
                          <a:pt x="776" y="3"/>
                        </a:cubicBezTo>
                        <a:cubicBezTo>
                          <a:pt x="216" y="55"/>
                          <a:pt x="1" y="765"/>
                          <a:pt x="431" y="1124"/>
                        </a:cubicBezTo>
                        <a:cubicBezTo>
                          <a:pt x="554" y="1225"/>
                          <a:pt x="694" y="1270"/>
                          <a:pt x="831" y="1270"/>
                        </a:cubicBezTo>
                        <a:cubicBezTo>
                          <a:pt x="1179" y="1270"/>
                          <a:pt x="1504" y="979"/>
                          <a:pt x="1467" y="576"/>
                        </a:cubicBezTo>
                        <a:cubicBezTo>
                          <a:pt x="1436" y="245"/>
                          <a:pt x="1157" y="0"/>
                          <a:pt x="83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10592;p74"/>
                  <p:cNvSpPr/>
                  <p:nvPr/>
                </p:nvSpPr>
                <p:spPr>
                  <a:xfrm>
                    <a:off x="6850316" y="2178085"/>
                    <a:ext cx="55974" cy="109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28" extrusionOk="0">
                        <a:moveTo>
                          <a:pt x="1317" y="0"/>
                        </a:moveTo>
                        <a:lnTo>
                          <a:pt x="1" y="4035"/>
                        </a:lnTo>
                        <a:lnTo>
                          <a:pt x="894" y="4328"/>
                        </a:lnTo>
                        <a:lnTo>
                          <a:pt x="2217" y="287"/>
                        </a:lnTo>
                        <a:lnTo>
                          <a:pt x="131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" name="Google Shape;10593;p74"/>
                  <p:cNvSpPr/>
                  <p:nvPr/>
                </p:nvSpPr>
                <p:spPr>
                  <a:xfrm>
                    <a:off x="6864858" y="2156120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841" y="0"/>
                        </a:moveTo>
                        <a:cubicBezTo>
                          <a:pt x="361" y="0"/>
                          <a:pt x="1" y="516"/>
                          <a:pt x="239" y="987"/>
                        </a:cubicBezTo>
                        <a:cubicBezTo>
                          <a:pt x="367" y="1242"/>
                          <a:pt x="607" y="1364"/>
                          <a:pt x="847" y="1364"/>
                        </a:cubicBezTo>
                        <a:cubicBezTo>
                          <a:pt x="1122" y="1364"/>
                          <a:pt x="1396" y="1203"/>
                          <a:pt x="1497" y="896"/>
                        </a:cubicBezTo>
                        <a:cubicBezTo>
                          <a:pt x="1615" y="538"/>
                          <a:pt x="1419" y="147"/>
                          <a:pt x="1061" y="36"/>
                        </a:cubicBezTo>
                        <a:cubicBezTo>
                          <a:pt x="986" y="12"/>
                          <a:pt x="912" y="0"/>
                          <a:pt x="84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6" name="Google Shape;10594;p74"/>
                  <p:cNvSpPr/>
                  <p:nvPr/>
                </p:nvSpPr>
                <p:spPr>
                  <a:xfrm>
                    <a:off x="6887581" y="2163517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841" y="1"/>
                        </a:moveTo>
                        <a:cubicBezTo>
                          <a:pt x="361" y="1"/>
                          <a:pt x="0" y="516"/>
                          <a:pt x="239" y="988"/>
                        </a:cubicBezTo>
                        <a:cubicBezTo>
                          <a:pt x="366" y="1242"/>
                          <a:pt x="606" y="1365"/>
                          <a:pt x="846" y="1365"/>
                        </a:cubicBezTo>
                        <a:cubicBezTo>
                          <a:pt x="1121" y="1365"/>
                          <a:pt x="1396" y="1203"/>
                          <a:pt x="1497" y="897"/>
                        </a:cubicBezTo>
                        <a:cubicBezTo>
                          <a:pt x="1614" y="538"/>
                          <a:pt x="1419" y="154"/>
                          <a:pt x="1060" y="36"/>
                        </a:cubicBezTo>
                        <a:cubicBezTo>
                          <a:pt x="985" y="12"/>
                          <a:pt x="912" y="1"/>
                          <a:pt x="84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7" name="Google Shape;10595;p74"/>
                  <p:cNvSpPr/>
                  <p:nvPr/>
                </p:nvSpPr>
                <p:spPr>
                  <a:xfrm>
                    <a:off x="6830471" y="2261755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39" y="1"/>
                        </a:moveTo>
                        <a:cubicBezTo>
                          <a:pt x="362" y="1"/>
                          <a:pt x="0" y="522"/>
                          <a:pt x="239" y="994"/>
                        </a:cubicBezTo>
                        <a:cubicBezTo>
                          <a:pt x="367" y="1246"/>
                          <a:pt x="605" y="1368"/>
                          <a:pt x="843" y="1368"/>
                        </a:cubicBezTo>
                        <a:cubicBezTo>
                          <a:pt x="1117" y="1368"/>
                          <a:pt x="1390" y="1207"/>
                          <a:pt x="1491" y="896"/>
                        </a:cubicBezTo>
                        <a:cubicBezTo>
                          <a:pt x="1614" y="538"/>
                          <a:pt x="1412" y="153"/>
                          <a:pt x="1054" y="36"/>
                        </a:cubicBezTo>
                        <a:cubicBezTo>
                          <a:pt x="981" y="12"/>
                          <a:pt x="908" y="1"/>
                          <a:pt x="839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" name="Google Shape;10596;p74"/>
                  <p:cNvSpPr/>
                  <p:nvPr/>
                </p:nvSpPr>
                <p:spPr>
                  <a:xfrm>
                    <a:off x="6853017" y="2269178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43" y="0"/>
                        </a:moveTo>
                        <a:cubicBezTo>
                          <a:pt x="362" y="0"/>
                          <a:pt x="0" y="522"/>
                          <a:pt x="239" y="994"/>
                        </a:cubicBezTo>
                        <a:cubicBezTo>
                          <a:pt x="367" y="1245"/>
                          <a:pt x="607" y="1367"/>
                          <a:pt x="846" y="1367"/>
                        </a:cubicBezTo>
                        <a:cubicBezTo>
                          <a:pt x="1122" y="1367"/>
                          <a:pt x="1396" y="1206"/>
                          <a:pt x="1497" y="896"/>
                        </a:cubicBezTo>
                        <a:cubicBezTo>
                          <a:pt x="1614" y="537"/>
                          <a:pt x="1419" y="153"/>
                          <a:pt x="1060" y="35"/>
                        </a:cubicBezTo>
                        <a:cubicBezTo>
                          <a:pt x="986" y="11"/>
                          <a:pt x="913" y="0"/>
                          <a:pt x="84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10597;p74"/>
                  <p:cNvSpPr/>
                  <p:nvPr/>
                </p:nvSpPr>
                <p:spPr>
                  <a:xfrm>
                    <a:off x="6907905" y="2021424"/>
                    <a:ext cx="55974" cy="10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35" extrusionOk="0">
                        <a:moveTo>
                          <a:pt x="1324" y="0"/>
                        </a:moveTo>
                        <a:lnTo>
                          <a:pt x="1" y="4041"/>
                        </a:lnTo>
                        <a:lnTo>
                          <a:pt x="900" y="4335"/>
                        </a:lnTo>
                        <a:lnTo>
                          <a:pt x="2217" y="294"/>
                        </a:lnTo>
                        <a:lnTo>
                          <a:pt x="13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10598;p74"/>
                  <p:cNvSpPr/>
                  <p:nvPr/>
                </p:nvSpPr>
                <p:spPr>
                  <a:xfrm>
                    <a:off x="6922625" y="1999459"/>
                    <a:ext cx="40775" cy="34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2" extrusionOk="0">
                        <a:moveTo>
                          <a:pt x="841" y="1"/>
                        </a:moveTo>
                        <a:cubicBezTo>
                          <a:pt x="361" y="1"/>
                          <a:pt x="1" y="516"/>
                          <a:pt x="239" y="988"/>
                        </a:cubicBezTo>
                        <a:cubicBezTo>
                          <a:pt x="367" y="1240"/>
                          <a:pt x="608" y="1362"/>
                          <a:pt x="848" y="1362"/>
                        </a:cubicBezTo>
                        <a:cubicBezTo>
                          <a:pt x="1123" y="1362"/>
                          <a:pt x="1396" y="1203"/>
                          <a:pt x="1497" y="897"/>
                        </a:cubicBezTo>
                        <a:cubicBezTo>
                          <a:pt x="1614" y="538"/>
                          <a:pt x="1419" y="147"/>
                          <a:pt x="1060" y="36"/>
                        </a:cubicBezTo>
                        <a:cubicBezTo>
                          <a:pt x="986" y="12"/>
                          <a:pt x="912" y="1"/>
                          <a:pt x="84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1" name="Google Shape;10599;p74"/>
                  <p:cNvSpPr/>
                  <p:nvPr/>
                </p:nvSpPr>
                <p:spPr>
                  <a:xfrm>
                    <a:off x="6945196" y="2006882"/>
                    <a:ext cx="40749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5" extrusionOk="0">
                        <a:moveTo>
                          <a:pt x="844" y="0"/>
                        </a:moveTo>
                        <a:cubicBezTo>
                          <a:pt x="366" y="0"/>
                          <a:pt x="0" y="522"/>
                          <a:pt x="245" y="994"/>
                        </a:cubicBezTo>
                        <a:cubicBezTo>
                          <a:pt x="371" y="1244"/>
                          <a:pt x="609" y="1365"/>
                          <a:pt x="846" y="1365"/>
                        </a:cubicBezTo>
                        <a:cubicBezTo>
                          <a:pt x="1121" y="1365"/>
                          <a:pt x="1395" y="1204"/>
                          <a:pt x="1496" y="896"/>
                        </a:cubicBezTo>
                        <a:cubicBezTo>
                          <a:pt x="1613" y="537"/>
                          <a:pt x="1418" y="153"/>
                          <a:pt x="1059" y="36"/>
                        </a:cubicBezTo>
                        <a:cubicBezTo>
                          <a:pt x="986" y="11"/>
                          <a:pt x="914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" name="Google Shape;10600;p74"/>
                  <p:cNvSpPr/>
                  <p:nvPr/>
                </p:nvSpPr>
                <p:spPr>
                  <a:xfrm>
                    <a:off x="6888061" y="2105271"/>
                    <a:ext cx="40775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6" extrusionOk="0">
                        <a:moveTo>
                          <a:pt x="842" y="0"/>
                        </a:moveTo>
                        <a:cubicBezTo>
                          <a:pt x="361" y="0"/>
                          <a:pt x="1" y="517"/>
                          <a:pt x="239" y="994"/>
                        </a:cubicBezTo>
                        <a:cubicBezTo>
                          <a:pt x="366" y="1245"/>
                          <a:pt x="605" y="1365"/>
                          <a:pt x="844" y="1365"/>
                        </a:cubicBezTo>
                        <a:cubicBezTo>
                          <a:pt x="1120" y="1365"/>
                          <a:pt x="1396" y="1204"/>
                          <a:pt x="1497" y="896"/>
                        </a:cubicBezTo>
                        <a:cubicBezTo>
                          <a:pt x="1615" y="538"/>
                          <a:pt x="1419" y="153"/>
                          <a:pt x="1061" y="36"/>
                        </a:cubicBezTo>
                        <a:cubicBezTo>
                          <a:pt x="986" y="12"/>
                          <a:pt x="912" y="0"/>
                          <a:pt x="84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10601;p74"/>
                  <p:cNvSpPr/>
                  <p:nvPr/>
                </p:nvSpPr>
                <p:spPr>
                  <a:xfrm>
                    <a:off x="6910783" y="2112517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843" y="0"/>
                        </a:moveTo>
                        <a:cubicBezTo>
                          <a:pt x="361" y="0"/>
                          <a:pt x="0" y="522"/>
                          <a:pt x="239" y="994"/>
                        </a:cubicBezTo>
                        <a:cubicBezTo>
                          <a:pt x="366" y="1246"/>
                          <a:pt x="606" y="1367"/>
                          <a:pt x="846" y="1367"/>
                        </a:cubicBezTo>
                        <a:cubicBezTo>
                          <a:pt x="1121" y="1367"/>
                          <a:pt x="1396" y="1206"/>
                          <a:pt x="1497" y="896"/>
                        </a:cubicBezTo>
                        <a:cubicBezTo>
                          <a:pt x="1614" y="538"/>
                          <a:pt x="1419" y="153"/>
                          <a:pt x="1060" y="36"/>
                        </a:cubicBezTo>
                        <a:cubicBezTo>
                          <a:pt x="986" y="12"/>
                          <a:pt x="913" y="0"/>
                          <a:pt x="84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10602;p74"/>
                  <p:cNvSpPr/>
                  <p:nvPr/>
                </p:nvSpPr>
                <p:spPr>
                  <a:xfrm>
                    <a:off x="6957113" y="1968758"/>
                    <a:ext cx="226622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76" h="979" extrusionOk="0">
                        <a:moveTo>
                          <a:pt x="450" y="1"/>
                        </a:moveTo>
                        <a:cubicBezTo>
                          <a:pt x="203" y="1"/>
                          <a:pt x="1" y="196"/>
                          <a:pt x="1" y="451"/>
                        </a:cubicBezTo>
                        <a:lnTo>
                          <a:pt x="1" y="529"/>
                        </a:lnTo>
                        <a:cubicBezTo>
                          <a:pt x="1" y="776"/>
                          <a:pt x="203" y="979"/>
                          <a:pt x="450" y="979"/>
                        </a:cubicBezTo>
                        <a:lnTo>
                          <a:pt x="8532" y="979"/>
                        </a:lnTo>
                        <a:cubicBezTo>
                          <a:pt x="8780" y="979"/>
                          <a:pt x="8975" y="776"/>
                          <a:pt x="8975" y="529"/>
                        </a:cubicBezTo>
                        <a:lnTo>
                          <a:pt x="8975" y="451"/>
                        </a:lnTo>
                        <a:cubicBezTo>
                          <a:pt x="8975" y="196"/>
                          <a:pt x="8780" y="1"/>
                          <a:pt x="853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10603;p74"/>
                  <p:cNvSpPr/>
                  <p:nvPr/>
                </p:nvSpPr>
                <p:spPr>
                  <a:xfrm>
                    <a:off x="7039546" y="1927453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203"/>
                          <a:pt x="1" y="451"/>
                        </a:cubicBezTo>
                        <a:lnTo>
                          <a:pt x="1" y="535"/>
                        </a:lnTo>
                        <a:cubicBezTo>
                          <a:pt x="1" y="783"/>
                          <a:pt x="203" y="979"/>
                          <a:pt x="451" y="979"/>
                        </a:cubicBezTo>
                        <a:lnTo>
                          <a:pt x="2002" y="979"/>
                        </a:lnTo>
                        <a:cubicBezTo>
                          <a:pt x="2250" y="979"/>
                          <a:pt x="2452" y="783"/>
                          <a:pt x="2452" y="535"/>
                        </a:cubicBezTo>
                        <a:lnTo>
                          <a:pt x="2452" y="451"/>
                        </a:lnTo>
                        <a:cubicBezTo>
                          <a:pt x="2452" y="203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10604;p74"/>
                  <p:cNvSpPr/>
                  <p:nvPr/>
                </p:nvSpPr>
                <p:spPr>
                  <a:xfrm>
                    <a:off x="7039546" y="2257236"/>
                    <a:ext cx="61907" cy="24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8" extrusionOk="0">
                        <a:moveTo>
                          <a:pt x="451" y="0"/>
                        </a:moveTo>
                        <a:cubicBezTo>
                          <a:pt x="203" y="0"/>
                          <a:pt x="1" y="202"/>
                          <a:pt x="1" y="450"/>
                        </a:cubicBezTo>
                        <a:lnTo>
                          <a:pt x="1" y="528"/>
                        </a:lnTo>
                        <a:cubicBezTo>
                          <a:pt x="1" y="782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82"/>
                          <a:pt x="2452" y="528"/>
                        </a:cubicBezTo>
                        <a:lnTo>
                          <a:pt x="2452" y="450"/>
                        </a:lnTo>
                        <a:cubicBezTo>
                          <a:pt x="2452" y="202"/>
                          <a:pt x="2250" y="0"/>
                          <a:pt x="200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10605;p74"/>
                  <p:cNvSpPr/>
                  <p:nvPr/>
                </p:nvSpPr>
                <p:spPr>
                  <a:xfrm>
                    <a:off x="7039546" y="2216082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196"/>
                          <a:pt x="1" y="444"/>
                        </a:cubicBezTo>
                        <a:lnTo>
                          <a:pt x="1" y="529"/>
                        </a:lnTo>
                        <a:cubicBezTo>
                          <a:pt x="1" y="776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76"/>
                          <a:pt x="2452" y="529"/>
                        </a:cubicBezTo>
                        <a:lnTo>
                          <a:pt x="2452" y="444"/>
                        </a:lnTo>
                        <a:cubicBezTo>
                          <a:pt x="2452" y="196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10606;p74"/>
                  <p:cNvSpPr/>
                  <p:nvPr/>
                </p:nvSpPr>
                <p:spPr>
                  <a:xfrm>
                    <a:off x="7039546" y="2178893"/>
                    <a:ext cx="61907" cy="247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52" h="979" extrusionOk="0">
                        <a:moveTo>
                          <a:pt x="451" y="1"/>
                        </a:moveTo>
                        <a:cubicBezTo>
                          <a:pt x="203" y="1"/>
                          <a:pt x="1" y="203"/>
                          <a:pt x="1" y="450"/>
                        </a:cubicBezTo>
                        <a:lnTo>
                          <a:pt x="1" y="535"/>
                        </a:lnTo>
                        <a:cubicBezTo>
                          <a:pt x="1" y="783"/>
                          <a:pt x="203" y="978"/>
                          <a:pt x="451" y="978"/>
                        </a:cubicBezTo>
                        <a:lnTo>
                          <a:pt x="2002" y="978"/>
                        </a:lnTo>
                        <a:cubicBezTo>
                          <a:pt x="2250" y="978"/>
                          <a:pt x="2452" y="783"/>
                          <a:pt x="2452" y="535"/>
                        </a:cubicBezTo>
                        <a:lnTo>
                          <a:pt x="2452" y="450"/>
                        </a:lnTo>
                        <a:cubicBezTo>
                          <a:pt x="2452" y="203"/>
                          <a:pt x="2250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10607;p74"/>
                  <p:cNvSpPr/>
                  <p:nvPr/>
                </p:nvSpPr>
                <p:spPr>
                  <a:xfrm>
                    <a:off x="7051892" y="1972873"/>
                    <a:ext cx="32948" cy="185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5" h="7347" extrusionOk="0">
                        <a:moveTo>
                          <a:pt x="653" y="1"/>
                        </a:moveTo>
                        <a:cubicBezTo>
                          <a:pt x="294" y="1"/>
                          <a:pt x="1" y="294"/>
                          <a:pt x="1" y="653"/>
                        </a:cubicBezTo>
                        <a:lnTo>
                          <a:pt x="1" y="6694"/>
                        </a:lnTo>
                        <a:cubicBezTo>
                          <a:pt x="1" y="7053"/>
                          <a:pt x="294" y="7346"/>
                          <a:pt x="653" y="7346"/>
                        </a:cubicBezTo>
                        <a:cubicBezTo>
                          <a:pt x="1011" y="7346"/>
                          <a:pt x="1304" y="7053"/>
                          <a:pt x="1304" y="6694"/>
                        </a:cubicBezTo>
                        <a:lnTo>
                          <a:pt x="1304" y="653"/>
                        </a:lnTo>
                        <a:cubicBezTo>
                          <a:pt x="1304" y="294"/>
                          <a:pt x="1011" y="1"/>
                          <a:pt x="65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10608;p74"/>
                  <p:cNvSpPr/>
                  <p:nvPr/>
                </p:nvSpPr>
                <p:spPr>
                  <a:xfrm>
                    <a:off x="7058810" y="2022661"/>
                    <a:ext cx="95461" cy="3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1" h="1510" extrusionOk="0">
                        <a:moveTo>
                          <a:pt x="636" y="1"/>
                        </a:moveTo>
                        <a:cubicBezTo>
                          <a:pt x="417" y="1"/>
                          <a:pt x="213" y="131"/>
                          <a:pt x="124" y="343"/>
                        </a:cubicBezTo>
                        <a:cubicBezTo>
                          <a:pt x="1" y="623"/>
                          <a:pt x="124" y="949"/>
                          <a:pt x="398" y="1072"/>
                        </a:cubicBezTo>
                        <a:cubicBezTo>
                          <a:pt x="913" y="1294"/>
                          <a:pt x="1591" y="1509"/>
                          <a:pt x="2308" y="1509"/>
                        </a:cubicBezTo>
                        <a:cubicBezTo>
                          <a:pt x="2660" y="1509"/>
                          <a:pt x="3012" y="1451"/>
                          <a:pt x="3351" y="1340"/>
                        </a:cubicBezTo>
                        <a:cubicBezTo>
                          <a:pt x="3637" y="1229"/>
                          <a:pt x="3781" y="910"/>
                          <a:pt x="3683" y="623"/>
                        </a:cubicBezTo>
                        <a:cubicBezTo>
                          <a:pt x="3599" y="391"/>
                          <a:pt x="3379" y="245"/>
                          <a:pt x="3143" y="245"/>
                        </a:cubicBezTo>
                        <a:cubicBezTo>
                          <a:pt x="3087" y="245"/>
                          <a:pt x="3029" y="253"/>
                          <a:pt x="2973" y="271"/>
                        </a:cubicBezTo>
                        <a:cubicBezTo>
                          <a:pt x="2755" y="350"/>
                          <a:pt x="2527" y="382"/>
                          <a:pt x="2298" y="382"/>
                        </a:cubicBezTo>
                        <a:cubicBezTo>
                          <a:pt x="1771" y="382"/>
                          <a:pt x="1243" y="211"/>
                          <a:pt x="848" y="43"/>
                        </a:cubicBezTo>
                        <a:cubicBezTo>
                          <a:pt x="778" y="14"/>
                          <a:pt x="706" y="1"/>
                          <a:pt x="63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10609;p74"/>
                  <p:cNvSpPr/>
                  <p:nvPr/>
                </p:nvSpPr>
                <p:spPr>
                  <a:xfrm>
                    <a:off x="7050427" y="2076135"/>
                    <a:ext cx="108135" cy="37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3" h="1503" extrusionOk="0">
                        <a:moveTo>
                          <a:pt x="642" y="1"/>
                        </a:moveTo>
                        <a:cubicBezTo>
                          <a:pt x="423" y="1"/>
                          <a:pt x="218" y="131"/>
                          <a:pt x="124" y="343"/>
                        </a:cubicBezTo>
                        <a:cubicBezTo>
                          <a:pt x="0" y="623"/>
                          <a:pt x="130" y="955"/>
                          <a:pt x="411" y="1079"/>
                        </a:cubicBezTo>
                        <a:cubicBezTo>
                          <a:pt x="997" y="1346"/>
                          <a:pt x="1636" y="1490"/>
                          <a:pt x="2281" y="1503"/>
                        </a:cubicBezTo>
                        <a:cubicBezTo>
                          <a:pt x="2848" y="1503"/>
                          <a:pt x="3409" y="1366"/>
                          <a:pt x="3904" y="1099"/>
                        </a:cubicBezTo>
                        <a:cubicBezTo>
                          <a:pt x="4178" y="949"/>
                          <a:pt x="4282" y="603"/>
                          <a:pt x="4132" y="330"/>
                        </a:cubicBezTo>
                        <a:cubicBezTo>
                          <a:pt x="4030" y="143"/>
                          <a:pt x="3839" y="38"/>
                          <a:pt x="3642" y="38"/>
                        </a:cubicBezTo>
                        <a:cubicBezTo>
                          <a:pt x="3550" y="38"/>
                          <a:pt x="3457" y="61"/>
                          <a:pt x="3370" y="108"/>
                        </a:cubicBezTo>
                        <a:cubicBezTo>
                          <a:pt x="3019" y="298"/>
                          <a:pt x="2650" y="370"/>
                          <a:pt x="2291" y="370"/>
                        </a:cubicBezTo>
                        <a:cubicBezTo>
                          <a:pt x="1762" y="370"/>
                          <a:pt x="1254" y="214"/>
                          <a:pt x="854" y="43"/>
                        </a:cubicBezTo>
                        <a:cubicBezTo>
                          <a:pt x="784" y="14"/>
                          <a:pt x="712" y="1"/>
                          <a:pt x="64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10610;p74"/>
                  <p:cNvSpPr/>
                  <p:nvPr/>
                </p:nvSpPr>
                <p:spPr>
                  <a:xfrm>
                    <a:off x="6988722" y="2022358"/>
                    <a:ext cx="90361" cy="37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" h="1502" extrusionOk="0">
                        <a:moveTo>
                          <a:pt x="2935" y="0"/>
                        </a:moveTo>
                        <a:cubicBezTo>
                          <a:pt x="2854" y="0"/>
                          <a:pt x="2771" y="18"/>
                          <a:pt x="2692" y="55"/>
                        </a:cubicBezTo>
                        <a:cubicBezTo>
                          <a:pt x="2323" y="212"/>
                          <a:pt x="1818" y="373"/>
                          <a:pt x="1276" y="373"/>
                        </a:cubicBezTo>
                        <a:cubicBezTo>
                          <a:pt x="1099" y="373"/>
                          <a:pt x="918" y="356"/>
                          <a:pt x="737" y="315"/>
                        </a:cubicBezTo>
                        <a:cubicBezTo>
                          <a:pt x="697" y="307"/>
                          <a:pt x="657" y="303"/>
                          <a:pt x="617" y="303"/>
                        </a:cubicBezTo>
                        <a:cubicBezTo>
                          <a:pt x="361" y="303"/>
                          <a:pt x="127" y="480"/>
                          <a:pt x="65" y="746"/>
                        </a:cubicBezTo>
                        <a:cubicBezTo>
                          <a:pt x="0" y="1052"/>
                          <a:pt x="189" y="1352"/>
                          <a:pt x="495" y="1417"/>
                        </a:cubicBezTo>
                        <a:cubicBezTo>
                          <a:pt x="750" y="1476"/>
                          <a:pt x="1004" y="1502"/>
                          <a:pt x="1264" y="1502"/>
                        </a:cubicBezTo>
                        <a:cubicBezTo>
                          <a:pt x="1910" y="1489"/>
                          <a:pt x="2548" y="1352"/>
                          <a:pt x="3142" y="1084"/>
                        </a:cubicBezTo>
                        <a:cubicBezTo>
                          <a:pt x="3435" y="974"/>
                          <a:pt x="3578" y="628"/>
                          <a:pt x="3454" y="341"/>
                        </a:cubicBezTo>
                        <a:cubicBezTo>
                          <a:pt x="3359" y="128"/>
                          <a:pt x="3153" y="0"/>
                          <a:pt x="293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10611;p74"/>
                  <p:cNvSpPr/>
                  <p:nvPr/>
                </p:nvSpPr>
                <p:spPr>
                  <a:xfrm>
                    <a:off x="7058305" y="2132892"/>
                    <a:ext cx="95966" cy="381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1" h="1511" extrusionOk="0">
                        <a:moveTo>
                          <a:pt x="650" y="0"/>
                        </a:moveTo>
                        <a:cubicBezTo>
                          <a:pt x="429" y="0"/>
                          <a:pt x="218" y="128"/>
                          <a:pt x="125" y="343"/>
                        </a:cubicBezTo>
                        <a:cubicBezTo>
                          <a:pt x="1" y="624"/>
                          <a:pt x="138" y="956"/>
                          <a:pt x="418" y="1080"/>
                        </a:cubicBezTo>
                        <a:cubicBezTo>
                          <a:pt x="933" y="1301"/>
                          <a:pt x="1611" y="1510"/>
                          <a:pt x="2321" y="1510"/>
                        </a:cubicBezTo>
                        <a:cubicBezTo>
                          <a:pt x="2339" y="1510"/>
                          <a:pt x="2357" y="1510"/>
                          <a:pt x="2375" y="1510"/>
                        </a:cubicBezTo>
                        <a:cubicBezTo>
                          <a:pt x="2715" y="1510"/>
                          <a:pt x="3049" y="1452"/>
                          <a:pt x="3371" y="1340"/>
                        </a:cubicBezTo>
                        <a:cubicBezTo>
                          <a:pt x="3657" y="1236"/>
                          <a:pt x="3801" y="917"/>
                          <a:pt x="3703" y="630"/>
                        </a:cubicBezTo>
                        <a:cubicBezTo>
                          <a:pt x="3620" y="396"/>
                          <a:pt x="3404" y="249"/>
                          <a:pt x="3171" y="249"/>
                        </a:cubicBezTo>
                        <a:cubicBezTo>
                          <a:pt x="3112" y="249"/>
                          <a:pt x="3052" y="258"/>
                          <a:pt x="2993" y="278"/>
                        </a:cubicBezTo>
                        <a:cubicBezTo>
                          <a:pt x="2776" y="355"/>
                          <a:pt x="2549" y="386"/>
                          <a:pt x="2321" y="386"/>
                        </a:cubicBezTo>
                        <a:cubicBezTo>
                          <a:pt x="1794" y="386"/>
                          <a:pt x="1264" y="216"/>
                          <a:pt x="868" y="43"/>
                        </a:cubicBezTo>
                        <a:cubicBezTo>
                          <a:pt x="797" y="14"/>
                          <a:pt x="723" y="0"/>
                          <a:pt x="65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10612;p74"/>
                  <p:cNvSpPr/>
                  <p:nvPr/>
                </p:nvSpPr>
                <p:spPr>
                  <a:xfrm>
                    <a:off x="6988722" y="2132589"/>
                    <a:ext cx="90361" cy="38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9" h="1509" extrusionOk="0">
                        <a:moveTo>
                          <a:pt x="2935" y="1"/>
                        </a:moveTo>
                        <a:cubicBezTo>
                          <a:pt x="2854" y="1"/>
                          <a:pt x="2771" y="18"/>
                          <a:pt x="2692" y="55"/>
                        </a:cubicBezTo>
                        <a:cubicBezTo>
                          <a:pt x="2321" y="214"/>
                          <a:pt x="1812" y="379"/>
                          <a:pt x="1267" y="379"/>
                        </a:cubicBezTo>
                        <a:cubicBezTo>
                          <a:pt x="1093" y="379"/>
                          <a:pt x="915" y="362"/>
                          <a:pt x="737" y="323"/>
                        </a:cubicBezTo>
                        <a:cubicBezTo>
                          <a:pt x="697" y="314"/>
                          <a:pt x="657" y="310"/>
                          <a:pt x="617" y="310"/>
                        </a:cubicBezTo>
                        <a:cubicBezTo>
                          <a:pt x="360" y="310"/>
                          <a:pt x="122" y="487"/>
                          <a:pt x="65" y="753"/>
                        </a:cubicBezTo>
                        <a:cubicBezTo>
                          <a:pt x="0" y="1053"/>
                          <a:pt x="189" y="1359"/>
                          <a:pt x="495" y="1424"/>
                        </a:cubicBezTo>
                        <a:cubicBezTo>
                          <a:pt x="750" y="1476"/>
                          <a:pt x="1004" y="1509"/>
                          <a:pt x="1264" y="1509"/>
                        </a:cubicBezTo>
                        <a:cubicBezTo>
                          <a:pt x="1910" y="1496"/>
                          <a:pt x="2548" y="1359"/>
                          <a:pt x="3142" y="1092"/>
                        </a:cubicBezTo>
                        <a:cubicBezTo>
                          <a:pt x="3435" y="974"/>
                          <a:pt x="3578" y="636"/>
                          <a:pt x="3454" y="342"/>
                        </a:cubicBezTo>
                        <a:cubicBezTo>
                          <a:pt x="3359" y="128"/>
                          <a:pt x="3153" y="1"/>
                          <a:pt x="29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10613;p74"/>
                  <p:cNvSpPr/>
                  <p:nvPr/>
                </p:nvSpPr>
                <p:spPr>
                  <a:xfrm>
                    <a:off x="6976351" y="2075959"/>
                    <a:ext cx="110786" cy="374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88" h="1485" extrusionOk="0">
                        <a:moveTo>
                          <a:pt x="3746" y="1"/>
                        </a:moveTo>
                        <a:cubicBezTo>
                          <a:pt x="3664" y="1"/>
                          <a:pt x="3580" y="19"/>
                          <a:pt x="3501" y="56"/>
                        </a:cubicBezTo>
                        <a:cubicBezTo>
                          <a:pt x="3025" y="259"/>
                          <a:pt x="2545" y="361"/>
                          <a:pt x="2098" y="361"/>
                        </a:cubicBezTo>
                        <a:cubicBezTo>
                          <a:pt x="1713" y="361"/>
                          <a:pt x="1351" y="286"/>
                          <a:pt x="1038" y="135"/>
                        </a:cubicBezTo>
                        <a:cubicBezTo>
                          <a:pt x="956" y="101"/>
                          <a:pt x="878" y="86"/>
                          <a:pt x="804" y="86"/>
                        </a:cubicBezTo>
                        <a:cubicBezTo>
                          <a:pt x="283" y="86"/>
                          <a:pt x="0" y="849"/>
                          <a:pt x="549" y="1151"/>
                        </a:cubicBezTo>
                        <a:cubicBezTo>
                          <a:pt x="1018" y="1373"/>
                          <a:pt x="1530" y="1484"/>
                          <a:pt x="2055" y="1484"/>
                        </a:cubicBezTo>
                        <a:cubicBezTo>
                          <a:pt x="2070" y="1484"/>
                          <a:pt x="2085" y="1484"/>
                          <a:pt x="2100" y="1484"/>
                        </a:cubicBezTo>
                        <a:cubicBezTo>
                          <a:pt x="2732" y="1477"/>
                          <a:pt x="3364" y="1347"/>
                          <a:pt x="3944" y="1086"/>
                        </a:cubicBezTo>
                        <a:cubicBezTo>
                          <a:pt x="4244" y="969"/>
                          <a:pt x="4388" y="630"/>
                          <a:pt x="4257" y="337"/>
                        </a:cubicBezTo>
                        <a:cubicBezTo>
                          <a:pt x="4168" y="124"/>
                          <a:pt x="3962" y="1"/>
                          <a:pt x="374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0614;p74"/>
                  <p:cNvSpPr/>
                  <p:nvPr/>
                </p:nvSpPr>
                <p:spPr>
                  <a:xfrm>
                    <a:off x="6825321" y="2309220"/>
                    <a:ext cx="45269" cy="3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428" extrusionOk="0">
                        <a:moveTo>
                          <a:pt x="815" y="1"/>
                        </a:moveTo>
                        <a:cubicBezTo>
                          <a:pt x="0" y="1"/>
                          <a:pt x="0" y="1428"/>
                          <a:pt x="815" y="1428"/>
                        </a:cubicBezTo>
                        <a:cubicBezTo>
                          <a:pt x="1792" y="1428"/>
                          <a:pt x="1792" y="1"/>
                          <a:pt x="81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10615;p74"/>
                  <p:cNvSpPr/>
                  <p:nvPr/>
                </p:nvSpPr>
                <p:spPr>
                  <a:xfrm>
                    <a:off x="6812697" y="2361054"/>
                    <a:ext cx="18405" cy="28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9" h="1144" extrusionOk="0">
                        <a:moveTo>
                          <a:pt x="506" y="1"/>
                        </a:moveTo>
                        <a:cubicBezTo>
                          <a:pt x="409" y="1"/>
                          <a:pt x="308" y="54"/>
                          <a:pt x="285" y="157"/>
                        </a:cubicBezTo>
                        <a:cubicBezTo>
                          <a:pt x="239" y="372"/>
                          <a:pt x="57" y="581"/>
                          <a:pt x="24" y="828"/>
                        </a:cubicBezTo>
                        <a:cubicBezTo>
                          <a:pt x="0" y="1027"/>
                          <a:pt x="175" y="1143"/>
                          <a:pt x="348" y="1143"/>
                        </a:cubicBezTo>
                        <a:cubicBezTo>
                          <a:pt x="458" y="1143"/>
                          <a:pt x="568" y="1096"/>
                          <a:pt x="624" y="991"/>
                        </a:cubicBezTo>
                        <a:cubicBezTo>
                          <a:pt x="696" y="867"/>
                          <a:pt x="702" y="692"/>
                          <a:pt x="715" y="548"/>
                        </a:cubicBezTo>
                        <a:cubicBezTo>
                          <a:pt x="728" y="418"/>
                          <a:pt x="728" y="287"/>
                          <a:pt x="709" y="157"/>
                        </a:cubicBezTo>
                        <a:cubicBezTo>
                          <a:pt x="693" y="51"/>
                          <a:pt x="601" y="1"/>
                          <a:pt x="50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10616;p74"/>
                  <p:cNvSpPr/>
                  <p:nvPr/>
                </p:nvSpPr>
                <p:spPr>
                  <a:xfrm>
                    <a:off x="6832339" y="2374662"/>
                    <a:ext cx="22773" cy="27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" h="1082" extrusionOk="0">
                        <a:moveTo>
                          <a:pt x="700" y="0"/>
                        </a:moveTo>
                        <a:cubicBezTo>
                          <a:pt x="672" y="0"/>
                          <a:pt x="643" y="7"/>
                          <a:pt x="615" y="22"/>
                        </a:cubicBezTo>
                        <a:cubicBezTo>
                          <a:pt x="556" y="35"/>
                          <a:pt x="504" y="68"/>
                          <a:pt x="459" y="107"/>
                        </a:cubicBezTo>
                        <a:cubicBezTo>
                          <a:pt x="413" y="153"/>
                          <a:pt x="367" y="205"/>
                          <a:pt x="328" y="257"/>
                        </a:cubicBezTo>
                        <a:cubicBezTo>
                          <a:pt x="289" y="302"/>
                          <a:pt x="250" y="342"/>
                          <a:pt x="217" y="387"/>
                        </a:cubicBezTo>
                        <a:cubicBezTo>
                          <a:pt x="207" y="398"/>
                          <a:pt x="200" y="405"/>
                          <a:pt x="197" y="408"/>
                        </a:cubicBezTo>
                        <a:lnTo>
                          <a:pt x="197" y="408"/>
                        </a:lnTo>
                        <a:cubicBezTo>
                          <a:pt x="24" y="543"/>
                          <a:pt x="0" y="804"/>
                          <a:pt x="152" y="974"/>
                        </a:cubicBezTo>
                        <a:cubicBezTo>
                          <a:pt x="220" y="1042"/>
                          <a:pt x="326" y="1081"/>
                          <a:pt x="429" y="1081"/>
                        </a:cubicBezTo>
                        <a:cubicBezTo>
                          <a:pt x="523" y="1081"/>
                          <a:pt x="615" y="1048"/>
                          <a:pt x="674" y="974"/>
                        </a:cubicBezTo>
                        <a:cubicBezTo>
                          <a:pt x="700" y="941"/>
                          <a:pt x="719" y="915"/>
                          <a:pt x="745" y="882"/>
                        </a:cubicBezTo>
                        <a:cubicBezTo>
                          <a:pt x="765" y="856"/>
                          <a:pt x="771" y="824"/>
                          <a:pt x="784" y="798"/>
                        </a:cubicBezTo>
                        <a:cubicBezTo>
                          <a:pt x="792" y="731"/>
                          <a:pt x="795" y="698"/>
                          <a:pt x="795" y="698"/>
                        </a:cubicBezTo>
                        <a:lnTo>
                          <a:pt x="795" y="698"/>
                        </a:lnTo>
                        <a:cubicBezTo>
                          <a:pt x="795" y="698"/>
                          <a:pt x="794" y="716"/>
                          <a:pt x="791" y="752"/>
                        </a:cubicBezTo>
                        <a:cubicBezTo>
                          <a:pt x="811" y="700"/>
                          <a:pt x="824" y="648"/>
                          <a:pt x="837" y="596"/>
                        </a:cubicBezTo>
                        <a:cubicBezTo>
                          <a:pt x="850" y="531"/>
                          <a:pt x="869" y="465"/>
                          <a:pt x="882" y="400"/>
                        </a:cubicBezTo>
                        <a:cubicBezTo>
                          <a:pt x="902" y="302"/>
                          <a:pt x="895" y="211"/>
                          <a:pt x="863" y="120"/>
                        </a:cubicBezTo>
                        <a:cubicBezTo>
                          <a:pt x="839" y="45"/>
                          <a:pt x="772" y="0"/>
                          <a:pt x="7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10617;p74"/>
                  <p:cNvSpPr/>
                  <p:nvPr/>
                </p:nvSpPr>
                <p:spPr>
                  <a:xfrm>
                    <a:off x="6973725" y="2516225"/>
                    <a:ext cx="61755" cy="5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6" h="2009" extrusionOk="0">
                        <a:moveTo>
                          <a:pt x="1142" y="1"/>
                        </a:moveTo>
                        <a:cubicBezTo>
                          <a:pt x="1" y="1"/>
                          <a:pt x="1" y="2008"/>
                          <a:pt x="1142" y="2008"/>
                        </a:cubicBezTo>
                        <a:cubicBezTo>
                          <a:pt x="2445" y="2008"/>
                          <a:pt x="2445" y="1"/>
                          <a:pt x="114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10618;p74"/>
                  <p:cNvSpPr/>
                  <p:nvPr/>
                </p:nvSpPr>
                <p:spPr>
                  <a:xfrm>
                    <a:off x="6998418" y="2738706"/>
                    <a:ext cx="45269" cy="34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370" extrusionOk="0">
                        <a:moveTo>
                          <a:pt x="815" y="0"/>
                        </a:moveTo>
                        <a:cubicBezTo>
                          <a:pt x="1" y="0"/>
                          <a:pt x="1" y="1369"/>
                          <a:pt x="815" y="1369"/>
                        </a:cubicBezTo>
                        <a:cubicBezTo>
                          <a:pt x="1793" y="1369"/>
                          <a:pt x="1793" y="0"/>
                          <a:pt x="81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10619;p74"/>
                  <p:cNvSpPr/>
                  <p:nvPr/>
                </p:nvSpPr>
                <p:spPr>
                  <a:xfrm>
                    <a:off x="6982007" y="2784202"/>
                    <a:ext cx="50672" cy="2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7" h="916" extrusionOk="0">
                        <a:moveTo>
                          <a:pt x="1437" y="1"/>
                        </a:moveTo>
                        <a:cubicBezTo>
                          <a:pt x="1235" y="1"/>
                          <a:pt x="1047" y="97"/>
                          <a:pt x="833" y="193"/>
                        </a:cubicBezTo>
                        <a:cubicBezTo>
                          <a:pt x="716" y="251"/>
                          <a:pt x="598" y="304"/>
                          <a:pt x="481" y="369"/>
                        </a:cubicBezTo>
                        <a:cubicBezTo>
                          <a:pt x="331" y="440"/>
                          <a:pt x="233" y="571"/>
                          <a:pt x="103" y="662"/>
                        </a:cubicBezTo>
                        <a:cubicBezTo>
                          <a:pt x="0" y="722"/>
                          <a:pt x="55" y="867"/>
                          <a:pt x="162" y="867"/>
                        </a:cubicBezTo>
                        <a:cubicBezTo>
                          <a:pt x="170" y="867"/>
                          <a:pt x="179" y="866"/>
                          <a:pt x="188" y="864"/>
                        </a:cubicBezTo>
                        <a:cubicBezTo>
                          <a:pt x="213" y="861"/>
                          <a:pt x="238" y="859"/>
                          <a:pt x="264" y="859"/>
                        </a:cubicBezTo>
                        <a:cubicBezTo>
                          <a:pt x="382" y="859"/>
                          <a:pt x="501" y="890"/>
                          <a:pt x="625" y="890"/>
                        </a:cubicBezTo>
                        <a:cubicBezTo>
                          <a:pt x="768" y="890"/>
                          <a:pt x="892" y="890"/>
                          <a:pt x="1022" y="903"/>
                        </a:cubicBezTo>
                        <a:cubicBezTo>
                          <a:pt x="1125" y="907"/>
                          <a:pt x="1223" y="915"/>
                          <a:pt x="1316" y="915"/>
                        </a:cubicBezTo>
                        <a:cubicBezTo>
                          <a:pt x="1506" y="915"/>
                          <a:pt x="1677" y="883"/>
                          <a:pt x="1830" y="721"/>
                        </a:cubicBezTo>
                        <a:cubicBezTo>
                          <a:pt x="2006" y="532"/>
                          <a:pt x="1987" y="206"/>
                          <a:pt x="1752" y="82"/>
                        </a:cubicBezTo>
                        <a:cubicBezTo>
                          <a:pt x="1640" y="24"/>
                          <a:pt x="1537" y="1"/>
                          <a:pt x="143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10620;p74"/>
                  <p:cNvSpPr/>
                  <p:nvPr/>
                </p:nvSpPr>
                <p:spPr>
                  <a:xfrm>
                    <a:off x="7130235" y="2372566"/>
                    <a:ext cx="24692" cy="111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" h="4407" extrusionOk="0">
                        <a:moveTo>
                          <a:pt x="0" y="1"/>
                        </a:moveTo>
                        <a:lnTo>
                          <a:pt x="0" y="4407"/>
                        </a:lnTo>
                        <a:lnTo>
                          <a:pt x="978" y="4407"/>
                        </a:lnTo>
                        <a:lnTo>
                          <a:pt x="978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0621;p74"/>
                  <p:cNvSpPr/>
                  <p:nvPr/>
                </p:nvSpPr>
                <p:spPr>
                  <a:xfrm>
                    <a:off x="7135663" y="2349212"/>
                    <a:ext cx="41810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1421" extrusionOk="0">
                        <a:moveTo>
                          <a:pt x="711" y="0"/>
                        </a:moveTo>
                        <a:cubicBezTo>
                          <a:pt x="320" y="0"/>
                          <a:pt x="0" y="320"/>
                          <a:pt x="0" y="711"/>
                        </a:cubicBezTo>
                        <a:cubicBezTo>
                          <a:pt x="0" y="1139"/>
                          <a:pt x="349" y="1420"/>
                          <a:pt x="715" y="1420"/>
                        </a:cubicBezTo>
                        <a:cubicBezTo>
                          <a:pt x="889" y="1420"/>
                          <a:pt x="1067" y="1356"/>
                          <a:pt x="1213" y="1213"/>
                        </a:cubicBezTo>
                        <a:cubicBezTo>
                          <a:pt x="1656" y="763"/>
                          <a:pt x="1343" y="0"/>
                          <a:pt x="71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10622;p74"/>
                  <p:cNvSpPr/>
                  <p:nvPr/>
                </p:nvSpPr>
                <p:spPr>
                  <a:xfrm>
                    <a:off x="7110971" y="2349212"/>
                    <a:ext cx="41835" cy="35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" h="1421" extrusionOk="0">
                        <a:moveTo>
                          <a:pt x="705" y="0"/>
                        </a:moveTo>
                        <a:cubicBezTo>
                          <a:pt x="320" y="0"/>
                          <a:pt x="1" y="320"/>
                          <a:pt x="1" y="711"/>
                        </a:cubicBezTo>
                        <a:cubicBezTo>
                          <a:pt x="1" y="1139"/>
                          <a:pt x="350" y="1420"/>
                          <a:pt x="713" y="1420"/>
                        </a:cubicBezTo>
                        <a:cubicBezTo>
                          <a:pt x="886" y="1420"/>
                          <a:pt x="1063" y="1356"/>
                          <a:pt x="1206" y="1213"/>
                        </a:cubicBezTo>
                        <a:cubicBezTo>
                          <a:pt x="1656" y="763"/>
                          <a:pt x="1337" y="0"/>
                          <a:pt x="70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10623;p74"/>
                  <p:cNvSpPr/>
                  <p:nvPr/>
                </p:nvSpPr>
                <p:spPr>
                  <a:xfrm>
                    <a:off x="7135663" y="2464720"/>
                    <a:ext cx="41810" cy="35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6" h="1417" extrusionOk="0">
                        <a:moveTo>
                          <a:pt x="711" y="1"/>
                        </a:moveTo>
                        <a:cubicBezTo>
                          <a:pt x="320" y="1"/>
                          <a:pt x="0" y="314"/>
                          <a:pt x="0" y="705"/>
                        </a:cubicBezTo>
                        <a:cubicBezTo>
                          <a:pt x="0" y="1132"/>
                          <a:pt x="349" y="1417"/>
                          <a:pt x="714" y="1417"/>
                        </a:cubicBezTo>
                        <a:cubicBezTo>
                          <a:pt x="889" y="1417"/>
                          <a:pt x="1067" y="1352"/>
                          <a:pt x="1213" y="1206"/>
                        </a:cubicBezTo>
                        <a:cubicBezTo>
                          <a:pt x="1656" y="763"/>
                          <a:pt x="1343" y="1"/>
                          <a:pt x="711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10624;p74"/>
                  <p:cNvSpPr/>
                  <p:nvPr/>
                </p:nvSpPr>
                <p:spPr>
                  <a:xfrm>
                    <a:off x="7110971" y="2464720"/>
                    <a:ext cx="41835" cy="357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7" h="1417" extrusionOk="0">
                        <a:moveTo>
                          <a:pt x="705" y="1"/>
                        </a:moveTo>
                        <a:cubicBezTo>
                          <a:pt x="320" y="1"/>
                          <a:pt x="1" y="314"/>
                          <a:pt x="1" y="705"/>
                        </a:cubicBezTo>
                        <a:cubicBezTo>
                          <a:pt x="1" y="1132"/>
                          <a:pt x="350" y="1417"/>
                          <a:pt x="713" y="1417"/>
                        </a:cubicBezTo>
                        <a:cubicBezTo>
                          <a:pt x="886" y="1417"/>
                          <a:pt x="1063" y="1352"/>
                          <a:pt x="1206" y="1206"/>
                        </a:cubicBezTo>
                        <a:cubicBezTo>
                          <a:pt x="1656" y="763"/>
                          <a:pt x="1337" y="1"/>
                          <a:pt x="70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" name="Google Shape;10625;p74"/>
                  <p:cNvSpPr/>
                  <p:nvPr/>
                </p:nvSpPr>
                <p:spPr>
                  <a:xfrm>
                    <a:off x="7108673" y="2594568"/>
                    <a:ext cx="30474" cy="1044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7" h="4139" extrusionOk="0">
                        <a:moveTo>
                          <a:pt x="398" y="0"/>
                        </a:moveTo>
                        <a:lnTo>
                          <a:pt x="0" y="4060"/>
                        </a:lnTo>
                        <a:lnTo>
                          <a:pt x="815" y="4139"/>
                        </a:lnTo>
                        <a:lnTo>
                          <a:pt x="1206" y="78"/>
                        </a:lnTo>
                        <a:lnTo>
                          <a:pt x="39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" name="Google Shape;10626;p74"/>
                  <p:cNvSpPr/>
                  <p:nvPr/>
                </p:nvSpPr>
                <p:spPr>
                  <a:xfrm>
                    <a:off x="7122913" y="2577349"/>
                    <a:ext cx="38098" cy="31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9" h="1265" extrusionOk="0">
                        <a:moveTo>
                          <a:pt x="662" y="0"/>
                        </a:moveTo>
                        <a:cubicBezTo>
                          <a:pt x="341" y="0"/>
                          <a:pt x="73" y="243"/>
                          <a:pt x="42" y="571"/>
                        </a:cubicBezTo>
                        <a:cubicBezTo>
                          <a:pt x="0" y="973"/>
                          <a:pt x="324" y="1265"/>
                          <a:pt x="672" y="1265"/>
                        </a:cubicBezTo>
                        <a:cubicBezTo>
                          <a:pt x="809" y="1265"/>
                          <a:pt x="949" y="1220"/>
                          <a:pt x="1072" y="1119"/>
                        </a:cubicBezTo>
                        <a:cubicBezTo>
                          <a:pt x="1509" y="760"/>
                          <a:pt x="1294" y="56"/>
                          <a:pt x="733" y="4"/>
                        </a:cubicBezTo>
                        <a:cubicBezTo>
                          <a:pt x="709" y="2"/>
                          <a:pt x="686" y="0"/>
                          <a:pt x="66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10627;p74"/>
                  <p:cNvSpPr/>
                  <p:nvPr/>
                </p:nvSpPr>
                <p:spPr>
                  <a:xfrm>
                    <a:off x="7100821" y="2575077"/>
                    <a:ext cx="38149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1" h="1271" extrusionOk="0">
                        <a:moveTo>
                          <a:pt x="669" y="0"/>
                        </a:moveTo>
                        <a:cubicBezTo>
                          <a:pt x="348" y="0"/>
                          <a:pt x="68" y="245"/>
                          <a:pt x="38" y="576"/>
                        </a:cubicBezTo>
                        <a:cubicBezTo>
                          <a:pt x="0" y="979"/>
                          <a:pt x="325" y="1270"/>
                          <a:pt x="673" y="1270"/>
                        </a:cubicBezTo>
                        <a:cubicBezTo>
                          <a:pt x="810" y="1270"/>
                          <a:pt x="951" y="1225"/>
                          <a:pt x="1074" y="1124"/>
                        </a:cubicBezTo>
                        <a:cubicBezTo>
                          <a:pt x="1511" y="766"/>
                          <a:pt x="1296" y="62"/>
                          <a:pt x="728" y="3"/>
                        </a:cubicBezTo>
                        <a:cubicBezTo>
                          <a:pt x="708" y="1"/>
                          <a:pt x="689" y="0"/>
                          <a:pt x="66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10628;p74"/>
                  <p:cNvSpPr/>
                  <p:nvPr/>
                </p:nvSpPr>
                <p:spPr>
                  <a:xfrm>
                    <a:off x="7112864" y="2680182"/>
                    <a:ext cx="38124" cy="31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66" extrusionOk="0">
                        <a:moveTo>
                          <a:pt x="662" y="1"/>
                        </a:moveTo>
                        <a:cubicBezTo>
                          <a:pt x="341" y="1"/>
                          <a:pt x="73" y="244"/>
                          <a:pt x="43" y="572"/>
                        </a:cubicBezTo>
                        <a:cubicBezTo>
                          <a:pt x="1" y="974"/>
                          <a:pt x="325" y="1265"/>
                          <a:pt x="672" y="1265"/>
                        </a:cubicBezTo>
                        <a:cubicBezTo>
                          <a:pt x="809" y="1265"/>
                          <a:pt x="949" y="1220"/>
                          <a:pt x="1073" y="1119"/>
                        </a:cubicBezTo>
                        <a:cubicBezTo>
                          <a:pt x="1509" y="761"/>
                          <a:pt x="1294" y="57"/>
                          <a:pt x="734" y="5"/>
                        </a:cubicBezTo>
                        <a:cubicBezTo>
                          <a:pt x="710" y="2"/>
                          <a:pt x="686" y="1"/>
                          <a:pt x="66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10629;p74"/>
                  <p:cNvSpPr/>
                  <p:nvPr/>
                </p:nvSpPr>
                <p:spPr>
                  <a:xfrm>
                    <a:off x="7090823" y="2678086"/>
                    <a:ext cx="38124" cy="32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0" h="1271" extrusionOk="0">
                        <a:moveTo>
                          <a:pt x="673" y="0"/>
                        </a:moveTo>
                        <a:cubicBezTo>
                          <a:pt x="347" y="0"/>
                          <a:pt x="73" y="245"/>
                          <a:pt x="43" y="576"/>
                        </a:cubicBezTo>
                        <a:cubicBezTo>
                          <a:pt x="0" y="979"/>
                          <a:pt x="324" y="1270"/>
                          <a:pt x="672" y="1270"/>
                        </a:cubicBezTo>
                        <a:cubicBezTo>
                          <a:pt x="809" y="1270"/>
                          <a:pt x="949" y="1225"/>
                          <a:pt x="1072" y="1124"/>
                        </a:cubicBezTo>
                        <a:cubicBezTo>
                          <a:pt x="1509" y="765"/>
                          <a:pt x="1294" y="55"/>
                          <a:pt x="733" y="3"/>
                        </a:cubicBezTo>
                        <a:cubicBezTo>
                          <a:pt x="713" y="1"/>
                          <a:pt x="693" y="0"/>
                          <a:pt x="6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10630;p74"/>
                  <p:cNvSpPr/>
                  <p:nvPr/>
                </p:nvSpPr>
                <p:spPr>
                  <a:xfrm>
                    <a:off x="7234886" y="2178085"/>
                    <a:ext cx="55974" cy="109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35" extrusionOk="0">
                        <a:moveTo>
                          <a:pt x="900" y="0"/>
                        </a:moveTo>
                        <a:lnTo>
                          <a:pt x="0" y="293"/>
                        </a:lnTo>
                        <a:lnTo>
                          <a:pt x="1317" y="4334"/>
                        </a:lnTo>
                        <a:lnTo>
                          <a:pt x="2216" y="4041"/>
                        </a:lnTo>
                        <a:lnTo>
                          <a:pt x="9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10631;p74"/>
                  <p:cNvSpPr/>
                  <p:nvPr/>
                </p:nvSpPr>
                <p:spPr>
                  <a:xfrm>
                    <a:off x="7235214" y="2156120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774" y="0"/>
                        </a:moveTo>
                        <a:cubicBezTo>
                          <a:pt x="703" y="0"/>
                          <a:pt x="629" y="12"/>
                          <a:pt x="554" y="36"/>
                        </a:cubicBezTo>
                        <a:cubicBezTo>
                          <a:pt x="196" y="153"/>
                          <a:pt x="0" y="538"/>
                          <a:pt x="118" y="896"/>
                        </a:cubicBezTo>
                        <a:cubicBezTo>
                          <a:pt x="219" y="1203"/>
                          <a:pt x="493" y="1364"/>
                          <a:pt x="769" y="1364"/>
                        </a:cubicBezTo>
                        <a:cubicBezTo>
                          <a:pt x="1008" y="1364"/>
                          <a:pt x="1248" y="1242"/>
                          <a:pt x="1376" y="987"/>
                        </a:cubicBezTo>
                        <a:cubicBezTo>
                          <a:pt x="1614" y="516"/>
                          <a:pt x="1254" y="0"/>
                          <a:pt x="77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10632;p74"/>
                  <p:cNvSpPr/>
                  <p:nvPr/>
                </p:nvSpPr>
                <p:spPr>
                  <a:xfrm>
                    <a:off x="7212668" y="2163517"/>
                    <a:ext cx="40749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6" extrusionOk="0">
                        <a:moveTo>
                          <a:pt x="770" y="1"/>
                        </a:moveTo>
                        <a:cubicBezTo>
                          <a:pt x="700" y="1"/>
                          <a:pt x="628" y="12"/>
                          <a:pt x="554" y="36"/>
                        </a:cubicBezTo>
                        <a:cubicBezTo>
                          <a:pt x="196" y="154"/>
                          <a:pt x="0" y="538"/>
                          <a:pt x="118" y="897"/>
                        </a:cubicBezTo>
                        <a:cubicBezTo>
                          <a:pt x="216" y="1204"/>
                          <a:pt x="490" y="1366"/>
                          <a:pt x="765" y="1366"/>
                        </a:cubicBezTo>
                        <a:cubicBezTo>
                          <a:pt x="1003" y="1366"/>
                          <a:pt x="1242" y="1245"/>
                          <a:pt x="1369" y="994"/>
                        </a:cubicBezTo>
                        <a:cubicBezTo>
                          <a:pt x="1614" y="522"/>
                          <a:pt x="1248" y="1"/>
                          <a:pt x="7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10633;p74"/>
                  <p:cNvSpPr/>
                  <p:nvPr/>
                </p:nvSpPr>
                <p:spPr>
                  <a:xfrm>
                    <a:off x="7269778" y="2261932"/>
                    <a:ext cx="40749" cy="34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1" extrusionOk="0">
                        <a:moveTo>
                          <a:pt x="773" y="0"/>
                        </a:moveTo>
                        <a:cubicBezTo>
                          <a:pt x="702" y="0"/>
                          <a:pt x="629" y="11"/>
                          <a:pt x="554" y="36"/>
                        </a:cubicBezTo>
                        <a:cubicBezTo>
                          <a:pt x="196" y="146"/>
                          <a:pt x="0" y="531"/>
                          <a:pt x="117" y="889"/>
                        </a:cubicBezTo>
                        <a:cubicBezTo>
                          <a:pt x="218" y="1200"/>
                          <a:pt x="493" y="1361"/>
                          <a:pt x="768" y="1361"/>
                        </a:cubicBezTo>
                        <a:cubicBezTo>
                          <a:pt x="1008" y="1361"/>
                          <a:pt x="1248" y="1239"/>
                          <a:pt x="1375" y="987"/>
                        </a:cubicBezTo>
                        <a:cubicBezTo>
                          <a:pt x="1614" y="516"/>
                          <a:pt x="1254" y="0"/>
                          <a:pt x="77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10634;p74"/>
                  <p:cNvSpPr/>
                  <p:nvPr/>
                </p:nvSpPr>
                <p:spPr>
                  <a:xfrm>
                    <a:off x="7247055" y="2269178"/>
                    <a:ext cx="40775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8" extrusionOk="0">
                        <a:moveTo>
                          <a:pt x="772" y="0"/>
                        </a:moveTo>
                        <a:cubicBezTo>
                          <a:pt x="702" y="0"/>
                          <a:pt x="629" y="11"/>
                          <a:pt x="555" y="35"/>
                        </a:cubicBezTo>
                        <a:cubicBezTo>
                          <a:pt x="196" y="153"/>
                          <a:pt x="1" y="537"/>
                          <a:pt x="118" y="896"/>
                        </a:cubicBezTo>
                        <a:cubicBezTo>
                          <a:pt x="219" y="1206"/>
                          <a:pt x="493" y="1367"/>
                          <a:pt x="769" y="1367"/>
                        </a:cubicBezTo>
                        <a:cubicBezTo>
                          <a:pt x="1008" y="1367"/>
                          <a:pt x="1249" y="1245"/>
                          <a:pt x="1376" y="994"/>
                        </a:cubicBezTo>
                        <a:cubicBezTo>
                          <a:pt x="1615" y="522"/>
                          <a:pt x="1253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10635;p74"/>
                  <p:cNvSpPr/>
                  <p:nvPr/>
                </p:nvSpPr>
                <p:spPr>
                  <a:xfrm>
                    <a:off x="7177119" y="2021601"/>
                    <a:ext cx="55974" cy="109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7" h="4328" extrusionOk="0">
                        <a:moveTo>
                          <a:pt x="900" y="0"/>
                        </a:moveTo>
                        <a:lnTo>
                          <a:pt x="1" y="287"/>
                        </a:lnTo>
                        <a:lnTo>
                          <a:pt x="1324" y="4328"/>
                        </a:lnTo>
                        <a:lnTo>
                          <a:pt x="2217" y="4034"/>
                        </a:lnTo>
                        <a:lnTo>
                          <a:pt x="90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10636;p74"/>
                  <p:cNvSpPr/>
                  <p:nvPr/>
                </p:nvSpPr>
                <p:spPr>
                  <a:xfrm>
                    <a:off x="7177624" y="1999459"/>
                    <a:ext cx="40749" cy="343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2" extrusionOk="0">
                        <a:moveTo>
                          <a:pt x="772" y="1"/>
                        </a:moveTo>
                        <a:cubicBezTo>
                          <a:pt x="701" y="1"/>
                          <a:pt x="628" y="12"/>
                          <a:pt x="554" y="36"/>
                        </a:cubicBezTo>
                        <a:cubicBezTo>
                          <a:pt x="196" y="147"/>
                          <a:pt x="0" y="538"/>
                          <a:pt x="118" y="897"/>
                        </a:cubicBezTo>
                        <a:cubicBezTo>
                          <a:pt x="218" y="1203"/>
                          <a:pt x="490" y="1362"/>
                          <a:pt x="763" y="1362"/>
                        </a:cubicBezTo>
                        <a:cubicBezTo>
                          <a:pt x="1002" y="1362"/>
                          <a:pt x="1241" y="1240"/>
                          <a:pt x="1369" y="988"/>
                        </a:cubicBezTo>
                        <a:cubicBezTo>
                          <a:pt x="1613" y="516"/>
                          <a:pt x="1249" y="1"/>
                          <a:pt x="7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10637;p74"/>
                  <p:cNvSpPr/>
                  <p:nvPr/>
                </p:nvSpPr>
                <p:spPr>
                  <a:xfrm>
                    <a:off x="7154902" y="2006882"/>
                    <a:ext cx="40775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" h="1365" extrusionOk="0">
                        <a:moveTo>
                          <a:pt x="772" y="0"/>
                        </a:moveTo>
                        <a:cubicBezTo>
                          <a:pt x="702" y="0"/>
                          <a:pt x="629" y="11"/>
                          <a:pt x="555" y="36"/>
                        </a:cubicBezTo>
                        <a:cubicBezTo>
                          <a:pt x="196" y="153"/>
                          <a:pt x="1" y="537"/>
                          <a:pt x="118" y="896"/>
                        </a:cubicBezTo>
                        <a:cubicBezTo>
                          <a:pt x="220" y="1204"/>
                          <a:pt x="495" y="1365"/>
                          <a:pt x="771" y="1365"/>
                        </a:cubicBezTo>
                        <a:cubicBezTo>
                          <a:pt x="1010" y="1365"/>
                          <a:pt x="1249" y="1244"/>
                          <a:pt x="1376" y="994"/>
                        </a:cubicBezTo>
                        <a:cubicBezTo>
                          <a:pt x="1615" y="522"/>
                          <a:pt x="1253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10638;p74"/>
                  <p:cNvSpPr/>
                  <p:nvPr/>
                </p:nvSpPr>
                <p:spPr>
                  <a:xfrm>
                    <a:off x="7212163" y="2105271"/>
                    <a:ext cx="40623" cy="34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9" h="1366" extrusionOk="0">
                        <a:moveTo>
                          <a:pt x="772" y="0"/>
                        </a:moveTo>
                        <a:cubicBezTo>
                          <a:pt x="702" y="0"/>
                          <a:pt x="629" y="12"/>
                          <a:pt x="555" y="36"/>
                        </a:cubicBezTo>
                        <a:cubicBezTo>
                          <a:pt x="196" y="153"/>
                          <a:pt x="1" y="538"/>
                          <a:pt x="118" y="896"/>
                        </a:cubicBezTo>
                        <a:cubicBezTo>
                          <a:pt x="216" y="1204"/>
                          <a:pt x="490" y="1365"/>
                          <a:pt x="766" y="1365"/>
                        </a:cubicBezTo>
                        <a:cubicBezTo>
                          <a:pt x="1004" y="1365"/>
                          <a:pt x="1243" y="1245"/>
                          <a:pt x="1370" y="994"/>
                        </a:cubicBezTo>
                        <a:cubicBezTo>
                          <a:pt x="1608" y="517"/>
                          <a:pt x="1248" y="0"/>
                          <a:pt x="7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10639;p74"/>
                  <p:cNvSpPr/>
                  <p:nvPr/>
                </p:nvSpPr>
                <p:spPr>
                  <a:xfrm>
                    <a:off x="7189465" y="2112517"/>
                    <a:ext cx="40749" cy="34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4" h="1368" extrusionOk="0">
                        <a:moveTo>
                          <a:pt x="770" y="0"/>
                        </a:moveTo>
                        <a:cubicBezTo>
                          <a:pt x="700" y="0"/>
                          <a:pt x="628" y="12"/>
                          <a:pt x="554" y="36"/>
                        </a:cubicBezTo>
                        <a:cubicBezTo>
                          <a:pt x="196" y="153"/>
                          <a:pt x="0" y="538"/>
                          <a:pt x="118" y="896"/>
                        </a:cubicBezTo>
                        <a:cubicBezTo>
                          <a:pt x="219" y="1206"/>
                          <a:pt x="491" y="1367"/>
                          <a:pt x="765" y="1367"/>
                        </a:cubicBezTo>
                        <a:cubicBezTo>
                          <a:pt x="1003" y="1367"/>
                          <a:pt x="1242" y="1246"/>
                          <a:pt x="1369" y="994"/>
                        </a:cubicBezTo>
                        <a:cubicBezTo>
                          <a:pt x="1614" y="522"/>
                          <a:pt x="1248" y="0"/>
                          <a:pt x="77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10640;p74"/>
                  <p:cNvSpPr/>
                  <p:nvPr/>
                </p:nvSpPr>
                <p:spPr>
                  <a:xfrm>
                    <a:off x="7270434" y="2309220"/>
                    <a:ext cx="45269" cy="36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" h="1428" extrusionOk="0">
                        <a:moveTo>
                          <a:pt x="978" y="1"/>
                        </a:moveTo>
                        <a:cubicBezTo>
                          <a:pt x="0" y="1"/>
                          <a:pt x="0" y="1428"/>
                          <a:pt x="978" y="1428"/>
                        </a:cubicBezTo>
                        <a:cubicBezTo>
                          <a:pt x="1792" y="1428"/>
                          <a:pt x="1792" y="1"/>
                          <a:pt x="97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10641;p74"/>
                  <p:cNvSpPr/>
                  <p:nvPr/>
                </p:nvSpPr>
                <p:spPr>
                  <a:xfrm>
                    <a:off x="7309921" y="2361054"/>
                    <a:ext cx="18229" cy="288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22" h="1144" extrusionOk="0">
                        <a:moveTo>
                          <a:pt x="222" y="1"/>
                        </a:moveTo>
                        <a:cubicBezTo>
                          <a:pt x="128" y="1"/>
                          <a:pt x="36" y="51"/>
                          <a:pt x="20" y="157"/>
                        </a:cubicBezTo>
                        <a:cubicBezTo>
                          <a:pt x="0" y="287"/>
                          <a:pt x="0" y="418"/>
                          <a:pt x="13" y="548"/>
                        </a:cubicBezTo>
                        <a:cubicBezTo>
                          <a:pt x="26" y="692"/>
                          <a:pt x="33" y="867"/>
                          <a:pt x="105" y="991"/>
                        </a:cubicBezTo>
                        <a:cubicBezTo>
                          <a:pt x="161" y="1096"/>
                          <a:pt x="269" y="1143"/>
                          <a:pt x="379" y="1143"/>
                        </a:cubicBezTo>
                        <a:cubicBezTo>
                          <a:pt x="549" y="1143"/>
                          <a:pt x="722" y="1027"/>
                          <a:pt x="698" y="828"/>
                        </a:cubicBezTo>
                        <a:cubicBezTo>
                          <a:pt x="672" y="581"/>
                          <a:pt x="489" y="372"/>
                          <a:pt x="437" y="157"/>
                        </a:cubicBezTo>
                        <a:cubicBezTo>
                          <a:pt x="417" y="54"/>
                          <a:pt x="318" y="1"/>
                          <a:pt x="22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10642;p74"/>
                  <p:cNvSpPr/>
                  <p:nvPr/>
                </p:nvSpPr>
                <p:spPr>
                  <a:xfrm>
                    <a:off x="7285886" y="2374662"/>
                    <a:ext cx="22420" cy="273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8" h="1082" extrusionOk="0">
                        <a:moveTo>
                          <a:pt x="200" y="0"/>
                        </a:moveTo>
                        <a:cubicBezTo>
                          <a:pt x="130" y="0"/>
                          <a:pt x="63" y="45"/>
                          <a:pt x="40" y="120"/>
                        </a:cubicBezTo>
                        <a:cubicBezTo>
                          <a:pt x="7" y="211"/>
                          <a:pt x="1" y="302"/>
                          <a:pt x="14" y="400"/>
                        </a:cubicBezTo>
                        <a:cubicBezTo>
                          <a:pt x="33" y="465"/>
                          <a:pt x="46" y="531"/>
                          <a:pt x="66" y="596"/>
                        </a:cubicBezTo>
                        <a:cubicBezTo>
                          <a:pt x="79" y="648"/>
                          <a:pt x="92" y="700"/>
                          <a:pt x="112" y="752"/>
                        </a:cubicBezTo>
                        <a:cubicBezTo>
                          <a:pt x="109" y="716"/>
                          <a:pt x="107" y="698"/>
                          <a:pt x="107" y="698"/>
                        </a:cubicBezTo>
                        <a:lnTo>
                          <a:pt x="107" y="698"/>
                        </a:lnTo>
                        <a:cubicBezTo>
                          <a:pt x="107" y="698"/>
                          <a:pt x="111" y="731"/>
                          <a:pt x="118" y="798"/>
                        </a:cubicBezTo>
                        <a:lnTo>
                          <a:pt x="157" y="882"/>
                        </a:lnTo>
                        <a:cubicBezTo>
                          <a:pt x="177" y="915"/>
                          <a:pt x="203" y="941"/>
                          <a:pt x="229" y="974"/>
                        </a:cubicBezTo>
                        <a:cubicBezTo>
                          <a:pt x="288" y="1048"/>
                          <a:pt x="380" y="1081"/>
                          <a:pt x="473" y="1081"/>
                        </a:cubicBezTo>
                        <a:cubicBezTo>
                          <a:pt x="575" y="1081"/>
                          <a:pt x="679" y="1042"/>
                          <a:pt x="744" y="974"/>
                        </a:cubicBezTo>
                        <a:cubicBezTo>
                          <a:pt x="861" y="856"/>
                          <a:pt x="887" y="674"/>
                          <a:pt x="802" y="531"/>
                        </a:cubicBezTo>
                        <a:cubicBezTo>
                          <a:pt x="777" y="480"/>
                          <a:pt x="744" y="437"/>
                          <a:pt x="700" y="406"/>
                        </a:cubicBezTo>
                        <a:lnTo>
                          <a:pt x="700" y="406"/>
                        </a:lnTo>
                        <a:cubicBezTo>
                          <a:pt x="701" y="404"/>
                          <a:pt x="696" y="398"/>
                          <a:pt x="685" y="387"/>
                        </a:cubicBezTo>
                        <a:cubicBezTo>
                          <a:pt x="646" y="342"/>
                          <a:pt x="607" y="302"/>
                          <a:pt x="574" y="257"/>
                        </a:cubicBezTo>
                        <a:cubicBezTo>
                          <a:pt x="535" y="205"/>
                          <a:pt x="490" y="153"/>
                          <a:pt x="437" y="107"/>
                        </a:cubicBezTo>
                        <a:cubicBezTo>
                          <a:pt x="392" y="68"/>
                          <a:pt x="340" y="35"/>
                          <a:pt x="281" y="22"/>
                        </a:cubicBezTo>
                        <a:cubicBezTo>
                          <a:pt x="255" y="7"/>
                          <a:pt x="227" y="0"/>
                          <a:pt x="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10643;p74"/>
                  <p:cNvSpPr/>
                  <p:nvPr/>
                </p:nvSpPr>
                <p:spPr>
                  <a:xfrm>
                    <a:off x="7105543" y="2516225"/>
                    <a:ext cx="61730" cy="507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5" h="2009" extrusionOk="0">
                        <a:moveTo>
                          <a:pt x="1304" y="1"/>
                        </a:moveTo>
                        <a:cubicBezTo>
                          <a:pt x="1" y="1"/>
                          <a:pt x="1" y="2008"/>
                          <a:pt x="1304" y="2008"/>
                        </a:cubicBezTo>
                        <a:cubicBezTo>
                          <a:pt x="2445" y="2008"/>
                          <a:pt x="2445" y="1"/>
                          <a:pt x="130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10644;p74"/>
                  <p:cNvSpPr/>
                  <p:nvPr/>
                </p:nvSpPr>
                <p:spPr>
                  <a:xfrm>
                    <a:off x="7097160" y="2738706"/>
                    <a:ext cx="45420" cy="345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9" h="1370" extrusionOk="0">
                        <a:moveTo>
                          <a:pt x="984" y="0"/>
                        </a:moveTo>
                        <a:cubicBezTo>
                          <a:pt x="0" y="0"/>
                          <a:pt x="0" y="1369"/>
                          <a:pt x="984" y="1369"/>
                        </a:cubicBezTo>
                        <a:cubicBezTo>
                          <a:pt x="1799" y="1369"/>
                          <a:pt x="1799" y="0"/>
                          <a:pt x="9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10645;p74"/>
                  <p:cNvSpPr/>
                  <p:nvPr/>
                </p:nvSpPr>
                <p:spPr>
                  <a:xfrm>
                    <a:off x="7108345" y="2784202"/>
                    <a:ext cx="50520" cy="231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1" h="916" extrusionOk="0">
                        <a:moveTo>
                          <a:pt x="566" y="1"/>
                        </a:moveTo>
                        <a:cubicBezTo>
                          <a:pt x="467" y="1"/>
                          <a:pt x="364" y="24"/>
                          <a:pt x="255" y="82"/>
                        </a:cubicBezTo>
                        <a:cubicBezTo>
                          <a:pt x="13" y="206"/>
                          <a:pt x="0" y="532"/>
                          <a:pt x="170" y="721"/>
                        </a:cubicBezTo>
                        <a:cubicBezTo>
                          <a:pt x="327" y="883"/>
                          <a:pt x="500" y="915"/>
                          <a:pt x="689" y="915"/>
                        </a:cubicBezTo>
                        <a:cubicBezTo>
                          <a:pt x="781" y="915"/>
                          <a:pt x="877" y="907"/>
                          <a:pt x="978" y="903"/>
                        </a:cubicBezTo>
                        <a:cubicBezTo>
                          <a:pt x="1115" y="890"/>
                          <a:pt x="1239" y="890"/>
                          <a:pt x="1382" y="890"/>
                        </a:cubicBezTo>
                        <a:cubicBezTo>
                          <a:pt x="1500" y="890"/>
                          <a:pt x="1623" y="859"/>
                          <a:pt x="1742" y="859"/>
                        </a:cubicBezTo>
                        <a:cubicBezTo>
                          <a:pt x="1768" y="859"/>
                          <a:pt x="1793" y="861"/>
                          <a:pt x="1819" y="864"/>
                        </a:cubicBezTo>
                        <a:cubicBezTo>
                          <a:pt x="1827" y="866"/>
                          <a:pt x="1836" y="867"/>
                          <a:pt x="1844" y="867"/>
                        </a:cubicBezTo>
                        <a:cubicBezTo>
                          <a:pt x="1946" y="867"/>
                          <a:pt x="2000" y="722"/>
                          <a:pt x="1903" y="662"/>
                        </a:cubicBezTo>
                        <a:cubicBezTo>
                          <a:pt x="1767" y="571"/>
                          <a:pt x="1669" y="440"/>
                          <a:pt x="1525" y="369"/>
                        </a:cubicBezTo>
                        <a:cubicBezTo>
                          <a:pt x="1408" y="304"/>
                          <a:pt x="1291" y="251"/>
                          <a:pt x="1173" y="193"/>
                        </a:cubicBezTo>
                        <a:cubicBezTo>
                          <a:pt x="959" y="97"/>
                          <a:pt x="769" y="1"/>
                          <a:pt x="56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10646;p74"/>
                  <p:cNvSpPr/>
                  <p:nvPr/>
                </p:nvSpPr>
                <p:spPr>
                  <a:xfrm>
                    <a:off x="6949715" y="2273849"/>
                    <a:ext cx="125581" cy="69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4" h="2771" extrusionOk="0">
                        <a:moveTo>
                          <a:pt x="2008" y="0"/>
                        </a:moveTo>
                        <a:cubicBezTo>
                          <a:pt x="1024" y="0"/>
                          <a:pt x="0" y="1141"/>
                          <a:pt x="880" y="1708"/>
                        </a:cubicBezTo>
                        <a:cubicBezTo>
                          <a:pt x="1760" y="2281"/>
                          <a:pt x="4973" y="2770"/>
                          <a:pt x="4973" y="2770"/>
                        </a:cubicBezTo>
                        <a:lnTo>
                          <a:pt x="4784" y="1056"/>
                        </a:lnTo>
                        <a:cubicBezTo>
                          <a:pt x="4133" y="1056"/>
                          <a:pt x="2992" y="0"/>
                          <a:pt x="200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10647;p74"/>
                  <p:cNvSpPr/>
                  <p:nvPr/>
                </p:nvSpPr>
                <p:spPr>
                  <a:xfrm>
                    <a:off x="7065551" y="2273849"/>
                    <a:ext cx="125758" cy="699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81" h="2771" extrusionOk="0">
                        <a:moveTo>
                          <a:pt x="2966" y="0"/>
                        </a:moveTo>
                        <a:cubicBezTo>
                          <a:pt x="1989" y="0"/>
                          <a:pt x="848" y="1056"/>
                          <a:pt x="196" y="1056"/>
                        </a:cubicBezTo>
                        <a:lnTo>
                          <a:pt x="1" y="2770"/>
                        </a:lnTo>
                        <a:cubicBezTo>
                          <a:pt x="1" y="2770"/>
                          <a:pt x="3214" y="2281"/>
                          <a:pt x="4094" y="1708"/>
                        </a:cubicBezTo>
                        <a:cubicBezTo>
                          <a:pt x="4980" y="1141"/>
                          <a:pt x="3950" y="0"/>
                          <a:pt x="29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80" name="Google Shape;10648;p74"/>
                  <p:cNvGrpSpPr/>
                  <p:nvPr/>
                </p:nvGrpSpPr>
                <p:grpSpPr>
                  <a:xfrm>
                    <a:off x="6934567" y="1636703"/>
                    <a:ext cx="275980" cy="252450"/>
                    <a:chOff x="6934567" y="1636703"/>
                    <a:chExt cx="275980" cy="252450"/>
                  </a:xfrm>
                </p:grpSpPr>
                <p:sp>
                  <p:nvSpPr>
                    <p:cNvPr id="81" name="Google Shape;10649;p74"/>
                    <p:cNvSpPr/>
                    <p:nvPr/>
                  </p:nvSpPr>
                  <p:spPr>
                    <a:xfrm>
                      <a:off x="6934567" y="1636703"/>
                      <a:ext cx="275980" cy="19733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31" h="7816" extrusionOk="0">
                          <a:moveTo>
                            <a:pt x="3014" y="3747"/>
                          </a:moveTo>
                          <a:cubicBezTo>
                            <a:pt x="3652" y="3747"/>
                            <a:pt x="4263" y="4241"/>
                            <a:pt x="4263" y="4986"/>
                          </a:cubicBezTo>
                          <a:cubicBezTo>
                            <a:pt x="4263" y="5671"/>
                            <a:pt x="3709" y="6225"/>
                            <a:pt x="3025" y="6225"/>
                          </a:cubicBezTo>
                          <a:cubicBezTo>
                            <a:pt x="1917" y="6225"/>
                            <a:pt x="1369" y="4889"/>
                            <a:pt x="2145" y="4113"/>
                          </a:cubicBezTo>
                          <a:cubicBezTo>
                            <a:pt x="2398" y="3860"/>
                            <a:pt x="2709" y="3747"/>
                            <a:pt x="3014" y="3747"/>
                          </a:cubicBezTo>
                          <a:close/>
                          <a:moveTo>
                            <a:pt x="7855" y="3747"/>
                          </a:moveTo>
                          <a:cubicBezTo>
                            <a:pt x="8491" y="3747"/>
                            <a:pt x="9099" y="4241"/>
                            <a:pt x="9099" y="4986"/>
                          </a:cubicBezTo>
                          <a:cubicBezTo>
                            <a:pt x="9099" y="5671"/>
                            <a:pt x="8545" y="6225"/>
                            <a:pt x="7867" y="6225"/>
                          </a:cubicBezTo>
                          <a:cubicBezTo>
                            <a:pt x="6759" y="6225"/>
                            <a:pt x="6205" y="4895"/>
                            <a:pt x="6988" y="4113"/>
                          </a:cubicBezTo>
                          <a:cubicBezTo>
                            <a:pt x="7241" y="3860"/>
                            <a:pt x="7551" y="3747"/>
                            <a:pt x="7855" y="3747"/>
                          </a:cubicBezTo>
                          <a:close/>
                          <a:moveTo>
                            <a:pt x="3866" y="1"/>
                          </a:moveTo>
                          <a:cubicBezTo>
                            <a:pt x="1728" y="1"/>
                            <a:pt x="1" y="1734"/>
                            <a:pt x="1" y="3865"/>
                          </a:cubicBezTo>
                          <a:lnTo>
                            <a:pt x="1" y="3950"/>
                          </a:lnTo>
                          <a:cubicBezTo>
                            <a:pt x="1" y="6081"/>
                            <a:pt x="1728" y="7815"/>
                            <a:pt x="3866" y="7815"/>
                          </a:cubicBezTo>
                          <a:lnTo>
                            <a:pt x="7066" y="7815"/>
                          </a:lnTo>
                          <a:cubicBezTo>
                            <a:pt x="9197" y="7815"/>
                            <a:pt x="10931" y="6081"/>
                            <a:pt x="10931" y="3950"/>
                          </a:cubicBezTo>
                          <a:lnTo>
                            <a:pt x="10931" y="3865"/>
                          </a:lnTo>
                          <a:cubicBezTo>
                            <a:pt x="10931" y="1734"/>
                            <a:pt x="9197" y="1"/>
                            <a:pt x="7066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2" name="Google Shape;10650;p74"/>
                    <p:cNvSpPr/>
                    <p:nvPr/>
                  </p:nvSpPr>
                  <p:spPr>
                    <a:xfrm>
                      <a:off x="7001700" y="1770817"/>
                      <a:ext cx="137927" cy="1183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63" h="4687" extrusionOk="0">
                          <a:moveTo>
                            <a:pt x="2810" y="391"/>
                          </a:moveTo>
                          <a:cubicBezTo>
                            <a:pt x="3149" y="391"/>
                            <a:pt x="3423" y="1128"/>
                            <a:pt x="3423" y="1467"/>
                          </a:cubicBezTo>
                          <a:cubicBezTo>
                            <a:pt x="3423" y="1806"/>
                            <a:pt x="3149" y="2079"/>
                            <a:pt x="2810" y="2079"/>
                          </a:cubicBezTo>
                          <a:cubicBezTo>
                            <a:pt x="2471" y="2079"/>
                            <a:pt x="2197" y="1806"/>
                            <a:pt x="2197" y="1467"/>
                          </a:cubicBezTo>
                          <a:cubicBezTo>
                            <a:pt x="2197" y="1128"/>
                            <a:pt x="2471" y="391"/>
                            <a:pt x="2810" y="391"/>
                          </a:cubicBezTo>
                          <a:close/>
                          <a:moveTo>
                            <a:pt x="1109" y="2607"/>
                          </a:moveTo>
                          <a:cubicBezTo>
                            <a:pt x="1331" y="2607"/>
                            <a:pt x="1506" y="2861"/>
                            <a:pt x="1526" y="3174"/>
                          </a:cubicBezTo>
                          <a:lnTo>
                            <a:pt x="685" y="3174"/>
                          </a:lnTo>
                          <a:cubicBezTo>
                            <a:pt x="705" y="2855"/>
                            <a:pt x="881" y="2607"/>
                            <a:pt x="1109" y="2607"/>
                          </a:cubicBezTo>
                          <a:close/>
                          <a:moveTo>
                            <a:pt x="4479" y="2607"/>
                          </a:moveTo>
                          <a:cubicBezTo>
                            <a:pt x="4700" y="2607"/>
                            <a:pt x="4883" y="2861"/>
                            <a:pt x="4902" y="3174"/>
                          </a:cubicBezTo>
                          <a:lnTo>
                            <a:pt x="4061" y="3174"/>
                          </a:lnTo>
                          <a:cubicBezTo>
                            <a:pt x="4074" y="2855"/>
                            <a:pt x="4257" y="2607"/>
                            <a:pt x="4479" y="2607"/>
                          </a:cubicBezTo>
                          <a:close/>
                          <a:moveTo>
                            <a:pt x="2230" y="2764"/>
                          </a:moveTo>
                          <a:cubicBezTo>
                            <a:pt x="2452" y="2764"/>
                            <a:pt x="2634" y="3018"/>
                            <a:pt x="2654" y="3331"/>
                          </a:cubicBezTo>
                          <a:lnTo>
                            <a:pt x="1813" y="3331"/>
                          </a:lnTo>
                          <a:cubicBezTo>
                            <a:pt x="1832" y="3011"/>
                            <a:pt x="2008" y="2764"/>
                            <a:pt x="2230" y="2764"/>
                          </a:cubicBezTo>
                          <a:close/>
                          <a:moveTo>
                            <a:pt x="3423" y="2764"/>
                          </a:moveTo>
                          <a:cubicBezTo>
                            <a:pt x="3644" y="2764"/>
                            <a:pt x="3820" y="3018"/>
                            <a:pt x="3840" y="3331"/>
                          </a:cubicBezTo>
                          <a:lnTo>
                            <a:pt x="2999" y="3331"/>
                          </a:lnTo>
                          <a:cubicBezTo>
                            <a:pt x="3019" y="3011"/>
                            <a:pt x="3201" y="2764"/>
                            <a:pt x="3423" y="2764"/>
                          </a:cubicBezTo>
                          <a:close/>
                          <a:moveTo>
                            <a:pt x="2334" y="0"/>
                          </a:moveTo>
                          <a:cubicBezTo>
                            <a:pt x="1044" y="0"/>
                            <a:pt x="1" y="1043"/>
                            <a:pt x="1" y="2334"/>
                          </a:cubicBezTo>
                          <a:lnTo>
                            <a:pt x="1" y="2353"/>
                          </a:lnTo>
                          <a:cubicBezTo>
                            <a:pt x="1" y="3637"/>
                            <a:pt x="1044" y="4686"/>
                            <a:pt x="2334" y="4686"/>
                          </a:cubicBezTo>
                          <a:lnTo>
                            <a:pt x="3129" y="4686"/>
                          </a:lnTo>
                          <a:cubicBezTo>
                            <a:pt x="4420" y="4686"/>
                            <a:pt x="5463" y="3637"/>
                            <a:pt x="5463" y="2353"/>
                          </a:cubicBezTo>
                          <a:lnTo>
                            <a:pt x="5463" y="2334"/>
                          </a:lnTo>
                          <a:cubicBezTo>
                            <a:pt x="5463" y="1043"/>
                            <a:pt x="4420" y="0"/>
                            <a:pt x="312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83" name="Google Shape;10651;p74"/>
                    <p:cNvSpPr/>
                    <p:nvPr/>
                  </p:nvSpPr>
                  <p:spPr>
                    <a:xfrm>
                      <a:off x="7057168" y="1780689"/>
                      <a:ext cx="30802" cy="426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20" h="1689" extrusionOk="0">
                          <a:moveTo>
                            <a:pt x="606" y="0"/>
                          </a:moveTo>
                          <a:cubicBezTo>
                            <a:pt x="274" y="0"/>
                            <a:pt x="0" y="737"/>
                            <a:pt x="0" y="1076"/>
                          </a:cubicBezTo>
                          <a:cubicBezTo>
                            <a:pt x="0" y="1415"/>
                            <a:pt x="268" y="1688"/>
                            <a:pt x="606" y="1688"/>
                          </a:cubicBezTo>
                          <a:cubicBezTo>
                            <a:pt x="945" y="1688"/>
                            <a:pt x="1219" y="1415"/>
                            <a:pt x="1219" y="1076"/>
                          </a:cubicBezTo>
                          <a:cubicBezTo>
                            <a:pt x="1219" y="737"/>
                            <a:pt x="945" y="0"/>
                            <a:pt x="60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11" name="Google Shape;10652;p74"/>
              <p:cNvSpPr/>
              <p:nvPr/>
            </p:nvSpPr>
            <p:spPr>
              <a:xfrm>
                <a:off x="6865944" y="1544979"/>
                <a:ext cx="406813" cy="325238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82" extrusionOk="0">
                    <a:moveTo>
                      <a:pt x="1005" y="8743"/>
                    </a:moveTo>
                    <a:cubicBezTo>
                      <a:pt x="1007" y="8847"/>
                      <a:pt x="1033" y="9013"/>
                      <a:pt x="1076" y="9219"/>
                    </a:cubicBezTo>
                    <a:lnTo>
                      <a:pt x="1076" y="9219"/>
                    </a:lnTo>
                    <a:cubicBezTo>
                      <a:pt x="1041" y="9039"/>
                      <a:pt x="1016" y="8878"/>
                      <a:pt x="1005" y="8743"/>
                    </a:cubicBezTo>
                    <a:close/>
                    <a:moveTo>
                      <a:pt x="8533" y="1"/>
                    </a:moveTo>
                    <a:cubicBezTo>
                      <a:pt x="7380" y="1"/>
                      <a:pt x="6099" y="275"/>
                      <a:pt x="4700" y="909"/>
                    </a:cubicBezTo>
                    <a:cubicBezTo>
                      <a:pt x="1" y="3034"/>
                      <a:pt x="1005" y="8743"/>
                      <a:pt x="1005" y="8743"/>
                    </a:cubicBezTo>
                    <a:cubicBezTo>
                      <a:pt x="946" y="6110"/>
                      <a:pt x="4042" y="3445"/>
                      <a:pt x="4042" y="3445"/>
                    </a:cubicBezTo>
                    <a:cubicBezTo>
                      <a:pt x="6225" y="4787"/>
                      <a:pt x="13538" y="6501"/>
                      <a:pt x="14209" y="6729"/>
                    </a:cubicBezTo>
                    <a:cubicBezTo>
                      <a:pt x="14551" y="6843"/>
                      <a:pt x="14772" y="11929"/>
                      <a:pt x="14749" y="12629"/>
                    </a:cubicBezTo>
                    <a:lnTo>
                      <a:pt x="14749" y="12629"/>
                    </a:lnTo>
                    <a:lnTo>
                      <a:pt x="15206" y="9551"/>
                    </a:lnTo>
                    <a:cubicBezTo>
                      <a:pt x="15206" y="9551"/>
                      <a:pt x="16112" y="6169"/>
                      <a:pt x="14437" y="3438"/>
                    </a:cubicBezTo>
                    <a:cubicBezTo>
                      <a:pt x="13261" y="1525"/>
                      <a:pt x="11252" y="1"/>
                      <a:pt x="8533" y="1"/>
                    </a:cubicBezTo>
                    <a:close/>
                    <a:moveTo>
                      <a:pt x="14749" y="12629"/>
                    </a:moveTo>
                    <a:lnTo>
                      <a:pt x="14737" y="12706"/>
                    </a:lnTo>
                    <a:cubicBezTo>
                      <a:pt x="14738" y="12707"/>
                      <a:pt x="14739" y="12708"/>
                      <a:pt x="14739" y="12708"/>
                    </a:cubicBezTo>
                    <a:cubicBezTo>
                      <a:pt x="14744" y="12708"/>
                      <a:pt x="14747" y="12680"/>
                      <a:pt x="14749" y="12629"/>
                    </a:cubicBezTo>
                    <a:close/>
                    <a:moveTo>
                      <a:pt x="1076" y="9219"/>
                    </a:moveTo>
                    <a:lnTo>
                      <a:pt x="1076" y="9219"/>
                    </a:lnTo>
                    <a:cubicBezTo>
                      <a:pt x="1330" y="10544"/>
                      <a:pt x="2113" y="12882"/>
                      <a:pt x="2113" y="12882"/>
                    </a:cubicBezTo>
                    <a:cubicBezTo>
                      <a:pt x="2113" y="12882"/>
                      <a:pt x="1321" y="10392"/>
                      <a:pt x="1076" y="9219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المقامات\Desktop\2.jpg"/>
          <p:cNvPicPr>
            <a:picLocks noChangeAspect="1" noChangeArrowheads="1"/>
          </p:cNvPicPr>
          <p:nvPr/>
        </p:nvPicPr>
        <p:blipFill>
          <a:blip r:embed="rId2"/>
          <a:srcRect l="37500" t="5555" b="13889"/>
          <a:stretch>
            <a:fillRect/>
          </a:stretch>
        </p:blipFill>
        <p:spPr bwMode="auto">
          <a:xfrm>
            <a:off x="1819936" y="304800"/>
            <a:ext cx="5277550" cy="4582886"/>
          </a:xfrm>
          <a:prstGeom prst="rect">
            <a:avLst/>
          </a:prstGeom>
          <a:ln w="2286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0" y="3671217"/>
            <a:ext cx="178595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err="1" smtClean="0">
                <a:solidFill>
                  <a:schemeClr val="bg1">
                    <a:lumMod val="85000"/>
                  </a:schemeClr>
                </a:solidFill>
              </a:rPr>
              <a:t>Ghon</a:t>
            </a: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 complex </a:t>
            </a:r>
            <a:endParaRPr lang="ar-JO" sz="1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331825" y="2177934"/>
            <a:ext cx="1704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1-Hilar </a:t>
            </a:r>
            <a:r>
              <a:rPr lang="en-US" b="1" dirty="0" err="1" smtClean="0">
                <a:solidFill>
                  <a:schemeClr val="bg1"/>
                </a:solidFill>
              </a:rPr>
              <a:t>lymphadenopathy</a:t>
            </a:r>
            <a:r>
              <a:rPr lang="en-US" b="1" dirty="0" smtClean="0">
                <a:solidFill>
                  <a:schemeClr val="bg1"/>
                </a:solidFill>
              </a:rPr>
              <a:t>(primary complex)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2-Granuloma (should be at the same side of </a:t>
            </a:r>
            <a:r>
              <a:rPr lang="en-US" b="1" dirty="0" err="1" smtClean="0">
                <a:solidFill>
                  <a:schemeClr val="bg1"/>
                </a:solidFill>
              </a:rPr>
              <a:t>Hilar</a:t>
            </a:r>
            <a:r>
              <a:rPr lang="en-US" b="1" dirty="0" smtClean="0">
                <a:solidFill>
                  <a:schemeClr val="bg1"/>
                </a:solidFill>
              </a:rPr>
              <a:t> lymph..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306888" y="1463041"/>
            <a:ext cx="1687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HOW I’ll know that it’s a </a:t>
            </a:r>
            <a:r>
              <a:rPr lang="en-US" b="1" dirty="0" err="1" smtClean="0">
                <a:solidFill>
                  <a:srgbClr val="FFFF00"/>
                </a:solidFill>
              </a:rPr>
              <a:t>Ghon</a:t>
            </a:r>
            <a:r>
              <a:rPr lang="en-US" b="1" dirty="0" smtClean="0">
                <a:solidFill>
                  <a:srgbClr val="FFFF00"/>
                </a:solidFill>
              </a:rPr>
              <a:t> complex??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hon comp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64033"/>
            <a:ext cx="4321630" cy="4645424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6" descr="Ghon compl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3029"/>
            <a:ext cx="4346832" cy="4615541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5004713" y="953165"/>
            <a:ext cx="34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Chest x-ray (PA view) with a magnified view of the central portion of the left lung</a:t>
            </a:r>
            <a:endParaRPr lang="ar-JO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933275" y="2524801"/>
            <a:ext cx="37861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This combination of 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Ghon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focus and an enlarged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ipsilateral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hilar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lymph nodes is known as a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Ghon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complex and indicates 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prior pulmonary tubercular infection.</a:t>
            </a:r>
            <a:endParaRPr lang="ar-JO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CD8A6E51-D45D-41D3-860A-EDD8895CD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87" y="599440"/>
            <a:ext cx="4031793" cy="413512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81857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</a:rPr>
              <a:t>Ranke complex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 is seen in 'healed' primary pulmonary tuberculosis  and is a later manifestation of the </a:t>
            </a:r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</a:rPr>
              <a:t>Ghon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complex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It consists of two components: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- a 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Ghon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lesions  that has undergone calcification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 - an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ipsilateral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calcified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mediastinal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node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311331" y="257221"/>
            <a:ext cx="8229600" cy="84659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Post- primary TB </a:t>
            </a:r>
            <a:endParaRPr kumimoji="0" lang="ar-JO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345440" y="1371601"/>
            <a:ext cx="8584278" cy="335226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Also known as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reactivation tuberculosis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or 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secondary tuberculosis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Following a latent 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primary TB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infection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Reactivation frequently occurs in the setting of decreased immunity and usually involves 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lung apex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typically there is involvement of:</a:t>
            </a:r>
          </a:p>
          <a:p>
            <a:pPr>
              <a:buFont typeface="Wingdings" pitchFamily="2" charset="2"/>
              <a:buChar char="v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apical and posterior segments of the upper lobe</a:t>
            </a:r>
          </a:p>
          <a:p>
            <a:pPr>
              <a:buFont typeface="Wingdings" pitchFamily="2" charset="2"/>
              <a:buChar char="v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 superior segment of lower lobe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JO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83;p50"/>
          <p:cNvSpPr/>
          <p:nvPr/>
        </p:nvSpPr>
        <p:spPr>
          <a:xfrm>
            <a:off x="2696661" y="335935"/>
            <a:ext cx="3333135" cy="511278"/>
          </a:xfrm>
          <a:prstGeom prst="rect">
            <a:avLst/>
          </a:prstGeom>
          <a:gradFill>
            <a:gsLst>
              <a:gs pos="0">
                <a:srgbClr val="00FFFF">
                  <a:alpha val="48235"/>
                  <a:alpha val="48040"/>
                </a:srgbClr>
              </a:gs>
              <a:gs pos="100000">
                <a:srgbClr val="0000FF">
                  <a:alpha val="47843"/>
                  <a:alpha val="48040"/>
                </a:srgbClr>
              </a:gs>
            </a:gsLst>
            <a:lin ang="5400012" scaled="0"/>
          </a:gradFill>
          <a:ln w="28575" cap="flat" cmpd="sng">
            <a:solidFill>
              <a:srgbClr val="C8F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394;p46"/>
          <p:cNvGrpSpPr/>
          <p:nvPr/>
        </p:nvGrpSpPr>
        <p:grpSpPr>
          <a:xfrm>
            <a:off x="152400" y="142240"/>
            <a:ext cx="8849360" cy="4836160"/>
            <a:chOff x="891966" y="908677"/>
            <a:chExt cx="3228318" cy="3326146"/>
          </a:xfrm>
        </p:grpSpPr>
        <p:sp>
          <p:nvSpPr>
            <p:cNvPr id="6" name="Google Shape;395;p46"/>
            <p:cNvSpPr/>
            <p:nvPr/>
          </p:nvSpPr>
          <p:spPr>
            <a:xfrm>
              <a:off x="891966" y="908677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96;p46"/>
            <p:cNvSpPr/>
            <p:nvPr/>
          </p:nvSpPr>
          <p:spPr>
            <a:xfrm>
              <a:off x="891966" y="3492766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97;p46"/>
            <p:cNvSpPr/>
            <p:nvPr/>
          </p:nvSpPr>
          <p:spPr>
            <a:xfrm>
              <a:off x="3382258" y="3492766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8;p46"/>
            <p:cNvSpPr/>
            <p:nvPr/>
          </p:nvSpPr>
          <p:spPr>
            <a:xfrm>
              <a:off x="3382258" y="908677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st-primary pulmonary tubercul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" y="457200"/>
            <a:ext cx="4163099" cy="4432095"/>
          </a:xfrm>
          <a:prstGeom prst="rect">
            <a:avLst/>
          </a:prstGeom>
          <a:noFill/>
        </p:spPr>
      </p:pic>
      <p:pic>
        <p:nvPicPr>
          <p:cNvPr id="3" name="Picture 4" descr="Post-primary pulmonary tubercul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447040"/>
            <a:ext cx="4165600" cy="443992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4597726" y="784840"/>
            <a:ext cx="3500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err="1">
                <a:solidFill>
                  <a:schemeClr val="bg1">
                    <a:lumMod val="85000"/>
                  </a:schemeClr>
                </a:solidFill>
              </a:rPr>
              <a:t>cavitating</a:t>
            </a: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 lesion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(red overlay) with a patchy opacity (green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overlay)</a:t>
            </a:r>
            <a:endParaRPr lang="ar-JO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26272" y="3428046"/>
            <a:ext cx="3429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 patchy infiltrate (green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overlay)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is projecting onto the left mid-zone.</a:t>
            </a:r>
            <a:endParaRPr lang="ar-JO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st-primary tubercul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760" y="426720"/>
            <a:ext cx="4596809" cy="4449961"/>
          </a:xfrm>
          <a:prstGeom prst="rect">
            <a:avLst/>
          </a:prstGeom>
          <a:ln w="2286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Post-primary tubercul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" y="429240"/>
            <a:ext cx="4580676" cy="4417080"/>
          </a:xfrm>
          <a:prstGeom prst="rect">
            <a:avLst/>
          </a:prstGeom>
          <a:ln w="2286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5412658" y="884903"/>
            <a:ext cx="3052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Cavitation</a:t>
            </a:r>
            <a:r>
              <a:rPr lang="en-US" dirty="0" smtClean="0">
                <a:solidFill>
                  <a:schemeClr val="bg1"/>
                </a:solidFill>
              </a:rPr>
              <a:t> + Patchy infiltration Bilaterally (Post primary)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-Multiple nodules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Effusion (Obliteration of angle)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- fatty pleura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57200" y="274638"/>
            <a:ext cx="8229600" cy="55848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Miliary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TB </a:t>
            </a:r>
            <a:endParaRPr kumimoji="0" lang="ar-JO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عنصر نائب للمحتوى 2"/>
          <p:cNvSpPr txBox="1">
            <a:spLocks/>
          </p:cNvSpPr>
          <p:nvPr/>
        </p:nvSpPr>
        <p:spPr>
          <a:xfrm>
            <a:off x="457200" y="1600201"/>
            <a:ext cx="8229600" cy="3327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is an uncommon 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2"/>
              </a:rPr>
              <a:t>pulmonary manifestation of tuberculosis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It represents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haematogenous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dissemination of uncontrolled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tuberculous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infection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Chest 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x-ray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multiple, small, nodular densities of equal size, scattered throughout the 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/>
              </a:rPr>
              <a:t>lungs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 (often described as having a "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millet seed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" appearance)</a:t>
            </a:r>
            <a:endParaRPr kumimoji="0" lang="ar-JO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83;p50"/>
          <p:cNvSpPr/>
          <p:nvPr/>
        </p:nvSpPr>
        <p:spPr>
          <a:xfrm>
            <a:off x="3525520" y="285135"/>
            <a:ext cx="2103120" cy="511278"/>
          </a:xfrm>
          <a:prstGeom prst="rect">
            <a:avLst/>
          </a:prstGeom>
          <a:gradFill>
            <a:gsLst>
              <a:gs pos="0">
                <a:srgbClr val="00FFFF">
                  <a:alpha val="48235"/>
                  <a:alpha val="48040"/>
                </a:srgbClr>
              </a:gs>
              <a:gs pos="100000">
                <a:srgbClr val="0000FF">
                  <a:alpha val="47843"/>
                  <a:alpha val="48040"/>
                </a:srgbClr>
              </a:gs>
            </a:gsLst>
            <a:lin ang="5400012" scaled="0"/>
          </a:gradFill>
          <a:ln w="28575" cap="flat" cmpd="sng">
            <a:solidFill>
              <a:srgbClr val="C8F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45;p48"/>
          <p:cNvSpPr/>
          <p:nvPr/>
        </p:nvSpPr>
        <p:spPr>
          <a:xfrm>
            <a:off x="6938880" y="4459925"/>
            <a:ext cx="711600" cy="683575"/>
          </a:xfrm>
          <a:prstGeom prst="rect">
            <a:avLst/>
          </a:prstGeom>
          <a:gradFill>
            <a:gsLst>
              <a:gs pos="0">
                <a:srgbClr val="00FFFF">
                  <a:alpha val="48235"/>
                  <a:alpha val="37430"/>
                </a:srgbClr>
              </a:gs>
              <a:gs pos="100000">
                <a:srgbClr val="0000FF">
                  <a:alpha val="47843"/>
                  <a:alpha val="37430"/>
                </a:srgbClr>
              </a:gs>
            </a:gsLst>
            <a:lin ang="5400012" scaled="0"/>
          </a:gradFill>
          <a:ln w="38100" cap="flat" cmpd="sng">
            <a:solidFill>
              <a:srgbClr val="C8F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45;p48"/>
          <p:cNvSpPr/>
          <p:nvPr/>
        </p:nvSpPr>
        <p:spPr>
          <a:xfrm>
            <a:off x="5861920" y="4459925"/>
            <a:ext cx="711600" cy="683575"/>
          </a:xfrm>
          <a:prstGeom prst="rect">
            <a:avLst/>
          </a:prstGeom>
          <a:gradFill>
            <a:gsLst>
              <a:gs pos="0">
                <a:srgbClr val="00FFFF">
                  <a:alpha val="48235"/>
                  <a:alpha val="37430"/>
                </a:srgbClr>
              </a:gs>
              <a:gs pos="100000">
                <a:srgbClr val="0000FF">
                  <a:alpha val="47843"/>
                  <a:alpha val="37430"/>
                </a:srgbClr>
              </a:gs>
            </a:gsLst>
            <a:lin ang="5400012" scaled="0"/>
          </a:gradFill>
          <a:ln w="38100" cap="flat" cmpd="sng">
            <a:solidFill>
              <a:srgbClr val="C8F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45;p48"/>
          <p:cNvSpPr/>
          <p:nvPr/>
        </p:nvSpPr>
        <p:spPr>
          <a:xfrm>
            <a:off x="4815440" y="4459925"/>
            <a:ext cx="711600" cy="683575"/>
          </a:xfrm>
          <a:prstGeom prst="rect">
            <a:avLst/>
          </a:prstGeom>
          <a:gradFill>
            <a:gsLst>
              <a:gs pos="0">
                <a:srgbClr val="00FFFF">
                  <a:alpha val="48235"/>
                  <a:alpha val="37430"/>
                </a:srgbClr>
              </a:gs>
              <a:gs pos="100000">
                <a:srgbClr val="0000FF">
                  <a:alpha val="47843"/>
                  <a:alpha val="37430"/>
                </a:srgbClr>
              </a:gs>
            </a:gsLst>
            <a:lin ang="5400012" scaled="0"/>
          </a:gradFill>
          <a:ln w="38100" cap="flat" cmpd="sng">
            <a:solidFill>
              <a:srgbClr val="C8F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30;p38"/>
          <p:cNvSpPr/>
          <p:nvPr/>
        </p:nvSpPr>
        <p:spPr>
          <a:xfrm>
            <a:off x="4984555" y="4613302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227;p38"/>
          <p:cNvGrpSpPr/>
          <p:nvPr/>
        </p:nvGrpSpPr>
        <p:grpSpPr>
          <a:xfrm>
            <a:off x="7171879" y="4633622"/>
            <a:ext cx="311749" cy="353210"/>
            <a:chOff x="-27710725" y="1959200"/>
            <a:chExt cx="260725" cy="295400"/>
          </a:xfrm>
        </p:grpSpPr>
        <p:sp>
          <p:nvSpPr>
            <p:cNvPr id="10" name="Google Shape;228;p38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9;p38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231;p38"/>
          <p:cNvGrpSpPr/>
          <p:nvPr/>
        </p:nvGrpSpPr>
        <p:grpSpPr>
          <a:xfrm>
            <a:off x="6040388" y="4632738"/>
            <a:ext cx="354136" cy="354136"/>
            <a:chOff x="-23229150" y="2710600"/>
            <a:chExt cx="296175" cy="296175"/>
          </a:xfrm>
        </p:grpSpPr>
        <p:sp>
          <p:nvSpPr>
            <p:cNvPr id="13" name="Google Shape;232;p38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3;p38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iliary tubercul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" y="457200"/>
            <a:ext cx="4601576" cy="4539454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4" descr="Miliary tubercul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040" y="487680"/>
            <a:ext cx="4595120" cy="448056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5008880" y="1869441"/>
            <a:ext cx="41351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Multiple small nodules (∼ 2 mm in size) can be seen distributed diffusely throughout the parenchyma of both lungs (red overlay).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Bilateral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hilar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lymphadenopathy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is also visible (green overlay).</a:t>
            </a:r>
            <a:endParaRPr lang="ar-JO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Google Shape;442;p48"/>
          <p:cNvSpPr/>
          <p:nvPr/>
        </p:nvSpPr>
        <p:spPr>
          <a:xfrm>
            <a:off x="5008880" y="1808230"/>
            <a:ext cx="4003040" cy="1270250"/>
          </a:xfrm>
          <a:prstGeom prst="rect">
            <a:avLst/>
          </a:prstGeom>
          <a:noFill/>
          <a:ln w="38100" cap="flat" cmpd="sng">
            <a:solidFill>
              <a:srgbClr val="A7E8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b_milKi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1920" y="252565"/>
            <a:ext cx="5815330" cy="4746155"/>
          </a:xfrm>
          <a:prstGeom prst="rect">
            <a:avLst/>
          </a:prstGeom>
          <a:ln w="127000" cap="sq">
            <a:solidFill>
              <a:schemeClr val="bg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grpSp>
        <p:nvGrpSpPr>
          <p:cNvPr id="690" name="Google Shape;690;p56"/>
          <p:cNvGrpSpPr/>
          <p:nvPr/>
        </p:nvGrpSpPr>
        <p:grpSpPr>
          <a:xfrm>
            <a:off x="736244" y="3265758"/>
            <a:ext cx="7671549" cy="1338253"/>
            <a:chOff x="736244" y="3258583"/>
            <a:chExt cx="7671549" cy="1338253"/>
          </a:xfrm>
        </p:grpSpPr>
        <p:sp>
          <p:nvSpPr>
            <p:cNvPr id="691" name="Google Shape;691;p56"/>
            <p:cNvSpPr/>
            <p:nvPr/>
          </p:nvSpPr>
          <p:spPr>
            <a:xfrm>
              <a:off x="736244" y="3258583"/>
              <a:ext cx="533260" cy="536064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6"/>
            <p:cNvSpPr/>
            <p:nvPr/>
          </p:nvSpPr>
          <p:spPr>
            <a:xfrm>
              <a:off x="736244" y="4060785"/>
              <a:ext cx="533260" cy="536051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6"/>
            <p:cNvSpPr/>
            <p:nvPr/>
          </p:nvSpPr>
          <p:spPr>
            <a:xfrm>
              <a:off x="7874533" y="4060785"/>
              <a:ext cx="533260" cy="536051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6"/>
            <p:cNvSpPr/>
            <p:nvPr/>
          </p:nvSpPr>
          <p:spPr>
            <a:xfrm>
              <a:off x="7874533" y="3258583"/>
              <a:ext cx="533260" cy="536064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46" y="213666"/>
            <a:ext cx="7691400" cy="572700"/>
          </a:xfrm>
        </p:spPr>
        <p:txBody>
          <a:bodyPr/>
          <a:lstStyle/>
          <a:p>
            <a:r>
              <a:rPr lang="en-US" sz="3600" b="1" dirty="0" smtClean="0"/>
              <a:t>Clinical presentation </a:t>
            </a:r>
            <a:endParaRPr lang="en-US" sz="3600" b="1" dirty="0"/>
          </a:p>
        </p:txBody>
      </p:sp>
      <p:grpSp>
        <p:nvGrpSpPr>
          <p:cNvPr id="4" name="Google Shape;260;p39"/>
          <p:cNvGrpSpPr/>
          <p:nvPr/>
        </p:nvGrpSpPr>
        <p:grpSpPr>
          <a:xfrm>
            <a:off x="3706374" y="1057372"/>
            <a:ext cx="4497172" cy="2980766"/>
            <a:chOff x="3551447" y="1385698"/>
            <a:chExt cx="4497172" cy="2980766"/>
          </a:xfrm>
        </p:grpSpPr>
        <p:cxnSp>
          <p:nvCxnSpPr>
            <p:cNvPr id="5" name="Google Shape;261;p39"/>
            <p:cNvCxnSpPr/>
            <p:nvPr/>
          </p:nvCxnSpPr>
          <p:spPr>
            <a:xfrm>
              <a:off x="3551447" y="2689164"/>
              <a:ext cx="1193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" name="Google Shape;262;p39"/>
            <p:cNvCxnSpPr/>
            <p:nvPr/>
          </p:nvCxnSpPr>
          <p:spPr>
            <a:xfrm>
              <a:off x="3584277" y="1673125"/>
              <a:ext cx="1163400" cy="601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263;p39"/>
            <p:cNvCxnSpPr/>
            <p:nvPr/>
          </p:nvCxnSpPr>
          <p:spPr>
            <a:xfrm rot="10800000" flipH="1">
              <a:off x="3584277" y="3477475"/>
              <a:ext cx="1163400" cy="601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" name="Google Shape;264;p39"/>
            <p:cNvGrpSpPr/>
            <p:nvPr/>
          </p:nvGrpSpPr>
          <p:grpSpPr>
            <a:xfrm>
              <a:off x="4860364" y="1385698"/>
              <a:ext cx="3188255" cy="2980766"/>
              <a:chOff x="4860364" y="1385698"/>
              <a:chExt cx="3188255" cy="2980766"/>
            </a:xfrm>
          </p:grpSpPr>
          <p:pic>
            <p:nvPicPr>
              <p:cNvPr id="9" name="Google Shape;265;p3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254295" y="1741904"/>
                <a:ext cx="2399932" cy="226865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266;p39"/>
              <p:cNvGrpSpPr/>
              <p:nvPr/>
            </p:nvGrpSpPr>
            <p:grpSpPr>
              <a:xfrm>
                <a:off x="4860364" y="1385698"/>
                <a:ext cx="3188255" cy="2980766"/>
                <a:chOff x="4594166" y="1060741"/>
                <a:chExt cx="3720251" cy="3478546"/>
              </a:xfrm>
            </p:grpSpPr>
            <p:grpSp>
              <p:nvGrpSpPr>
                <p:cNvPr id="11" name="Google Shape;267;p39"/>
                <p:cNvGrpSpPr/>
                <p:nvPr/>
              </p:nvGrpSpPr>
              <p:grpSpPr>
                <a:xfrm>
                  <a:off x="4594166" y="1060741"/>
                  <a:ext cx="738026" cy="3478546"/>
                  <a:chOff x="4975166" y="1060741"/>
                  <a:chExt cx="738026" cy="3478546"/>
                </a:xfrm>
              </p:grpSpPr>
              <p:sp>
                <p:nvSpPr>
                  <p:cNvPr id="15" name="Google Shape;268;p39"/>
                  <p:cNvSpPr/>
                  <p:nvPr/>
                </p:nvSpPr>
                <p:spPr>
                  <a:xfrm>
                    <a:off x="4975166" y="1060741"/>
                    <a:ext cx="738026" cy="74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46" h="41347" extrusionOk="0">
                        <a:moveTo>
                          <a:pt x="1" y="1"/>
                        </a:moveTo>
                        <a:lnTo>
                          <a:pt x="1" y="41346"/>
                        </a:lnTo>
                        <a:lnTo>
                          <a:pt x="3429" y="41346"/>
                        </a:lnTo>
                        <a:lnTo>
                          <a:pt x="3429" y="3530"/>
                        </a:lnTo>
                        <a:lnTo>
                          <a:pt x="41346" y="3530"/>
                        </a:lnTo>
                        <a:lnTo>
                          <a:pt x="41346" y="1"/>
                        </a:lnTo>
                        <a:close/>
                      </a:path>
                    </a:pathLst>
                  </a:custGeom>
                  <a:solidFill>
                    <a:srgbClr val="A7E8F3">
                      <a:alpha val="536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" name="Google Shape;269;p39"/>
                  <p:cNvSpPr/>
                  <p:nvPr/>
                </p:nvSpPr>
                <p:spPr>
                  <a:xfrm>
                    <a:off x="4975166" y="3797230"/>
                    <a:ext cx="738026" cy="742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46" h="41346" extrusionOk="0">
                        <a:moveTo>
                          <a:pt x="1" y="1"/>
                        </a:moveTo>
                        <a:lnTo>
                          <a:pt x="1" y="41346"/>
                        </a:lnTo>
                        <a:lnTo>
                          <a:pt x="41346" y="41346"/>
                        </a:lnTo>
                        <a:lnTo>
                          <a:pt x="41346" y="37816"/>
                        </a:lnTo>
                        <a:lnTo>
                          <a:pt x="3429" y="37816"/>
                        </a:lnTo>
                        <a:lnTo>
                          <a:pt x="3429" y="1"/>
                        </a:lnTo>
                        <a:close/>
                      </a:path>
                    </a:pathLst>
                  </a:custGeom>
                  <a:solidFill>
                    <a:srgbClr val="A7E8F3">
                      <a:alpha val="536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" name="Google Shape;270;p39"/>
                <p:cNvGrpSpPr/>
                <p:nvPr/>
              </p:nvGrpSpPr>
              <p:grpSpPr>
                <a:xfrm flipH="1">
                  <a:off x="7576391" y="1060741"/>
                  <a:ext cx="738026" cy="3478546"/>
                  <a:chOff x="4975166" y="1060741"/>
                  <a:chExt cx="738026" cy="3478546"/>
                </a:xfrm>
              </p:grpSpPr>
              <p:sp>
                <p:nvSpPr>
                  <p:cNvPr id="13" name="Google Shape;271;p39"/>
                  <p:cNvSpPr/>
                  <p:nvPr/>
                </p:nvSpPr>
                <p:spPr>
                  <a:xfrm>
                    <a:off x="4975166" y="1060741"/>
                    <a:ext cx="738026" cy="74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46" h="41347" extrusionOk="0">
                        <a:moveTo>
                          <a:pt x="1" y="1"/>
                        </a:moveTo>
                        <a:lnTo>
                          <a:pt x="1" y="41346"/>
                        </a:lnTo>
                        <a:lnTo>
                          <a:pt x="3429" y="41346"/>
                        </a:lnTo>
                        <a:lnTo>
                          <a:pt x="3429" y="3530"/>
                        </a:lnTo>
                        <a:lnTo>
                          <a:pt x="41346" y="3530"/>
                        </a:lnTo>
                        <a:lnTo>
                          <a:pt x="41346" y="1"/>
                        </a:lnTo>
                        <a:close/>
                      </a:path>
                    </a:pathLst>
                  </a:custGeom>
                  <a:solidFill>
                    <a:srgbClr val="A7E8F3">
                      <a:alpha val="536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" name="Google Shape;272;p39"/>
                  <p:cNvSpPr/>
                  <p:nvPr/>
                </p:nvSpPr>
                <p:spPr>
                  <a:xfrm>
                    <a:off x="4975166" y="3797230"/>
                    <a:ext cx="738026" cy="7420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46" h="41346" extrusionOk="0">
                        <a:moveTo>
                          <a:pt x="1" y="1"/>
                        </a:moveTo>
                        <a:lnTo>
                          <a:pt x="1" y="41346"/>
                        </a:lnTo>
                        <a:lnTo>
                          <a:pt x="41346" y="41346"/>
                        </a:lnTo>
                        <a:lnTo>
                          <a:pt x="41346" y="37816"/>
                        </a:lnTo>
                        <a:lnTo>
                          <a:pt x="3429" y="37816"/>
                        </a:lnTo>
                        <a:lnTo>
                          <a:pt x="3429" y="1"/>
                        </a:lnTo>
                        <a:close/>
                      </a:path>
                    </a:pathLst>
                  </a:custGeom>
                  <a:solidFill>
                    <a:srgbClr val="A7E8F3">
                      <a:alpha val="536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17" name="TextBox 16"/>
          <p:cNvSpPr txBox="1"/>
          <p:nvPr/>
        </p:nvSpPr>
        <p:spPr>
          <a:xfrm>
            <a:off x="2626916" y="1066015"/>
            <a:ext cx="121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Fever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8" name="Google Shape;261;p39"/>
          <p:cNvCxnSpPr/>
          <p:nvPr/>
        </p:nvCxnSpPr>
        <p:spPr>
          <a:xfrm>
            <a:off x="3739204" y="2853026"/>
            <a:ext cx="1193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Rectangle 18"/>
          <p:cNvSpPr/>
          <p:nvPr/>
        </p:nvSpPr>
        <p:spPr>
          <a:xfrm>
            <a:off x="2626915" y="2158168"/>
            <a:ext cx="1059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</a:rPr>
              <a:t>Dyspnea</a:t>
            </a:r>
            <a:endParaRPr 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7205" y="2754832"/>
            <a:ext cx="115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Productive 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cough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0196" y="3597061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Chest pain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0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4"/>
          <p:cNvSpPr txBox="1">
            <a:spLocks noGrp="1"/>
          </p:cNvSpPr>
          <p:nvPr>
            <p:ph type="title"/>
          </p:nvPr>
        </p:nvSpPr>
        <p:spPr>
          <a:xfrm>
            <a:off x="275303" y="1656966"/>
            <a:ext cx="22220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Done By : </a:t>
            </a:r>
            <a:endParaRPr/>
          </a:p>
        </p:txBody>
      </p:sp>
      <p:sp>
        <p:nvSpPr>
          <p:cNvPr id="658" name="Google Shape;658;p54"/>
          <p:cNvSpPr txBox="1">
            <a:spLocks noGrp="1"/>
          </p:cNvSpPr>
          <p:nvPr>
            <p:ph type="subTitle" idx="1"/>
          </p:nvPr>
        </p:nvSpPr>
        <p:spPr>
          <a:xfrm>
            <a:off x="2273610" y="394066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SHAHED KAWALEET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60" name="Google Shape;660;p54"/>
          <p:cNvSpPr txBox="1">
            <a:spLocks noGrp="1"/>
          </p:cNvSpPr>
          <p:nvPr>
            <p:ph type="subTitle" idx="3"/>
          </p:nvPr>
        </p:nvSpPr>
        <p:spPr>
          <a:xfrm>
            <a:off x="4863197" y="3940664"/>
            <a:ext cx="15942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/>
              <a:t>SHAHED NAWISEH</a:t>
            </a:r>
            <a:endParaRPr/>
          </a:p>
        </p:txBody>
      </p:sp>
      <p:grpSp>
        <p:nvGrpSpPr>
          <p:cNvPr id="2" name="Google Shape;664;p54"/>
          <p:cNvGrpSpPr/>
          <p:nvPr/>
        </p:nvGrpSpPr>
        <p:grpSpPr>
          <a:xfrm>
            <a:off x="2309153" y="2178141"/>
            <a:ext cx="1523121" cy="1569276"/>
            <a:chOff x="891966" y="908677"/>
            <a:chExt cx="3228318" cy="3326146"/>
          </a:xfrm>
        </p:grpSpPr>
        <p:sp>
          <p:nvSpPr>
            <p:cNvPr id="665" name="Google Shape;665;p54"/>
            <p:cNvSpPr/>
            <p:nvPr/>
          </p:nvSpPr>
          <p:spPr>
            <a:xfrm>
              <a:off x="891966" y="908677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54"/>
            <p:cNvSpPr/>
            <p:nvPr/>
          </p:nvSpPr>
          <p:spPr>
            <a:xfrm>
              <a:off x="891966" y="3492766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4"/>
            <p:cNvSpPr/>
            <p:nvPr/>
          </p:nvSpPr>
          <p:spPr>
            <a:xfrm>
              <a:off x="3382258" y="3492766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54"/>
            <p:cNvSpPr/>
            <p:nvPr/>
          </p:nvSpPr>
          <p:spPr>
            <a:xfrm>
              <a:off x="3382258" y="908677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669;p54"/>
          <p:cNvGrpSpPr/>
          <p:nvPr/>
        </p:nvGrpSpPr>
        <p:grpSpPr>
          <a:xfrm>
            <a:off x="4898740" y="2178141"/>
            <a:ext cx="1523121" cy="1569276"/>
            <a:chOff x="891966" y="908677"/>
            <a:chExt cx="3228318" cy="3326146"/>
          </a:xfrm>
        </p:grpSpPr>
        <p:sp>
          <p:nvSpPr>
            <p:cNvPr id="670" name="Google Shape;670;p54"/>
            <p:cNvSpPr/>
            <p:nvPr/>
          </p:nvSpPr>
          <p:spPr>
            <a:xfrm>
              <a:off x="891966" y="908677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891966" y="3492766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4"/>
            <p:cNvSpPr/>
            <p:nvPr/>
          </p:nvSpPr>
          <p:spPr>
            <a:xfrm>
              <a:off x="3382258" y="3492766"/>
              <a:ext cx="738026" cy="742057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4"/>
            <p:cNvSpPr/>
            <p:nvPr/>
          </p:nvSpPr>
          <p:spPr>
            <a:xfrm>
              <a:off x="3382258" y="908677"/>
              <a:ext cx="738026" cy="7420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0951;p75"/>
          <p:cNvGrpSpPr/>
          <p:nvPr/>
        </p:nvGrpSpPr>
        <p:grpSpPr>
          <a:xfrm>
            <a:off x="2487561" y="2320413"/>
            <a:ext cx="1215978" cy="1269877"/>
            <a:chOff x="3316000" y="4399325"/>
            <a:chExt cx="392325" cy="483100"/>
          </a:xfrm>
        </p:grpSpPr>
        <p:sp>
          <p:nvSpPr>
            <p:cNvPr id="20" name="Google Shape;10952;p75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10953;p75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" name="Google Shape;10951;p75"/>
          <p:cNvGrpSpPr/>
          <p:nvPr/>
        </p:nvGrpSpPr>
        <p:grpSpPr>
          <a:xfrm>
            <a:off x="5029199" y="2305665"/>
            <a:ext cx="1215978" cy="1269877"/>
            <a:chOff x="3316000" y="4399325"/>
            <a:chExt cx="392325" cy="483100"/>
          </a:xfrm>
        </p:grpSpPr>
        <p:sp>
          <p:nvSpPr>
            <p:cNvPr id="23" name="Google Shape;10952;p75"/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10953;p75"/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5" name="Google Shape;752;p60"/>
          <p:cNvSpPr txBox="1">
            <a:spLocks/>
          </p:cNvSpPr>
          <p:nvPr/>
        </p:nvSpPr>
        <p:spPr>
          <a:xfrm>
            <a:off x="691446" y="117987"/>
            <a:ext cx="5570361" cy="11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 Semibold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Thank you</a:t>
            </a:r>
            <a:b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</a:b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Proxima Nova Semibold"/>
                <a:ea typeface="Proxima Nova Semibold"/>
                <a:cs typeface="Proxima Nova Semibold"/>
                <a:sym typeface="Proxima Nova Semibold"/>
              </a:rPr>
              <a:t>and stay safe!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1331534"/>
            <a:ext cx="8946573" cy="567000"/>
          </a:xfrm>
        </p:spPr>
        <p:txBody>
          <a:bodyPr/>
          <a:lstStyle/>
          <a:p>
            <a:pPr marL="742950" indent="-742950" algn="l">
              <a:buFont typeface="Arial" panose="020B0604020202020204" pitchFamily="34" charset="0"/>
              <a:buChar char="•"/>
            </a:pPr>
            <a:r>
              <a:rPr lang="en-US" sz="1800" b="1" dirty="0"/>
              <a:t>Lobar and </a:t>
            </a:r>
            <a:r>
              <a:rPr lang="en-US" sz="1800" b="1" dirty="0" smtClean="0"/>
              <a:t>bronchopneumonia (involvement of the lung)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lobar: it involves the consolidation of a single lobe in the lung 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- bronchopneumonia: multifocal consolidation in the lungs</a:t>
            </a:r>
            <a:r>
              <a:rPr lang="en-US" sz="1800" dirty="0" smtClean="0"/>
              <a:t>. (Bilatera</a:t>
            </a:r>
            <a:r>
              <a:rPr lang="en-US" sz="1800" dirty="0" smtClean="0"/>
              <a:t>l and wide area)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97427" y="3521992"/>
            <a:ext cx="6158086" cy="5670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b="1" dirty="0" smtClean="0"/>
              <a:t>Typical and atypical pneumonia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-typical: caused by typical organisms, such as (streptococcus pneumonia), and presents with the previous symptoms.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-atypical: caused by other bacteria( </a:t>
            </a:r>
            <a:r>
              <a:rPr lang="en-US" sz="1800" dirty="0" err="1" smtClean="0"/>
              <a:t>klebsiella</a:t>
            </a:r>
            <a:r>
              <a:rPr lang="en-US" sz="1800" dirty="0" smtClean="0"/>
              <a:t>, chlamydia, mycoplasma or viruses), and presents with less severe symptoms.( this is it’s called </a:t>
            </a:r>
            <a:r>
              <a:rPr lang="en-US" sz="1800" b="1" dirty="0" smtClean="0"/>
              <a:t>walking pneumonia) </a:t>
            </a:r>
            <a:r>
              <a:rPr lang="en-US" sz="1800" b="1" dirty="0" smtClean="0"/>
              <a:t>patient always complaining of nothing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 smtClean="0"/>
              <a:t>Classification of pneumonia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7427" y="921976"/>
            <a:ext cx="7949046" cy="13432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68;p39"/>
          <p:cNvSpPr/>
          <p:nvPr/>
        </p:nvSpPr>
        <p:spPr>
          <a:xfrm>
            <a:off x="197427" y="151492"/>
            <a:ext cx="632488" cy="635884"/>
          </a:xfrm>
          <a:custGeom>
            <a:avLst/>
            <a:gdLst/>
            <a:ahLst/>
            <a:cxnLst/>
            <a:rect l="l" t="t" r="r" b="b"/>
            <a:pathLst>
              <a:path w="41346" h="41347" extrusionOk="0">
                <a:moveTo>
                  <a:pt x="1" y="1"/>
                </a:moveTo>
                <a:lnTo>
                  <a:pt x="1" y="41346"/>
                </a:lnTo>
                <a:lnTo>
                  <a:pt x="3429" y="41346"/>
                </a:lnTo>
                <a:lnTo>
                  <a:pt x="3429" y="3530"/>
                </a:lnTo>
                <a:lnTo>
                  <a:pt x="41346" y="3530"/>
                </a:lnTo>
                <a:lnTo>
                  <a:pt x="41346" y="1"/>
                </a:lnTo>
                <a:close/>
              </a:path>
            </a:pathLst>
          </a:custGeom>
          <a:solidFill>
            <a:srgbClr val="A7E8F3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68;p39"/>
          <p:cNvSpPr/>
          <p:nvPr/>
        </p:nvSpPr>
        <p:spPr>
          <a:xfrm rot="10800000">
            <a:off x="8329991" y="4309727"/>
            <a:ext cx="632488" cy="635884"/>
          </a:xfrm>
          <a:custGeom>
            <a:avLst/>
            <a:gdLst/>
            <a:ahLst/>
            <a:cxnLst/>
            <a:rect l="l" t="t" r="r" b="b"/>
            <a:pathLst>
              <a:path w="41346" h="41347" extrusionOk="0">
                <a:moveTo>
                  <a:pt x="1" y="1"/>
                </a:moveTo>
                <a:lnTo>
                  <a:pt x="1" y="41346"/>
                </a:lnTo>
                <a:lnTo>
                  <a:pt x="3429" y="41346"/>
                </a:lnTo>
                <a:lnTo>
                  <a:pt x="3429" y="3530"/>
                </a:lnTo>
                <a:lnTo>
                  <a:pt x="41346" y="3530"/>
                </a:lnTo>
                <a:lnTo>
                  <a:pt x="41346" y="1"/>
                </a:lnTo>
                <a:close/>
              </a:path>
            </a:pathLst>
          </a:custGeom>
          <a:solidFill>
            <a:srgbClr val="A7E8F3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28;p47"/>
          <p:cNvSpPr/>
          <p:nvPr/>
        </p:nvSpPr>
        <p:spPr>
          <a:xfrm>
            <a:off x="7580664" y="1234957"/>
            <a:ext cx="467590" cy="366684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28;p47"/>
          <p:cNvSpPr/>
          <p:nvPr/>
        </p:nvSpPr>
        <p:spPr>
          <a:xfrm>
            <a:off x="7028710" y="2298911"/>
            <a:ext cx="545026" cy="366684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Google Shape;9963;p73"/>
          <p:cNvSpPr/>
          <p:nvPr/>
        </p:nvSpPr>
        <p:spPr>
          <a:xfrm>
            <a:off x="7878956" y="1349856"/>
            <a:ext cx="169298" cy="144820"/>
          </a:xfrm>
          <a:custGeom>
            <a:avLst/>
            <a:gdLst/>
            <a:ahLst/>
            <a:cxnLst/>
            <a:rect l="l" t="t" r="r" b="b"/>
            <a:pathLst>
              <a:path w="5222" h="4468" extrusionOk="0">
                <a:moveTo>
                  <a:pt x="2969" y="0"/>
                </a:moveTo>
                <a:cubicBezTo>
                  <a:pt x="2421" y="0"/>
                  <a:pt x="1863" y="203"/>
                  <a:pt x="1409" y="655"/>
                </a:cubicBezTo>
                <a:cubicBezTo>
                  <a:pt x="1" y="2063"/>
                  <a:pt x="998" y="4468"/>
                  <a:pt x="2986" y="4468"/>
                </a:cubicBezTo>
                <a:cubicBezTo>
                  <a:pt x="4224" y="4468"/>
                  <a:pt x="5221" y="3470"/>
                  <a:pt x="5221" y="2239"/>
                </a:cubicBezTo>
                <a:cubicBezTo>
                  <a:pt x="5221" y="892"/>
                  <a:pt x="4118" y="0"/>
                  <a:pt x="2969" y="0"/>
                </a:cubicBezTo>
                <a:close/>
              </a:path>
            </a:pathLst>
          </a:custGeom>
          <a:gradFill>
            <a:gsLst>
              <a:gs pos="0">
                <a:srgbClr val="435D74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963;p73"/>
          <p:cNvSpPr/>
          <p:nvPr/>
        </p:nvSpPr>
        <p:spPr>
          <a:xfrm>
            <a:off x="7054204" y="1889785"/>
            <a:ext cx="169298" cy="144820"/>
          </a:xfrm>
          <a:custGeom>
            <a:avLst/>
            <a:gdLst/>
            <a:ahLst/>
            <a:cxnLst/>
            <a:rect l="l" t="t" r="r" b="b"/>
            <a:pathLst>
              <a:path w="5222" h="4468" extrusionOk="0">
                <a:moveTo>
                  <a:pt x="2969" y="0"/>
                </a:moveTo>
                <a:cubicBezTo>
                  <a:pt x="2421" y="0"/>
                  <a:pt x="1863" y="203"/>
                  <a:pt x="1409" y="655"/>
                </a:cubicBezTo>
                <a:cubicBezTo>
                  <a:pt x="1" y="2063"/>
                  <a:pt x="998" y="4468"/>
                  <a:pt x="2986" y="4468"/>
                </a:cubicBezTo>
                <a:cubicBezTo>
                  <a:pt x="4224" y="4468"/>
                  <a:pt x="5221" y="3470"/>
                  <a:pt x="5221" y="2239"/>
                </a:cubicBezTo>
                <a:cubicBezTo>
                  <a:pt x="5221" y="892"/>
                  <a:pt x="4118" y="0"/>
                  <a:pt x="2969" y="0"/>
                </a:cubicBezTo>
                <a:close/>
              </a:path>
            </a:pathLst>
          </a:custGeom>
          <a:gradFill>
            <a:gsLst>
              <a:gs pos="0">
                <a:srgbClr val="435D74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963;p73"/>
          <p:cNvSpPr/>
          <p:nvPr/>
        </p:nvSpPr>
        <p:spPr>
          <a:xfrm>
            <a:off x="7411366" y="2149393"/>
            <a:ext cx="169298" cy="144820"/>
          </a:xfrm>
          <a:custGeom>
            <a:avLst/>
            <a:gdLst/>
            <a:ahLst/>
            <a:cxnLst/>
            <a:rect l="l" t="t" r="r" b="b"/>
            <a:pathLst>
              <a:path w="5222" h="4468" extrusionOk="0">
                <a:moveTo>
                  <a:pt x="2969" y="0"/>
                </a:moveTo>
                <a:cubicBezTo>
                  <a:pt x="2421" y="0"/>
                  <a:pt x="1863" y="203"/>
                  <a:pt x="1409" y="655"/>
                </a:cubicBezTo>
                <a:cubicBezTo>
                  <a:pt x="1" y="2063"/>
                  <a:pt x="998" y="4468"/>
                  <a:pt x="2986" y="4468"/>
                </a:cubicBezTo>
                <a:cubicBezTo>
                  <a:pt x="4224" y="4468"/>
                  <a:pt x="5221" y="3470"/>
                  <a:pt x="5221" y="2239"/>
                </a:cubicBezTo>
                <a:cubicBezTo>
                  <a:pt x="5221" y="892"/>
                  <a:pt x="4118" y="0"/>
                  <a:pt x="2969" y="0"/>
                </a:cubicBezTo>
                <a:close/>
              </a:path>
            </a:pathLst>
          </a:custGeom>
          <a:gradFill>
            <a:gsLst>
              <a:gs pos="0">
                <a:srgbClr val="435D74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963;p73"/>
          <p:cNvSpPr/>
          <p:nvPr/>
        </p:nvSpPr>
        <p:spPr>
          <a:xfrm>
            <a:off x="7035638" y="2100681"/>
            <a:ext cx="169298" cy="144820"/>
          </a:xfrm>
          <a:custGeom>
            <a:avLst/>
            <a:gdLst/>
            <a:ahLst/>
            <a:cxnLst/>
            <a:rect l="l" t="t" r="r" b="b"/>
            <a:pathLst>
              <a:path w="5222" h="4468" extrusionOk="0">
                <a:moveTo>
                  <a:pt x="2969" y="0"/>
                </a:moveTo>
                <a:cubicBezTo>
                  <a:pt x="2421" y="0"/>
                  <a:pt x="1863" y="203"/>
                  <a:pt x="1409" y="655"/>
                </a:cubicBezTo>
                <a:cubicBezTo>
                  <a:pt x="1" y="2063"/>
                  <a:pt x="998" y="4468"/>
                  <a:pt x="2986" y="4468"/>
                </a:cubicBezTo>
                <a:cubicBezTo>
                  <a:pt x="4224" y="4468"/>
                  <a:pt x="5221" y="3470"/>
                  <a:pt x="5221" y="2239"/>
                </a:cubicBezTo>
                <a:cubicBezTo>
                  <a:pt x="5221" y="892"/>
                  <a:pt x="4118" y="0"/>
                  <a:pt x="2969" y="0"/>
                </a:cubicBezTo>
                <a:close/>
              </a:path>
            </a:pathLst>
          </a:custGeom>
          <a:gradFill>
            <a:gsLst>
              <a:gs pos="0">
                <a:srgbClr val="435D74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794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7" y="1331534"/>
            <a:ext cx="6116523" cy="567000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Community or hospital acquired.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 smtClean="0"/>
              <a:t>Cont …</a:t>
            </a:r>
            <a:endParaRPr lang="en-US" dirty="0"/>
          </a:p>
        </p:txBody>
      </p:sp>
      <p:sp>
        <p:nvSpPr>
          <p:cNvPr id="9" name="Google Shape;268;p39"/>
          <p:cNvSpPr/>
          <p:nvPr/>
        </p:nvSpPr>
        <p:spPr>
          <a:xfrm>
            <a:off x="197427" y="172929"/>
            <a:ext cx="632488" cy="635884"/>
          </a:xfrm>
          <a:custGeom>
            <a:avLst/>
            <a:gdLst/>
            <a:ahLst/>
            <a:cxnLst/>
            <a:rect l="l" t="t" r="r" b="b"/>
            <a:pathLst>
              <a:path w="41346" h="41347" extrusionOk="0">
                <a:moveTo>
                  <a:pt x="1" y="1"/>
                </a:moveTo>
                <a:lnTo>
                  <a:pt x="1" y="41346"/>
                </a:lnTo>
                <a:lnTo>
                  <a:pt x="3429" y="41346"/>
                </a:lnTo>
                <a:lnTo>
                  <a:pt x="3429" y="3530"/>
                </a:lnTo>
                <a:lnTo>
                  <a:pt x="41346" y="3530"/>
                </a:lnTo>
                <a:lnTo>
                  <a:pt x="41346" y="1"/>
                </a:lnTo>
                <a:close/>
              </a:path>
            </a:pathLst>
          </a:custGeom>
          <a:solidFill>
            <a:srgbClr val="A7E8F3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68;p39"/>
          <p:cNvSpPr/>
          <p:nvPr/>
        </p:nvSpPr>
        <p:spPr>
          <a:xfrm rot="10800000">
            <a:off x="8305746" y="4327044"/>
            <a:ext cx="632488" cy="635884"/>
          </a:xfrm>
          <a:custGeom>
            <a:avLst/>
            <a:gdLst/>
            <a:ahLst/>
            <a:cxnLst/>
            <a:rect l="l" t="t" r="r" b="b"/>
            <a:pathLst>
              <a:path w="41346" h="41347" extrusionOk="0">
                <a:moveTo>
                  <a:pt x="1" y="1"/>
                </a:moveTo>
                <a:lnTo>
                  <a:pt x="1" y="41346"/>
                </a:lnTo>
                <a:lnTo>
                  <a:pt x="3429" y="41346"/>
                </a:lnTo>
                <a:lnTo>
                  <a:pt x="3429" y="3530"/>
                </a:lnTo>
                <a:lnTo>
                  <a:pt x="41346" y="3530"/>
                </a:lnTo>
                <a:lnTo>
                  <a:pt x="41346" y="1"/>
                </a:lnTo>
                <a:close/>
              </a:path>
            </a:pathLst>
          </a:custGeom>
          <a:solidFill>
            <a:srgbClr val="A7E8F3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227;p38"/>
          <p:cNvGrpSpPr/>
          <p:nvPr/>
        </p:nvGrpSpPr>
        <p:grpSpPr>
          <a:xfrm>
            <a:off x="6582599" y="4288182"/>
            <a:ext cx="311749" cy="353210"/>
            <a:chOff x="-27710725" y="1959200"/>
            <a:chExt cx="260725" cy="295400"/>
          </a:xfrm>
        </p:grpSpPr>
        <p:sp>
          <p:nvSpPr>
            <p:cNvPr id="18" name="Google Shape;228;p38"/>
            <p:cNvSpPr/>
            <p:nvPr/>
          </p:nvSpPr>
          <p:spPr>
            <a:xfrm>
              <a:off x="-27710725" y="1959200"/>
              <a:ext cx="260725" cy="295400"/>
            </a:xfrm>
            <a:custGeom>
              <a:avLst/>
              <a:gdLst/>
              <a:ahLst/>
              <a:cxnLst/>
              <a:rect l="l" t="t" r="r" b="b"/>
              <a:pathLst>
                <a:path w="10429" h="11816" extrusionOk="0">
                  <a:moveTo>
                    <a:pt x="1072" y="3561"/>
                  </a:moveTo>
                  <a:cubicBezTo>
                    <a:pt x="1261" y="3561"/>
                    <a:pt x="1418" y="3718"/>
                    <a:pt x="1418" y="3907"/>
                  </a:cubicBezTo>
                  <a:lnTo>
                    <a:pt x="1418" y="4916"/>
                  </a:lnTo>
                  <a:lnTo>
                    <a:pt x="694" y="4916"/>
                  </a:lnTo>
                  <a:lnTo>
                    <a:pt x="694" y="3907"/>
                  </a:lnTo>
                  <a:cubicBezTo>
                    <a:pt x="694" y="3718"/>
                    <a:pt x="851" y="3561"/>
                    <a:pt x="1072" y="3561"/>
                  </a:cubicBezTo>
                  <a:close/>
                  <a:moveTo>
                    <a:pt x="5230" y="3561"/>
                  </a:moveTo>
                  <a:cubicBezTo>
                    <a:pt x="5419" y="3561"/>
                    <a:pt x="5577" y="3718"/>
                    <a:pt x="5577" y="3907"/>
                  </a:cubicBezTo>
                  <a:lnTo>
                    <a:pt x="5577" y="4916"/>
                  </a:lnTo>
                  <a:lnTo>
                    <a:pt x="4884" y="4916"/>
                  </a:lnTo>
                  <a:lnTo>
                    <a:pt x="4884" y="3907"/>
                  </a:lnTo>
                  <a:cubicBezTo>
                    <a:pt x="4884" y="3718"/>
                    <a:pt x="5041" y="3561"/>
                    <a:pt x="5230" y="3561"/>
                  </a:cubicBezTo>
                  <a:close/>
                  <a:moveTo>
                    <a:pt x="8696" y="4348"/>
                  </a:moveTo>
                  <a:cubicBezTo>
                    <a:pt x="9294" y="4348"/>
                    <a:pt x="9736" y="4821"/>
                    <a:pt x="9736" y="5357"/>
                  </a:cubicBezTo>
                  <a:cubicBezTo>
                    <a:pt x="9736" y="5924"/>
                    <a:pt x="9263" y="6396"/>
                    <a:pt x="8696" y="6396"/>
                  </a:cubicBezTo>
                  <a:cubicBezTo>
                    <a:pt x="8097" y="6396"/>
                    <a:pt x="7688" y="5924"/>
                    <a:pt x="7688" y="5357"/>
                  </a:cubicBezTo>
                  <a:cubicBezTo>
                    <a:pt x="7688" y="4821"/>
                    <a:pt x="8160" y="4348"/>
                    <a:pt x="8696" y="4348"/>
                  </a:cubicBezTo>
                  <a:close/>
                  <a:moveTo>
                    <a:pt x="5482" y="5609"/>
                  </a:moveTo>
                  <a:cubicBezTo>
                    <a:pt x="5388" y="6176"/>
                    <a:pt x="5073" y="6774"/>
                    <a:pt x="4569" y="7121"/>
                  </a:cubicBezTo>
                  <a:cubicBezTo>
                    <a:pt x="4120" y="7475"/>
                    <a:pt x="3582" y="7653"/>
                    <a:pt x="3036" y="7653"/>
                  </a:cubicBezTo>
                  <a:cubicBezTo>
                    <a:pt x="2854" y="7653"/>
                    <a:pt x="2671" y="7633"/>
                    <a:pt x="2489" y="7593"/>
                  </a:cubicBezTo>
                  <a:cubicBezTo>
                    <a:pt x="1639" y="7404"/>
                    <a:pt x="946" y="6617"/>
                    <a:pt x="757" y="5640"/>
                  </a:cubicBezTo>
                  <a:lnTo>
                    <a:pt x="1418" y="5640"/>
                  </a:lnTo>
                  <a:cubicBezTo>
                    <a:pt x="1481" y="5955"/>
                    <a:pt x="1639" y="6270"/>
                    <a:pt x="1891" y="6491"/>
                  </a:cubicBezTo>
                  <a:cubicBezTo>
                    <a:pt x="2206" y="6806"/>
                    <a:pt x="2647" y="7026"/>
                    <a:pt x="3119" y="7026"/>
                  </a:cubicBezTo>
                  <a:cubicBezTo>
                    <a:pt x="3183" y="7026"/>
                    <a:pt x="3309" y="7026"/>
                    <a:pt x="3372" y="6963"/>
                  </a:cubicBezTo>
                  <a:cubicBezTo>
                    <a:pt x="4096" y="6837"/>
                    <a:pt x="4600" y="6302"/>
                    <a:pt x="4758" y="5609"/>
                  </a:cubicBez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725"/>
                  </a:lnTo>
                  <a:lnTo>
                    <a:pt x="1733" y="725"/>
                  </a:lnTo>
                  <a:cubicBezTo>
                    <a:pt x="1135" y="725"/>
                    <a:pt x="694" y="1198"/>
                    <a:pt x="694" y="1734"/>
                  </a:cubicBezTo>
                  <a:lnTo>
                    <a:pt x="694" y="2836"/>
                  </a:lnTo>
                  <a:cubicBezTo>
                    <a:pt x="316" y="2994"/>
                    <a:pt x="1" y="3340"/>
                    <a:pt x="1" y="3813"/>
                  </a:cubicBezTo>
                  <a:lnTo>
                    <a:pt x="1" y="5073"/>
                  </a:lnTo>
                  <a:lnTo>
                    <a:pt x="1" y="5231"/>
                  </a:lnTo>
                  <a:cubicBezTo>
                    <a:pt x="32" y="5924"/>
                    <a:pt x="284" y="6554"/>
                    <a:pt x="662" y="7058"/>
                  </a:cubicBezTo>
                  <a:cubicBezTo>
                    <a:pt x="1103" y="7656"/>
                    <a:pt x="1702" y="8035"/>
                    <a:pt x="2395" y="8224"/>
                  </a:cubicBezTo>
                  <a:cubicBezTo>
                    <a:pt x="2521" y="8287"/>
                    <a:pt x="2678" y="8287"/>
                    <a:pt x="2804" y="8318"/>
                  </a:cubicBezTo>
                  <a:lnTo>
                    <a:pt x="2804" y="8696"/>
                  </a:lnTo>
                  <a:cubicBezTo>
                    <a:pt x="2804" y="10429"/>
                    <a:pt x="4222" y="11815"/>
                    <a:pt x="5892" y="11815"/>
                  </a:cubicBezTo>
                  <a:cubicBezTo>
                    <a:pt x="7625" y="11815"/>
                    <a:pt x="9011" y="10397"/>
                    <a:pt x="9011" y="8696"/>
                  </a:cubicBezTo>
                  <a:lnTo>
                    <a:pt x="9011" y="6932"/>
                  </a:lnTo>
                  <a:cubicBezTo>
                    <a:pt x="9830" y="6837"/>
                    <a:pt x="10429" y="6176"/>
                    <a:pt x="10429" y="5325"/>
                  </a:cubicBezTo>
                  <a:cubicBezTo>
                    <a:pt x="10429" y="4380"/>
                    <a:pt x="9641" y="3592"/>
                    <a:pt x="8696" y="3592"/>
                  </a:cubicBezTo>
                  <a:cubicBezTo>
                    <a:pt x="7751" y="3592"/>
                    <a:pt x="6963" y="4380"/>
                    <a:pt x="6963" y="5325"/>
                  </a:cubicBezTo>
                  <a:cubicBezTo>
                    <a:pt x="6963" y="6144"/>
                    <a:pt x="7562" y="6837"/>
                    <a:pt x="8349" y="7026"/>
                  </a:cubicBezTo>
                  <a:lnTo>
                    <a:pt x="8349" y="8791"/>
                  </a:lnTo>
                  <a:cubicBezTo>
                    <a:pt x="8349" y="10114"/>
                    <a:pt x="7247" y="11216"/>
                    <a:pt x="5892" y="11216"/>
                  </a:cubicBezTo>
                  <a:cubicBezTo>
                    <a:pt x="4569" y="11216"/>
                    <a:pt x="3466" y="10114"/>
                    <a:pt x="3466" y="8791"/>
                  </a:cubicBezTo>
                  <a:lnTo>
                    <a:pt x="3466" y="8350"/>
                  </a:lnTo>
                  <a:cubicBezTo>
                    <a:pt x="4065" y="8287"/>
                    <a:pt x="4600" y="8066"/>
                    <a:pt x="5073" y="7688"/>
                  </a:cubicBezTo>
                  <a:cubicBezTo>
                    <a:pt x="5829" y="7089"/>
                    <a:pt x="6270" y="6176"/>
                    <a:pt x="6270" y="5231"/>
                  </a:cubicBezTo>
                  <a:lnTo>
                    <a:pt x="6270" y="3876"/>
                  </a:lnTo>
                  <a:cubicBezTo>
                    <a:pt x="6270" y="3435"/>
                    <a:pt x="5986" y="3025"/>
                    <a:pt x="5545" y="2868"/>
                  </a:cubicBezTo>
                  <a:lnTo>
                    <a:pt x="5545" y="1765"/>
                  </a:lnTo>
                  <a:cubicBezTo>
                    <a:pt x="5545" y="1198"/>
                    <a:pt x="5073" y="757"/>
                    <a:pt x="4537" y="757"/>
                  </a:cubicBezTo>
                  <a:lnTo>
                    <a:pt x="4159" y="757"/>
                  </a:lnTo>
                  <a:lnTo>
                    <a:pt x="4159" y="410"/>
                  </a:lnTo>
                  <a:cubicBezTo>
                    <a:pt x="4159" y="190"/>
                    <a:pt x="4002" y="32"/>
                    <a:pt x="3813" y="32"/>
                  </a:cubicBezTo>
                  <a:cubicBezTo>
                    <a:pt x="3624" y="32"/>
                    <a:pt x="3466" y="190"/>
                    <a:pt x="3466" y="410"/>
                  </a:cubicBezTo>
                  <a:lnTo>
                    <a:pt x="3466" y="1765"/>
                  </a:lnTo>
                  <a:cubicBezTo>
                    <a:pt x="3466" y="1986"/>
                    <a:pt x="3624" y="2143"/>
                    <a:pt x="3813" y="2143"/>
                  </a:cubicBezTo>
                  <a:cubicBezTo>
                    <a:pt x="4002" y="2143"/>
                    <a:pt x="4159" y="1986"/>
                    <a:pt x="4159" y="1765"/>
                  </a:cubicBezTo>
                  <a:lnTo>
                    <a:pt x="4159" y="1418"/>
                  </a:lnTo>
                  <a:lnTo>
                    <a:pt x="4537" y="1418"/>
                  </a:lnTo>
                  <a:cubicBezTo>
                    <a:pt x="4726" y="1418"/>
                    <a:pt x="4884" y="1576"/>
                    <a:pt x="4884" y="1765"/>
                  </a:cubicBezTo>
                  <a:lnTo>
                    <a:pt x="4884" y="2868"/>
                  </a:lnTo>
                  <a:cubicBezTo>
                    <a:pt x="4474" y="3025"/>
                    <a:pt x="4159" y="3403"/>
                    <a:pt x="4159" y="3876"/>
                  </a:cubicBezTo>
                  <a:lnTo>
                    <a:pt x="4159" y="5168"/>
                  </a:lnTo>
                  <a:cubicBezTo>
                    <a:pt x="4159" y="5703"/>
                    <a:pt x="3813" y="6176"/>
                    <a:pt x="3309" y="6270"/>
                  </a:cubicBezTo>
                  <a:lnTo>
                    <a:pt x="3151" y="6270"/>
                  </a:lnTo>
                  <a:cubicBezTo>
                    <a:pt x="2867" y="6270"/>
                    <a:pt x="2584" y="6144"/>
                    <a:pt x="2395" y="5955"/>
                  </a:cubicBezTo>
                  <a:cubicBezTo>
                    <a:pt x="2206" y="5766"/>
                    <a:pt x="2080" y="5483"/>
                    <a:pt x="2080" y="5199"/>
                  </a:cubicBezTo>
                  <a:lnTo>
                    <a:pt x="2080" y="3813"/>
                  </a:lnTo>
                  <a:cubicBezTo>
                    <a:pt x="2080" y="3403"/>
                    <a:pt x="1796" y="2994"/>
                    <a:pt x="1387" y="2836"/>
                  </a:cubicBezTo>
                  <a:lnTo>
                    <a:pt x="1387" y="1734"/>
                  </a:lnTo>
                  <a:cubicBezTo>
                    <a:pt x="1387" y="1545"/>
                    <a:pt x="1544" y="1387"/>
                    <a:pt x="1733" y="1387"/>
                  </a:cubicBezTo>
                  <a:lnTo>
                    <a:pt x="2080" y="1387"/>
                  </a:lnTo>
                  <a:lnTo>
                    <a:pt x="2080" y="1734"/>
                  </a:lnTo>
                  <a:cubicBezTo>
                    <a:pt x="2080" y="1923"/>
                    <a:pt x="2237" y="2080"/>
                    <a:pt x="2426" y="2080"/>
                  </a:cubicBezTo>
                  <a:cubicBezTo>
                    <a:pt x="2647" y="2080"/>
                    <a:pt x="2804" y="1923"/>
                    <a:pt x="2804" y="1734"/>
                  </a:cubicBezTo>
                  <a:lnTo>
                    <a:pt x="2804" y="347"/>
                  </a:lnTo>
                  <a:cubicBezTo>
                    <a:pt x="2804" y="158"/>
                    <a:pt x="2647" y="1"/>
                    <a:pt x="2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;p38"/>
            <p:cNvSpPr/>
            <p:nvPr/>
          </p:nvSpPr>
          <p:spPr>
            <a:xfrm>
              <a:off x="-27502000" y="2084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30;p38"/>
          <p:cNvSpPr/>
          <p:nvPr/>
        </p:nvSpPr>
        <p:spPr>
          <a:xfrm>
            <a:off x="2322635" y="4288182"/>
            <a:ext cx="353180" cy="355063"/>
          </a:xfrm>
          <a:custGeom>
            <a:avLst/>
            <a:gdLst/>
            <a:ahLst/>
            <a:cxnLst/>
            <a:rect l="l" t="t" r="r" b="b"/>
            <a:pathLst>
              <a:path w="11815" h="11878" extrusionOk="0">
                <a:moveTo>
                  <a:pt x="6301" y="725"/>
                </a:moveTo>
                <a:lnTo>
                  <a:pt x="6301" y="1670"/>
                </a:lnTo>
                <a:cubicBezTo>
                  <a:pt x="6301" y="2143"/>
                  <a:pt x="6490" y="2584"/>
                  <a:pt x="6805" y="2899"/>
                </a:cubicBezTo>
                <a:lnTo>
                  <a:pt x="7120" y="3214"/>
                </a:lnTo>
                <a:cubicBezTo>
                  <a:pt x="7026" y="3340"/>
                  <a:pt x="6868" y="3529"/>
                  <a:pt x="6742" y="3781"/>
                </a:cubicBezTo>
                <a:lnTo>
                  <a:pt x="6648" y="3781"/>
                </a:lnTo>
                <a:cubicBezTo>
                  <a:pt x="6459" y="3576"/>
                  <a:pt x="6191" y="3474"/>
                  <a:pt x="5923" y="3474"/>
                </a:cubicBezTo>
                <a:cubicBezTo>
                  <a:pt x="5656" y="3474"/>
                  <a:pt x="5388" y="3576"/>
                  <a:pt x="5199" y="3781"/>
                </a:cubicBezTo>
                <a:lnTo>
                  <a:pt x="5167" y="3813"/>
                </a:lnTo>
                <a:cubicBezTo>
                  <a:pt x="5167" y="3813"/>
                  <a:pt x="5167" y="3781"/>
                  <a:pt x="5136" y="3781"/>
                </a:cubicBezTo>
                <a:cubicBezTo>
                  <a:pt x="5010" y="3529"/>
                  <a:pt x="4884" y="3372"/>
                  <a:pt x="4758" y="3214"/>
                </a:cubicBezTo>
                <a:lnTo>
                  <a:pt x="5073" y="2899"/>
                </a:lnTo>
                <a:cubicBezTo>
                  <a:pt x="5388" y="2584"/>
                  <a:pt x="5608" y="2143"/>
                  <a:pt x="5608" y="1670"/>
                </a:cubicBezTo>
                <a:lnTo>
                  <a:pt x="5608" y="725"/>
                </a:lnTo>
                <a:close/>
                <a:moveTo>
                  <a:pt x="3970" y="3529"/>
                </a:moveTo>
                <a:cubicBezTo>
                  <a:pt x="4159" y="3529"/>
                  <a:pt x="4348" y="3687"/>
                  <a:pt x="4506" y="4002"/>
                </a:cubicBezTo>
                <a:cubicBezTo>
                  <a:pt x="4569" y="4128"/>
                  <a:pt x="4600" y="4285"/>
                  <a:pt x="4663" y="4474"/>
                </a:cubicBezTo>
                <a:cubicBezTo>
                  <a:pt x="4758" y="4852"/>
                  <a:pt x="4821" y="5293"/>
                  <a:pt x="4852" y="5829"/>
                </a:cubicBezTo>
                <a:lnTo>
                  <a:pt x="3812" y="6837"/>
                </a:lnTo>
                <a:lnTo>
                  <a:pt x="3340" y="6396"/>
                </a:lnTo>
                <a:cubicBezTo>
                  <a:pt x="3293" y="6333"/>
                  <a:pt x="3206" y="6302"/>
                  <a:pt x="3115" y="6302"/>
                </a:cubicBezTo>
                <a:cubicBezTo>
                  <a:pt x="3025" y="6302"/>
                  <a:pt x="2930" y="6333"/>
                  <a:pt x="2867" y="6396"/>
                </a:cubicBezTo>
                <a:cubicBezTo>
                  <a:pt x="2804" y="6491"/>
                  <a:pt x="2804" y="6554"/>
                  <a:pt x="2804" y="6648"/>
                </a:cubicBezTo>
                <a:cubicBezTo>
                  <a:pt x="2804" y="6711"/>
                  <a:pt x="2836" y="6837"/>
                  <a:pt x="2930" y="6869"/>
                </a:cubicBezTo>
                <a:lnTo>
                  <a:pt x="3340" y="7310"/>
                </a:lnTo>
                <a:lnTo>
                  <a:pt x="2206" y="8444"/>
                </a:lnTo>
                <a:cubicBezTo>
                  <a:pt x="2080" y="8570"/>
                  <a:pt x="2080" y="8822"/>
                  <a:pt x="2206" y="8916"/>
                </a:cubicBezTo>
                <a:cubicBezTo>
                  <a:pt x="2300" y="9011"/>
                  <a:pt x="2363" y="9042"/>
                  <a:pt x="2458" y="9042"/>
                </a:cubicBezTo>
                <a:cubicBezTo>
                  <a:pt x="2521" y="9042"/>
                  <a:pt x="2647" y="9011"/>
                  <a:pt x="2678" y="8916"/>
                </a:cubicBezTo>
                <a:lnTo>
                  <a:pt x="4852" y="6743"/>
                </a:lnTo>
                <a:lnTo>
                  <a:pt x="4852" y="6806"/>
                </a:lnTo>
                <a:cubicBezTo>
                  <a:pt x="4758" y="7971"/>
                  <a:pt x="4569" y="8979"/>
                  <a:pt x="4254" y="9358"/>
                </a:cubicBezTo>
                <a:cubicBezTo>
                  <a:pt x="3970" y="9767"/>
                  <a:pt x="3529" y="9988"/>
                  <a:pt x="3056" y="10271"/>
                </a:cubicBezTo>
                <a:cubicBezTo>
                  <a:pt x="2867" y="10397"/>
                  <a:pt x="2710" y="10492"/>
                  <a:pt x="2521" y="10618"/>
                </a:cubicBezTo>
                <a:cubicBezTo>
                  <a:pt x="2111" y="10901"/>
                  <a:pt x="1702" y="11185"/>
                  <a:pt x="1292" y="11185"/>
                </a:cubicBezTo>
                <a:cubicBezTo>
                  <a:pt x="851" y="11122"/>
                  <a:pt x="662" y="10712"/>
                  <a:pt x="693" y="9862"/>
                </a:cubicBezTo>
                <a:cubicBezTo>
                  <a:pt x="756" y="8759"/>
                  <a:pt x="1261" y="7152"/>
                  <a:pt x="1954" y="5766"/>
                </a:cubicBezTo>
                <a:cubicBezTo>
                  <a:pt x="2332" y="5104"/>
                  <a:pt x="2710" y="4506"/>
                  <a:pt x="3056" y="4128"/>
                </a:cubicBezTo>
                <a:cubicBezTo>
                  <a:pt x="3434" y="3781"/>
                  <a:pt x="3749" y="3529"/>
                  <a:pt x="3970" y="3529"/>
                </a:cubicBezTo>
                <a:close/>
                <a:moveTo>
                  <a:pt x="7845" y="3624"/>
                </a:moveTo>
                <a:cubicBezTo>
                  <a:pt x="8066" y="3624"/>
                  <a:pt x="8381" y="3813"/>
                  <a:pt x="8759" y="4191"/>
                </a:cubicBezTo>
                <a:cubicBezTo>
                  <a:pt x="9105" y="4600"/>
                  <a:pt x="9483" y="5136"/>
                  <a:pt x="9861" y="5860"/>
                </a:cubicBezTo>
                <a:cubicBezTo>
                  <a:pt x="10555" y="7247"/>
                  <a:pt x="11059" y="8853"/>
                  <a:pt x="11122" y="9956"/>
                </a:cubicBezTo>
                <a:cubicBezTo>
                  <a:pt x="11153" y="10744"/>
                  <a:pt x="10933" y="11185"/>
                  <a:pt x="10523" y="11185"/>
                </a:cubicBezTo>
                <a:cubicBezTo>
                  <a:pt x="10504" y="11186"/>
                  <a:pt x="10485" y="11187"/>
                  <a:pt x="10466" y="11187"/>
                </a:cubicBezTo>
                <a:cubicBezTo>
                  <a:pt x="10072" y="11187"/>
                  <a:pt x="9655" y="10888"/>
                  <a:pt x="9294" y="10618"/>
                </a:cubicBezTo>
                <a:cubicBezTo>
                  <a:pt x="9105" y="10492"/>
                  <a:pt x="8948" y="10397"/>
                  <a:pt x="8727" y="10271"/>
                </a:cubicBezTo>
                <a:cubicBezTo>
                  <a:pt x="8286" y="9988"/>
                  <a:pt x="7845" y="9767"/>
                  <a:pt x="7562" y="9358"/>
                </a:cubicBezTo>
                <a:cubicBezTo>
                  <a:pt x="7278" y="8979"/>
                  <a:pt x="7057" y="7971"/>
                  <a:pt x="6963" y="6869"/>
                </a:cubicBezTo>
                <a:lnTo>
                  <a:pt x="6963" y="6837"/>
                </a:lnTo>
                <a:lnTo>
                  <a:pt x="9137" y="9011"/>
                </a:lnTo>
                <a:cubicBezTo>
                  <a:pt x="9200" y="9074"/>
                  <a:pt x="9294" y="9137"/>
                  <a:pt x="9357" y="9137"/>
                </a:cubicBezTo>
                <a:cubicBezTo>
                  <a:pt x="9452" y="9137"/>
                  <a:pt x="9578" y="9074"/>
                  <a:pt x="9609" y="9011"/>
                </a:cubicBezTo>
                <a:cubicBezTo>
                  <a:pt x="9735" y="8885"/>
                  <a:pt x="9735" y="8633"/>
                  <a:pt x="9609" y="8538"/>
                </a:cubicBezTo>
                <a:lnTo>
                  <a:pt x="8475" y="7404"/>
                </a:lnTo>
                <a:lnTo>
                  <a:pt x="8885" y="6963"/>
                </a:lnTo>
                <a:cubicBezTo>
                  <a:pt x="9011" y="6837"/>
                  <a:pt x="9011" y="6617"/>
                  <a:pt x="8885" y="6491"/>
                </a:cubicBezTo>
                <a:cubicBezTo>
                  <a:pt x="8838" y="6428"/>
                  <a:pt x="8751" y="6396"/>
                  <a:pt x="8660" y="6396"/>
                </a:cubicBezTo>
                <a:cubicBezTo>
                  <a:pt x="8570" y="6396"/>
                  <a:pt x="8475" y="6428"/>
                  <a:pt x="8412" y="6491"/>
                </a:cubicBezTo>
                <a:lnTo>
                  <a:pt x="8003" y="6932"/>
                </a:lnTo>
                <a:lnTo>
                  <a:pt x="6963" y="5892"/>
                </a:lnTo>
                <a:cubicBezTo>
                  <a:pt x="6994" y="5388"/>
                  <a:pt x="7057" y="4915"/>
                  <a:pt x="7152" y="4569"/>
                </a:cubicBezTo>
                <a:cubicBezTo>
                  <a:pt x="7215" y="4411"/>
                  <a:pt x="7278" y="4222"/>
                  <a:pt x="7310" y="4096"/>
                </a:cubicBezTo>
                <a:cubicBezTo>
                  <a:pt x="7499" y="3781"/>
                  <a:pt x="7656" y="3624"/>
                  <a:pt x="7845" y="3624"/>
                </a:cubicBezTo>
                <a:close/>
                <a:moveTo>
                  <a:pt x="5230" y="1"/>
                </a:moveTo>
                <a:cubicBezTo>
                  <a:pt x="5041" y="1"/>
                  <a:pt x="4884" y="158"/>
                  <a:pt x="4884" y="347"/>
                </a:cubicBez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8"/>
                </a:lnTo>
                <a:lnTo>
                  <a:pt x="4002" y="2868"/>
                </a:lnTo>
                <a:cubicBezTo>
                  <a:pt x="3991" y="2867"/>
                  <a:pt x="3981" y="2867"/>
                  <a:pt x="3970" y="2867"/>
                </a:cubicBezTo>
                <a:cubicBezTo>
                  <a:pt x="2880" y="2867"/>
                  <a:pt x="1886" y="4484"/>
                  <a:pt x="1387" y="5451"/>
                </a:cubicBezTo>
                <a:cubicBezTo>
                  <a:pt x="599" y="6963"/>
                  <a:pt x="63" y="8601"/>
                  <a:pt x="32" y="9862"/>
                </a:cubicBezTo>
                <a:cubicBezTo>
                  <a:pt x="0" y="10429"/>
                  <a:pt x="63" y="10901"/>
                  <a:pt x="284" y="11216"/>
                </a:cubicBezTo>
                <a:cubicBezTo>
                  <a:pt x="473" y="11657"/>
                  <a:pt x="820" y="11878"/>
                  <a:pt x="1292" y="11878"/>
                </a:cubicBezTo>
                <a:lnTo>
                  <a:pt x="1387" y="11878"/>
                </a:lnTo>
                <a:cubicBezTo>
                  <a:pt x="1954" y="11878"/>
                  <a:pt x="2489" y="11531"/>
                  <a:pt x="2962" y="11216"/>
                </a:cubicBezTo>
                <a:cubicBezTo>
                  <a:pt x="3119" y="11090"/>
                  <a:pt x="3277" y="10964"/>
                  <a:pt x="3434" y="10901"/>
                </a:cubicBezTo>
                <a:cubicBezTo>
                  <a:pt x="3970" y="10586"/>
                  <a:pt x="4474" y="10303"/>
                  <a:pt x="4852" y="9799"/>
                </a:cubicBezTo>
                <a:cubicBezTo>
                  <a:pt x="5199" y="9263"/>
                  <a:pt x="5482" y="8223"/>
                  <a:pt x="5545" y="6963"/>
                </a:cubicBezTo>
                <a:cubicBezTo>
                  <a:pt x="5545" y="6648"/>
                  <a:pt x="5577" y="6365"/>
                  <a:pt x="5545" y="6081"/>
                </a:cubicBezTo>
                <a:lnTo>
                  <a:pt x="5545" y="5987"/>
                </a:lnTo>
                <a:cubicBezTo>
                  <a:pt x="5545" y="5451"/>
                  <a:pt x="5482" y="4978"/>
                  <a:pt x="5388" y="4569"/>
                </a:cubicBezTo>
                <a:lnTo>
                  <a:pt x="5671" y="4285"/>
                </a:lnTo>
                <a:cubicBezTo>
                  <a:pt x="5734" y="4222"/>
                  <a:pt x="5821" y="4191"/>
                  <a:pt x="5908" y="4191"/>
                </a:cubicBezTo>
                <a:cubicBezTo>
                  <a:pt x="5994" y="4191"/>
                  <a:pt x="6081" y="4222"/>
                  <a:pt x="6144" y="4285"/>
                </a:cubicBezTo>
                <a:lnTo>
                  <a:pt x="6427" y="4569"/>
                </a:lnTo>
                <a:cubicBezTo>
                  <a:pt x="6270" y="5230"/>
                  <a:pt x="6207" y="6050"/>
                  <a:pt x="6270" y="6963"/>
                </a:cubicBezTo>
                <a:cubicBezTo>
                  <a:pt x="6333" y="8223"/>
                  <a:pt x="6616" y="9295"/>
                  <a:pt x="6963" y="9799"/>
                </a:cubicBezTo>
                <a:cubicBezTo>
                  <a:pt x="7310" y="10303"/>
                  <a:pt x="7845" y="10618"/>
                  <a:pt x="8381" y="10901"/>
                </a:cubicBezTo>
                <a:cubicBezTo>
                  <a:pt x="8538" y="10964"/>
                  <a:pt x="8696" y="11090"/>
                  <a:pt x="8853" y="11216"/>
                </a:cubicBezTo>
                <a:cubicBezTo>
                  <a:pt x="9326" y="11531"/>
                  <a:pt x="9830" y="11878"/>
                  <a:pt x="10429" y="11878"/>
                </a:cubicBezTo>
                <a:lnTo>
                  <a:pt x="10523" y="11878"/>
                </a:lnTo>
                <a:cubicBezTo>
                  <a:pt x="10996" y="11846"/>
                  <a:pt x="11342" y="11594"/>
                  <a:pt x="11531" y="11216"/>
                </a:cubicBezTo>
                <a:cubicBezTo>
                  <a:pt x="11720" y="10870"/>
                  <a:pt x="11815" y="10429"/>
                  <a:pt x="11783" y="9862"/>
                </a:cubicBezTo>
                <a:cubicBezTo>
                  <a:pt x="11720" y="8664"/>
                  <a:pt x="11216" y="6963"/>
                  <a:pt x="10429" y="5451"/>
                </a:cubicBezTo>
                <a:cubicBezTo>
                  <a:pt x="9924" y="4474"/>
                  <a:pt x="8885" y="2868"/>
                  <a:pt x="7782" y="2868"/>
                </a:cubicBezTo>
                <a:lnTo>
                  <a:pt x="7751" y="2868"/>
                </a:lnTo>
                <a:lnTo>
                  <a:pt x="7278" y="2395"/>
                </a:lnTo>
                <a:cubicBezTo>
                  <a:pt x="7089" y="2206"/>
                  <a:pt x="6963" y="1922"/>
                  <a:pt x="6963" y="1639"/>
                </a:cubicBezTo>
                <a:lnTo>
                  <a:pt x="6963" y="347"/>
                </a:lnTo>
                <a:cubicBezTo>
                  <a:pt x="6963" y="158"/>
                  <a:pt x="6805" y="1"/>
                  <a:pt x="6616" y="1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31;p38"/>
          <p:cNvGrpSpPr/>
          <p:nvPr/>
        </p:nvGrpSpPr>
        <p:grpSpPr>
          <a:xfrm>
            <a:off x="4394468" y="4307618"/>
            <a:ext cx="354136" cy="354136"/>
            <a:chOff x="-23229150" y="2710600"/>
            <a:chExt cx="296175" cy="296175"/>
          </a:xfrm>
        </p:grpSpPr>
        <p:sp>
          <p:nvSpPr>
            <p:cNvPr id="22" name="Google Shape;232;p38"/>
            <p:cNvSpPr/>
            <p:nvPr/>
          </p:nvSpPr>
          <p:spPr>
            <a:xfrm>
              <a:off x="-23177150" y="2727925"/>
              <a:ext cx="191400" cy="258375"/>
            </a:xfrm>
            <a:custGeom>
              <a:avLst/>
              <a:gdLst/>
              <a:ahLst/>
              <a:cxnLst/>
              <a:rect l="l" t="t" r="r" b="b"/>
              <a:pathLst>
                <a:path w="7656" h="10335" extrusionOk="0">
                  <a:moveTo>
                    <a:pt x="3812" y="725"/>
                  </a:moveTo>
                  <a:cubicBezTo>
                    <a:pt x="4033" y="725"/>
                    <a:pt x="4190" y="883"/>
                    <a:pt x="4190" y="1072"/>
                  </a:cubicBezTo>
                  <a:lnTo>
                    <a:pt x="4190" y="1418"/>
                  </a:lnTo>
                  <a:lnTo>
                    <a:pt x="3466" y="1418"/>
                  </a:lnTo>
                  <a:lnTo>
                    <a:pt x="3466" y="1072"/>
                  </a:lnTo>
                  <a:cubicBezTo>
                    <a:pt x="3466" y="883"/>
                    <a:pt x="3623" y="725"/>
                    <a:pt x="3812" y="725"/>
                  </a:cubicBezTo>
                  <a:close/>
                  <a:moveTo>
                    <a:pt x="6238" y="1387"/>
                  </a:moveTo>
                  <a:cubicBezTo>
                    <a:pt x="6648" y="1418"/>
                    <a:pt x="6931" y="1702"/>
                    <a:pt x="6931" y="2111"/>
                  </a:cubicBezTo>
                  <a:cubicBezTo>
                    <a:pt x="6931" y="2206"/>
                    <a:pt x="6900" y="2363"/>
                    <a:pt x="6805" y="2458"/>
                  </a:cubicBezTo>
                  <a:cubicBezTo>
                    <a:pt x="6585" y="2206"/>
                    <a:pt x="6238" y="2111"/>
                    <a:pt x="5860" y="2111"/>
                  </a:cubicBezTo>
                  <a:lnTo>
                    <a:pt x="4852" y="2111"/>
                  </a:lnTo>
                  <a:lnTo>
                    <a:pt x="4852" y="1387"/>
                  </a:lnTo>
                  <a:close/>
                  <a:moveTo>
                    <a:pt x="2804" y="1418"/>
                  </a:moveTo>
                  <a:lnTo>
                    <a:pt x="2804" y="2143"/>
                  </a:lnTo>
                  <a:lnTo>
                    <a:pt x="1796" y="2143"/>
                  </a:lnTo>
                  <a:cubicBezTo>
                    <a:pt x="1418" y="2143"/>
                    <a:pt x="1071" y="2300"/>
                    <a:pt x="851" y="2489"/>
                  </a:cubicBezTo>
                  <a:cubicBezTo>
                    <a:pt x="756" y="2363"/>
                    <a:pt x="725" y="2269"/>
                    <a:pt x="725" y="2143"/>
                  </a:cubicBezTo>
                  <a:cubicBezTo>
                    <a:pt x="725" y="1702"/>
                    <a:pt x="1040" y="1418"/>
                    <a:pt x="1418" y="1418"/>
                  </a:cubicBezTo>
                  <a:close/>
                  <a:moveTo>
                    <a:pt x="4190" y="2111"/>
                  </a:moveTo>
                  <a:lnTo>
                    <a:pt x="4190" y="2804"/>
                  </a:lnTo>
                  <a:lnTo>
                    <a:pt x="3466" y="2804"/>
                  </a:lnTo>
                  <a:lnTo>
                    <a:pt x="3466" y="2111"/>
                  </a:lnTo>
                  <a:close/>
                  <a:moveTo>
                    <a:pt x="2772" y="2773"/>
                  </a:moveTo>
                  <a:lnTo>
                    <a:pt x="2772" y="3466"/>
                  </a:lnTo>
                  <a:lnTo>
                    <a:pt x="2079" y="3466"/>
                  </a:lnTo>
                  <a:cubicBezTo>
                    <a:pt x="1733" y="3466"/>
                    <a:pt x="1386" y="3624"/>
                    <a:pt x="1134" y="3844"/>
                  </a:cubicBezTo>
                  <a:cubicBezTo>
                    <a:pt x="1071" y="3718"/>
                    <a:pt x="1040" y="3592"/>
                    <a:pt x="1040" y="3466"/>
                  </a:cubicBezTo>
                  <a:cubicBezTo>
                    <a:pt x="1040" y="3088"/>
                    <a:pt x="1355" y="2773"/>
                    <a:pt x="1733" y="2773"/>
                  </a:cubicBezTo>
                  <a:close/>
                  <a:moveTo>
                    <a:pt x="5860" y="2804"/>
                  </a:moveTo>
                  <a:cubicBezTo>
                    <a:pt x="6270" y="2804"/>
                    <a:pt x="6585" y="3119"/>
                    <a:pt x="6585" y="3529"/>
                  </a:cubicBezTo>
                  <a:cubicBezTo>
                    <a:pt x="6585" y="3624"/>
                    <a:pt x="6553" y="3781"/>
                    <a:pt x="6459" y="3876"/>
                  </a:cubicBezTo>
                  <a:cubicBezTo>
                    <a:pt x="6270" y="3624"/>
                    <a:pt x="5923" y="3466"/>
                    <a:pt x="5576" y="3466"/>
                  </a:cubicBezTo>
                  <a:lnTo>
                    <a:pt x="4852" y="3466"/>
                  </a:lnTo>
                  <a:lnTo>
                    <a:pt x="4852" y="2804"/>
                  </a:lnTo>
                  <a:close/>
                  <a:moveTo>
                    <a:pt x="4190" y="3466"/>
                  </a:moveTo>
                  <a:lnTo>
                    <a:pt x="4190" y="4191"/>
                  </a:lnTo>
                  <a:lnTo>
                    <a:pt x="3466" y="4191"/>
                  </a:lnTo>
                  <a:lnTo>
                    <a:pt x="3466" y="3466"/>
                  </a:lnTo>
                  <a:close/>
                  <a:moveTo>
                    <a:pt x="4190" y="4884"/>
                  </a:moveTo>
                  <a:lnTo>
                    <a:pt x="4190" y="5608"/>
                  </a:lnTo>
                  <a:lnTo>
                    <a:pt x="3466" y="5608"/>
                  </a:lnTo>
                  <a:lnTo>
                    <a:pt x="3466" y="4884"/>
                  </a:lnTo>
                  <a:close/>
                  <a:moveTo>
                    <a:pt x="4190" y="6270"/>
                  </a:moveTo>
                  <a:lnTo>
                    <a:pt x="4190" y="7152"/>
                  </a:lnTo>
                  <a:lnTo>
                    <a:pt x="4190" y="7310"/>
                  </a:lnTo>
                  <a:cubicBezTo>
                    <a:pt x="4190" y="7499"/>
                    <a:pt x="4033" y="7656"/>
                    <a:pt x="3812" y="7656"/>
                  </a:cubicBezTo>
                  <a:cubicBezTo>
                    <a:pt x="3623" y="7656"/>
                    <a:pt x="3466" y="7499"/>
                    <a:pt x="3466" y="7310"/>
                  </a:cubicBezTo>
                  <a:lnTo>
                    <a:pt x="3466" y="7152"/>
                  </a:lnTo>
                  <a:lnTo>
                    <a:pt x="3466" y="6270"/>
                  </a:lnTo>
                  <a:close/>
                  <a:moveTo>
                    <a:pt x="5923" y="7656"/>
                  </a:moveTo>
                  <a:cubicBezTo>
                    <a:pt x="6112" y="7656"/>
                    <a:pt x="6270" y="7814"/>
                    <a:pt x="6270" y="8003"/>
                  </a:cubicBezTo>
                  <a:cubicBezTo>
                    <a:pt x="6270" y="8192"/>
                    <a:pt x="6144" y="8286"/>
                    <a:pt x="5986" y="8318"/>
                  </a:cubicBezTo>
                  <a:cubicBezTo>
                    <a:pt x="5734" y="8412"/>
                    <a:pt x="5450" y="8475"/>
                    <a:pt x="5198" y="8633"/>
                  </a:cubicBezTo>
                  <a:cubicBezTo>
                    <a:pt x="4789" y="8885"/>
                    <a:pt x="4411" y="9200"/>
                    <a:pt x="4096" y="9578"/>
                  </a:cubicBezTo>
                  <a:cubicBezTo>
                    <a:pt x="4064" y="9609"/>
                    <a:pt x="3938" y="9735"/>
                    <a:pt x="3812" y="9735"/>
                  </a:cubicBezTo>
                  <a:cubicBezTo>
                    <a:pt x="3655" y="9735"/>
                    <a:pt x="3592" y="9672"/>
                    <a:pt x="3560" y="9578"/>
                  </a:cubicBezTo>
                  <a:cubicBezTo>
                    <a:pt x="3088" y="8948"/>
                    <a:pt x="2426" y="8507"/>
                    <a:pt x="1670" y="8349"/>
                  </a:cubicBezTo>
                  <a:cubicBezTo>
                    <a:pt x="1544" y="8318"/>
                    <a:pt x="1386" y="8192"/>
                    <a:pt x="1386" y="8003"/>
                  </a:cubicBezTo>
                  <a:cubicBezTo>
                    <a:pt x="1386" y="7814"/>
                    <a:pt x="1544" y="7656"/>
                    <a:pt x="1733" y="7656"/>
                  </a:cubicBezTo>
                  <a:lnTo>
                    <a:pt x="2835" y="7656"/>
                  </a:lnTo>
                  <a:cubicBezTo>
                    <a:pt x="2993" y="8034"/>
                    <a:pt x="3371" y="8349"/>
                    <a:pt x="3844" y="8349"/>
                  </a:cubicBezTo>
                  <a:cubicBezTo>
                    <a:pt x="4316" y="8349"/>
                    <a:pt x="4663" y="8097"/>
                    <a:pt x="4820" y="7656"/>
                  </a:cubicBezTo>
                  <a:close/>
                  <a:moveTo>
                    <a:pt x="3812" y="0"/>
                  </a:moveTo>
                  <a:cubicBezTo>
                    <a:pt x="3371" y="0"/>
                    <a:pt x="2993" y="284"/>
                    <a:pt x="2835" y="725"/>
                  </a:cubicBezTo>
                  <a:lnTo>
                    <a:pt x="1386" y="725"/>
                  </a:lnTo>
                  <a:cubicBezTo>
                    <a:pt x="630" y="725"/>
                    <a:pt x="0" y="1355"/>
                    <a:pt x="0" y="2111"/>
                  </a:cubicBezTo>
                  <a:cubicBezTo>
                    <a:pt x="0" y="2489"/>
                    <a:pt x="158" y="2804"/>
                    <a:pt x="410" y="3088"/>
                  </a:cubicBezTo>
                  <a:cubicBezTo>
                    <a:pt x="378" y="3214"/>
                    <a:pt x="315" y="3340"/>
                    <a:pt x="315" y="3466"/>
                  </a:cubicBezTo>
                  <a:cubicBezTo>
                    <a:pt x="315" y="3876"/>
                    <a:pt x="473" y="4191"/>
                    <a:pt x="725" y="4474"/>
                  </a:cubicBezTo>
                  <a:cubicBezTo>
                    <a:pt x="693" y="4569"/>
                    <a:pt x="630" y="4726"/>
                    <a:pt x="630" y="4852"/>
                  </a:cubicBezTo>
                  <a:cubicBezTo>
                    <a:pt x="630" y="5608"/>
                    <a:pt x="1260" y="6238"/>
                    <a:pt x="2016" y="6238"/>
                  </a:cubicBezTo>
                  <a:cubicBezTo>
                    <a:pt x="2205" y="6238"/>
                    <a:pt x="2363" y="6081"/>
                    <a:pt x="2363" y="5892"/>
                  </a:cubicBezTo>
                  <a:cubicBezTo>
                    <a:pt x="2363" y="5671"/>
                    <a:pt x="2205" y="5514"/>
                    <a:pt x="2016" y="5514"/>
                  </a:cubicBezTo>
                  <a:cubicBezTo>
                    <a:pt x="1638" y="5514"/>
                    <a:pt x="1323" y="5199"/>
                    <a:pt x="1323" y="4821"/>
                  </a:cubicBezTo>
                  <a:cubicBezTo>
                    <a:pt x="1323" y="4411"/>
                    <a:pt x="1638" y="4096"/>
                    <a:pt x="2016" y="4096"/>
                  </a:cubicBezTo>
                  <a:lnTo>
                    <a:pt x="2741" y="4096"/>
                  </a:lnTo>
                  <a:lnTo>
                    <a:pt x="2741" y="6869"/>
                  </a:lnTo>
                  <a:lnTo>
                    <a:pt x="1701" y="6869"/>
                  </a:lnTo>
                  <a:cubicBezTo>
                    <a:pt x="1103" y="6869"/>
                    <a:pt x="693" y="7341"/>
                    <a:pt x="693" y="7877"/>
                  </a:cubicBezTo>
                  <a:cubicBezTo>
                    <a:pt x="693" y="8349"/>
                    <a:pt x="1008" y="8759"/>
                    <a:pt x="1481" y="8916"/>
                  </a:cubicBezTo>
                  <a:cubicBezTo>
                    <a:pt x="2048" y="9074"/>
                    <a:pt x="2615" y="9420"/>
                    <a:pt x="2961" y="9893"/>
                  </a:cubicBezTo>
                  <a:cubicBezTo>
                    <a:pt x="3151" y="10177"/>
                    <a:pt x="3466" y="10334"/>
                    <a:pt x="3781" y="10334"/>
                  </a:cubicBezTo>
                  <a:cubicBezTo>
                    <a:pt x="4096" y="10334"/>
                    <a:pt x="4411" y="10177"/>
                    <a:pt x="4631" y="9924"/>
                  </a:cubicBezTo>
                  <a:cubicBezTo>
                    <a:pt x="4852" y="9609"/>
                    <a:pt x="5135" y="9389"/>
                    <a:pt x="5482" y="9168"/>
                  </a:cubicBezTo>
                  <a:cubicBezTo>
                    <a:pt x="5671" y="9074"/>
                    <a:pt x="5891" y="8979"/>
                    <a:pt x="6112" y="8948"/>
                  </a:cubicBezTo>
                  <a:cubicBezTo>
                    <a:pt x="6585" y="8822"/>
                    <a:pt x="6900" y="8444"/>
                    <a:pt x="6900" y="7971"/>
                  </a:cubicBezTo>
                  <a:cubicBezTo>
                    <a:pt x="6900" y="7373"/>
                    <a:pt x="6427" y="6932"/>
                    <a:pt x="5891" y="6932"/>
                  </a:cubicBezTo>
                  <a:lnTo>
                    <a:pt x="4852" y="6932"/>
                  </a:lnTo>
                  <a:lnTo>
                    <a:pt x="4852" y="4191"/>
                  </a:lnTo>
                  <a:lnTo>
                    <a:pt x="5576" y="4191"/>
                  </a:lnTo>
                  <a:cubicBezTo>
                    <a:pt x="5954" y="4191"/>
                    <a:pt x="6270" y="4506"/>
                    <a:pt x="6270" y="4884"/>
                  </a:cubicBezTo>
                  <a:cubicBezTo>
                    <a:pt x="6270" y="5293"/>
                    <a:pt x="5954" y="5608"/>
                    <a:pt x="5576" y="5608"/>
                  </a:cubicBezTo>
                  <a:cubicBezTo>
                    <a:pt x="5356" y="5608"/>
                    <a:pt x="5198" y="5766"/>
                    <a:pt x="5198" y="5955"/>
                  </a:cubicBezTo>
                  <a:cubicBezTo>
                    <a:pt x="5198" y="6144"/>
                    <a:pt x="5356" y="6301"/>
                    <a:pt x="5576" y="6301"/>
                  </a:cubicBezTo>
                  <a:cubicBezTo>
                    <a:pt x="6301" y="6301"/>
                    <a:pt x="6931" y="5671"/>
                    <a:pt x="6931" y="4915"/>
                  </a:cubicBezTo>
                  <a:cubicBezTo>
                    <a:pt x="6931" y="4758"/>
                    <a:pt x="6900" y="4663"/>
                    <a:pt x="6868" y="4537"/>
                  </a:cubicBezTo>
                  <a:cubicBezTo>
                    <a:pt x="7152" y="4254"/>
                    <a:pt x="7246" y="3939"/>
                    <a:pt x="7246" y="3561"/>
                  </a:cubicBezTo>
                  <a:cubicBezTo>
                    <a:pt x="7246" y="3403"/>
                    <a:pt x="7215" y="3277"/>
                    <a:pt x="7183" y="3151"/>
                  </a:cubicBezTo>
                  <a:cubicBezTo>
                    <a:pt x="7498" y="2836"/>
                    <a:pt x="7656" y="2489"/>
                    <a:pt x="7656" y="2111"/>
                  </a:cubicBezTo>
                  <a:cubicBezTo>
                    <a:pt x="7656" y="1355"/>
                    <a:pt x="7026" y="725"/>
                    <a:pt x="6270" y="725"/>
                  </a:cubicBezTo>
                  <a:lnTo>
                    <a:pt x="4820" y="725"/>
                  </a:lnTo>
                  <a:cubicBezTo>
                    <a:pt x="4663" y="316"/>
                    <a:pt x="4285" y="0"/>
                    <a:pt x="3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3;p38"/>
            <p:cNvSpPr/>
            <p:nvPr/>
          </p:nvSpPr>
          <p:spPr>
            <a:xfrm>
              <a:off x="-23229150" y="2710600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10775" y="693"/>
                  </a:moveTo>
                  <a:cubicBezTo>
                    <a:pt x="10996" y="693"/>
                    <a:pt x="11153" y="851"/>
                    <a:pt x="11153" y="1072"/>
                  </a:cubicBezTo>
                  <a:lnTo>
                    <a:pt x="11153" y="10775"/>
                  </a:lnTo>
                  <a:cubicBezTo>
                    <a:pt x="11153" y="10996"/>
                    <a:pt x="10996" y="11153"/>
                    <a:pt x="10775" y="11153"/>
                  </a:cubicBezTo>
                  <a:lnTo>
                    <a:pt x="1072" y="11153"/>
                  </a:lnTo>
                  <a:cubicBezTo>
                    <a:pt x="851" y="11153"/>
                    <a:pt x="694" y="10996"/>
                    <a:pt x="694" y="10775"/>
                  </a:cubicBezTo>
                  <a:lnTo>
                    <a:pt x="694" y="1072"/>
                  </a:lnTo>
                  <a:cubicBezTo>
                    <a:pt x="694" y="851"/>
                    <a:pt x="851" y="693"/>
                    <a:pt x="1072" y="693"/>
                  </a:cubicBezTo>
                  <a:close/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lnTo>
                    <a:pt x="1" y="10775"/>
                  </a:lnTo>
                  <a:cubicBezTo>
                    <a:pt x="1" y="11374"/>
                    <a:pt x="473" y="11846"/>
                    <a:pt x="1072" y="11846"/>
                  </a:cubicBezTo>
                  <a:lnTo>
                    <a:pt x="10807" y="11846"/>
                  </a:lnTo>
                  <a:cubicBezTo>
                    <a:pt x="11374" y="11846"/>
                    <a:pt x="11847" y="11374"/>
                    <a:pt x="11847" y="10775"/>
                  </a:cubicBezTo>
                  <a:lnTo>
                    <a:pt x="11847" y="1072"/>
                  </a:lnTo>
                  <a:cubicBezTo>
                    <a:pt x="11847" y="473"/>
                    <a:pt x="11342" y="0"/>
                    <a:pt x="10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34;p38"/>
          <p:cNvGrpSpPr/>
          <p:nvPr/>
        </p:nvGrpSpPr>
        <p:grpSpPr>
          <a:xfrm>
            <a:off x="2113833" y="4098923"/>
            <a:ext cx="770783" cy="771518"/>
            <a:chOff x="1880125" y="1261650"/>
            <a:chExt cx="2649650" cy="2652175"/>
          </a:xfrm>
        </p:grpSpPr>
        <p:sp>
          <p:nvSpPr>
            <p:cNvPr id="25" name="Google Shape;235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6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7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8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39;p38"/>
          <p:cNvGrpSpPr/>
          <p:nvPr/>
        </p:nvGrpSpPr>
        <p:grpSpPr>
          <a:xfrm>
            <a:off x="4186144" y="4098923"/>
            <a:ext cx="770783" cy="771518"/>
            <a:chOff x="1880125" y="1261650"/>
            <a:chExt cx="2649650" cy="2652175"/>
          </a:xfrm>
        </p:grpSpPr>
        <p:sp>
          <p:nvSpPr>
            <p:cNvPr id="30" name="Google Shape;240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1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2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3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44;p38"/>
          <p:cNvGrpSpPr/>
          <p:nvPr/>
        </p:nvGrpSpPr>
        <p:grpSpPr>
          <a:xfrm>
            <a:off x="6353082" y="4098923"/>
            <a:ext cx="770783" cy="771518"/>
            <a:chOff x="1880125" y="1261650"/>
            <a:chExt cx="2649650" cy="2652175"/>
          </a:xfrm>
        </p:grpSpPr>
        <p:sp>
          <p:nvSpPr>
            <p:cNvPr id="35" name="Google Shape;245;p38"/>
            <p:cNvSpPr/>
            <p:nvPr/>
          </p:nvSpPr>
          <p:spPr>
            <a:xfrm>
              <a:off x="1880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1" y="1"/>
                  </a:moveTo>
                  <a:lnTo>
                    <a:pt x="1" y="41346"/>
                  </a:lnTo>
                  <a:lnTo>
                    <a:pt x="3429" y="41346"/>
                  </a:lnTo>
                  <a:lnTo>
                    <a:pt x="3429" y="3530"/>
                  </a:lnTo>
                  <a:lnTo>
                    <a:pt x="41346" y="3530"/>
                  </a:lnTo>
                  <a:lnTo>
                    <a:pt x="41346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6;p38"/>
            <p:cNvSpPr/>
            <p:nvPr/>
          </p:nvSpPr>
          <p:spPr>
            <a:xfrm>
              <a:off x="1880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1" y="1"/>
                  </a:moveTo>
                  <a:lnTo>
                    <a:pt x="1" y="41346"/>
                  </a:lnTo>
                  <a:lnTo>
                    <a:pt x="41346" y="41346"/>
                  </a:lnTo>
                  <a:lnTo>
                    <a:pt x="41346" y="37816"/>
                  </a:lnTo>
                  <a:lnTo>
                    <a:pt x="3429" y="37816"/>
                  </a:lnTo>
                  <a:lnTo>
                    <a:pt x="3429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7;p38"/>
            <p:cNvSpPr/>
            <p:nvPr/>
          </p:nvSpPr>
          <p:spPr>
            <a:xfrm>
              <a:off x="3496125" y="2880175"/>
              <a:ext cx="1033650" cy="1033650"/>
            </a:xfrm>
            <a:custGeom>
              <a:avLst/>
              <a:gdLst/>
              <a:ahLst/>
              <a:cxnLst/>
              <a:rect l="l" t="t" r="r" b="b"/>
              <a:pathLst>
                <a:path w="41346" h="41346" extrusionOk="0">
                  <a:moveTo>
                    <a:pt x="37917" y="1"/>
                  </a:moveTo>
                  <a:lnTo>
                    <a:pt x="37917" y="37816"/>
                  </a:lnTo>
                  <a:lnTo>
                    <a:pt x="0" y="37816"/>
                  </a:lnTo>
                  <a:lnTo>
                    <a:pt x="0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8;p38"/>
            <p:cNvSpPr/>
            <p:nvPr/>
          </p:nvSpPr>
          <p:spPr>
            <a:xfrm>
              <a:off x="3496125" y="1261650"/>
              <a:ext cx="1033650" cy="1033675"/>
            </a:xfrm>
            <a:custGeom>
              <a:avLst/>
              <a:gdLst/>
              <a:ahLst/>
              <a:cxnLst/>
              <a:rect l="l" t="t" r="r" b="b"/>
              <a:pathLst>
                <a:path w="41346" h="41347" extrusionOk="0">
                  <a:moveTo>
                    <a:pt x="0" y="1"/>
                  </a:moveTo>
                  <a:lnTo>
                    <a:pt x="0" y="3530"/>
                  </a:lnTo>
                  <a:lnTo>
                    <a:pt x="37917" y="3530"/>
                  </a:lnTo>
                  <a:lnTo>
                    <a:pt x="37917" y="41346"/>
                  </a:lnTo>
                  <a:lnTo>
                    <a:pt x="41345" y="41346"/>
                  </a:lnTo>
                  <a:lnTo>
                    <a:pt x="41345" y="1"/>
                  </a:lnTo>
                  <a:close/>
                </a:path>
              </a:pathLst>
            </a:custGeom>
            <a:solidFill>
              <a:srgbClr val="A7E8F3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16031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 smtClean="0"/>
              <a:t>Normal chest X-Ray</a:t>
            </a:r>
            <a:endParaRPr lang="en-US" dirty="0"/>
          </a:p>
        </p:txBody>
      </p:sp>
      <p:pic>
        <p:nvPicPr>
          <p:cNvPr id="2050" name="Picture 2" descr="https://prod-images-static.radiopaedia.org/images/30134883/94d0d52b219b0cae507d3bbe19d470_jumb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0505" y="1029490"/>
            <a:ext cx="4252797" cy="38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54091" y="1174173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We can notice the clear lung fields on both sides.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Both lungs have the same degree of radiolucency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3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 smtClean="0"/>
              <a:t>Lobar pneumonia </a:t>
            </a:r>
            <a:endParaRPr lang="en-US" dirty="0"/>
          </a:p>
        </p:txBody>
      </p:sp>
      <p:pic>
        <p:nvPicPr>
          <p:cNvPr id="3074" name="Picture 2" descr="Lobar Pneumonia | Pneumonia, Radiography, Rad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564" y="903234"/>
            <a:ext cx="4156362" cy="41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164;p66"/>
          <p:cNvSpPr/>
          <p:nvPr/>
        </p:nvSpPr>
        <p:spPr>
          <a:xfrm rot="20121420">
            <a:off x="2454468" y="2337544"/>
            <a:ext cx="353761" cy="18193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مربع نص 10"/>
          <p:cNvSpPr txBox="1"/>
          <p:nvPr/>
        </p:nvSpPr>
        <p:spPr>
          <a:xfrm>
            <a:off x="169379" y="2083182"/>
            <a:ext cx="17841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-Opacity in upper lobe , the minor fissure is significant.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-No  </a:t>
            </a:r>
            <a:r>
              <a:rPr lang="en-US" dirty="0" err="1" smtClean="0">
                <a:solidFill>
                  <a:schemeClr val="bg1"/>
                </a:solidFill>
              </a:rPr>
              <a:t>sihllout</a:t>
            </a:r>
            <a:r>
              <a:rPr lang="en-US" dirty="0" smtClean="0">
                <a:solidFill>
                  <a:schemeClr val="bg1"/>
                </a:solidFill>
              </a:rPr>
              <a:t> sign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 smtClean="0"/>
              <a:t>Lobar pneumonia </a:t>
            </a:r>
            <a:br>
              <a:rPr lang="en-US" dirty="0" smtClean="0"/>
            </a:br>
            <a:r>
              <a:rPr lang="en-US" dirty="0" smtClean="0"/>
              <a:t>PA and lateral views.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7157"/>
            <a:ext cx="3549361" cy="3199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154" y="1497157"/>
            <a:ext cx="3536525" cy="3199534"/>
          </a:xfrm>
          <a:prstGeom prst="rect">
            <a:avLst/>
          </a:prstGeom>
        </p:spPr>
      </p:pic>
      <p:sp>
        <p:nvSpPr>
          <p:cNvPr id="11" name="Google Shape;1164;p66"/>
          <p:cNvSpPr/>
          <p:nvPr/>
        </p:nvSpPr>
        <p:spPr>
          <a:xfrm rot="20121420">
            <a:off x="549344" y="3875399"/>
            <a:ext cx="353761" cy="18193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مربع نص 5"/>
          <p:cNvSpPr txBox="1"/>
          <p:nvPr/>
        </p:nvSpPr>
        <p:spPr>
          <a:xfrm>
            <a:off x="295633" y="550015"/>
            <a:ext cx="1540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Positive </a:t>
            </a:r>
            <a:r>
              <a:rPr lang="en-US" dirty="0" err="1" smtClean="0">
                <a:solidFill>
                  <a:schemeClr val="bg1"/>
                </a:solidFill>
              </a:rPr>
              <a:t>shillout</a:t>
            </a:r>
            <a:r>
              <a:rPr lang="en-US" dirty="0" smtClean="0">
                <a:solidFill>
                  <a:schemeClr val="bg1"/>
                </a:solidFill>
              </a:rPr>
              <a:t> sign with the heart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middle lobe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3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r>
              <a:rPr lang="en-US" dirty="0" smtClean="0"/>
              <a:t>Bronchopneumonia X-Ray</a:t>
            </a:r>
            <a:endParaRPr lang="en-US" dirty="0"/>
          </a:p>
        </p:txBody>
      </p:sp>
      <p:pic>
        <p:nvPicPr>
          <p:cNvPr id="4098" name="Picture 2" descr="Bronchopneumoni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992" y="1211680"/>
            <a:ext cx="3892868" cy="357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579422" y="1475715"/>
            <a:ext cx="1122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-Diffused Bilateral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9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471</Words>
  <Application>Microsoft Office PowerPoint</Application>
  <PresentationFormat>عرض على الشاشة (9:16)‏</PresentationFormat>
  <Paragraphs>109</Paragraphs>
  <Slides>30</Slides>
  <Notes>13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6" baseType="lpstr">
      <vt:lpstr>Arial</vt:lpstr>
      <vt:lpstr>Proxima Nova Semibold</vt:lpstr>
      <vt:lpstr>Proxima Nova</vt:lpstr>
      <vt:lpstr>Wingdings</vt:lpstr>
      <vt:lpstr>Saira</vt:lpstr>
      <vt:lpstr>Slidesgo Final Pages</vt:lpstr>
      <vt:lpstr>Pneumonia </vt:lpstr>
      <vt:lpstr>What is pneumonia?</vt:lpstr>
      <vt:lpstr>Clinical presentation </vt:lpstr>
      <vt:lpstr>Lobar and bronchopneumonia (involvement of the lung) - lobar: it involves the consolidation of a single lobe in the lung .  - bronchopneumonia: multifocal consolidation in the lungs. (Bilateral and wide area)</vt:lpstr>
      <vt:lpstr>Community or hospital acquired. </vt:lpstr>
      <vt:lpstr>الشريحة 6</vt:lpstr>
      <vt:lpstr>الشريحة 7</vt:lpstr>
      <vt:lpstr>Lobar pneumonia  PA and lateral views.</vt:lpstr>
      <vt:lpstr>الشريحة 9</vt:lpstr>
      <vt:lpstr>الشريحة 10</vt:lpstr>
      <vt:lpstr>الشريحة 11</vt:lpstr>
      <vt:lpstr>الشريحة 12</vt:lpstr>
      <vt:lpstr>But!</vt:lpstr>
      <vt:lpstr>Tuberculosis</vt:lpstr>
      <vt:lpstr>الشريحة 15</vt:lpstr>
      <vt:lpstr>Clinical presentation    مهمممم 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A Picture Is Worth a Thousand Words</vt:lpstr>
      <vt:lpstr>Done By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Pneumonia</dc:title>
  <dc:creator>HP</dc:creator>
  <cp:lastModifiedBy>Windows User</cp:lastModifiedBy>
  <cp:revision>24</cp:revision>
  <dcterms:modified xsi:type="dcterms:W3CDTF">2020-12-01T10:58:31Z</dcterms:modified>
</cp:coreProperties>
</file>