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7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246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52565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26155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25264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986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203017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025805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8074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041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368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394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68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861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79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31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728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0902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11" y="1962780"/>
            <a:ext cx="11757660" cy="206914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&amp; Liver</a:t>
            </a:r>
            <a:endParaRPr lang="ar-EG" sz="7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82116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Drugs affecting bile </a:t>
            </a: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secretion</a:t>
            </a:r>
          </a:p>
          <a:p>
            <a:pPr marL="457200" indent="-457200" algn="ctr" rtl="0">
              <a:lnSpc>
                <a:spcPct val="100000"/>
              </a:lnSpc>
              <a:buFont typeface="+mj-lt"/>
              <a:buAutoNum type="alphaUcPeriod"/>
            </a:pPr>
            <a:r>
              <a:rPr lang="en-US" sz="25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Cholagogues</a:t>
            </a:r>
            <a:r>
              <a:rPr lang="ar-JO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مُدر الصفراء </a:t>
            </a: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b="1" u="sng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the flow of bile from the gall bladder to the duodenum through: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 of the sphincter of oddi (e.g. MgSO4).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 of the wall of the gallbladder: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a- Choecystokinin ( meat &amp; fat).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b-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Parasympathomimetics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(cholinergic agonist).</a:t>
            </a: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c- Direct smooth muscle stimulation.</a:t>
            </a: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44101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457200" indent="-457200" algn="ctr" rtl="0">
              <a:lnSpc>
                <a:spcPct val="100000"/>
              </a:lnSpc>
              <a:buFont typeface="+mj-lt"/>
              <a:buAutoNum type="alphaUcPeriod" startAt="2"/>
            </a:pPr>
            <a:r>
              <a:rPr lang="en-US" sz="25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Choleretics</a:t>
            </a: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25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مُفرز</a:t>
            </a:r>
            <a:r>
              <a:rPr lang="ar-JO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الصفراء</a:t>
            </a: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b="1" u="sng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</a:t>
            </a:r>
            <a:r>
              <a:rPr 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cells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bile (increase volume &amp; solid).</a:t>
            </a: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 acids &amp; their derivatives (e.g. cholic acids, deoxycholic acid, sodium glucocholate &amp; sodium taurocholate).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digestion.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Relief of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flatulence</a:t>
            </a:r>
            <a:r>
              <a:rPr lang="ar-JO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الانتفاخ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dyspepsia &amp; constipation.</a:t>
            </a: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59556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457200" indent="-457200" algn="ctr" rtl="0">
              <a:lnSpc>
                <a:spcPct val="100000"/>
              </a:lnSpc>
              <a:buFont typeface="+mj-lt"/>
              <a:buAutoNum type="alphaUcPeriod" startAt="3"/>
            </a:pP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hydrocholeretics</a:t>
            </a: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liver cells to secret the volume but not the solid constitute.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Oxidized bile acids e.g. Dehydrocholic acids (Decholin).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Salicylate &amp; benzoate.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flushing the diseased biliary passage.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Acute hepatitis.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Biliary stones or obstruction.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1012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5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for dissolution of gall stones</a:t>
            </a:r>
            <a:endParaRPr lang="en-US" sz="25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small (&lt; 5mm.), non-calcified stones. They </a:t>
            </a:r>
            <a:r>
              <a:rPr lang="en-US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include:</a:t>
            </a:r>
            <a:r>
              <a:rPr lang="en-US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Chenodeoxycholic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 (Chenodiol).</a:t>
            </a: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Ursodeoxycholic acid.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Inhibit 3-hyroxymethyl-glutaryl-coenzyme A reductase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(HMG-COA reductase) (inhibit hepatic cholesterol synthesis).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effects: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N.B.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Estrogen (increases cholesterol secretion in bile)         reduces their effect.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8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affecting biliary spasm</a:t>
            </a:r>
            <a:endParaRPr lang="en-US" sz="28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Morphine + Atropine.              2- Mepridine.                  3- Glyceryltrinitrate.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28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in therapy of hepatic encephalopathy</a:t>
            </a:r>
            <a:endParaRPr lang="en-US" sz="28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Neomycin: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Inhibits ammonia-producing organisms.</a:t>
            </a: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Lactulose: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Decreases absorption of ammonia &amp; enhances its secretion.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269941" y="3886200"/>
            <a:ext cx="55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323284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l" rtl="0">
              <a:lnSpc>
                <a:spcPct val="10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6264165"/>
              </p:ext>
            </p:extLst>
          </p:nvPr>
        </p:nvGraphicFramePr>
        <p:xfrm>
          <a:off x="833718" y="679325"/>
          <a:ext cx="10609729" cy="5147835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6902365"/>
                <a:gridCol w="3707364"/>
              </a:tblGrid>
              <a:tr h="598146">
                <a:tc gridSpan="2">
                  <a:txBody>
                    <a:bodyPr/>
                    <a:lstStyle/>
                    <a:p>
                      <a:pPr algn="l" rtl="0"/>
                      <a:r>
                        <a:rPr lang="en-US" sz="2700" b="1" u="sng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Toxic effects of drugs on the liver:</a:t>
                      </a:r>
                      <a:endParaRPr lang="ar-EG" sz="2700" b="1" u="sng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/>
                </a:tc>
              </a:tr>
              <a:tr h="769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tetracholrid Carbon.             • Paracetamol.</a:t>
                      </a:r>
                      <a:endParaRPr lang="ar-EG" sz="27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Zonal</a:t>
                      </a:r>
                      <a:r>
                        <a:rPr lang="en-US" sz="27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necrosis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Halothane.                           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• Phenytoin.</a:t>
                      </a:r>
                      <a:b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Isomiazid.</a:t>
                      </a:r>
                      <a:endParaRPr lang="ar-EG" sz="27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2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Viral hepatitis-like reactions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Methyl testosterone.     • Oral contraceptives.</a:t>
                      </a:r>
                      <a:r>
                        <a:rPr lang="en-US" sz="27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7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Carbimazole.                • Chlorpromazine.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Chlorpromide.             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3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Cholestasis 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Tetracycline.             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4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Fatty liver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Methyldopa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                      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en-US" sz="2700" b="0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Isomiazid.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5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Chronic hepatitis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53511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6686</TotalTime>
  <Words>218</Words>
  <Application>Microsoft Office PowerPoint</Application>
  <PresentationFormat>مخصص</PresentationFormat>
  <Paragraphs>69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Circuit</vt:lpstr>
      <vt:lpstr>Drugs &amp; Liver</vt:lpstr>
      <vt:lpstr>الشريحة 2</vt:lpstr>
      <vt:lpstr>الشريحة 3</vt:lpstr>
      <vt:lpstr>الشريحة 4</vt:lpstr>
      <vt:lpstr>الشريحة 5</vt:lpstr>
      <vt:lpstr>الشريحة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Pharmacology of  Central Nervous system</dc:title>
  <dc:creator>Ahmad Hafeiz</dc:creator>
  <cp:lastModifiedBy>DR.Ahmed Saker</cp:lastModifiedBy>
  <cp:revision>1660</cp:revision>
  <dcterms:created xsi:type="dcterms:W3CDTF">2017-09-22T06:59:40Z</dcterms:created>
  <dcterms:modified xsi:type="dcterms:W3CDTF">2020-03-19T15:14:02Z</dcterms:modified>
</cp:coreProperties>
</file>