
<file path=[Content_Types].xml><?xml version="1.0" encoding="utf-8"?>
<Types xmlns="http://schemas.openxmlformats.org/package/2006/content-types">
  <Default Extension="image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84" r:id="rId6"/>
    <p:sldId id="261" r:id="rId7"/>
    <p:sldId id="262" r:id="rId8"/>
    <p:sldId id="263" r:id="rId9"/>
    <p:sldId id="269" r:id="rId10"/>
    <p:sldId id="264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6565"/>
    <a:srgbClr val="4590B8"/>
    <a:srgbClr val="EBEBEB"/>
    <a:srgbClr val="3D3D3D"/>
    <a:srgbClr val="1A3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2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A0B564-A993-4502-B953-BD5CB270238D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1C6C4A-0C63-490E-A035-9B15839934B5}">
      <dgm:prSet/>
      <dgm:spPr/>
      <dgm:t>
        <a:bodyPr/>
        <a:lstStyle/>
        <a:p>
          <a:r>
            <a:rPr lang="en-US"/>
            <a:t>1-</a:t>
          </a:r>
          <a:r>
            <a:rPr lang="en-US" b="0" i="0"/>
            <a:t> Definition</a:t>
          </a:r>
          <a:endParaRPr lang="en-US"/>
        </a:p>
      </dgm:t>
    </dgm:pt>
    <dgm:pt modelId="{A483725D-5170-4A02-B15F-CDF106A0D427}" type="parTrans" cxnId="{C65D8954-BD63-4950-B3C7-E0B0EC8CB6B8}">
      <dgm:prSet/>
      <dgm:spPr/>
      <dgm:t>
        <a:bodyPr/>
        <a:lstStyle/>
        <a:p>
          <a:endParaRPr lang="en-US"/>
        </a:p>
      </dgm:t>
    </dgm:pt>
    <dgm:pt modelId="{5CE2E501-17F0-466E-93FD-1963B1E8BDF7}" type="sibTrans" cxnId="{C65D8954-BD63-4950-B3C7-E0B0EC8CB6B8}">
      <dgm:prSet/>
      <dgm:spPr/>
      <dgm:t>
        <a:bodyPr/>
        <a:lstStyle/>
        <a:p>
          <a:endParaRPr lang="en-US"/>
        </a:p>
      </dgm:t>
    </dgm:pt>
    <dgm:pt modelId="{3DD8D746-BC72-46BF-90BB-0DBEE040F118}">
      <dgm:prSet/>
      <dgm:spPr/>
      <dgm:t>
        <a:bodyPr/>
        <a:lstStyle/>
        <a:p>
          <a:r>
            <a:rPr lang="en-US" dirty="0"/>
            <a:t>2-</a:t>
          </a:r>
          <a:r>
            <a:rPr lang="en-US" b="0" i="0" dirty="0"/>
            <a:t> </a:t>
          </a:r>
          <a:r>
            <a:rPr lang="en-US" b="0" i="0" dirty="0" err="1"/>
            <a:t>Causes</a:t>
          </a:r>
          <a:r>
            <a:rPr lang="en-US" dirty="0" err="1"/>
            <a:t>&amp;</a:t>
          </a:r>
          <a:r>
            <a:rPr lang="en-US" b="1" i="0" dirty="0" err="1"/>
            <a:t>Pathophysiology</a:t>
          </a:r>
          <a:endParaRPr lang="en-US" dirty="0"/>
        </a:p>
      </dgm:t>
    </dgm:pt>
    <dgm:pt modelId="{ED6C52FB-A1E3-47C4-B912-C0443BC33B1C}" type="parTrans" cxnId="{348B1B66-A15D-4F38-A97F-8F8FAC54F86B}">
      <dgm:prSet/>
      <dgm:spPr/>
      <dgm:t>
        <a:bodyPr/>
        <a:lstStyle/>
        <a:p>
          <a:endParaRPr lang="en-US"/>
        </a:p>
      </dgm:t>
    </dgm:pt>
    <dgm:pt modelId="{19562838-26A5-47FB-B19C-46802DAF461F}" type="sibTrans" cxnId="{348B1B66-A15D-4F38-A97F-8F8FAC54F86B}">
      <dgm:prSet/>
      <dgm:spPr/>
      <dgm:t>
        <a:bodyPr/>
        <a:lstStyle/>
        <a:p>
          <a:endParaRPr lang="en-US"/>
        </a:p>
      </dgm:t>
    </dgm:pt>
    <dgm:pt modelId="{C4C24C71-1D32-4861-ADE3-DEAE1AFF740F}">
      <dgm:prSet/>
      <dgm:spPr/>
      <dgm:t>
        <a:bodyPr/>
        <a:lstStyle/>
        <a:p>
          <a:r>
            <a:rPr lang="en-US" b="1" dirty="0"/>
            <a:t>3-</a:t>
          </a:r>
          <a:r>
            <a:rPr lang="en-US" dirty="0"/>
            <a:t> Clinical manifestation</a:t>
          </a:r>
        </a:p>
      </dgm:t>
    </dgm:pt>
    <dgm:pt modelId="{0FEAE743-EFCB-49F0-AB59-CE88BD13D269}" type="parTrans" cxnId="{D5E8CA0C-7CAE-48ED-912B-C7E0AEFF59B1}">
      <dgm:prSet/>
      <dgm:spPr/>
      <dgm:t>
        <a:bodyPr/>
        <a:lstStyle/>
        <a:p>
          <a:endParaRPr lang="en-US"/>
        </a:p>
      </dgm:t>
    </dgm:pt>
    <dgm:pt modelId="{F6A9F31D-8D39-4F9B-A14E-5B5307323CA7}" type="sibTrans" cxnId="{D5E8CA0C-7CAE-48ED-912B-C7E0AEFF59B1}">
      <dgm:prSet/>
      <dgm:spPr/>
      <dgm:t>
        <a:bodyPr/>
        <a:lstStyle/>
        <a:p>
          <a:endParaRPr lang="en-US"/>
        </a:p>
      </dgm:t>
    </dgm:pt>
    <dgm:pt modelId="{04288FCF-1E06-4870-A74D-73819BACEE3E}">
      <dgm:prSet/>
      <dgm:spPr/>
      <dgm:t>
        <a:bodyPr/>
        <a:lstStyle/>
        <a:p>
          <a:r>
            <a:rPr lang="en-US" b="1" spc="-135" dirty="0">
              <a:solidFill>
                <a:schemeClr val="bg2"/>
              </a:solidFill>
            </a:rPr>
            <a:t>4-Di</a:t>
          </a:r>
          <a:r>
            <a:rPr lang="en-US" b="1" spc="-215" dirty="0">
              <a:solidFill>
                <a:schemeClr val="bg2"/>
              </a:solidFill>
            </a:rPr>
            <a:t>a</a:t>
          </a:r>
          <a:r>
            <a:rPr lang="en-US" b="1" spc="-190" dirty="0">
              <a:solidFill>
                <a:schemeClr val="bg2"/>
              </a:solidFill>
            </a:rPr>
            <a:t>g</a:t>
          </a:r>
          <a:r>
            <a:rPr lang="en-US" b="1" spc="5" dirty="0">
              <a:solidFill>
                <a:schemeClr val="bg2"/>
              </a:solidFill>
            </a:rPr>
            <a:t>no</a:t>
          </a:r>
          <a:r>
            <a:rPr lang="en-US" b="1" spc="-30" dirty="0">
              <a:solidFill>
                <a:schemeClr val="bg2"/>
              </a:solidFill>
            </a:rPr>
            <a:t>si</a:t>
          </a:r>
          <a:r>
            <a:rPr lang="en-US" b="1" spc="270" dirty="0">
              <a:solidFill>
                <a:schemeClr val="bg2"/>
              </a:solidFill>
            </a:rPr>
            <a:t>s</a:t>
          </a:r>
          <a:endParaRPr lang="en-US" b="1" dirty="0">
            <a:solidFill>
              <a:schemeClr val="bg2"/>
            </a:solidFill>
          </a:endParaRPr>
        </a:p>
      </dgm:t>
    </dgm:pt>
    <dgm:pt modelId="{F7D9A86A-D1A5-4321-BD2C-DB987CACC82F}" type="parTrans" cxnId="{B72AAC3B-63CB-4330-8155-201B867C03C3}">
      <dgm:prSet/>
      <dgm:spPr/>
      <dgm:t>
        <a:bodyPr/>
        <a:lstStyle/>
        <a:p>
          <a:endParaRPr lang="en-US"/>
        </a:p>
      </dgm:t>
    </dgm:pt>
    <dgm:pt modelId="{479718A5-6B6F-445E-838D-84F3E3123063}" type="sibTrans" cxnId="{B72AAC3B-63CB-4330-8155-201B867C03C3}">
      <dgm:prSet/>
      <dgm:spPr/>
      <dgm:t>
        <a:bodyPr/>
        <a:lstStyle/>
        <a:p>
          <a:endParaRPr lang="en-US"/>
        </a:p>
      </dgm:t>
    </dgm:pt>
    <dgm:pt modelId="{A41D8A03-11DC-4136-9DD8-30DF995F0CF2}">
      <dgm:prSet/>
      <dgm:spPr/>
      <dgm:t>
        <a:bodyPr/>
        <a:lstStyle/>
        <a:p>
          <a:r>
            <a:rPr lang="en-US" b="0" dirty="0">
              <a:solidFill>
                <a:schemeClr val="bg2"/>
              </a:solidFill>
            </a:rPr>
            <a:t>5-</a:t>
          </a:r>
          <a:r>
            <a:rPr lang="en-US" b="0" i="0" dirty="0">
              <a:solidFill>
                <a:schemeClr val="bg2"/>
              </a:solidFill>
            </a:rPr>
            <a:t> </a:t>
          </a:r>
          <a:r>
            <a:rPr lang="en-US" b="0" spc="-320" dirty="0">
              <a:solidFill>
                <a:schemeClr val="bg2"/>
              </a:solidFill>
            </a:rPr>
            <a:t>T r e a t m e n t &amp; </a:t>
          </a:r>
          <a:r>
            <a:rPr lang="en-US" b="0" spc="-135" dirty="0">
              <a:solidFill>
                <a:schemeClr val="bg2"/>
              </a:solidFill>
            </a:rPr>
            <a:t>p</a:t>
          </a:r>
          <a:r>
            <a:rPr lang="en-US" b="0" spc="-440" dirty="0">
              <a:solidFill>
                <a:schemeClr val="bg2"/>
              </a:solidFill>
            </a:rPr>
            <a:t>r  </a:t>
          </a:r>
          <a:r>
            <a:rPr lang="en-US" b="0" spc="-114" dirty="0" err="1">
              <a:solidFill>
                <a:schemeClr val="bg2"/>
              </a:solidFill>
            </a:rPr>
            <a:t>o</a:t>
          </a:r>
          <a:r>
            <a:rPr lang="en-US" b="0" spc="-210" dirty="0" err="1">
              <a:solidFill>
                <a:schemeClr val="bg2"/>
              </a:solidFill>
            </a:rPr>
            <a:t>g</a:t>
          </a:r>
          <a:r>
            <a:rPr lang="en-US" b="0" spc="-220" dirty="0" err="1">
              <a:solidFill>
                <a:schemeClr val="bg2"/>
              </a:solidFill>
            </a:rPr>
            <a:t>n</a:t>
          </a:r>
          <a:r>
            <a:rPr lang="en-US" b="0" spc="-114" dirty="0" err="1">
              <a:solidFill>
                <a:schemeClr val="bg2"/>
              </a:solidFill>
            </a:rPr>
            <a:t>os</a:t>
          </a:r>
          <a:r>
            <a:rPr lang="en-US" b="0" spc="-360" dirty="0" err="1">
              <a:solidFill>
                <a:schemeClr val="bg2"/>
              </a:solidFill>
            </a:rPr>
            <a:t>i</a:t>
          </a:r>
          <a:r>
            <a:rPr lang="en-US" b="0" spc="-360" dirty="0">
              <a:solidFill>
                <a:schemeClr val="bg2"/>
              </a:solidFill>
            </a:rPr>
            <a:t> </a:t>
          </a:r>
          <a:r>
            <a:rPr lang="en-US" b="0" spc="270" dirty="0">
              <a:solidFill>
                <a:schemeClr val="bg2"/>
              </a:solidFill>
            </a:rPr>
            <a:t>s</a:t>
          </a:r>
          <a:endParaRPr lang="en-US" b="0" dirty="0">
            <a:solidFill>
              <a:schemeClr val="bg2"/>
            </a:solidFill>
          </a:endParaRPr>
        </a:p>
      </dgm:t>
    </dgm:pt>
    <dgm:pt modelId="{5CAB25B1-7AFD-47EC-B9E5-651763FA8ABB}" type="parTrans" cxnId="{2DD067F4-0EEB-43EB-BB34-02D8EC5883A0}">
      <dgm:prSet/>
      <dgm:spPr/>
      <dgm:t>
        <a:bodyPr/>
        <a:lstStyle/>
        <a:p>
          <a:endParaRPr lang="en-US"/>
        </a:p>
      </dgm:t>
    </dgm:pt>
    <dgm:pt modelId="{F9CC0B0C-2DD3-4B24-829F-2975DFA80D39}" type="sibTrans" cxnId="{2DD067F4-0EEB-43EB-BB34-02D8EC5883A0}">
      <dgm:prSet/>
      <dgm:spPr/>
      <dgm:t>
        <a:bodyPr/>
        <a:lstStyle/>
        <a:p>
          <a:endParaRPr lang="en-US"/>
        </a:p>
      </dgm:t>
    </dgm:pt>
    <dgm:pt modelId="{408F31C7-9799-42B4-9FF1-3507E00B6102}" type="pres">
      <dgm:prSet presAssocID="{7BA0B564-A993-4502-B953-BD5CB270238D}" presName="outerComposite" presStyleCnt="0">
        <dgm:presLayoutVars>
          <dgm:chMax val="5"/>
          <dgm:dir/>
          <dgm:resizeHandles val="exact"/>
        </dgm:presLayoutVars>
      </dgm:prSet>
      <dgm:spPr/>
    </dgm:pt>
    <dgm:pt modelId="{4B07B59F-4E1A-4824-B977-25C57FCCD54F}" type="pres">
      <dgm:prSet presAssocID="{7BA0B564-A993-4502-B953-BD5CB270238D}" presName="dummyMaxCanvas" presStyleCnt="0">
        <dgm:presLayoutVars/>
      </dgm:prSet>
      <dgm:spPr/>
    </dgm:pt>
    <dgm:pt modelId="{25F0B4C0-C95D-4366-B703-9B0F33140964}" type="pres">
      <dgm:prSet presAssocID="{7BA0B564-A993-4502-B953-BD5CB270238D}" presName="FiveNodes_1" presStyleLbl="node1" presStyleIdx="0" presStyleCnt="5">
        <dgm:presLayoutVars>
          <dgm:bulletEnabled val="1"/>
        </dgm:presLayoutVars>
      </dgm:prSet>
      <dgm:spPr/>
    </dgm:pt>
    <dgm:pt modelId="{D20D3FE7-F974-4E68-88AD-0F6A517265CE}" type="pres">
      <dgm:prSet presAssocID="{7BA0B564-A993-4502-B953-BD5CB270238D}" presName="FiveNodes_2" presStyleLbl="node1" presStyleIdx="1" presStyleCnt="5">
        <dgm:presLayoutVars>
          <dgm:bulletEnabled val="1"/>
        </dgm:presLayoutVars>
      </dgm:prSet>
      <dgm:spPr/>
    </dgm:pt>
    <dgm:pt modelId="{FEBE8DD1-9F21-403F-AA54-C4054EA16053}" type="pres">
      <dgm:prSet presAssocID="{7BA0B564-A993-4502-B953-BD5CB270238D}" presName="FiveNodes_3" presStyleLbl="node1" presStyleIdx="2" presStyleCnt="5">
        <dgm:presLayoutVars>
          <dgm:bulletEnabled val="1"/>
        </dgm:presLayoutVars>
      </dgm:prSet>
      <dgm:spPr/>
    </dgm:pt>
    <dgm:pt modelId="{ED9CC35D-0923-4670-892F-DB778672F0AC}" type="pres">
      <dgm:prSet presAssocID="{7BA0B564-A993-4502-B953-BD5CB270238D}" presName="FiveNodes_4" presStyleLbl="node1" presStyleIdx="3" presStyleCnt="5">
        <dgm:presLayoutVars>
          <dgm:bulletEnabled val="1"/>
        </dgm:presLayoutVars>
      </dgm:prSet>
      <dgm:spPr/>
    </dgm:pt>
    <dgm:pt modelId="{772FB2F9-3E8E-4345-9535-51A83B9734A9}" type="pres">
      <dgm:prSet presAssocID="{7BA0B564-A993-4502-B953-BD5CB270238D}" presName="FiveNodes_5" presStyleLbl="node1" presStyleIdx="4" presStyleCnt="5">
        <dgm:presLayoutVars>
          <dgm:bulletEnabled val="1"/>
        </dgm:presLayoutVars>
      </dgm:prSet>
      <dgm:spPr/>
    </dgm:pt>
    <dgm:pt modelId="{7B558A9B-9CF9-41B4-83F3-207DD3CB269C}" type="pres">
      <dgm:prSet presAssocID="{7BA0B564-A993-4502-B953-BD5CB270238D}" presName="FiveConn_1-2" presStyleLbl="fgAccFollowNode1" presStyleIdx="0" presStyleCnt="4">
        <dgm:presLayoutVars>
          <dgm:bulletEnabled val="1"/>
        </dgm:presLayoutVars>
      </dgm:prSet>
      <dgm:spPr/>
    </dgm:pt>
    <dgm:pt modelId="{4BDD2F24-350E-4798-B77F-73B3AEB50070}" type="pres">
      <dgm:prSet presAssocID="{7BA0B564-A993-4502-B953-BD5CB270238D}" presName="FiveConn_2-3" presStyleLbl="fgAccFollowNode1" presStyleIdx="1" presStyleCnt="4">
        <dgm:presLayoutVars>
          <dgm:bulletEnabled val="1"/>
        </dgm:presLayoutVars>
      </dgm:prSet>
      <dgm:spPr/>
    </dgm:pt>
    <dgm:pt modelId="{82C46D7B-1137-41C3-93A6-E7CE47821FC3}" type="pres">
      <dgm:prSet presAssocID="{7BA0B564-A993-4502-B953-BD5CB270238D}" presName="FiveConn_3-4" presStyleLbl="fgAccFollowNode1" presStyleIdx="2" presStyleCnt="4">
        <dgm:presLayoutVars>
          <dgm:bulletEnabled val="1"/>
        </dgm:presLayoutVars>
      </dgm:prSet>
      <dgm:spPr/>
    </dgm:pt>
    <dgm:pt modelId="{AE465CE2-8FA9-49CF-A3CD-00F6E0675907}" type="pres">
      <dgm:prSet presAssocID="{7BA0B564-A993-4502-B953-BD5CB270238D}" presName="FiveConn_4-5" presStyleLbl="fgAccFollowNode1" presStyleIdx="3" presStyleCnt="4">
        <dgm:presLayoutVars>
          <dgm:bulletEnabled val="1"/>
        </dgm:presLayoutVars>
      </dgm:prSet>
      <dgm:spPr/>
    </dgm:pt>
    <dgm:pt modelId="{C8BA5B99-7897-4791-9C99-51B2BB2AB5DF}" type="pres">
      <dgm:prSet presAssocID="{7BA0B564-A993-4502-B953-BD5CB270238D}" presName="FiveNodes_1_text" presStyleLbl="node1" presStyleIdx="4" presStyleCnt="5">
        <dgm:presLayoutVars>
          <dgm:bulletEnabled val="1"/>
        </dgm:presLayoutVars>
      </dgm:prSet>
      <dgm:spPr/>
    </dgm:pt>
    <dgm:pt modelId="{871F7077-BC80-4EFC-B242-C0325668CCDB}" type="pres">
      <dgm:prSet presAssocID="{7BA0B564-A993-4502-B953-BD5CB270238D}" presName="FiveNodes_2_text" presStyleLbl="node1" presStyleIdx="4" presStyleCnt="5">
        <dgm:presLayoutVars>
          <dgm:bulletEnabled val="1"/>
        </dgm:presLayoutVars>
      </dgm:prSet>
      <dgm:spPr/>
    </dgm:pt>
    <dgm:pt modelId="{8A876978-8CDB-48ED-AFE2-3DF27CF278EF}" type="pres">
      <dgm:prSet presAssocID="{7BA0B564-A993-4502-B953-BD5CB270238D}" presName="FiveNodes_3_text" presStyleLbl="node1" presStyleIdx="4" presStyleCnt="5">
        <dgm:presLayoutVars>
          <dgm:bulletEnabled val="1"/>
        </dgm:presLayoutVars>
      </dgm:prSet>
      <dgm:spPr/>
    </dgm:pt>
    <dgm:pt modelId="{4F1B3795-B55C-4A3C-B16F-B6F5F4FF9E7F}" type="pres">
      <dgm:prSet presAssocID="{7BA0B564-A993-4502-B953-BD5CB270238D}" presName="FiveNodes_4_text" presStyleLbl="node1" presStyleIdx="4" presStyleCnt="5">
        <dgm:presLayoutVars>
          <dgm:bulletEnabled val="1"/>
        </dgm:presLayoutVars>
      </dgm:prSet>
      <dgm:spPr/>
    </dgm:pt>
    <dgm:pt modelId="{49594E93-F594-40E8-B778-BEECB701786C}" type="pres">
      <dgm:prSet presAssocID="{7BA0B564-A993-4502-B953-BD5CB270238D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CC89607-1FA5-4172-94C8-78FA62A038F7}" type="presOf" srcId="{5CE2E501-17F0-466E-93FD-1963B1E8BDF7}" destId="{7B558A9B-9CF9-41B4-83F3-207DD3CB269C}" srcOrd="0" destOrd="0" presId="urn:microsoft.com/office/officeart/2005/8/layout/vProcess5"/>
    <dgm:cxn modelId="{A7BAF80B-31B3-43A8-9757-CFA08DFCF6E9}" type="presOf" srcId="{04288FCF-1E06-4870-A74D-73819BACEE3E}" destId="{ED9CC35D-0923-4670-892F-DB778672F0AC}" srcOrd="0" destOrd="0" presId="urn:microsoft.com/office/officeart/2005/8/layout/vProcess5"/>
    <dgm:cxn modelId="{D5E8CA0C-7CAE-48ED-912B-C7E0AEFF59B1}" srcId="{7BA0B564-A993-4502-B953-BD5CB270238D}" destId="{C4C24C71-1D32-4861-ADE3-DEAE1AFF740F}" srcOrd="2" destOrd="0" parTransId="{0FEAE743-EFCB-49F0-AB59-CE88BD13D269}" sibTransId="{F6A9F31D-8D39-4F9B-A14E-5B5307323CA7}"/>
    <dgm:cxn modelId="{E6EF4315-59CE-4D20-87EC-02B38215471F}" type="presOf" srcId="{EC1C6C4A-0C63-490E-A035-9B15839934B5}" destId="{C8BA5B99-7897-4791-9C99-51B2BB2AB5DF}" srcOrd="1" destOrd="0" presId="urn:microsoft.com/office/officeart/2005/8/layout/vProcess5"/>
    <dgm:cxn modelId="{A66C751C-8C34-4A8C-ACD8-EB474C3B7370}" type="presOf" srcId="{19562838-26A5-47FB-B19C-46802DAF461F}" destId="{4BDD2F24-350E-4798-B77F-73B3AEB50070}" srcOrd="0" destOrd="0" presId="urn:microsoft.com/office/officeart/2005/8/layout/vProcess5"/>
    <dgm:cxn modelId="{55DB392B-7CB6-4E40-AAA6-F649820FAD59}" type="presOf" srcId="{C4C24C71-1D32-4861-ADE3-DEAE1AFF740F}" destId="{FEBE8DD1-9F21-403F-AA54-C4054EA16053}" srcOrd="0" destOrd="0" presId="urn:microsoft.com/office/officeart/2005/8/layout/vProcess5"/>
    <dgm:cxn modelId="{94729B33-9626-4053-83E0-2D6915808935}" type="presOf" srcId="{3DD8D746-BC72-46BF-90BB-0DBEE040F118}" destId="{871F7077-BC80-4EFC-B242-C0325668CCDB}" srcOrd="1" destOrd="0" presId="urn:microsoft.com/office/officeart/2005/8/layout/vProcess5"/>
    <dgm:cxn modelId="{B72AAC3B-63CB-4330-8155-201B867C03C3}" srcId="{7BA0B564-A993-4502-B953-BD5CB270238D}" destId="{04288FCF-1E06-4870-A74D-73819BACEE3E}" srcOrd="3" destOrd="0" parTransId="{F7D9A86A-D1A5-4321-BD2C-DB987CACC82F}" sibTransId="{479718A5-6B6F-445E-838D-84F3E3123063}"/>
    <dgm:cxn modelId="{A8F25C5E-2E83-4905-85FE-64EAE79B5CB3}" type="presOf" srcId="{C4C24C71-1D32-4861-ADE3-DEAE1AFF740F}" destId="{8A876978-8CDB-48ED-AFE2-3DF27CF278EF}" srcOrd="1" destOrd="0" presId="urn:microsoft.com/office/officeart/2005/8/layout/vProcess5"/>
    <dgm:cxn modelId="{348B1B66-A15D-4F38-A97F-8F8FAC54F86B}" srcId="{7BA0B564-A993-4502-B953-BD5CB270238D}" destId="{3DD8D746-BC72-46BF-90BB-0DBEE040F118}" srcOrd="1" destOrd="0" parTransId="{ED6C52FB-A1E3-47C4-B912-C0443BC33B1C}" sibTransId="{19562838-26A5-47FB-B19C-46802DAF461F}"/>
    <dgm:cxn modelId="{11C28C6B-1C58-4016-BC7C-44C9D32606B4}" type="presOf" srcId="{479718A5-6B6F-445E-838D-84F3E3123063}" destId="{AE465CE2-8FA9-49CF-A3CD-00F6E0675907}" srcOrd="0" destOrd="0" presId="urn:microsoft.com/office/officeart/2005/8/layout/vProcess5"/>
    <dgm:cxn modelId="{C65D8954-BD63-4950-B3C7-E0B0EC8CB6B8}" srcId="{7BA0B564-A993-4502-B953-BD5CB270238D}" destId="{EC1C6C4A-0C63-490E-A035-9B15839934B5}" srcOrd="0" destOrd="0" parTransId="{A483725D-5170-4A02-B15F-CDF106A0D427}" sibTransId="{5CE2E501-17F0-466E-93FD-1963B1E8BDF7}"/>
    <dgm:cxn modelId="{7CBC6778-DB7C-4E6D-B419-681387900A9B}" type="presOf" srcId="{A41D8A03-11DC-4136-9DD8-30DF995F0CF2}" destId="{772FB2F9-3E8E-4345-9535-51A83B9734A9}" srcOrd="0" destOrd="0" presId="urn:microsoft.com/office/officeart/2005/8/layout/vProcess5"/>
    <dgm:cxn modelId="{097FB685-51CB-4E0F-9858-DE3AB69E9F60}" type="presOf" srcId="{7BA0B564-A993-4502-B953-BD5CB270238D}" destId="{408F31C7-9799-42B4-9FF1-3507E00B6102}" srcOrd="0" destOrd="0" presId="urn:microsoft.com/office/officeart/2005/8/layout/vProcess5"/>
    <dgm:cxn modelId="{71C569A5-6E80-4A59-A228-00079A3BEA6E}" type="presOf" srcId="{3DD8D746-BC72-46BF-90BB-0DBEE040F118}" destId="{D20D3FE7-F974-4E68-88AD-0F6A517265CE}" srcOrd="0" destOrd="0" presId="urn:microsoft.com/office/officeart/2005/8/layout/vProcess5"/>
    <dgm:cxn modelId="{661D3EAD-248D-4182-819E-9CC3AEB93B93}" type="presOf" srcId="{04288FCF-1E06-4870-A74D-73819BACEE3E}" destId="{4F1B3795-B55C-4A3C-B16F-B6F5F4FF9E7F}" srcOrd="1" destOrd="0" presId="urn:microsoft.com/office/officeart/2005/8/layout/vProcess5"/>
    <dgm:cxn modelId="{33D41EBC-0FA1-42E4-A77A-3751A6F751E2}" type="presOf" srcId="{F6A9F31D-8D39-4F9B-A14E-5B5307323CA7}" destId="{82C46D7B-1137-41C3-93A6-E7CE47821FC3}" srcOrd="0" destOrd="0" presId="urn:microsoft.com/office/officeart/2005/8/layout/vProcess5"/>
    <dgm:cxn modelId="{D648ABCE-3E82-4C69-8BE6-54EBD580D16C}" type="presOf" srcId="{A41D8A03-11DC-4136-9DD8-30DF995F0CF2}" destId="{49594E93-F594-40E8-B778-BEECB701786C}" srcOrd="1" destOrd="0" presId="urn:microsoft.com/office/officeart/2005/8/layout/vProcess5"/>
    <dgm:cxn modelId="{ADBC36CF-3389-4981-A8B0-48CF089FB857}" type="presOf" srcId="{EC1C6C4A-0C63-490E-A035-9B15839934B5}" destId="{25F0B4C0-C95D-4366-B703-9B0F33140964}" srcOrd="0" destOrd="0" presId="urn:microsoft.com/office/officeart/2005/8/layout/vProcess5"/>
    <dgm:cxn modelId="{2DD067F4-0EEB-43EB-BB34-02D8EC5883A0}" srcId="{7BA0B564-A993-4502-B953-BD5CB270238D}" destId="{A41D8A03-11DC-4136-9DD8-30DF995F0CF2}" srcOrd="4" destOrd="0" parTransId="{5CAB25B1-7AFD-47EC-B9E5-651763FA8ABB}" sibTransId="{F9CC0B0C-2DD3-4B24-829F-2975DFA80D39}"/>
    <dgm:cxn modelId="{D5BFE998-E469-4CB3-9624-96030DB8BF9E}" type="presParOf" srcId="{408F31C7-9799-42B4-9FF1-3507E00B6102}" destId="{4B07B59F-4E1A-4824-B977-25C57FCCD54F}" srcOrd="0" destOrd="0" presId="urn:microsoft.com/office/officeart/2005/8/layout/vProcess5"/>
    <dgm:cxn modelId="{EC4D7E26-F218-4ABE-B38B-1498B823478C}" type="presParOf" srcId="{408F31C7-9799-42B4-9FF1-3507E00B6102}" destId="{25F0B4C0-C95D-4366-B703-9B0F33140964}" srcOrd="1" destOrd="0" presId="urn:microsoft.com/office/officeart/2005/8/layout/vProcess5"/>
    <dgm:cxn modelId="{D4DDF611-E364-48D9-9707-F3DB219B017A}" type="presParOf" srcId="{408F31C7-9799-42B4-9FF1-3507E00B6102}" destId="{D20D3FE7-F974-4E68-88AD-0F6A517265CE}" srcOrd="2" destOrd="0" presId="urn:microsoft.com/office/officeart/2005/8/layout/vProcess5"/>
    <dgm:cxn modelId="{7EBA0C8E-E5F2-4795-8856-2EA1FCC3370C}" type="presParOf" srcId="{408F31C7-9799-42B4-9FF1-3507E00B6102}" destId="{FEBE8DD1-9F21-403F-AA54-C4054EA16053}" srcOrd="3" destOrd="0" presId="urn:microsoft.com/office/officeart/2005/8/layout/vProcess5"/>
    <dgm:cxn modelId="{571E190D-A315-46E4-ACA0-DA1320A0EC27}" type="presParOf" srcId="{408F31C7-9799-42B4-9FF1-3507E00B6102}" destId="{ED9CC35D-0923-4670-892F-DB778672F0AC}" srcOrd="4" destOrd="0" presId="urn:microsoft.com/office/officeart/2005/8/layout/vProcess5"/>
    <dgm:cxn modelId="{7190F450-AEAB-42BC-BD57-95BE267E61C9}" type="presParOf" srcId="{408F31C7-9799-42B4-9FF1-3507E00B6102}" destId="{772FB2F9-3E8E-4345-9535-51A83B9734A9}" srcOrd="5" destOrd="0" presId="urn:microsoft.com/office/officeart/2005/8/layout/vProcess5"/>
    <dgm:cxn modelId="{BD599A78-849E-4F00-A601-16913F3E76AD}" type="presParOf" srcId="{408F31C7-9799-42B4-9FF1-3507E00B6102}" destId="{7B558A9B-9CF9-41B4-83F3-207DD3CB269C}" srcOrd="6" destOrd="0" presId="urn:microsoft.com/office/officeart/2005/8/layout/vProcess5"/>
    <dgm:cxn modelId="{CFEB9387-9E35-488F-8CC3-CBF49CF069CD}" type="presParOf" srcId="{408F31C7-9799-42B4-9FF1-3507E00B6102}" destId="{4BDD2F24-350E-4798-B77F-73B3AEB50070}" srcOrd="7" destOrd="0" presId="urn:microsoft.com/office/officeart/2005/8/layout/vProcess5"/>
    <dgm:cxn modelId="{97EA94BD-9DF2-4037-8E34-093996F65485}" type="presParOf" srcId="{408F31C7-9799-42B4-9FF1-3507E00B6102}" destId="{82C46D7B-1137-41C3-93A6-E7CE47821FC3}" srcOrd="8" destOrd="0" presId="urn:microsoft.com/office/officeart/2005/8/layout/vProcess5"/>
    <dgm:cxn modelId="{12D8B4FD-C7D4-4088-A0BA-C9C7EFF8340A}" type="presParOf" srcId="{408F31C7-9799-42B4-9FF1-3507E00B6102}" destId="{AE465CE2-8FA9-49CF-A3CD-00F6E0675907}" srcOrd="9" destOrd="0" presId="urn:microsoft.com/office/officeart/2005/8/layout/vProcess5"/>
    <dgm:cxn modelId="{ED67A48B-1A36-48BC-B8D9-E7FCB18C38DA}" type="presParOf" srcId="{408F31C7-9799-42B4-9FF1-3507E00B6102}" destId="{C8BA5B99-7897-4791-9C99-51B2BB2AB5DF}" srcOrd="10" destOrd="0" presId="urn:microsoft.com/office/officeart/2005/8/layout/vProcess5"/>
    <dgm:cxn modelId="{43364E02-7785-47FF-BD9C-0C25734FEA61}" type="presParOf" srcId="{408F31C7-9799-42B4-9FF1-3507E00B6102}" destId="{871F7077-BC80-4EFC-B242-C0325668CCDB}" srcOrd="11" destOrd="0" presId="urn:microsoft.com/office/officeart/2005/8/layout/vProcess5"/>
    <dgm:cxn modelId="{D4A4D74D-3203-47A5-8AEE-EFBE48C14969}" type="presParOf" srcId="{408F31C7-9799-42B4-9FF1-3507E00B6102}" destId="{8A876978-8CDB-48ED-AFE2-3DF27CF278EF}" srcOrd="12" destOrd="0" presId="urn:microsoft.com/office/officeart/2005/8/layout/vProcess5"/>
    <dgm:cxn modelId="{2828A9E3-34A1-40D5-9949-518842C0C6ED}" type="presParOf" srcId="{408F31C7-9799-42B4-9FF1-3507E00B6102}" destId="{4F1B3795-B55C-4A3C-B16F-B6F5F4FF9E7F}" srcOrd="13" destOrd="0" presId="urn:microsoft.com/office/officeart/2005/8/layout/vProcess5"/>
    <dgm:cxn modelId="{20F5A016-B897-4CA1-AB14-64F3829256B4}" type="presParOf" srcId="{408F31C7-9799-42B4-9FF1-3507E00B6102}" destId="{49594E93-F594-40E8-B778-BEECB701786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0B4C0-C95D-4366-B703-9B0F33140964}">
      <dsp:nvSpPr>
        <dsp:cNvPr id="0" name=""/>
        <dsp:cNvSpPr/>
      </dsp:nvSpPr>
      <dsp:spPr>
        <a:xfrm>
          <a:off x="0" y="0"/>
          <a:ext cx="5320998" cy="9092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1-</a:t>
          </a:r>
          <a:r>
            <a:rPr lang="en-US" sz="2800" b="0" i="0" kern="1200"/>
            <a:t> Definition</a:t>
          </a:r>
          <a:endParaRPr lang="en-US" sz="2800" kern="1200"/>
        </a:p>
      </dsp:txBody>
      <dsp:txXfrm>
        <a:off x="26631" y="26631"/>
        <a:ext cx="4233457" cy="855994"/>
      </dsp:txXfrm>
    </dsp:sp>
    <dsp:sp modelId="{D20D3FE7-F974-4E68-88AD-0F6A517265CE}">
      <dsp:nvSpPr>
        <dsp:cNvPr id="0" name=""/>
        <dsp:cNvSpPr/>
      </dsp:nvSpPr>
      <dsp:spPr>
        <a:xfrm>
          <a:off x="397347" y="1035542"/>
          <a:ext cx="5320998" cy="909256"/>
        </a:xfrm>
        <a:prstGeom prst="roundRect">
          <a:avLst>
            <a:gd name="adj" fmla="val 1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2-</a:t>
          </a:r>
          <a:r>
            <a:rPr lang="en-US" sz="2800" b="0" i="0" kern="1200" dirty="0"/>
            <a:t> </a:t>
          </a:r>
          <a:r>
            <a:rPr lang="en-US" sz="2800" b="0" i="0" kern="1200" dirty="0" err="1"/>
            <a:t>Causes</a:t>
          </a:r>
          <a:r>
            <a:rPr lang="en-US" sz="2800" kern="1200" dirty="0" err="1"/>
            <a:t>&amp;</a:t>
          </a:r>
          <a:r>
            <a:rPr lang="en-US" sz="2800" b="1" i="0" kern="1200" dirty="0" err="1"/>
            <a:t>Pathophysiology</a:t>
          </a:r>
          <a:endParaRPr lang="en-US" sz="2800" kern="1200" dirty="0"/>
        </a:p>
      </dsp:txBody>
      <dsp:txXfrm>
        <a:off x="423978" y="1062173"/>
        <a:ext cx="4279372" cy="855994"/>
      </dsp:txXfrm>
    </dsp:sp>
    <dsp:sp modelId="{FEBE8DD1-9F21-403F-AA54-C4054EA16053}">
      <dsp:nvSpPr>
        <dsp:cNvPr id="0" name=""/>
        <dsp:cNvSpPr/>
      </dsp:nvSpPr>
      <dsp:spPr>
        <a:xfrm>
          <a:off x="794694" y="2071084"/>
          <a:ext cx="5320998" cy="909256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3-</a:t>
          </a:r>
          <a:r>
            <a:rPr lang="en-US" sz="2800" kern="1200" dirty="0"/>
            <a:t> Clinical manifestation</a:t>
          </a:r>
        </a:p>
      </dsp:txBody>
      <dsp:txXfrm>
        <a:off x="821325" y="2097715"/>
        <a:ext cx="4279372" cy="855994"/>
      </dsp:txXfrm>
    </dsp:sp>
    <dsp:sp modelId="{ED9CC35D-0923-4670-892F-DB778672F0AC}">
      <dsp:nvSpPr>
        <dsp:cNvPr id="0" name=""/>
        <dsp:cNvSpPr/>
      </dsp:nvSpPr>
      <dsp:spPr>
        <a:xfrm>
          <a:off x="1192041" y="3106626"/>
          <a:ext cx="5320998" cy="909256"/>
        </a:xfrm>
        <a:prstGeom prst="roundRect">
          <a:avLst>
            <a:gd name="adj" fmla="val 1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spc="-135" dirty="0">
              <a:solidFill>
                <a:schemeClr val="bg2"/>
              </a:solidFill>
            </a:rPr>
            <a:t>4-Di</a:t>
          </a:r>
          <a:r>
            <a:rPr lang="en-US" sz="2800" b="1" kern="1200" spc="-215" dirty="0">
              <a:solidFill>
                <a:schemeClr val="bg2"/>
              </a:solidFill>
            </a:rPr>
            <a:t>a</a:t>
          </a:r>
          <a:r>
            <a:rPr lang="en-US" sz="2800" b="1" kern="1200" spc="-190" dirty="0">
              <a:solidFill>
                <a:schemeClr val="bg2"/>
              </a:solidFill>
            </a:rPr>
            <a:t>g</a:t>
          </a:r>
          <a:r>
            <a:rPr lang="en-US" sz="2800" b="1" kern="1200" spc="5" dirty="0">
              <a:solidFill>
                <a:schemeClr val="bg2"/>
              </a:solidFill>
            </a:rPr>
            <a:t>no</a:t>
          </a:r>
          <a:r>
            <a:rPr lang="en-US" sz="2800" b="1" kern="1200" spc="-30" dirty="0">
              <a:solidFill>
                <a:schemeClr val="bg2"/>
              </a:solidFill>
            </a:rPr>
            <a:t>si</a:t>
          </a:r>
          <a:r>
            <a:rPr lang="en-US" sz="2800" b="1" kern="1200" spc="270" dirty="0">
              <a:solidFill>
                <a:schemeClr val="bg2"/>
              </a:solidFill>
            </a:rPr>
            <a:t>s</a:t>
          </a:r>
          <a:endParaRPr lang="en-US" sz="2800" b="1" kern="1200" dirty="0">
            <a:solidFill>
              <a:schemeClr val="bg2"/>
            </a:solidFill>
          </a:endParaRPr>
        </a:p>
      </dsp:txBody>
      <dsp:txXfrm>
        <a:off x="1218672" y="3133257"/>
        <a:ext cx="4279372" cy="855994"/>
      </dsp:txXfrm>
    </dsp:sp>
    <dsp:sp modelId="{772FB2F9-3E8E-4345-9535-51A83B9734A9}">
      <dsp:nvSpPr>
        <dsp:cNvPr id="0" name=""/>
        <dsp:cNvSpPr/>
      </dsp:nvSpPr>
      <dsp:spPr>
        <a:xfrm>
          <a:off x="1589389" y="4142168"/>
          <a:ext cx="5320998" cy="909256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chemeClr val="bg2"/>
              </a:solidFill>
            </a:rPr>
            <a:t>5-</a:t>
          </a:r>
          <a:r>
            <a:rPr lang="en-US" sz="2800" b="0" i="0" kern="1200" dirty="0">
              <a:solidFill>
                <a:schemeClr val="bg2"/>
              </a:solidFill>
            </a:rPr>
            <a:t> </a:t>
          </a:r>
          <a:r>
            <a:rPr lang="en-US" sz="2800" b="0" kern="1200" spc="-320" dirty="0">
              <a:solidFill>
                <a:schemeClr val="bg2"/>
              </a:solidFill>
            </a:rPr>
            <a:t>T r e a t m e n t &amp; </a:t>
          </a:r>
          <a:r>
            <a:rPr lang="en-US" sz="2800" b="0" kern="1200" spc="-135" dirty="0">
              <a:solidFill>
                <a:schemeClr val="bg2"/>
              </a:solidFill>
            </a:rPr>
            <a:t>p</a:t>
          </a:r>
          <a:r>
            <a:rPr lang="en-US" sz="2800" b="0" kern="1200" spc="-440" dirty="0">
              <a:solidFill>
                <a:schemeClr val="bg2"/>
              </a:solidFill>
            </a:rPr>
            <a:t>r  </a:t>
          </a:r>
          <a:r>
            <a:rPr lang="en-US" sz="2800" b="0" kern="1200" spc="-114" dirty="0" err="1">
              <a:solidFill>
                <a:schemeClr val="bg2"/>
              </a:solidFill>
            </a:rPr>
            <a:t>o</a:t>
          </a:r>
          <a:r>
            <a:rPr lang="en-US" sz="2800" b="0" kern="1200" spc="-210" dirty="0" err="1">
              <a:solidFill>
                <a:schemeClr val="bg2"/>
              </a:solidFill>
            </a:rPr>
            <a:t>g</a:t>
          </a:r>
          <a:r>
            <a:rPr lang="en-US" sz="2800" b="0" kern="1200" spc="-220" dirty="0" err="1">
              <a:solidFill>
                <a:schemeClr val="bg2"/>
              </a:solidFill>
            </a:rPr>
            <a:t>n</a:t>
          </a:r>
          <a:r>
            <a:rPr lang="en-US" sz="2800" b="0" kern="1200" spc="-114" dirty="0" err="1">
              <a:solidFill>
                <a:schemeClr val="bg2"/>
              </a:solidFill>
            </a:rPr>
            <a:t>os</a:t>
          </a:r>
          <a:r>
            <a:rPr lang="en-US" sz="2800" b="0" kern="1200" spc="-360" dirty="0" err="1">
              <a:solidFill>
                <a:schemeClr val="bg2"/>
              </a:solidFill>
            </a:rPr>
            <a:t>i</a:t>
          </a:r>
          <a:r>
            <a:rPr lang="en-US" sz="2800" b="0" kern="1200" spc="-360" dirty="0">
              <a:solidFill>
                <a:schemeClr val="bg2"/>
              </a:solidFill>
            </a:rPr>
            <a:t> </a:t>
          </a:r>
          <a:r>
            <a:rPr lang="en-US" sz="2800" b="0" kern="1200" spc="270" dirty="0">
              <a:solidFill>
                <a:schemeClr val="bg2"/>
              </a:solidFill>
            </a:rPr>
            <a:t>s</a:t>
          </a:r>
          <a:endParaRPr lang="en-US" sz="2800" b="0" kern="1200" dirty="0">
            <a:solidFill>
              <a:schemeClr val="bg2"/>
            </a:solidFill>
          </a:endParaRPr>
        </a:p>
      </dsp:txBody>
      <dsp:txXfrm>
        <a:off x="1616020" y="4168799"/>
        <a:ext cx="4279372" cy="855994"/>
      </dsp:txXfrm>
    </dsp:sp>
    <dsp:sp modelId="{7B558A9B-9CF9-41B4-83F3-207DD3CB269C}">
      <dsp:nvSpPr>
        <dsp:cNvPr id="0" name=""/>
        <dsp:cNvSpPr/>
      </dsp:nvSpPr>
      <dsp:spPr>
        <a:xfrm>
          <a:off x="4729982" y="664262"/>
          <a:ext cx="591016" cy="5910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4862961" y="664262"/>
        <a:ext cx="325058" cy="444740"/>
      </dsp:txXfrm>
    </dsp:sp>
    <dsp:sp modelId="{4BDD2F24-350E-4798-B77F-73B3AEB50070}">
      <dsp:nvSpPr>
        <dsp:cNvPr id="0" name=""/>
        <dsp:cNvSpPr/>
      </dsp:nvSpPr>
      <dsp:spPr>
        <a:xfrm>
          <a:off x="5127329" y="1699804"/>
          <a:ext cx="591016" cy="5910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260308" y="1699804"/>
        <a:ext cx="325058" cy="444740"/>
      </dsp:txXfrm>
    </dsp:sp>
    <dsp:sp modelId="{82C46D7B-1137-41C3-93A6-E7CE47821FC3}">
      <dsp:nvSpPr>
        <dsp:cNvPr id="0" name=""/>
        <dsp:cNvSpPr/>
      </dsp:nvSpPr>
      <dsp:spPr>
        <a:xfrm>
          <a:off x="5524676" y="2720192"/>
          <a:ext cx="591016" cy="5910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657655" y="2720192"/>
        <a:ext cx="325058" cy="444740"/>
      </dsp:txXfrm>
    </dsp:sp>
    <dsp:sp modelId="{AE465CE2-8FA9-49CF-A3CD-00F6E0675907}">
      <dsp:nvSpPr>
        <dsp:cNvPr id="0" name=""/>
        <dsp:cNvSpPr/>
      </dsp:nvSpPr>
      <dsp:spPr>
        <a:xfrm>
          <a:off x="5922023" y="3765837"/>
          <a:ext cx="591016" cy="5910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055002" y="3765837"/>
        <a:ext cx="325058" cy="444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DFDFE-4E42-4D01-8F56-30DAD4B99865}" type="datetimeFigureOut">
              <a:rPr lang="en-US"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6FEC2-953D-41A0-BE6D-01EC0248A91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30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781F6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05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image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575" y="1496949"/>
            <a:ext cx="7891145" cy="518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781F6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7575" y="1996821"/>
            <a:ext cx="9538335" cy="2447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image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image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image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image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image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image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image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20B9D-5BFD-9E4B-8CA8-4BD2188FA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883" y="457022"/>
            <a:ext cx="9645531" cy="3330055"/>
          </a:xfrm>
        </p:spPr>
        <p:txBody>
          <a:bodyPr anchor="t">
            <a:noAutofit/>
          </a:bodyPr>
          <a:lstStyle/>
          <a:p>
            <a:pPr algn="ctr"/>
            <a:r>
              <a:rPr lang="en-US" sz="6000" b="1" i="0" u="none" strike="noStrike" dirty="0">
                <a:solidFill>
                  <a:srgbClr val="1A3260"/>
                </a:solidFill>
                <a:effectLst/>
              </a:rPr>
              <a:t>Acute Respiratory </a:t>
            </a:r>
            <a:r>
              <a:rPr lang="en-US" sz="6000" b="1" i="0" u="none" strike="noStrike" dirty="0" err="1">
                <a:solidFill>
                  <a:srgbClr val="1A3260"/>
                </a:solidFill>
                <a:effectLst/>
              </a:rPr>
              <a:t>Dist</a:t>
            </a:r>
            <a:r>
              <a:rPr lang="en-US" sz="6000" b="1" dirty="0" err="1">
                <a:solidFill>
                  <a:srgbClr val="1A3260"/>
                </a:solidFill>
              </a:rPr>
              <a:t>r</a:t>
            </a:r>
            <a:r>
              <a:rPr lang="en-US" sz="6000" b="1" i="0" u="none" strike="noStrike" dirty="0" err="1">
                <a:solidFill>
                  <a:srgbClr val="1A3260"/>
                </a:solidFill>
                <a:effectLst/>
              </a:rPr>
              <a:t>ss</a:t>
            </a:r>
            <a:r>
              <a:rPr lang="en-US" sz="6000" b="1" i="0" u="none" strike="noStrike" dirty="0">
                <a:solidFill>
                  <a:srgbClr val="1A3260"/>
                </a:solidFill>
                <a:effectLst/>
              </a:rPr>
              <a:t> Syndrome </a:t>
            </a:r>
            <a:br>
              <a:rPr lang="en-US" sz="6000" b="1" i="0" u="none" strike="noStrike" dirty="0">
                <a:solidFill>
                  <a:srgbClr val="1A3260"/>
                </a:solidFill>
                <a:effectLst/>
              </a:rPr>
            </a:br>
            <a:br>
              <a:rPr lang="en-US" sz="6000" b="1" i="0" u="none" strike="noStrike" dirty="0">
                <a:solidFill>
                  <a:srgbClr val="1A3260"/>
                </a:solidFill>
                <a:effectLst/>
              </a:rPr>
            </a:br>
            <a:r>
              <a:rPr lang="en-US" sz="6000" b="1" i="0" u="none" strike="noStrike" dirty="0">
                <a:solidFill>
                  <a:srgbClr val="1A3260"/>
                </a:solidFill>
                <a:effectLst/>
              </a:rPr>
              <a:t>(ARDS) </a:t>
            </a:r>
            <a:endParaRPr lang="en-JO" sz="6000" b="1" dirty="0">
              <a:solidFill>
                <a:srgbClr val="1A3260"/>
              </a:solidFill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F750224-D075-40C6-B0B7-0D615690A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8546" y="4735950"/>
            <a:ext cx="7509510" cy="1234345"/>
          </a:xfrm>
        </p:spPr>
        <p:txBody>
          <a:bodyPr anchor="ctr">
            <a:normAutofit fontScale="92500" lnSpcReduction="20000"/>
          </a:bodyPr>
          <a:lstStyle/>
          <a:p>
            <a:pPr algn="l"/>
            <a:r>
              <a:rPr lang="en-US" sz="1800" b="1" dirty="0">
                <a:solidFill>
                  <a:srgbClr val="1A3260"/>
                </a:solidFill>
              </a:rPr>
              <a:t>.</a:t>
            </a:r>
            <a:r>
              <a:rPr lang="en-US" sz="2200" b="1" dirty="0">
                <a:solidFill>
                  <a:srgbClr val="1A3260"/>
                </a:solidFill>
              </a:rPr>
              <a:t>MOHAMMAD HABASHNEH</a:t>
            </a:r>
          </a:p>
          <a:p>
            <a:pPr algn="l"/>
            <a:endParaRPr lang="en-US" sz="2200" b="1" dirty="0">
              <a:solidFill>
                <a:srgbClr val="1A3260"/>
              </a:solidFill>
            </a:endParaRPr>
          </a:p>
          <a:p>
            <a:pPr algn="l"/>
            <a:r>
              <a:rPr lang="en-US" sz="2200" b="1" dirty="0">
                <a:solidFill>
                  <a:srgbClr val="1A3260"/>
                </a:solidFill>
              </a:rPr>
              <a:t>.MARYAM ALDABABSEH</a:t>
            </a:r>
          </a:p>
          <a:p>
            <a:pPr algn="l"/>
            <a:endParaRPr lang="en-US" sz="2200" b="1" dirty="0">
              <a:solidFill>
                <a:srgbClr val="1A3260"/>
              </a:solidFill>
            </a:endParaRPr>
          </a:p>
          <a:p>
            <a:pPr algn="l"/>
            <a:r>
              <a:rPr lang="en-US" sz="2200" b="1" dirty="0">
                <a:solidFill>
                  <a:srgbClr val="1A3260"/>
                </a:solidFill>
              </a:rPr>
              <a:t>.MOAWIAH ABED QBELAT</a:t>
            </a:r>
          </a:p>
        </p:txBody>
      </p:sp>
    </p:spTree>
    <p:extLst>
      <p:ext uri="{BB962C8B-B14F-4D97-AF65-F5344CB8AC3E}">
        <p14:creationId xmlns:p14="http://schemas.microsoft.com/office/powerpoint/2010/main" val="1439912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46D37-8B69-2139-3C9C-A6A2BCA84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575" y="1496949"/>
            <a:ext cx="7891145" cy="492443"/>
          </a:xfrm>
        </p:spPr>
        <p:txBody>
          <a:bodyPr/>
          <a:lstStyle/>
          <a:p>
            <a:r>
              <a:rPr lang="en-US" b="1" i="0" dirty="0">
                <a:solidFill>
                  <a:schemeClr val="accent1"/>
                </a:solidFill>
                <a:effectLst/>
                <a:latin typeface="Cambria" panose="02040503050406030204" pitchFamily="18" charset="0"/>
              </a:rPr>
              <a:t>Amiodarone Pulmonary Toxicity:</a:t>
            </a:r>
            <a:endParaRPr lang="en-AE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F5BA5-136E-F13D-4B24-CAB2A6DC9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7575" y="1903037"/>
            <a:ext cx="9538335" cy="4855175"/>
          </a:xfrm>
        </p:spPr>
        <p:txBody>
          <a:bodyPr/>
          <a:lstStyle/>
          <a:p>
            <a:endParaRPr lang="en-US" b="0" i="0" dirty="0">
              <a:solidFill>
                <a:schemeClr val="accent1"/>
              </a:solidFill>
              <a:effectLst/>
              <a:latin typeface="Cambria" panose="02040503050406030204" pitchFamily="18" charset="0"/>
            </a:endParaRPr>
          </a:p>
          <a:p>
            <a:r>
              <a:rPr lang="en-US" sz="2400" b="0" i="0" dirty="0">
                <a:solidFill>
                  <a:schemeClr val="accent1"/>
                </a:solidFill>
                <a:effectLst/>
                <a:latin typeface="Cambria" panose="02040503050406030204" pitchFamily="18" charset="0"/>
              </a:rPr>
              <a:t>Amiodarone</a:t>
            </a:r>
            <a:r>
              <a:rPr lang="en-US" sz="2400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is an iodine-containing compound like thyroxine and is an antiarrhythmic agent, commonly used to treat supraventricular and ventricular arrhythmias. It tends to accumulate in several organs, including the </a:t>
            </a:r>
            <a:r>
              <a:rPr lang="en-US" sz="2400" b="0" i="0" dirty="0">
                <a:solidFill>
                  <a:schemeClr val="accent1"/>
                </a:solidFill>
                <a:effectLst/>
                <a:latin typeface="Cambria" panose="02040503050406030204" pitchFamily="18" charset="0"/>
              </a:rPr>
              <a:t>lungs</a:t>
            </a:r>
            <a:r>
              <a:rPr lang="en-US" sz="2400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.</a:t>
            </a:r>
          </a:p>
          <a:p>
            <a:endParaRPr lang="en-US" sz="2400" b="0" i="0" dirty="0">
              <a:solidFill>
                <a:srgbClr val="1B1B1B"/>
              </a:solidFill>
              <a:effectLst/>
              <a:latin typeface="Cambria" panose="02040503050406030204" pitchFamily="18" charset="0"/>
            </a:endParaRPr>
          </a:p>
          <a:p>
            <a:r>
              <a:rPr lang="en-US" sz="2400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It has got various adverse effects too. Of these events, the most serious is </a:t>
            </a:r>
            <a:r>
              <a:rPr lang="en-US" sz="2400" b="0" i="0" dirty="0">
                <a:solidFill>
                  <a:schemeClr val="accent1"/>
                </a:solidFill>
                <a:effectLst/>
                <a:latin typeface="Cambria" panose="02040503050406030204" pitchFamily="18" charset="0"/>
              </a:rPr>
              <a:t>Amiodarone Pulmonary Toxicity  </a:t>
            </a:r>
            <a:r>
              <a:rPr lang="en-US" sz="2400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(APT).</a:t>
            </a:r>
          </a:p>
          <a:p>
            <a:endParaRPr lang="en-US" sz="2400" b="0" i="0" dirty="0">
              <a:solidFill>
                <a:srgbClr val="1B1B1B"/>
              </a:solidFill>
              <a:effectLst/>
              <a:latin typeface="Cambria" panose="02040503050406030204" pitchFamily="18" charset="0"/>
            </a:endParaRPr>
          </a:p>
          <a:p>
            <a:r>
              <a:rPr lang="en-US" sz="2400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In patients in whom the dose of amiodarone exceeds </a:t>
            </a:r>
            <a:r>
              <a:rPr lang="en-US" sz="2400" b="0" i="0" dirty="0">
                <a:solidFill>
                  <a:schemeClr val="accent1"/>
                </a:solidFill>
                <a:effectLst/>
                <a:latin typeface="Cambria" panose="02040503050406030204" pitchFamily="18" charset="0"/>
              </a:rPr>
              <a:t>400 mg per day</a:t>
            </a:r>
          </a:p>
          <a:p>
            <a:endParaRPr lang="en-US" sz="2400" b="0" i="0" dirty="0">
              <a:solidFill>
                <a:schemeClr val="accent1"/>
              </a:solidFill>
              <a:effectLst/>
              <a:latin typeface="Cambria" panose="02040503050406030204" pitchFamily="18" charset="0"/>
            </a:endParaRPr>
          </a:p>
          <a:p>
            <a:r>
              <a:rPr lang="en-US" sz="2400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Amiodarone and its </a:t>
            </a:r>
            <a:r>
              <a:rPr lang="en-US" sz="2400" b="0" i="0" dirty="0">
                <a:solidFill>
                  <a:schemeClr val="accent1"/>
                </a:solidFill>
                <a:effectLst/>
                <a:latin typeface="Cambria" panose="02040503050406030204" pitchFamily="18" charset="0"/>
              </a:rPr>
              <a:t>metabolites</a:t>
            </a:r>
            <a:r>
              <a:rPr lang="en-US" sz="2400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can produce lung damage directly by a </a:t>
            </a:r>
            <a:r>
              <a:rPr lang="en-US" sz="2400" b="0" i="0" dirty="0">
                <a:solidFill>
                  <a:schemeClr val="accent1"/>
                </a:solidFill>
                <a:effectLst/>
                <a:latin typeface="Cambria" panose="02040503050406030204" pitchFamily="18" charset="0"/>
              </a:rPr>
              <a:t>cytotoxic effect </a:t>
            </a:r>
            <a:r>
              <a:rPr lang="en-US" sz="2400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and indirectly by an </a:t>
            </a:r>
            <a:r>
              <a:rPr lang="en-US" sz="2400" b="0" i="0" dirty="0">
                <a:solidFill>
                  <a:schemeClr val="accent1"/>
                </a:solidFill>
                <a:effectLst/>
                <a:latin typeface="Cambria" panose="02040503050406030204" pitchFamily="18" charset="0"/>
              </a:rPr>
              <a:t>immunological reaction</a:t>
            </a:r>
            <a:endParaRPr lang="en-AE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003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0084" y="1037272"/>
            <a:ext cx="381381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280" dirty="0">
                <a:solidFill>
                  <a:schemeClr val="accent1"/>
                </a:solidFill>
              </a:rPr>
              <a:t>C</a:t>
            </a:r>
            <a:r>
              <a:rPr sz="4400" spc="-250" dirty="0">
                <a:solidFill>
                  <a:schemeClr val="accent1"/>
                </a:solidFill>
              </a:rPr>
              <a:t>l</a:t>
            </a:r>
            <a:r>
              <a:rPr sz="4400" spc="-360" dirty="0">
                <a:solidFill>
                  <a:schemeClr val="accent1"/>
                </a:solidFill>
              </a:rPr>
              <a:t>i</a:t>
            </a:r>
            <a:r>
              <a:rPr sz="4400" spc="-320" dirty="0">
                <a:solidFill>
                  <a:schemeClr val="accent1"/>
                </a:solidFill>
              </a:rPr>
              <a:t>n</a:t>
            </a:r>
            <a:r>
              <a:rPr sz="4400" spc="-195" dirty="0">
                <a:solidFill>
                  <a:schemeClr val="accent1"/>
                </a:solidFill>
              </a:rPr>
              <a:t>i</a:t>
            </a:r>
            <a:r>
              <a:rPr sz="4400" spc="-120" dirty="0">
                <a:solidFill>
                  <a:schemeClr val="accent1"/>
                </a:solidFill>
              </a:rPr>
              <a:t>cal</a:t>
            </a:r>
            <a:r>
              <a:rPr sz="4400" spc="-535" dirty="0">
                <a:solidFill>
                  <a:schemeClr val="accent1"/>
                </a:solidFill>
              </a:rPr>
              <a:t> </a:t>
            </a:r>
            <a:r>
              <a:rPr sz="4400" spc="-140" dirty="0">
                <a:solidFill>
                  <a:schemeClr val="accent1"/>
                </a:solidFill>
              </a:rPr>
              <a:t>F</a:t>
            </a:r>
            <a:r>
              <a:rPr sz="4400" spc="-185" dirty="0">
                <a:solidFill>
                  <a:schemeClr val="accent1"/>
                </a:solidFill>
              </a:rPr>
              <a:t>e</a:t>
            </a:r>
            <a:r>
              <a:rPr sz="4400" spc="-260" dirty="0">
                <a:solidFill>
                  <a:schemeClr val="accent1"/>
                </a:solidFill>
              </a:rPr>
              <a:t>a</a:t>
            </a:r>
            <a:r>
              <a:rPr sz="4400" spc="-320" dirty="0">
                <a:solidFill>
                  <a:schemeClr val="accent1"/>
                </a:solidFill>
              </a:rPr>
              <a:t>tu</a:t>
            </a:r>
            <a:r>
              <a:rPr sz="4400" spc="-355" dirty="0">
                <a:solidFill>
                  <a:schemeClr val="accent1"/>
                </a:solidFill>
              </a:rPr>
              <a:t>r</a:t>
            </a:r>
            <a:r>
              <a:rPr sz="4400" spc="25" dirty="0">
                <a:solidFill>
                  <a:schemeClr val="accent1"/>
                </a:solidFill>
              </a:rPr>
              <a:t>es</a:t>
            </a:r>
            <a:endParaRPr sz="4400" dirty="0">
              <a:solidFill>
                <a:schemeClr val="accent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5" y="2218118"/>
            <a:ext cx="10269220" cy="2622513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374015" indent="-361950">
              <a:lnSpc>
                <a:spcPct val="100000"/>
              </a:lnSpc>
              <a:spcBef>
                <a:spcPts val="850"/>
              </a:spcBef>
              <a:buAutoNum type="arabicPeriod"/>
              <a:tabLst>
                <a:tab pos="374650" algn="l"/>
              </a:tabLst>
            </a:pPr>
            <a:r>
              <a:rPr sz="2750" spc="15" dirty="0">
                <a:latin typeface="Trebuchet MS"/>
                <a:cs typeface="Trebuchet MS"/>
              </a:rPr>
              <a:t>Dyspnea,</a:t>
            </a:r>
            <a:endParaRPr sz="2750" dirty="0">
              <a:latin typeface="Trebuchet MS"/>
              <a:cs typeface="Trebuchet MS"/>
            </a:endParaRPr>
          </a:p>
          <a:p>
            <a:pPr marL="374015" indent="-36195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374650" algn="l"/>
              </a:tabLst>
            </a:pPr>
            <a:r>
              <a:rPr sz="2750" spc="-40" dirty="0">
                <a:latin typeface="Trebuchet MS"/>
                <a:cs typeface="Trebuchet MS"/>
              </a:rPr>
              <a:t>tachypnea,</a:t>
            </a:r>
            <a:endParaRPr sz="2750" dirty="0">
              <a:latin typeface="Trebuchet MS"/>
              <a:cs typeface="Trebuchet MS"/>
            </a:endParaRPr>
          </a:p>
          <a:p>
            <a:pPr marL="374015" indent="-361950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374650" algn="l"/>
              </a:tabLst>
            </a:pPr>
            <a:r>
              <a:rPr sz="2750" spc="-35" dirty="0">
                <a:latin typeface="Trebuchet MS"/>
                <a:cs typeface="Trebuchet MS"/>
              </a:rPr>
              <a:t>tachycardia</a:t>
            </a:r>
            <a:r>
              <a:rPr sz="2750" spc="-160" dirty="0">
                <a:latin typeface="Trebuchet MS"/>
                <a:cs typeface="Trebuchet MS"/>
              </a:rPr>
              <a:t> </a:t>
            </a:r>
            <a:r>
              <a:rPr sz="2750" spc="-220" dirty="0">
                <a:latin typeface="Trebuchet MS"/>
                <a:cs typeface="Trebuchet MS"/>
              </a:rPr>
              <a:t>.</a:t>
            </a:r>
            <a:endParaRPr sz="2750" dirty="0">
              <a:latin typeface="Trebuchet MS"/>
              <a:cs typeface="Trebuchet MS"/>
            </a:endParaRPr>
          </a:p>
          <a:p>
            <a:pPr marL="374015" indent="-36195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374650" algn="l"/>
              </a:tabLst>
            </a:pPr>
            <a:r>
              <a:rPr sz="2750" spc="-30" dirty="0">
                <a:latin typeface="Trebuchet MS"/>
                <a:cs typeface="Trebuchet MS"/>
              </a:rPr>
              <a:t>Progressive</a:t>
            </a:r>
            <a:r>
              <a:rPr sz="2750" spc="50" dirty="0">
                <a:latin typeface="Trebuchet MS"/>
                <a:cs typeface="Trebuchet MS"/>
              </a:rPr>
              <a:t> </a:t>
            </a:r>
            <a:r>
              <a:rPr sz="2750" spc="-5" dirty="0">
                <a:latin typeface="Trebuchet MS"/>
                <a:cs typeface="Trebuchet MS"/>
              </a:rPr>
              <a:t>hypoxemia—not</a:t>
            </a:r>
            <a:r>
              <a:rPr sz="2750" spc="100" dirty="0">
                <a:latin typeface="Trebuchet MS"/>
                <a:cs typeface="Trebuchet MS"/>
              </a:rPr>
              <a:t> </a:t>
            </a:r>
            <a:r>
              <a:rPr sz="2750" spc="-5" dirty="0">
                <a:latin typeface="Trebuchet MS"/>
                <a:cs typeface="Trebuchet MS"/>
              </a:rPr>
              <a:t>responsive</a:t>
            </a:r>
            <a:r>
              <a:rPr sz="2750" spc="-100" dirty="0">
                <a:latin typeface="Trebuchet MS"/>
                <a:cs typeface="Trebuchet MS"/>
              </a:rPr>
              <a:t> </a:t>
            </a:r>
            <a:r>
              <a:rPr sz="2750" spc="-70" dirty="0">
                <a:latin typeface="Trebuchet MS"/>
                <a:cs typeface="Trebuchet MS"/>
              </a:rPr>
              <a:t>to</a:t>
            </a:r>
            <a:r>
              <a:rPr sz="2750" spc="-24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supplemental</a:t>
            </a:r>
            <a:r>
              <a:rPr sz="2750" spc="-110" dirty="0">
                <a:latin typeface="Trebuchet MS"/>
                <a:cs typeface="Trebuchet MS"/>
              </a:rPr>
              <a:t> </a:t>
            </a:r>
            <a:r>
              <a:rPr sz="2750" spc="-95" dirty="0">
                <a:latin typeface="Trebuchet MS"/>
                <a:cs typeface="Trebuchet MS"/>
              </a:rPr>
              <a:t>oxygen.</a:t>
            </a:r>
            <a:endParaRPr sz="2750" dirty="0">
              <a:latin typeface="Trebuchet MS"/>
              <a:cs typeface="Trebuchet MS"/>
            </a:endParaRPr>
          </a:p>
          <a:p>
            <a:pPr marL="374015" indent="-36195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374650" algn="l"/>
              </a:tabLst>
            </a:pPr>
            <a:r>
              <a:rPr sz="2750" spc="-45" dirty="0">
                <a:latin typeface="Trebuchet MS"/>
                <a:cs typeface="Trebuchet MS"/>
              </a:rPr>
              <a:t>Patients</a:t>
            </a:r>
            <a:r>
              <a:rPr sz="2750" spc="-150" dirty="0">
                <a:latin typeface="Trebuchet MS"/>
                <a:cs typeface="Trebuchet MS"/>
              </a:rPr>
              <a:t> </a:t>
            </a:r>
            <a:r>
              <a:rPr sz="2750" spc="-80" dirty="0">
                <a:latin typeface="Trebuchet MS"/>
                <a:cs typeface="Trebuchet MS"/>
              </a:rPr>
              <a:t>are</a:t>
            </a:r>
            <a:r>
              <a:rPr sz="2750" spc="-190" dirty="0">
                <a:latin typeface="Trebuchet MS"/>
                <a:cs typeface="Trebuchet MS"/>
              </a:rPr>
              <a:t> </a:t>
            </a:r>
            <a:r>
              <a:rPr sz="2750" spc="-80" dirty="0">
                <a:latin typeface="Trebuchet MS"/>
                <a:cs typeface="Trebuchet MS"/>
              </a:rPr>
              <a:t>difficult</a:t>
            </a:r>
            <a:r>
              <a:rPr sz="2750" spc="-225" dirty="0">
                <a:latin typeface="Trebuchet MS"/>
                <a:cs typeface="Trebuchet MS"/>
              </a:rPr>
              <a:t> </a:t>
            </a:r>
            <a:r>
              <a:rPr sz="2750" spc="-75" dirty="0">
                <a:latin typeface="Trebuchet MS"/>
                <a:cs typeface="Trebuchet MS"/>
              </a:rPr>
              <a:t>to</a:t>
            </a:r>
            <a:r>
              <a:rPr sz="2750" spc="-254" dirty="0">
                <a:latin typeface="Trebuchet MS"/>
                <a:cs typeface="Trebuchet MS"/>
              </a:rPr>
              <a:t> </a:t>
            </a:r>
            <a:r>
              <a:rPr sz="2750" spc="-80" dirty="0">
                <a:latin typeface="Trebuchet MS"/>
                <a:cs typeface="Trebuchet MS"/>
              </a:rPr>
              <a:t>ventilate</a:t>
            </a:r>
            <a:r>
              <a:rPr sz="2750" spc="-265" dirty="0">
                <a:latin typeface="Trebuchet MS"/>
                <a:cs typeface="Trebuchet MS"/>
              </a:rPr>
              <a:t> </a:t>
            </a:r>
            <a:r>
              <a:rPr sz="2750" spc="20" dirty="0">
                <a:latin typeface="Trebuchet MS"/>
                <a:cs typeface="Trebuchet MS"/>
              </a:rPr>
              <a:t>and</a:t>
            </a:r>
            <a:r>
              <a:rPr sz="2750" spc="-210" dirty="0">
                <a:latin typeface="Trebuchet MS"/>
                <a:cs typeface="Trebuchet MS"/>
              </a:rPr>
              <a:t> </a:t>
            </a:r>
            <a:r>
              <a:rPr sz="2750" spc="-75" dirty="0">
                <a:latin typeface="Trebuchet MS"/>
                <a:cs typeface="Trebuchet MS"/>
              </a:rPr>
              <a:t>at</a:t>
            </a:r>
            <a:r>
              <a:rPr sz="2750" spc="-295" dirty="0">
                <a:latin typeface="Trebuchet MS"/>
                <a:cs typeface="Trebuchet MS"/>
              </a:rPr>
              <a:t> </a:t>
            </a:r>
            <a:r>
              <a:rPr sz="2750" spc="-35" dirty="0">
                <a:latin typeface="Trebuchet MS"/>
                <a:cs typeface="Trebuchet MS"/>
              </a:rPr>
              <a:t>high</a:t>
            </a:r>
            <a:r>
              <a:rPr sz="2750" spc="-175" dirty="0">
                <a:latin typeface="Trebuchet MS"/>
                <a:cs typeface="Trebuchet MS"/>
              </a:rPr>
              <a:t> </a:t>
            </a:r>
            <a:r>
              <a:rPr sz="2750" spc="-25" dirty="0">
                <a:latin typeface="Trebuchet MS"/>
                <a:cs typeface="Trebuchet MS"/>
              </a:rPr>
              <a:t>risk</a:t>
            </a:r>
            <a:r>
              <a:rPr sz="2750" spc="-229" dirty="0">
                <a:latin typeface="Trebuchet MS"/>
                <a:cs typeface="Trebuchet MS"/>
              </a:rPr>
              <a:t> </a:t>
            </a:r>
            <a:r>
              <a:rPr sz="2750" spc="-105" dirty="0">
                <a:latin typeface="Trebuchet MS"/>
                <a:cs typeface="Trebuchet MS"/>
              </a:rPr>
              <a:t>for</a:t>
            </a:r>
            <a:r>
              <a:rPr sz="2750" spc="-254" dirty="0">
                <a:latin typeface="Trebuchet MS"/>
                <a:cs typeface="Trebuchet MS"/>
              </a:rPr>
              <a:t> </a:t>
            </a:r>
            <a:r>
              <a:rPr sz="2750" spc="-45" dirty="0">
                <a:latin typeface="Trebuchet MS"/>
                <a:cs typeface="Trebuchet MS"/>
              </a:rPr>
              <a:t>barotrauma.</a:t>
            </a:r>
            <a:endParaRPr sz="27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837" y="2294572"/>
            <a:ext cx="3960495" cy="3348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83515" indent="-171450">
              <a:lnSpc>
                <a:spcPts val="2250"/>
              </a:lnSpc>
              <a:spcBef>
                <a:spcPts val="125"/>
              </a:spcBef>
              <a:buChar char="•"/>
              <a:tabLst>
                <a:tab pos="184150" algn="l"/>
              </a:tabLst>
            </a:pPr>
            <a:r>
              <a:rPr sz="2000" spc="-75" dirty="0">
                <a:latin typeface="Trebuchet MS"/>
                <a:cs typeface="Trebuchet MS"/>
              </a:rPr>
              <a:t>Hypoxemia</a:t>
            </a:r>
            <a:r>
              <a:rPr sz="2000" spc="-395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that</a:t>
            </a:r>
            <a:r>
              <a:rPr sz="2000" spc="-3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is</a:t>
            </a:r>
            <a:r>
              <a:rPr sz="2000" spc="-265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refractory</a:t>
            </a:r>
            <a:r>
              <a:rPr sz="2000" spc="-130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to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ts val="2140"/>
              </a:lnSpc>
            </a:pPr>
            <a:r>
              <a:rPr sz="2000" spc="-30" dirty="0">
                <a:latin typeface="Trebuchet MS"/>
                <a:cs typeface="Trebuchet MS"/>
              </a:rPr>
              <a:t>o</a:t>
            </a:r>
            <a:r>
              <a:rPr sz="2000" spc="-105" dirty="0">
                <a:latin typeface="Trebuchet MS"/>
                <a:cs typeface="Trebuchet MS"/>
              </a:rPr>
              <a:t>x</a:t>
            </a:r>
            <a:r>
              <a:rPr sz="2000" spc="-90" dirty="0">
                <a:latin typeface="Trebuchet MS"/>
                <a:cs typeface="Trebuchet MS"/>
              </a:rPr>
              <a:t>y</a:t>
            </a:r>
            <a:r>
              <a:rPr sz="2000" spc="-110" dirty="0">
                <a:latin typeface="Trebuchet MS"/>
                <a:cs typeface="Trebuchet MS"/>
              </a:rPr>
              <a:t>g</a:t>
            </a:r>
            <a:r>
              <a:rPr sz="2000" spc="-120" dirty="0">
                <a:latin typeface="Trebuchet MS"/>
                <a:cs typeface="Trebuchet MS"/>
              </a:rPr>
              <a:t>e</a:t>
            </a:r>
            <a:r>
              <a:rPr sz="2000" spc="-70" dirty="0">
                <a:latin typeface="Trebuchet MS"/>
                <a:cs typeface="Trebuchet MS"/>
              </a:rPr>
              <a:t>n</a:t>
            </a:r>
            <a:r>
              <a:rPr sz="2000" spc="-355" dirty="0">
                <a:latin typeface="Trebuchet MS"/>
                <a:cs typeface="Trebuchet MS"/>
              </a:rPr>
              <a:t> </a:t>
            </a:r>
            <a:r>
              <a:rPr sz="2000" spc="-200" dirty="0">
                <a:latin typeface="Trebuchet MS"/>
                <a:cs typeface="Trebuchet MS"/>
              </a:rPr>
              <a:t>t</a:t>
            </a:r>
            <a:r>
              <a:rPr sz="2000" spc="-50" dirty="0">
                <a:latin typeface="Trebuchet MS"/>
                <a:cs typeface="Trebuchet MS"/>
              </a:rPr>
              <a:t>h</a:t>
            </a:r>
            <a:r>
              <a:rPr sz="2000" spc="-120" dirty="0">
                <a:latin typeface="Trebuchet MS"/>
                <a:cs typeface="Trebuchet MS"/>
              </a:rPr>
              <a:t>e</a:t>
            </a:r>
            <a:r>
              <a:rPr sz="2000" spc="-254" dirty="0">
                <a:latin typeface="Trebuchet MS"/>
                <a:cs typeface="Trebuchet MS"/>
              </a:rPr>
              <a:t>r</a:t>
            </a:r>
            <a:r>
              <a:rPr sz="2000" spc="-80" dirty="0">
                <a:latin typeface="Trebuchet MS"/>
                <a:cs typeface="Trebuchet MS"/>
              </a:rPr>
              <a:t>a</a:t>
            </a:r>
            <a:r>
              <a:rPr sz="2000" spc="-95" dirty="0">
                <a:latin typeface="Trebuchet MS"/>
                <a:cs typeface="Trebuchet MS"/>
              </a:rPr>
              <a:t>p</a:t>
            </a:r>
            <a:r>
              <a:rPr sz="2000" spc="-70" dirty="0">
                <a:latin typeface="Trebuchet MS"/>
                <a:cs typeface="Trebuchet MS"/>
              </a:rPr>
              <a:t>y</a:t>
            </a:r>
            <a:r>
              <a:rPr sz="2000" spc="-240" dirty="0"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  <a:p>
            <a:pPr marL="60325" marR="87630" indent="-47625">
              <a:lnSpc>
                <a:spcPts val="2180"/>
              </a:lnSpc>
              <a:spcBef>
                <a:spcPts val="145"/>
              </a:spcBef>
            </a:pPr>
            <a:r>
              <a:rPr sz="2000" spc="-254" dirty="0">
                <a:latin typeface="Trebuchet MS"/>
                <a:cs typeface="Trebuchet MS"/>
              </a:rPr>
              <a:t>r</a:t>
            </a:r>
            <a:r>
              <a:rPr sz="2000" spc="-80" dirty="0">
                <a:latin typeface="Trebuchet MS"/>
                <a:cs typeface="Trebuchet MS"/>
              </a:rPr>
              <a:t>a</a:t>
            </a:r>
            <a:r>
              <a:rPr sz="2000" spc="-200" dirty="0">
                <a:latin typeface="Trebuchet MS"/>
                <a:cs typeface="Trebuchet MS"/>
              </a:rPr>
              <a:t>t</a:t>
            </a:r>
            <a:r>
              <a:rPr sz="2000" spc="-125" dirty="0">
                <a:latin typeface="Trebuchet MS"/>
                <a:cs typeface="Trebuchet MS"/>
              </a:rPr>
              <a:t>i</a:t>
            </a:r>
            <a:r>
              <a:rPr sz="2000" spc="-35" dirty="0">
                <a:latin typeface="Trebuchet MS"/>
                <a:cs typeface="Trebuchet MS"/>
              </a:rPr>
              <a:t>o</a:t>
            </a:r>
            <a:r>
              <a:rPr sz="2000" spc="-220" dirty="0">
                <a:latin typeface="Trebuchet MS"/>
                <a:cs typeface="Trebuchet MS"/>
              </a:rPr>
              <a:t> </a:t>
            </a:r>
            <a:r>
              <a:rPr sz="2000" spc="-30" dirty="0">
                <a:latin typeface="Trebuchet MS"/>
                <a:cs typeface="Trebuchet MS"/>
              </a:rPr>
              <a:t>o</a:t>
            </a:r>
            <a:r>
              <a:rPr sz="2000" spc="-170" dirty="0">
                <a:latin typeface="Trebuchet MS"/>
                <a:cs typeface="Trebuchet MS"/>
              </a:rPr>
              <a:t>f</a:t>
            </a:r>
            <a:r>
              <a:rPr sz="2000" spc="-280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P</a:t>
            </a:r>
            <a:r>
              <a:rPr sz="2000" spc="-80" dirty="0">
                <a:latin typeface="Trebuchet MS"/>
                <a:cs typeface="Trebuchet MS"/>
              </a:rPr>
              <a:t>a</a:t>
            </a:r>
            <a:r>
              <a:rPr sz="2000" spc="70" dirty="0">
                <a:latin typeface="Trebuchet MS"/>
                <a:cs typeface="Trebuchet MS"/>
              </a:rPr>
              <a:t>O</a:t>
            </a:r>
            <a:r>
              <a:rPr sz="2000" dirty="0">
                <a:latin typeface="Trebuchet MS"/>
                <a:cs typeface="Trebuchet MS"/>
              </a:rPr>
              <a:t>2</a:t>
            </a:r>
            <a:r>
              <a:rPr sz="2000" spc="-380" dirty="0">
                <a:latin typeface="Trebuchet MS"/>
                <a:cs typeface="Trebuchet MS"/>
              </a:rPr>
              <a:t>/</a:t>
            </a:r>
            <a:r>
              <a:rPr sz="2000" spc="-5" dirty="0">
                <a:latin typeface="Trebuchet MS"/>
                <a:cs typeface="Trebuchet MS"/>
              </a:rPr>
              <a:t>F</a:t>
            </a:r>
            <a:r>
              <a:rPr sz="2000" spc="-125" dirty="0">
                <a:latin typeface="Trebuchet MS"/>
                <a:cs typeface="Trebuchet MS"/>
              </a:rPr>
              <a:t>i</a:t>
            </a:r>
            <a:r>
              <a:rPr sz="2000" spc="70" dirty="0">
                <a:latin typeface="Trebuchet MS"/>
                <a:cs typeface="Trebuchet MS"/>
              </a:rPr>
              <a:t>O</a:t>
            </a:r>
            <a:r>
              <a:rPr sz="2000" spc="10" dirty="0">
                <a:latin typeface="Trebuchet MS"/>
                <a:cs typeface="Trebuchet MS"/>
              </a:rPr>
              <a:t>2</a:t>
            </a:r>
            <a:r>
              <a:rPr sz="2000" spc="-39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20</a:t>
            </a:r>
            <a:r>
              <a:rPr sz="2000" spc="10" dirty="0">
                <a:latin typeface="Trebuchet MS"/>
                <a:cs typeface="Trebuchet MS"/>
              </a:rPr>
              <a:t>0</a:t>
            </a:r>
            <a:r>
              <a:rPr sz="2000" spc="-240" dirty="0">
                <a:latin typeface="Trebuchet MS"/>
                <a:cs typeface="Trebuchet MS"/>
              </a:rPr>
              <a:t> </a:t>
            </a:r>
            <a:r>
              <a:rPr sz="2000" spc="-200" dirty="0">
                <a:latin typeface="Trebuchet MS"/>
                <a:cs typeface="Trebuchet MS"/>
              </a:rPr>
              <a:t>t</a:t>
            </a:r>
            <a:r>
              <a:rPr sz="2000" spc="-35" dirty="0">
                <a:latin typeface="Trebuchet MS"/>
                <a:cs typeface="Trebuchet MS"/>
              </a:rPr>
              <a:t>o</a:t>
            </a:r>
            <a:r>
              <a:rPr sz="2000" spc="-2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30</a:t>
            </a:r>
            <a:r>
              <a:rPr sz="2000" spc="10" dirty="0">
                <a:latin typeface="Trebuchet MS"/>
                <a:cs typeface="Trebuchet MS"/>
              </a:rPr>
              <a:t>0</a:t>
            </a:r>
            <a:r>
              <a:rPr sz="2000" spc="-165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i</a:t>
            </a:r>
            <a:r>
              <a:rPr sz="2000" spc="125" dirty="0">
                <a:latin typeface="Trebuchet MS"/>
                <a:cs typeface="Trebuchet MS"/>
              </a:rPr>
              <a:t>s</a:t>
            </a:r>
            <a:r>
              <a:rPr sz="2000" spc="-270" dirty="0">
                <a:latin typeface="Trebuchet MS"/>
                <a:cs typeface="Trebuchet MS"/>
              </a:rPr>
              <a:t> </a:t>
            </a:r>
            <a:r>
              <a:rPr sz="2000" spc="-15" dirty="0">
                <a:latin typeface="Trebuchet MS"/>
                <a:cs typeface="Trebuchet MS"/>
              </a:rPr>
              <a:t>m</a:t>
            </a:r>
            <a:r>
              <a:rPr sz="2000" spc="-125" dirty="0">
                <a:latin typeface="Trebuchet MS"/>
                <a:cs typeface="Trebuchet MS"/>
              </a:rPr>
              <a:t>i</a:t>
            </a:r>
            <a:r>
              <a:rPr sz="2000" spc="-75" dirty="0">
                <a:latin typeface="Trebuchet MS"/>
                <a:cs typeface="Trebuchet MS"/>
              </a:rPr>
              <a:t>l</a:t>
            </a:r>
            <a:r>
              <a:rPr sz="2000" spc="-125" dirty="0">
                <a:latin typeface="Trebuchet MS"/>
                <a:cs typeface="Trebuchet MS"/>
              </a:rPr>
              <a:t>d,  </a:t>
            </a:r>
            <a:r>
              <a:rPr sz="2000" dirty="0">
                <a:latin typeface="Trebuchet MS"/>
                <a:cs typeface="Trebuchet MS"/>
              </a:rPr>
              <a:t>10</a:t>
            </a:r>
            <a:r>
              <a:rPr sz="2000" spc="10" dirty="0">
                <a:latin typeface="Trebuchet MS"/>
                <a:cs typeface="Trebuchet MS"/>
              </a:rPr>
              <a:t>0</a:t>
            </a:r>
            <a:r>
              <a:rPr sz="2000" spc="-240" dirty="0">
                <a:latin typeface="Trebuchet MS"/>
                <a:cs typeface="Trebuchet MS"/>
              </a:rPr>
              <a:t> </a:t>
            </a:r>
            <a:r>
              <a:rPr sz="2000" spc="-200" dirty="0">
                <a:latin typeface="Trebuchet MS"/>
                <a:cs typeface="Trebuchet MS"/>
              </a:rPr>
              <a:t>t</a:t>
            </a:r>
            <a:r>
              <a:rPr sz="2000" spc="-35" dirty="0">
                <a:latin typeface="Trebuchet MS"/>
                <a:cs typeface="Trebuchet MS"/>
              </a:rPr>
              <a:t>o</a:t>
            </a:r>
            <a:r>
              <a:rPr sz="2000" spc="-2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20</a:t>
            </a:r>
            <a:r>
              <a:rPr sz="2000" spc="10" dirty="0">
                <a:latin typeface="Trebuchet MS"/>
                <a:cs typeface="Trebuchet MS"/>
              </a:rPr>
              <a:t>0</a:t>
            </a:r>
            <a:r>
              <a:rPr sz="2000" spc="-240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i</a:t>
            </a:r>
            <a:r>
              <a:rPr sz="2000" spc="125" dirty="0">
                <a:latin typeface="Trebuchet MS"/>
                <a:cs typeface="Trebuchet MS"/>
              </a:rPr>
              <a:t>s</a:t>
            </a:r>
            <a:r>
              <a:rPr sz="2000" spc="-195" dirty="0">
                <a:latin typeface="Trebuchet MS"/>
                <a:cs typeface="Trebuchet MS"/>
              </a:rPr>
              <a:t> </a:t>
            </a:r>
            <a:r>
              <a:rPr sz="2000" spc="-15" dirty="0">
                <a:latin typeface="Trebuchet MS"/>
                <a:cs typeface="Trebuchet MS"/>
              </a:rPr>
              <a:t>m</a:t>
            </a:r>
            <a:r>
              <a:rPr sz="2000" spc="-30" dirty="0">
                <a:latin typeface="Trebuchet MS"/>
                <a:cs typeface="Trebuchet MS"/>
              </a:rPr>
              <a:t>o</a:t>
            </a:r>
            <a:r>
              <a:rPr sz="2000" spc="-80" dirty="0">
                <a:latin typeface="Trebuchet MS"/>
                <a:cs typeface="Trebuchet MS"/>
              </a:rPr>
              <a:t>d</a:t>
            </a:r>
            <a:r>
              <a:rPr sz="2000" spc="-110" dirty="0">
                <a:latin typeface="Trebuchet MS"/>
                <a:cs typeface="Trebuchet MS"/>
              </a:rPr>
              <a:t>e</a:t>
            </a:r>
            <a:r>
              <a:rPr sz="2000" spc="-254" dirty="0">
                <a:latin typeface="Trebuchet MS"/>
                <a:cs typeface="Trebuchet MS"/>
              </a:rPr>
              <a:t>r</a:t>
            </a:r>
            <a:r>
              <a:rPr sz="2000" spc="-80" dirty="0">
                <a:latin typeface="Trebuchet MS"/>
                <a:cs typeface="Trebuchet MS"/>
              </a:rPr>
              <a:t>a</a:t>
            </a:r>
            <a:r>
              <a:rPr sz="2000" spc="-200" dirty="0">
                <a:latin typeface="Trebuchet MS"/>
                <a:cs typeface="Trebuchet MS"/>
              </a:rPr>
              <a:t>t</a:t>
            </a:r>
            <a:r>
              <a:rPr sz="2000" spc="-195" dirty="0">
                <a:latin typeface="Trebuchet MS"/>
                <a:cs typeface="Trebuchet MS"/>
              </a:rPr>
              <a:t>e</a:t>
            </a:r>
            <a:r>
              <a:rPr sz="2000" spc="-240" dirty="0">
                <a:latin typeface="Trebuchet MS"/>
                <a:cs typeface="Trebuchet MS"/>
              </a:rPr>
              <a:t>,</a:t>
            </a:r>
            <a:endParaRPr sz="2000">
              <a:latin typeface="Trebuchet MS"/>
              <a:cs typeface="Trebuchet MS"/>
            </a:endParaRPr>
          </a:p>
          <a:p>
            <a:pPr marL="60325">
              <a:lnSpc>
                <a:spcPts val="2140"/>
              </a:lnSpc>
            </a:pPr>
            <a:r>
              <a:rPr sz="2000" spc="-80" dirty="0">
                <a:latin typeface="Trebuchet MS"/>
                <a:cs typeface="Trebuchet MS"/>
              </a:rPr>
              <a:t>a</a:t>
            </a:r>
            <a:r>
              <a:rPr sz="2000" spc="-50" dirty="0">
                <a:latin typeface="Trebuchet MS"/>
                <a:cs typeface="Trebuchet MS"/>
              </a:rPr>
              <a:t>n</a:t>
            </a:r>
            <a:r>
              <a:rPr sz="2000" spc="-65" dirty="0">
                <a:latin typeface="Trebuchet MS"/>
                <a:cs typeface="Trebuchet MS"/>
              </a:rPr>
              <a:t>d</a:t>
            </a:r>
            <a:r>
              <a:rPr sz="2000" spc="-229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&lt;10</a:t>
            </a:r>
            <a:r>
              <a:rPr sz="2000" spc="10" dirty="0">
                <a:latin typeface="Trebuchet MS"/>
                <a:cs typeface="Trebuchet MS"/>
              </a:rPr>
              <a:t>0</a:t>
            </a:r>
            <a:r>
              <a:rPr sz="2000" spc="-240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i</a:t>
            </a:r>
            <a:r>
              <a:rPr sz="2000" spc="125" dirty="0">
                <a:latin typeface="Trebuchet MS"/>
                <a:cs typeface="Trebuchet MS"/>
              </a:rPr>
              <a:t>s</a:t>
            </a:r>
            <a:r>
              <a:rPr sz="2000" spc="-270" dirty="0">
                <a:latin typeface="Trebuchet MS"/>
                <a:cs typeface="Trebuchet MS"/>
              </a:rPr>
              <a:t> </a:t>
            </a:r>
            <a:r>
              <a:rPr sz="2000" spc="85" dirty="0">
                <a:latin typeface="Trebuchet MS"/>
                <a:cs typeface="Trebuchet MS"/>
              </a:rPr>
              <a:t>s</a:t>
            </a:r>
            <a:r>
              <a:rPr sz="2000" spc="-120" dirty="0">
                <a:latin typeface="Trebuchet MS"/>
                <a:cs typeface="Trebuchet MS"/>
              </a:rPr>
              <a:t>e</a:t>
            </a:r>
            <a:r>
              <a:rPr sz="2000" spc="-85" dirty="0">
                <a:latin typeface="Trebuchet MS"/>
                <a:cs typeface="Trebuchet MS"/>
              </a:rPr>
              <a:t>v</a:t>
            </a:r>
            <a:r>
              <a:rPr sz="2000" spc="-120" dirty="0">
                <a:latin typeface="Trebuchet MS"/>
                <a:cs typeface="Trebuchet MS"/>
              </a:rPr>
              <a:t>e</a:t>
            </a:r>
            <a:r>
              <a:rPr sz="2000" spc="-180" dirty="0">
                <a:latin typeface="Trebuchet MS"/>
                <a:cs typeface="Trebuchet MS"/>
              </a:rPr>
              <a:t>r</a:t>
            </a:r>
            <a:r>
              <a:rPr sz="2000" spc="-90" dirty="0">
                <a:latin typeface="Trebuchet MS"/>
                <a:cs typeface="Trebuchet MS"/>
              </a:rPr>
              <a:t>e</a:t>
            </a:r>
            <a:endParaRPr sz="2000">
              <a:latin typeface="Trebuchet MS"/>
              <a:cs typeface="Trebuchet MS"/>
            </a:endParaRPr>
          </a:p>
          <a:p>
            <a:pPr marL="183515" indent="-171450">
              <a:lnSpc>
                <a:spcPts val="2290"/>
              </a:lnSpc>
              <a:spcBef>
                <a:spcPts val="1880"/>
              </a:spcBef>
              <a:buChar char="•"/>
              <a:tabLst>
                <a:tab pos="184150" algn="l"/>
              </a:tabLst>
            </a:pPr>
            <a:r>
              <a:rPr sz="2000" spc="-110" dirty="0">
                <a:latin typeface="Trebuchet MS"/>
                <a:cs typeface="Trebuchet MS"/>
              </a:rPr>
              <a:t>Bilateral</a:t>
            </a:r>
            <a:r>
              <a:rPr sz="2000" spc="-275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diffuse</a:t>
            </a:r>
            <a:r>
              <a:rPr sz="2000" spc="-400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pulmonary</a:t>
            </a:r>
            <a:r>
              <a:rPr sz="2000" spc="-355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infiltrates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ts val="2180"/>
              </a:lnSpc>
            </a:pPr>
            <a:r>
              <a:rPr sz="2000" spc="-30" dirty="0">
                <a:latin typeface="Trebuchet MS"/>
                <a:cs typeface="Trebuchet MS"/>
              </a:rPr>
              <a:t>o</a:t>
            </a:r>
            <a:r>
              <a:rPr sz="2000" spc="-70" dirty="0">
                <a:latin typeface="Trebuchet MS"/>
                <a:cs typeface="Trebuchet MS"/>
              </a:rPr>
              <a:t>n</a:t>
            </a:r>
            <a:r>
              <a:rPr sz="2000" spc="-280" dirty="0">
                <a:latin typeface="Trebuchet MS"/>
                <a:cs typeface="Trebuchet MS"/>
              </a:rPr>
              <a:t> </a:t>
            </a:r>
            <a:r>
              <a:rPr sz="2000" spc="145" dirty="0">
                <a:latin typeface="Trebuchet MS"/>
                <a:cs typeface="Trebuchet MS"/>
              </a:rPr>
              <a:t>C</a:t>
            </a:r>
            <a:r>
              <a:rPr sz="2000" spc="5" dirty="0">
                <a:latin typeface="Trebuchet MS"/>
                <a:cs typeface="Trebuchet MS"/>
              </a:rPr>
              <a:t>X</a:t>
            </a:r>
            <a:r>
              <a:rPr sz="2000" spc="30" dirty="0">
                <a:latin typeface="Trebuchet MS"/>
                <a:cs typeface="Trebuchet MS"/>
              </a:rPr>
              <a:t>R</a:t>
            </a:r>
            <a:endParaRPr sz="2000">
              <a:latin typeface="Trebuchet MS"/>
              <a:cs typeface="Trebuchet MS"/>
            </a:endParaRPr>
          </a:p>
          <a:p>
            <a:pPr marL="183515" indent="-171450">
              <a:lnSpc>
                <a:spcPts val="2180"/>
              </a:lnSpc>
              <a:buChar char="•"/>
              <a:tabLst>
                <a:tab pos="184150" algn="l"/>
              </a:tabLst>
            </a:pPr>
            <a:r>
              <a:rPr sz="2000" spc="70" dirty="0">
                <a:latin typeface="Trebuchet MS"/>
                <a:cs typeface="Trebuchet MS"/>
              </a:rPr>
              <a:t>N</a:t>
            </a:r>
            <a:r>
              <a:rPr sz="2000" spc="-35" dirty="0">
                <a:latin typeface="Trebuchet MS"/>
                <a:cs typeface="Trebuchet MS"/>
              </a:rPr>
              <a:t>o</a:t>
            </a:r>
            <a:r>
              <a:rPr sz="2000" spc="-220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e</a:t>
            </a:r>
            <a:r>
              <a:rPr sz="2000" spc="-85" dirty="0">
                <a:latin typeface="Trebuchet MS"/>
                <a:cs typeface="Trebuchet MS"/>
              </a:rPr>
              <a:t>v</a:t>
            </a:r>
            <a:r>
              <a:rPr sz="2000" spc="-125" dirty="0">
                <a:latin typeface="Trebuchet MS"/>
                <a:cs typeface="Trebuchet MS"/>
              </a:rPr>
              <a:t>i</a:t>
            </a:r>
            <a:r>
              <a:rPr sz="2000" spc="-80" dirty="0">
                <a:latin typeface="Trebuchet MS"/>
                <a:cs typeface="Trebuchet MS"/>
              </a:rPr>
              <a:t>d</a:t>
            </a:r>
            <a:r>
              <a:rPr sz="2000" spc="-110" dirty="0">
                <a:latin typeface="Trebuchet MS"/>
                <a:cs typeface="Trebuchet MS"/>
              </a:rPr>
              <a:t>e</a:t>
            </a:r>
            <a:r>
              <a:rPr sz="2000" spc="-50" dirty="0">
                <a:latin typeface="Trebuchet MS"/>
                <a:cs typeface="Trebuchet MS"/>
              </a:rPr>
              <a:t>n</a:t>
            </a:r>
            <a:r>
              <a:rPr sz="2000" spc="-20" dirty="0">
                <a:latin typeface="Trebuchet MS"/>
                <a:cs typeface="Trebuchet MS"/>
              </a:rPr>
              <a:t>c</a:t>
            </a:r>
            <a:r>
              <a:rPr sz="2000" spc="-90" dirty="0">
                <a:latin typeface="Trebuchet MS"/>
                <a:cs typeface="Trebuchet MS"/>
              </a:rPr>
              <a:t>e</a:t>
            </a:r>
            <a:r>
              <a:rPr sz="2000" spc="-330" dirty="0">
                <a:latin typeface="Trebuchet MS"/>
                <a:cs typeface="Trebuchet MS"/>
              </a:rPr>
              <a:t> </a:t>
            </a:r>
            <a:r>
              <a:rPr sz="2000" spc="-30" dirty="0">
                <a:latin typeface="Trebuchet MS"/>
                <a:cs typeface="Trebuchet MS"/>
              </a:rPr>
              <a:t>o</a:t>
            </a:r>
            <a:r>
              <a:rPr sz="2000" spc="-170" dirty="0">
                <a:latin typeface="Trebuchet MS"/>
                <a:cs typeface="Trebuchet MS"/>
              </a:rPr>
              <a:t>f</a:t>
            </a:r>
            <a:r>
              <a:rPr sz="2000" spc="-280" dirty="0">
                <a:latin typeface="Trebuchet MS"/>
                <a:cs typeface="Trebuchet MS"/>
              </a:rPr>
              <a:t> </a:t>
            </a:r>
            <a:r>
              <a:rPr sz="2000" spc="145" dirty="0">
                <a:latin typeface="Trebuchet MS"/>
                <a:cs typeface="Trebuchet MS"/>
              </a:rPr>
              <a:t>C</a:t>
            </a:r>
            <a:r>
              <a:rPr sz="2000" spc="35" dirty="0">
                <a:latin typeface="Trebuchet MS"/>
                <a:cs typeface="Trebuchet MS"/>
              </a:rPr>
              <a:t>H</a:t>
            </a:r>
            <a:r>
              <a:rPr sz="2000" spc="-20" dirty="0">
                <a:latin typeface="Trebuchet MS"/>
                <a:cs typeface="Trebuchet MS"/>
              </a:rPr>
              <a:t>F</a:t>
            </a:r>
            <a:r>
              <a:rPr sz="2000" spc="-29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c</a:t>
            </a:r>
            <a:r>
              <a:rPr sz="2000" spc="-75" dirty="0">
                <a:latin typeface="Trebuchet MS"/>
                <a:cs typeface="Trebuchet MS"/>
              </a:rPr>
              <a:t>l</a:t>
            </a:r>
            <a:r>
              <a:rPr sz="2000" spc="-125" dirty="0">
                <a:latin typeface="Trebuchet MS"/>
                <a:cs typeface="Trebuchet MS"/>
              </a:rPr>
              <a:t>i</a:t>
            </a:r>
            <a:r>
              <a:rPr sz="2000" spc="-50" dirty="0">
                <a:latin typeface="Trebuchet MS"/>
                <a:cs typeface="Trebuchet MS"/>
              </a:rPr>
              <a:t>n</a:t>
            </a:r>
            <a:r>
              <a:rPr sz="2000" spc="-125" dirty="0">
                <a:latin typeface="Trebuchet MS"/>
                <a:cs typeface="Trebuchet MS"/>
              </a:rPr>
              <a:t>i</a:t>
            </a:r>
            <a:r>
              <a:rPr sz="2000" spc="-20" dirty="0">
                <a:latin typeface="Trebuchet MS"/>
                <a:cs typeface="Trebuchet MS"/>
              </a:rPr>
              <a:t>c</a:t>
            </a:r>
            <a:r>
              <a:rPr sz="2000" spc="-80" dirty="0">
                <a:latin typeface="Trebuchet MS"/>
                <a:cs typeface="Trebuchet MS"/>
              </a:rPr>
              <a:t>a</a:t>
            </a:r>
            <a:r>
              <a:rPr sz="2000" spc="-75" dirty="0">
                <a:latin typeface="Trebuchet MS"/>
                <a:cs typeface="Trebuchet MS"/>
              </a:rPr>
              <a:t>ll</a:t>
            </a:r>
            <a:r>
              <a:rPr sz="2000" spc="-110" dirty="0">
                <a:latin typeface="Trebuchet MS"/>
                <a:cs typeface="Trebuchet MS"/>
              </a:rPr>
              <a:t>y</a:t>
            </a:r>
            <a:r>
              <a:rPr sz="2000" spc="-360" dirty="0">
                <a:latin typeface="Trebuchet MS"/>
                <a:cs typeface="Trebuchet MS"/>
              </a:rPr>
              <a:t> </a:t>
            </a:r>
            <a:r>
              <a:rPr sz="2000" spc="-30" dirty="0">
                <a:latin typeface="Trebuchet MS"/>
                <a:cs typeface="Trebuchet MS"/>
              </a:rPr>
              <a:t>o</a:t>
            </a:r>
            <a:r>
              <a:rPr sz="2000" spc="-150" dirty="0">
                <a:latin typeface="Trebuchet MS"/>
                <a:cs typeface="Trebuchet MS"/>
              </a:rPr>
              <a:t>r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ts val="2180"/>
              </a:lnSpc>
            </a:pPr>
            <a:r>
              <a:rPr sz="2000" spc="70" dirty="0">
                <a:latin typeface="Trebuchet MS"/>
                <a:cs typeface="Trebuchet MS"/>
              </a:rPr>
              <a:t>P</a:t>
            </a:r>
            <a:r>
              <a:rPr sz="2000" spc="85" dirty="0">
                <a:latin typeface="Trebuchet MS"/>
                <a:cs typeface="Trebuchet MS"/>
              </a:rPr>
              <a:t>C</a:t>
            </a:r>
            <a:r>
              <a:rPr sz="2000" spc="50" dirty="0">
                <a:latin typeface="Trebuchet MS"/>
                <a:cs typeface="Trebuchet MS"/>
              </a:rPr>
              <a:t>WP</a:t>
            </a:r>
            <a:r>
              <a:rPr sz="2000" spc="-30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≤1</a:t>
            </a:r>
            <a:r>
              <a:rPr sz="2000" spc="10" dirty="0">
                <a:latin typeface="Trebuchet MS"/>
                <a:cs typeface="Trebuchet MS"/>
              </a:rPr>
              <a:t>8</a:t>
            </a:r>
            <a:r>
              <a:rPr sz="2000" spc="-24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m</a:t>
            </a:r>
            <a:r>
              <a:rPr sz="2000" spc="-40" dirty="0">
                <a:latin typeface="Trebuchet MS"/>
                <a:cs typeface="Trebuchet MS"/>
              </a:rPr>
              <a:t>m</a:t>
            </a:r>
            <a:r>
              <a:rPr sz="2000" spc="-280" dirty="0">
                <a:latin typeface="Trebuchet MS"/>
                <a:cs typeface="Trebuchet MS"/>
              </a:rPr>
              <a:t> </a:t>
            </a:r>
            <a:r>
              <a:rPr sz="2000" spc="30" dirty="0">
                <a:latin typeface="Trebuchet MS"/>
                <a:cs typeface="Trebuchet MS"/>
              </a:rPr>
              <a:t>H</a:t>
            </a:r>
            <a:r>
              <a:rPr sz="2000" spc="-114" dirty="0">
                <a:latin typeface="Trebuchet MS"/>
                <a:cs typeface="Trebuchet MS"/>
              </a:rPr>
              <a:t>g</a:t>
            </a:r>
            <a:endParaRPr sz="2000">
              <a:latin typeface="Trebuchet MS"/>
              <a:cs typeface="Trebuchet MS"/>
            </a:endParaRPr>
          </a:p>
          <a:p>
            <a:pPr marL="183515" indent="-171450">
              <a:lnSpc>
                <a:spcPts val="2140"/>
              </a:lnSpc>
              <a:buChar char="•"/>
              <a:tabLst>
                <a:tab pos="184150" algn="l"/>
              </a:tabLst>
            </a:pPr>
            <a:r>
              <a:rPr sz="2000" spc="-35" dirty="0">
                <a:latin typeface="Trebuchet MS"/>
                <a:cs typeface="Trebuchet MS"/>
              </a:rPr>
              <a:t>R</a:t>
            </a:r>
            <a:r>
              <a:rPr sz="2000" spc="-55" dirty="0">
                <a:latin typeface="Trebuchet MS"/>
                <a:cs typeface="Trebuchet MS"/>
              </a:rPr>
              <a:t>e</a:t>
            </a:r>
            <a:r>
              <a:rPr sz="2000" spc="85" dirty="0">
                <a:latin typeface="Trebuchet MS"/>
                <a:cs typeface="Trebuchet MS"/>
              </a:rPr>
              <a:t>s</a:t>
            </a:r>
            <a:r>
              <a:rPr sz="2000" spc="-140" dirty="0">
                <a:latin typeface="Trebuchet MS"/>
                <a:cs typeface="Trebuchet MS"/>
              </a:rPr>
              <a:t>p</a:t>
            </a:r>
            <a:r>
              <a:rPr sz="2000" spc="-50" dirty="0">
                <a:latin typeface="Trebuchet MS"/>
                <a:cs typeface="Trebuchet MS"/>
              </a:rPr>
              <a:t>i</a:t>
            </a:r>
            <a:r>
              <a:rPr sz="2000" spc="-254" dirty="0">
                <a:latin typeface="Trebuchet MS"/>
                <a:cs typeface="Trebuchet MS"/>
              </a:rPr>
              <a:t>r</a:t>
            </a:r>
            <a:r>
              <a:rPr sz="2000" spc="-80" dirty="0">
                <a:latin typeface="Trebuchet MS"/>
                <a:cs typeface="Trebuchet MS"/>
              </a:rPr>
              <a:t>a</a:t>
            </a:r>
            <a:r>
              <a:rPr sz="2000" spc="-200" dirty="0">
                <a:latin typeface="Trebuchet MS"/>
                <a:cs typeface="Trebuchet MS"/>
              </a:rPr>
              <a:t>t</a:t>
            </a:r>
            <a:r>
              <a:rPr sz="2000" spc="-30" dirty="0">
                <a:latin typeface="Trebuchet MS"/>
                <a:cs typeface="Trebuchet MS"/>
              </a:rPr>
              <a:t>o</a:t>
            </a:r>
            <a:r>
              <a:rPr sz="2000" spc="-180" dirty="0">
                <a:latin typeface="Trebuchet MS"/>
                <a:cs typeface="Trebuchet MS"/>
              </a:rPr>
              <a:t>r</a:t>
            </a:r>
            <a:r>
              <a:rPr sz="2000" spc="-110" dirty="0">
                <a:latin typeface="Trebuchet MS"/>
                <a:cs typeface="Trebuchet MS"/>
              </a:rPr>
              <a:t>y</a:t>
            </a:r>
            <a:r>
              <a:rPr sz="2000" spc="-210" dirty="0">
                <a:latin typeface="Trebuchet MS"/>
                <a:cs typeface="Trebuchet MS"/>
              </a:rPr>
              <a:t> </a:t>
            </a:r>
            <a:r>
              <a:rPr sz="2000" spc="85" dirty="0">
                <a:latin typeface="Trebuchet MS"/>
                <a:cs typeface="Trebuchet MS"/>
              </a:rPr>
              <a:t>s</a:t>
            </a:r>
            <a:r>
              <a:rPr sz="2000" spc="-90" dirty="0">
                <a:latin typeface="Trebuchet MS"/>
                <a:cs typeface="Trebuchet MS"/>
              </a:rPr>
              <a:t>y</a:t>
            </a:r>
            <a:r>
              <a:rPr sz="2000" spc="-15" dirty="0">
                <a:latin typeface="Trebuchet MS"/>
                <a:cs typeface="Trebuchet MS"/>
              </a:rPr>
              <a:t>m</a:t>
            </a:r>
            <a:r>
              <a:rPr sz="2000" spc="-145" dirty="0">
                <a:latin typeface="Trebuchet MS"/>
                <a:cs typeface="Trebuchet MS"/>
              </a:rPr>
              <a:t>p</a:t>
            </a:r>
            <a:r>
              <a:rPr sz="2000" spc="-120" dirty="0">
                <a:latin typeface="Trebuchet MS"/>
                <a:cs typeface="Trebuchet MS"/>
              </a:rPr>
              <a:t>t</a:t>
            </a:r>
            <a:r>
              <a:rPr sz="2000" spc="-30" dirty="0">
                <a:latin typeface="Trebuchet MS"/>
                <a:cs typeface="Trebuchet MS"/>
              </a:rPr>
              <a:t>o</a:t>
            </a:r>
            <a:r>
              <a:rPr sz="2000" spc="-15" dirty="0">
                <a:latin typeface="Trebuchet MS"/>
                <a:cs typeface="Trebuchet MS"/>
              </a:rPr>
              <a:t>m</a:t>
            </a:r>
            <a:r>
              <a:rPr sz="2000" spc="310" dirty="0">
                <a:latin typeface="Trebuchet MS"/>
                <a:cs typeface="Trebuchet MS"/>
              </a:rPr>
              <a:t>s</a:t>
            </a:r>
            <a:r>
              <a:rPr sz="2000" spc="-200" dirty="0">
                <a:latin typeface="Trebuchet MS"/>
                <a:cs typeface="Trebuchet MS"/>
              </a:rPr>
              <a:t>t</a:t>
            </a:r>
            <a:r>
              <a:rPr sz="2000" spc="-50" dirty="0">
                <a:latin typeface="Trebuchet MS"/>
                <a:cs typeface="Trebuchet MS"/>
              </a:rPr>
              <a:t>h</a:t>
            </a:r>
            <a:r>
              <a:rPr sz="2000" spc="-80" dirty="0">
                <a:latin typeface="Trebuchet MS"/>
                <a:cs typeface="Trebuchet MS"/>
              </a:rPr>
              <a:t>a</a:t>
            </a:r>
            <a:r>
              <a:rPr sz="2000" spc="-180" dirty="0">
                <a:latin typeface="Trebuchet MS"/>
                <a:cs typeface="Trebuchet MS"/>
              </a:rPr>
              <a:t>t</a:t>
            </a:r>
            <a:r>
              <a:rPr sz="2000" spc="-24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d</a:t>
            </a:r>
            <a:r>
              <a:rPr sz="2000" spc="-110" dirty="0">
                <a:latin typeface="Trebuchet MS"/>
                <a:cs typeface="Trebuchet MS"/>
              </a:rPr>
              <a:t>e</a:t>
            </a:r>
            <a:r>
              <a:rPr sz="2000" spc="-85" dirty="0">
                <a:latin typeface="Trebuchet MS"/>
                <a:cs typeface="Trebuchet MS"/>
              </a:rPr>
              <a:t>v</a:t>
            </a:r>
            <a:r>
              <a:rPr sz="2000" spc="-120" dirty="0">
                <a:latin typeface="Trebuchet MS"/>
                <a:cs typeface="Trebuchet MS"/>
              </a:rPr>
              <a:t>e</a:t>
            </a:r>
            <a:r>
              <a:rPr sz="2000" spc="-75" dirty="0">
                <a:latin typeface="Trebuchet MS"/>
                <a:cs typeface="Trebuchet MS"/>
              </a:rPr>
              <a:t>l</a:t>
            </a:r>
            <a:r>
              <a:rPr sz="2000" spc="-30" dirty="0">
                <a:latin typeface="Trebuchet MS"/>
                <a:cs typeface="Trebuchet MS"/>
              </a:rPr>
              <a:t>o</a:t>
            </a:r>
            <a:r>
              <a:rPr sz="2000" spc="-65" dirty="0">
                <a:latin typeface="Trebuchet MS"/>
                <a:cs typeface="Trebuchet MS"/>
              </a:rPr>
              <a:t>p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ts val="2250"/>
              </a:lnSpc>
            </a:pPr>
            <a:r>
              <a:rPr sz="2000" spc="-70" dirty="0">
                <a:latin typeface="Trebuchet MS"/>
                <a:cs typeface="Trebuchet MS"/>
              </a:rPr>
              <a:t>w</a:t>
            </a:r>
            <a:r>
              <a:rPr sz="2000" spc="-125" dirty="0">
                <a:latin typeface="Trebuchet MS"/>
                <a:cs typeface="Trebuchet MS"/>
              </a:rPr>
              <a:t>i</a:t>
            </a:r>
            <a:r>
              <a:rPr sz="2000" spc="-200" dirty="0">
                <a:latin typeface="Trebuchet MS"/>
                <a:cs typeface="Trebuchet MS"/>
              </a:rPr>
              <a:t>t</a:t>
            </a:r>
            <a:r>
              <a:rPr sz="2000" spc="-50" dirty="0">
                <a:latin typeface="Trebuchet MS"/>
                <a:cs typeface="Trebuchet MS"/>
              </a:rPr>
              <a:t>h</a:t>
            </a:r>
            <a:r>
              <a:rPr sz="2000" spc="-125" dirty="0">
                <a:latin typeface="Trebuchet MS"/>
                <a:cs typeface="Trebuchet MS"/>
              </a:rPr>
              <a:t>i</a:t>
            </a:r>
            <a:r>
              <a:rPr sz="2000" spc="-70" dirty="0">
                <a:latin typeface="Trebuchet MS"/>
                <a:cs typeface="Trebuchet MS"/>
              </a:rPr>
              <a:t>n</a:t>
            </a:r>
            <a:r>
              <a:rPr sz="2000" spc="-280" dirty="0">
                <a:latin typeface="Trebuchet MS"/>
                <a:cs typeface="Trebuchet MS"/>
              </a:rPr>
              <a:t> </a:t>
            </a:r>
            <a:r>
              <a:rPr sz="2000" spc="10" dirty="0">
                <a:latin typeface="Trebuchet MS"/>
                <a:cs typeface="Trebuchet MS"/>
              </a:rPr>
              <a:t>1</a:t>
            </a:r>
            <a:r>
              <a:rPr sz="2000" spc="-240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w</a:t>
            </a:r>
            <a:r>
              <a:rPr sz="2000" spc="-120" dirty="0">
                <a:latin typeface="Trebuchet MS"/>
                <a:cs typeface="Trebuchet MS"/>
              </a:rPr>
              <a:t>ee</a:t>
            </a:r>
            <a:r>
              <a:rPr sz="2000" spc="-105" dirty="0">
                <a:latin typeface="Trebuchet MS"/>
                <a:cs typeface="Trebuchet MS"/>
              </a:rPr>
              <a:t>k</a:t>
            </a:r>
            <a:r>
              <a:rPr sz="2000" spc="-235" dirty="0">
                <a:latin typeface="Trebuchet MS"/>
                <a:cs typeface="Trebuchet MS"/>
              </a:rPr>
              <a:t> </a:t>
            </a:r>
            <a:r>
              <a:rPr sz="2000" spc="-30" dirty="0">
                <a:latin typeface="Trebuchet MS"/>
                <a:cs typeface="Trebuchet MS"/>
              </a:rPr>
              <a:t>o</a:t>
            </a:r>
            <a:r>
              <a:rPr sz="2000" spc="-170" dirty="0">
                <a:latin typeface="Trebuchet MS"/>
                <a:cs typeface="Trebuchet MS"/>
              </a:rPr>
              <a:t>f</a:t>
            </a:r>
            <a:r>
              <a:rPr sz="2000" spc="-204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k</a:t>
            </a:r>
            <a:r>
              <a:rPr sz="2000" spc="-50" dirty="0">
                <a:latin typeface="Trebuchet MS"/>
                <a:cs typeface="Trebuchet MS"/>
              </a:rPr>
              <a:t>n</a:t>
            </a:r>
            <a:r>
              <a:rPr sz="2000" spc="-30" dirty="0">
                <a:latin typeface="Trebuchet MS"/>
                <a:cs typeface="Trebuchet MS"/>
              </a:rPr>
              <a:t>o</a:t>
            </a:r>
            <a:r>
              <a:rPr sz="2000" spc="-70" dirty="0">
                <a:latin typeface="Trebuchet MS"/>
                <a:cs typeface="Trebuchet MS"/>
              </a:rPr>
              <a:t>wn</a:t>
            </a:r>
            <a:r>
              <a:rPr sz="2000" spc="-330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i</a:t>
            </a:r>
            <a:r>
              <a:rPr sz="2000" spc="-50" dirty="0">
                <a:latin typeface="Trebuchet MS"/>
                <a:cs typeface="Trebuchet MS"/>
              </a:rPr>
              <a:t>n</a:t>
            </a:r>
            <a:r>
              <a:rPr sz="2000" spc="85" dirty="0">
                <a:latin typeface="Trebuchet MS"/>
                <a:cs typeface="Trebuchet MS"/>
              </a:rPr>
              <a:t>s</a:t>
            </a:r>
            <a:r>
              <a:rPr sz="2000" spc="-50" dirty="0">
                <a:latin typeface="Trebuchet MS"/>
                <a:cs typeface="Trebuchet MS"/>
              </a:rPr>
              <a:t>u</a:t>
            </a:r>
            <a:r>
              <a:rPr sz="2000" spc="-75" dirty="0">
                <a:latin typeface="Trebuchet MS"/>
                <a:cs typeface="Trebuchet MS"/>
              </a:rPr>
              <a:t>l</a:t>
            </a:r>
            <a:r>
              <a:rPr sz="2000" spc="-180" dirty="0">
                <a:latin typeface="Trebuchet MS"/>
                <a:cs typeface="Trebuchet MS"/>
              </a:rPr>
              <a:t>t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5775" y="276225"/>
            <a:ext cx="7791450" cy="629602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6377" y="282574"/>
            <a:ext cx="3402329" cy="15005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20" dirty="0">
                <a:solidFill>
                  <a:srgbClr val="000000"/>
                </a:solidFill>
                <a:latin typeface="Arial MT"/>
                <a:cs typeface="Arial MT"/>
              </a:rPr>
              <a:t>2012</a:t>
            </a:r>
          </a:p>
          <a:p>
            <a:pPr marL="12700" marR="5080">
              <a:lnSpc>
                <a:spcPts val="3829"/>
              </a:lnSpc>
              <a:spcBef>
                <a:spcPts val="180"/>
              </a:spcBef>
            </a:pPr>
            <a:r>
              <a:rPr spc="35" dirty="0">
                <a:solidFill>
                  <a:srgbClr val="000000"/>
                </a:solidFill>
                <a:latin typeface="Arial MT"/>
                <a:cs typeface="Arial MT"/>
              </a:rPr>
              <a:t>B</a:t>
            </a:r>
            <a:r>
              <a:rPr spc="15" dirty="0">
                <a:solidFill>
                  <a:srgbClr val="000000"/>
                </a:solidFill>
                <a:latin typeface="Arial MT"/>
                <a:cs typeface="Arial MT"/>
              </a:rPr>
              <a:t>e</a:t>
            </a:r>
            <a:r>
              <a:rPr spc="-15" dirty="0">
                <a:solidFill>
                  <a:srgbClr val="000000"/>
                </a:solidFill>
                <a:latin typeface="Arial MT"/>
                <a:cs typeface="Arial MT"/>
              </a:rPr>
              <a:t>r</a:t>
            </a:r>
            <a:r>
              <a:rPr spc="30" dirty="0">
                <a:solidFill>
                  <a:srgbClr val="000000"/>
                </a:solidFill>
                <a:latin typeface="Arial MT"/>
                <a:cs typeface="Arial MT"/>
              </a:rPr>
              <a:t>li</a:t>
            </a:r>
            <a:r>
              <a:rPr spc="15" dirty="0">
                <a:solidFill>
                  <a:srgbClr val="000000"/>
                </a:solidFill>
                <a:latin typeface="Arial MT"/>
                <a:cs typeface="Arial MT"/>
              </a:rPr>
              <a:t>n</a:t>
            </a:r>
            <a:r>
              <a:rPr spc="-12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pc="15" dirty="0">
                <a:solidFill>
                  <a:srgbClr val="000000"/>
                </a:solidFill>
                <a:latin typeface="Arial MT"/>
                <a:cs typeface="Arial MT"/>
              </a:rPr>
              <a:t>d</a:t>
            </a:r>
            <a:r>
              <a:rPr spc="20" dirty="0">
                <a:solidFill>
                  <a:srgbClr val="000000"/>
                </a:solidFill>
                <a:latin typeface="Arial MT"/>
                <a:cs typeface="Arial MT"/>
              </a:rPr>
              <a:t>e</a:t>
            </a:r>
            <a:r>
              <a:rPr spc="75" dirty="0">
                <a:solidFill>
                  <a:srgbClr val="000000"/>
                </a:solidFill>
                <a:latin typeface="Arial MT"/>
                <a:cs typeface="Arial MT"/>
              </a:rPr>
              <a:t>f</a:t>
            </a:r>
            <a:r>
              <a:rPr spc="30" dirty="0">
                <a:solidFill>
                  <a:srgbClr val="000000"/>
                </a:solidFill>
                <a:latin typeface="Arial MT"/>
                <a:cs typeface="Arial MT"/>
              </a:rPr>
              <a:t>i</a:t>
            </a:r>
            <a:r>
              <a:rPr spc="15" dirty="0">
                <a:solidFill>
                  <a:srgbClr val="000000"/>
                </a:solidFill>
                <a:latin typeface="Arial MT"/>
                <a:cs typeface="Arial MT"/>
              </a:rPr>
              <a:t>n</a:t>
            </a:r>
            <a:r>
              <a:rPr spc="40" dirty="0">
                <a:solidFill>
                  <a:srgbClr val="000000"/>
                </a:solidFill>
                <a:latin typeface="Arial MT"/>
                <a:cs typeface="Arial MT"/>
              </a:rPr>
              <a:t>i</a:t>
            </a:r>
            <a:r>
              <a:rPr spc="-70" dirty="0">
                <a:solidFill>
                  <a:srgbClr val="000000"/>
                </a:solidFill>
                <a:latin typeface="Arial MT"/>
                <a:cs typeface="Arial MT"/>
              </a:rPr>
              <a:t>t</a:t>
            </a:r>
            <a:r>
              <a:rPr spc="30" dirty="0">
                <a:solidFill>
                  <a:srgbClr val="000000"/>
                </a:solidFill>
                <a:latin typeface="Arial MT"/>
                <a:cs typeface="Arial MT"/>
              </a:rPr>
              <a:t>i</a:t>
            </a:r>
            <a:r>
              <a:rPr spc="15" dirty="0">
                <a:solidFill>
                  <a:srgbClr val="000000"/>
                </a:solidFill>
                <a:latin typeface="Arial MT"/>
                <a:cs typeface="Arial MT"/>
              </a:rPr>
              <a:t>on</a:t>
            </a:r>
            <a:r>
              <a:rPr spc="-26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pc="75" dirty="0">
                <a:solidFill>
                  <a:srgbClr val="000000"/>
                </a:solidFill>
                <a:latin typeface="Arial MT"/>
                <a:cs typeface="Arial MT"/>
              </a:rPr>
              <a:t>f</a:t>
            </a:r>
            <a:r>
              <a:rPr spc="10" dirty="0">
                <a:solidFill>
                  <a:srgbClr val="000000"/>
                </a:solidFill>
                <a:latin typeface="Arial MT"/>
                <a:cs typeface="Arial MT"/>
              </a:rPr>
              <a:t>or  </a:t>
            </a:r>
            <a:r>
              <a:rPr spc="15" dirty="0">
                <a:solidFill>
                  <a:srgbClr val="000000"/>
                </a:solidFill>
                <a:latin typeface="Arial MT"/>
                <a:cs typeface="Arial MT"/>
              </a:rPr>
              <a:t>d</a:t>
            </a:r>
            <a:r>
              <a:rPr spc="40" dirty="0">
                <a:solidFill>
                  <a:srgbClr val="000000"/>
                </a:solidFill>
                <a:latin typeface="Arial MT"/>
                <a:cs typeface="Arial MT"/>
              </a:rPr>
              <a:t>i</a:t>
            </a:r>
            <a:r>
              <a:rPr spc="15" dirty="0">
                <a:solidFill>
                  <a:srgbClr val="000000"/>
                </a:solidFill>
                <a:latin typeface="Arial MT"/>
                <a:cs typeface="Arial MT"/>
              </a:rPr>
              <a:t>a</a:t>
            </a:r>
            <a:r>
              <a:rPr spc="20" dirty="0">
                <a:solidFill>
                  <a:srgbClr val="000000"/>
                </a:solidFill>
                <a:latin typeface="Arial MT"/>
                <a:cs typeface="Arial MT"/>
              </a:rPr>
              <a:t>g</a:t>
            </a:r>
            <a:r>
              <a:rPr spc="15" dirty="0">
                <a:solidFill>
                  <a:srgbClr val="000000"/>
                </a:solidFill>
                <a:latin typeface="Arial MT"/>
                <a:cs typeface="Arial MT"/>
              </a:rPr>
              <a:t>n</a:t>
            </a:r>
            <a:r>
              <a:rPr spc="20" dirty="0">
                <a:solidFill>
                  <a:srgbClr val="000000"/>
                </a:solidFill>
                <a:latin typeface="Arial MT"/>
                <a:cs typeface="Arial MT"/>
              </a:rPr>
              <a:t>o</a:t>
            </a:r>
            <a:r>
              <a:rPr spc="50" dirty="0">
                <a:solidFill>
                  <a:srgbClr val="000000"/>
                </a:solidFill>
                <a:latin typeface="Arial MT"/>
                <a:cs typeface="Arial MT"/>
              </a:rPr>
              <a:t>s</a:t>
            </a:r>
            <a:r>
              <a:rPr spc="30" dirty="0">
                <a:solidFill>
                  <a:srgbClr val="000000"/>
                </a:solidFill>
                <a:latin typeface="Arial MT"/>
                <a:cs typeface="Arial MT"/>
              </a:rPr>
              <a:t>i</a:t>
            </a:r>
            <a:r>
              <a:rPr spc="-55" dirty="0">
                <a:solidFill>
                  <a:srgbClr val="000000"/>
                </a:solidFill>
                <a:latin typeface="Arial MT"/>
                <a:cs typeface="Arial MT"/>
              </a:rPr>
              <a:t>n</a:t>
            </a:r>
            <a:r>
              <a:rPr spc="15" dirty="0">
                <a:solidFill>
                  <a:srgbClr val="000000"/>
                </a:solidFill>
                <a:latin typeface="Arial MT"/>
                <a:cs typeface="Arial MT"/>
              </a:rPr>
              <a:t>g</a:t>
            </a:r>
            <a:r>
              <a:rPr spc="-2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pc="35" dirty="0">
                <a:solidFill>
                  <a:srgbClr val="000000"/>
                </a:solidFill>
                <a:latin typeface="Arial MT"/>
                <a:cs typeface="Arial MT"/>
              </a:rPr>
              <a:t>A</a:t>
            </a:r>
            <a:r>
              <a:rPr spc="20" dirty="0">
                <a:solidFill>
                  <a:srgbClr val="000000"/>
                </a:solidFill>
                <a:latin typeface="Arial MT"/>
                <a:cs typeface="Arial MT"/>
              </a:rPr>
              <a:t>RDS</a:t>
            </a:r>
            <a:r>
              <a:rPr spc="5" dirty="0">
                <a:solidFill>
                  <a:srgbClr val="000000"/>
                </a:solidFill>
                <a:latin typeface="Arial MT"/>
                <a:cs typeface="Arial MT"/>
              </a:rPr>
              <a:t>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7377"/>
            <a:ext cx="216471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135" dirty="0">
                <a:solidFill>
                  <a:srgbClr val="000000"/>
                </a:solidFill>
              </a:rPr>
              <a:t>d</a:t>
            </a:r>
            <a:r>
              <a:rPr sz="4400" spc="-355" dirty="0">
                <a:solidFill>
                  <a:srgbClr val="000000"/>
                </a:solidFill>
              </a:rPr>
              <a:t>i</a:t>
            </a:r>
            <a:r>
              <a:rPr sz="4400" spc="-215" dirty="0">
                <a:solidFill>
                  <a:srgbClr val="000000"/>
                </a:solidFill>
              </a:rPr>
              <a:t>a</a:t>
            </a:r>
            <a:r>
              <a:rPr sz="4400" spc="-190" dirty="0">
                <a:solidFill>
                  <a:srgbClr val="000000"/>
                </a:solidFill>
              </a:rPr>
              <a:t>g</a:t>
            </a:r>
            <a:r>
              <a:rPr sz="4400" spc="5" dirty="0">
                <a:solidFill>
                  <a:srgbClr val="000000"/>
                </a:solidFill>
              </a:rPr>
              <a:t>no</a:t>
            </a:r>
            <a:r>
              <a:rPr sz="4400" spc="-30" dirty="0">
                <a:solidFill>
                  <a:srgbClr val="000000"/>
                </a:solidFill>
              </a:rPr>
              <a:t>s</a:t>
            </a:r>
            <a:r>
              <a:rPr sz="4400" spc="-355" dirty="0">
                <a:solidFill>
                  <a:srgbClr val="000000"/>
                </a:solidFill>
              </a:rPr>
              <a:t>i</a:t>
            </a:r>
            <a:r>
              <a:rPr sz="4400" spc="270" dirty="0">
                <a:solidFill>
                  <a:srgbClr val="000000"/>
                </a:solidFill>
              </a:rPr>
              <a:t>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74612" y="1661160"/>
            <a:ext cx="5101590" cy="458914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432434">
              <a:lnSpc>
                <a:spcPts val="2700"/>
              </a:lnSpc>
              <a:spcBef>
                <a:spcPts val="720"/>
              </a:spcBef>
            </a:pPr>
            <a:r>
              <a:rPr sz="2750" spc="50" dirty="0">
                <a:latin typeface="Trebuchet MS"/>
                <a:cs typeface="Trebuchet MS"/>
              </a:rPr>
              <a:t>1</a:t>
            </a:r>
            <a:r>
              <a:rPr sz="2750" spc="-220" dirty="0">
                <a:latin typeface="Trebuchet MS"/>
                <a:cs typeface="Trebuchet MS"/>
              </a:rPr>
              <a:t>.</a:t>
            </a:r>
            <a:r>
              <a:rPr sz="2750" spc="-270" dirty="0">
                <a:latin typeface="Trebuchet MS"/>
                <a:cs typeface="Trebuchet MS"/>
              </a:rPr>
              <a:t> </a:t>
            </a:r>
            <a:r>
              <a:rPr sz="2750" spc="295" dirty="0">
                <a:latin typeface="Trebuchet MS"/>
                <a:cs typeface="Trebuchet MS"/>
              </a:rPr>
              <a:t>C</a:t>
            </a:r>
            <a:r>
              <a:rPr sz="2750" spc="-35" dirty="0">
                <a:latin typeface="Trebuchet MS"/>
                <a:cs typeface="Trebuchet MS"/>
              </a:rPr>
              <a:t>X</a:t>
            </a:r>
            <a:r>
              <a:rPr sz="2750" spc="45" dirty="0">
                <a:latin typeface="Trebuchet MS"/>
                <a:cs typeface="Trebuchet MS"/>
              </a:rPr>
              <a:t>R</a:t>
            </a:r>
            <a:r>
              <a:rPr sz="2750" spc="-220" dirty="0">
                <a:latin typeface="Trebuchet MS"/>
                <a:cs typeface="Trebuchet MS"/>
              </a:rPr>
              <a:t>:</a:t>
            </a:r>
            <a:r>
              <a:rPr sz="2750" spc="-125" dirty="0">
                <a:latin typeface="Trebuchet MS"/>
                <a:cs typeface="Trebuchet MS"/>
              </a:rPr>
              <a:t> </a:t>
            </a:r>
            <a:r>
              <a:rPr sz="2750" spc="110" dirty="0">
                <a:latin typeface="Trebuchet MS"/>
                <a:cs typeface="Trebuchet MS"/>
              </a:rPr>
              <a:t>s</a:t>
            </a:r>
            <a:r>
              <a:rPr sz="2750" spc="120" dirty="0">
                <a:latin typeface="Trebuchet MS"/>
                <a:cs typeface="Trebuchet MS"/>
              </a:rPr>
              <a:t>h</a:t>
            </a:r>
            <a:r>
              <a:rPr sz="2750" spc="20" dirty="0">
                <a:latin typeface="Trebuchet MS"/>
                <a:cs typeface="Trebuchet MS"/>
              </a:rPr>
              <a:t>o</a:t>
            </a:r>
            <a:r>
              <a:rPr sz="2750" spc="-25" dirty="0">
                <a:latin typeface="Trebuchet MS"/>
                <a:cs typeface="Trebuchet MS"/>
              </a:rPr>
              <a:t>w</a:t>
            </a:r>
            <a:r>
              <a:rPr sz="2750" spc="235" dirty="0">
                <a:latin typeface="Trebuchet MS"/>
                <a:cs typeface="Trebuchet MS"/>
              </a:rPr>
              <a:t>s</a:t>
            </a:r>
            <a:r>
              <a:rPr sz="2750" spc="-229" dirty="0">
                <a:latin typeface="Trebuchet MS"/>
                <a:cs typeface="Trebuchet MS"/>
              </a:rPr>
              <a:t> </a:t>
            </a:r>
            <a:r>
              <a:rPr sz="2750" spc="40" dirty="0">
                <a:latin typeface="Trebuchet MS"/>
                <a:cs typeface="Trebuchet MS"/>
              </a:rPr>
              <a:t>d</a:t>
            </a:r>
            <a:r>
              <a:rPr sz="2750" spc="-114" dirty="0">
                <a:latin typeface="Trebuchet MS"/>
                <a:cs typeface="Trebuchet MS"/>
              </a:rPr>
              <a:t>i</a:t>
            </a:r>
            <a:r>
              <a:rPr sz="2750" spc="-190" dirty="0">
                <a:latin typeface="Trebuchet MS"/>
                <a:cs typeface="Trebuchet MS"/>
              </a:rPr>
              <a:t>ff</a:t>
            </a:r>
            <a:r>
              <a:rPr sz="2750" spc="70" dirty="0">
                <a:latin typeface="Trebuchet MS"/>
                <a:cs typeface="Trebuchet MS"/>
              </a:rPr>
              <a:t>u</a:t>
            </a:r>
            <a:r>
              <a:rPr sz="2750" spc="100" dirty="0">
                <a:latin typeface="Trebuchet MS"/>
                <a:cs typeface="Trebuchet MS"/>
              </a:rPr>
              <a:t>se</a:t>
            </a:r>
            <a:r>
              <a:rPr sz="2750" spc="-190" dirty="0">
                <a:latin typeface="Trebuchet MS"/>
                <a:cs typeface="Trebuchet MS"/>
              </a:rPr>
              <a:t> </a:t>
            </a:r>
            <a:r>
              <a:rPr sz="2750" spc="35" dirty="0">
                <a:latin typeface="Trebuchet MS"/>
                <a:cs typeface="Trebuchet MS"/>
              </a:rPr>
              <a:t>b</a:t>
            </a:r>
            <a:r>
              <a:rPr sz="2750" spc="-114" dirty="0">
                <a:latin typeface="Trebuchet MS"/>
                <a:cs typeface="Trebuchet MS"/>
              </a:rPr>
              <a:t>i</a:t>
            </a:r>
            <a:r>
              <a:rPr sz="2750" spc="-65" dirty="0">
                <a:latin typeface="Trebuchet MS"/>
                <a:cs typeface="Trebuchet MS"/>
              </a:rPr>
              <a:t>l</a:t>
            </a:r>
            <a:r>
              <a:rPr sz="2750" spc="50" dirty="0">
                <a:latin typeface="Trebuchet MS"/>
                <a:cs typeface="Trebuchet MS"/>
              </a:rPr>
              <a:t>a</a:t>
            </a:r>
            <a:r>
              <a:rPr sz="2750" spc="-105" dirty="0">
                <a:latin typeface="Trebuchet MS"/>
                <a:cs typeface="Trebuchet MS"/>
              </a:rPr>
              <a:t>t</a:t>
            </a:r>
            <a:r>
              <a:rPr sz="2750" spc="-170" dirty="0">
                <a:latin typeface="Trebuchet MS"/>
                <a:cs typeface="Trebuchet MS"/>
              </a:rPr>
              <a:t>e</a:t>
            </a:r>
            <a:r>
              <a:rPr sz="2750" spc="-245" dirty="0">
                <a:latin typeface="Trebuchet MS"/>
                <a:cs typeface="Trebuchet MS"/>
              </a:rPr>
              <a:t>r</a:t>
            </a:r>
            <a:r>
              <a:rPr sz="2750" spc="50" dirty="0">
                <a:latin typeface="Trebuchet MS"/>
                <a:cs typeface="Trebuchet MS"/>
              </a:rPr>
              <a:t>a</a:t>
            </a:r>
            <a:r>
              <a:rPr sz="2750" spc="-90" dirty="0">
                <a:latin typeface="Trebuchet MS"/>
                <a:cs typeface="Trebuchet MS"/>
              </a:rPr>
              <a:t>l  </a:t>
            </a:r>
            <a:r>
              <a:rPr sz="2750" spc="40" dirty="0">
                <a:latin typeface="Trebuchet MS"/>
                <a:cs typeface="Trebuchet MS"/>
              </a:rPr>
              <a:t>p</a:t>
            </a:r>
            <a:r>
              <a:rPr sz="2750" spc="65" dirty="0">
                <a:latin typeface="Trebuchet MS"/>
                <a:cs typeface="Trebuchet MS"/>
              </a:rPr>
              <a:t>u</a:t>
            </a:r>
            <a:r>
              <a:rPr sz="2750" spc="-65" dirty="0">
                <a:latin typeface="Trebuchet MS"/>
                <a:cs typeface="Trebuchet MS"/>
              </a:rPr>
              <a:t>l</a:t>
            </a:r>
            <a:r>
              <a:rPr sz="2750" spc="114" dirty="0">
                <a:latin typeface="Trebuchet MS"/>
                <a:cs typeface="Trebuchet MS"/>
              </a:rPr>
              <a:t>m</a:t>
            </a:r>
            <a:r>
              <a:rPr sz="2750" spc="25" dirty="0">
                <a:latin typeface="Trebuchet MS"/>
                <a:cs typeface="Trebuchet MS"/>
              </a:rPr>
              <a:t>o</a:t>
            </a:r>
            <a:r>
              <a:rPr sz="2750" spc="-5" dirty="0">
                <a:latin typeface="Trebuchet MS"/>
                <a:cs typeface="Trebuchet MS"/>
              </a:rPr>
              <a:t>n</a:t>
            </a:r>
            <a:r>
              <a:rPr sz="2750" spc="50" dirty="0">
                <a:latin typeface="Trebuchet MS"/>
                <a:cs typeface="Trebuchet MS"/>
              </a:rPr>
              <a:t>a</a:t>
            </a:r>
            <a:r>
              <a:rPr sz="2750" spc="-95" dirty="0">
                <a:latin typeface="Trebuchet MS"/>
                <a:cs typeface="Trebuchet MS"/>
              </a:rPr>
              <a:t>r</a:t>
            </a:r>
            <a:r>
              <a:rPr sz="2750" spc="-105" dirty="0">
                <a:latin typeface="Trebuchet MS"/>
                <a:cs typeface="Trebuchet MS"/>
              </a:rPr>
              <a:t>y</a:t>
            </a:r>
            <a:r>
              <a:rPr sz="2750" spc="-210" dirty="0">
                <a:latin typeface="Trebuchet MS"/>
                <a:cs typeface="Trebuchet MS"/>
              </a:rPr>
              <a:t> </a:t>
            </a:r>
            <a:r>
              <a:rPr sz="2750" spc="-114" dirty="0">
                <a:latin typeface="Trebuchet MS"/>
                <a:cs typeface="Trebuchet MS"/>
              </a:rPr>
              <a:t>i</a:t>
            </a:r>
            <a:r>
              <a:rPr sz="2750" spc="-5" dirty="0">
                <a:latin typeface="Trebuchet MS"/>
                <a:cs typeface="Trebuchet MS"/>
              </a:rPr>
              <a:t>n</a:t>
            </a:r>
            <a:r>
              <a:rPr sz="2750" spc="-190" dirty="0">
                <a:latin typeface="Trebuchet MS"/>
                <a:cs typeface="Trebuchet MS"/>
              </a:rPr>
              <a:t>f</a:t>
            </a:r>
            <a:r>
              <a:rPr sz="2750" spc="-114" dirty="0">
                <a:latin typeface="Trebuchet MS"/>
                <a:cs typeface="Trebuchet MS"/>
              </a:rPr>
              <a:t>i</a:t>
            </a:r>
            <a:r>
              <a:rPr sz="2750" spc="-65" dirty="0">
                <a:latin typeface="Trebuchet MS"/>
                <a:cs typeface="Trebuchet MS"/>
              </a:rPr>
              <a:t>l</a:t>
            </a:r>
            <a:r>
              <a:rPr sz="2750" spc="-175" dirty="0">
                <a:latin typeface="Trebuchet MS"/>
                <a:cs typeface="Trebuchet MS"/>
              </a:rPr>
              <a:t>t</a:t>
            </a:r>
            <a:r>
              <a:rPr sz="2750" spc="-265" dirty="0">
                <a:latin typeface="Trebuchet MS"/>
                <a:cs typeface="Trebuchet MS"/>
              </a:rPr>
              <a:t>r</a:t>
            </a:r>
            <a:r>
              <a:rPr sz="2750" spc="50" dirty="0">
                <a:latin typeface="Trebuchet MS"/>
                <a:cs typeface="Trebuchet MS"/>
              </a:rPr>
              <a:t>a</a:t>
            </a:r>
            <a:r>
              <a:rPr sz="2750" spc="-105" dirty="0">
                <a:latin typeface="Trebuchet MS"/>
                <a:cs typeface="Trebuchet MS"/>
              </a:rPr>
              <a:t>t</a:t>
            </a:r>
            <a:r>
              <a:rPr sz="2750" spc="-170" dirty="0">
                <a:latin typeface="Trebuchet MS"/>
                <a:cs typeface="Trebuchet MS"/>
              </a:rPr>
              <a:t>e</a:t>
            </a:r>
            <a:r>
              <a:rPr sz="2750" spc="235" dirty="0">
                <a:latin typeface="Trebuchet MS"/>
                <a:cs typeface="Trebuchet MS"/>
              </a:rPr>
              <a:t>s</a:t>
            </a:r>
            <a:endParaRPr sz="27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000">
              <a:latin typeface="Trebuchet MS"/>
              <a:cs typeface="Trebuchet MS"/>
            </a:endParaRPr>
          </a:p>
          <a:p>
            <a:pPr marL="469900" marR="5080" indent="-457834">
              <a:lnSpc>
                <a:spcPct val="81900"/>
              </a:lnSpc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2750" spc="185" dirty="0">
                <a:latin typeface="Trebuchet MS"/>
                <a:cs typeface="Trebuchet MS"/>
              </a:rPr>
              <a:t>D</a:t>
            </a:r>
            <a:r>
              <a:rPr sz="2750" spc="-114" dirty="0">
                <a:latin typeface="Trebuchet MS"/>
                <a:cs typeface="Trebuchet MS"/>
              </a:rPr>
              <a:t>i</a:t>
            </a:r>
            <a:r>
              <a:rPr sz="2750" spc="65" dirty="0">
                <a:latin typeface="Trebuchet MS"/>
                <a:cs typeface="Trebuchet MS"/>
              </a:rPr>
              <a:t>u</a:t>
            </a:r>
            <a:r>
              <a:rPr sz="2750" spc="-245" dirty="0">
                <a:latin typeface="Trebuchet MS"/>
                <a:cs typeface="Trebuchet MS"/>
              </a:rPr>
              <a:t>r</a:t>
            </a:r>
            <a:r>
              <a:rPr sz="2750" spc="-80" dirty="0">
                <a:latin typeface="Trebuchet MS"/>
                <a:cs typeface="Trebuchet MS"/>
              </a:rPr>
              <a:t>e</a:t>
            </a:r>
            <a:r>
              <a:rPr sz="2750" spc="65" dirty="0">
                <a:latin typeface="Trebuchet MS"/>
                <a:cs typeface="Trebuchet MS"/>
              </a:rPr>
              <a:t>s</a:t>
            </a:r>
            <a:r>
              <a:rPr sz="2750" spc="55" dirty="0">
                <a:latin typeface="Trebuchet MS"/>
                <a:cs typeface="Trebuchet MS"/>
              </a:rPr>
              <a:t>i</a:t>
            </a:r>
            <a:r>
              <a:rPr sz="2750" spc="235" dirty="0">
                <a:latin typeface="Trebuchet MS"/>
                <a:cs typeface="Trebuchet MS"/>
              </a:rPr>
              <a:t>s</a:t>
            </a:r>
            <a:r>
              <a:rPr sz="2750" spc="-75" dirty="0">
                <a:latin typeface="Trebuchet MS"/>
                <a:cs typeface="Trebuchet MS"/>
              </a:rPr>
              <a:t> </a:t>
            </a:r>
            <a:r>
              <a:rPr sz="2750" spc="-114" dirty="0">
                <a:latin typeface="Trebuchet MS"/>
                <a:cs typeface="Trebuchet MS"/>
              </a:rPr>
              <a:t>i</a:t>
            </a:r>
            <a:r>
              <a:rPr sz="2750" spc="114" dirty="0">
                <a:latin typeface="Trebuchet MS"/>
                <a:cs typeface="Trebuchet MS"/>
              </a:rPr>
              <a:t>m</a:t>
            </a:r>
            <a:r>
              <a:rPr sz="2750" spc="40" dirty="0">
                <a:latin typeface="Trebuchet MS"/>
                <a:cs typeface="Trebuchet MS"/>
              </a:rPr>
              <a:t>p</a:t>
            </a:r>
            <a:r>
              <a:rPr sz="2750" spc="-245" dirty="0">
                <a:latin typeface="Trebuchet MS"/>
                <a:cs typeface="Trebuchet MS"/>
              </a:rPr>
              <a:t>r</a:t>
            </a:r>
            <a:r>
              <a:rPr sz="2750" spc="25" dirty="0">
                <a:latin typeface="Trebuchet MS"/>
                <a:cs typeface="Trebuchet MS"/>
              </a:rPr>
              <a:t>o</a:t>
            </a:r>
            <a:r>
              <a:rPr sz="2750" spc="-80" dirty="0">
                <a:latin typeface="Trebuchet MS"/>
                <a:cs typeface="Trebuchet MS"/>
              </a:rPr>
              <a:t>ve</a:t>
            </a:r>
            <a:r>
              <a:rPr sz="2750" spc="235" dirty="0">
                <a:latin typeface="Trebuchet MS"/>
                <a:cs typeface="Trebuchet MS"/>
              </a:rPr>
              <a:t>s</a:t>
            </a:r>
            <a:r>
              <a:rPr sz="2750" spc="-150" dirty="0">
                <a:latin typeface="Trebuchet MS"/>
                <a:cs typeface="Trebuchet MS"/>
              </a:rPr>
              <a:t> </a:t>
            </a:r>
            <a:r>
              <a:rPr sz="2750" spc="50" dirty="0">
                <a:latin typeface="Trebuchet MS"/>
                <a:cs typeface="Trebuchet MS"/>
              </a:rPr>
              <a:t>a</a:t>
            </a:r>
            <a:r>
              <a:rPr sz="2750" spc="-5" dirty="0">
                <a:latin typeface="Trebuchet MS"/>
                <a:cs typeface="Trebuchet MS"/>
              </a:rPr>
              <a:t>n</a:t>
            </a:r>
            <a:r>
              <a:rPr sz="2750" spc="20" dirty="0">
                <a:latin typeface="Trebuchet MS"/>
                <a:cs typeface="Trebuchet MS"/>
              </a:rPr>
              <a:t>d</a:t>
            </a:r>
            <a:r>
              <a:rPr sz="2750" spc="-215" dirty="0">
                <a:latin typeface="Trebuchet MS"/>
                <a:cs typeface="Trebuchet MS"/>
              </a:rPr>
              <a:t> </a:t>
            </a:r>
            <a:r>
              <a:rPr sz="2750" spc="-80" dirty="0">
                <a:latin typeface="Trebuchet MS"/>
                <a:cs typeface="Trebuchet MS"/>
              </a:rPr>
              <a:t>v</a:t>
            </a:r>
            <a:r>
              <a:rPr sz="2750" spc="25" dirty="0">
                <a:latin typeface="Trebuchet MS"/>
                <a:cs typeface="Trebuchet MS"/>
              </a:rPr>
              <a:t>o</a:t>
            </a:r>
            <a:r>
              <a:rPr sz="2750" spc="-65" dirty="0">
                <a:latin typeface="Trebuchet MS"/>
                <a:cs typeface="Trebuchet MS"/>
              </a:rPr>
              <a:t>l</a:t>
            </a:r>
            <a:r>
              <a:rPr sz="2750" spc="65" dirty="0">
                <a:latin typeface="Trebuchet MS"/>
                <a:cs typeface="Trebuchet MS"/>
              </a:rPr>
              <a:t>u</a:t>
            </a:r>
            <a:r>
              <a:rPr sz="2750" spc="114" dirty="0">
                <a:latin typeface="Trebuchet MS"/>
                <a:cs typeface="Trebuchet MS"/>
              </a:rPr>
              <a:t>m</a:t>
            </a:r>
            <a:r>
              <a:rPr sz="2750" spc="-30" dirty="0">
                <a:latin typeface="Trebuchet MS"/>
                <a:cs typeface="Trebuchet MS"/>
              </a:rPr>
              <a:t>e  </a:t>
            </a:r>
            <a:r>
              <a:rPr sz="2750" spc="-35" dirty="0">
                <a:latin typeface="Trebuchet MS"/>
                <a:cs typeface="Trebuchet MS"/>
              </a:rPr>
              <a:t>overload </a:t>
            </a:r>
            <a:r>
              <a:rPr sz="2750" spc="30" dirty="0">
                <a:latin typeface="Trebuchet MS"/>
                <a:cs typeface="Trebuchet MS"/>
              </a:rPr>
              <a:t>worsens </a:t>
            </a:r>
            <a:r>
              <a:rPr sz="2750" spc="-80" dirty="0">
                <a:latin typeface="Trebuchet MS"/>
                <a:cs typeface="Trebuchet MS"/>
              </a:rPr>
              <a:t>the </a:t>
            </a:r>
            <a:r>
              <a:rPr sz="2750" spc="-75" dirty="0">
                <a:latin typeface="Trebuchet MS"/>
                <a:cs typeface="Trebuchet MS"/>
              </a:rPr>
              <a:t> </a:t>
            </a:r>
            <a:r>
              <a:rPr sz="2750" spc="-114" dirty="0">
                <a:latin typeface="Trebuchet MS"/>
                <a:cs typeface="Trebuchet MS"/>
              </a:rPr>
              <a:t>i</a:t>
            </a:r>
            <a:r>
              <a:rPr sz="2750" spc="-5" dirty="0">
                <a:latin typeface="Trebuchet MS"/>
                <a:cs typeface="Trebuchet MS"/>
              </a:rPr>
              <a:t>n</a:t>
            </a:r>
            <a:r>
              <a:rPr sz="2750" spc="-190" dirty="0">
                <a:latin typeface="Trebuchet MS"/>
                <a:cs typeface="Trebuchet MS"/>
              </a:rPr>
              <a:t>f</a:t>
            </a:r>
            <a:r>
              <a:rPr sz="2750" spc="-114" dirty="0">
                <a:latin typeface="Trebuchet MS"/>
                <a:cs typeface="Trebuchet MS"/>
              </a:rPr>
              <a:t>i</a:t>
            </a:r>
            <a:r>
              <a:rPr sz="2750" spc="-65" dirty="0">
                <a:latin typeface="Trebuchet MS"/>
                <a:cs typeface="Trebuchet MS"/>
              </a:rPr>
              <a:t>l</a:t>
            </a:r>
            <a:r>
              <a:rPr sz="2750" spc="-175" dirty="0">
                <a:latin typeface="Trebuchet MS"/>
                <a:cs typeface="Trebuchet MS"/>
              </a:rPr>
              <a:t>t</a:t>
            </a:r>
            <a:r>
              <a:rPr sz="2750" spc="-265" dirty="0">
                <a:latin typeface="Trebuchet MS"/>
                <a:cs typeface="Trebuchet MS"/>
              </a:rPr>
              <a:t>r</a:t>
            </a:r>
            <a:r>
              <a:rPr sz="2750" spc="50" dirty="0">
                <a:latin typeface="Trebuchet MS"/>
                <a:cs typeface="Trebuchet MS"/>
              </a:rPr>
              <a:t>a</a:t>
            </a:r>
            <a:r>
              <a:rPr sz="2750" spc="-105" dirty="0">
                <a:latin typeface="Trebuchet MS"/>
                <a:cs typeface="Trebuchet MS"/>
              </a:rPr>
              <a:t>t</a:t>
            </a:r>
            <a:r>
              <a:rPr sz="2750" spc="-170" dirty="0">
                <a:latin typeface="Trebuchet MS"/>
                <a:cs typeface="Trebuchet MS"/>
              </a:rPr>
              <a:t>e</a:t>
            </a:r>
            <a:r>
              <a:rPr sz="2750" spc="235" dirty="0">
                <a:latin typeface="Trebuchet MS"/>
                <a:cs typeface="Trebuchet MS"/>
              </a:rPr>
              <a:t>s</a:t>
            </a:r>
            <a:r>
              <a:rPr sz="2750" spc="-225" dirty="0">
                <a:latin typeface="Trebuchet MS"/>
                <a:cs typeface="Trebuchet MS"/>
              </a:rPr>
              <a:t> </a:t>
            </a:r>
            <a:r>
              <a:rPr sz="2750" spc="-245" dirty="0">
                <a:latin typeface="Trebuchet MS"/>
                <a:cs typeface="Trebuchet MS"/>
              </a:rPr>
              <a:t>r</a:t>
            </a:r>
            <a:r>
              <a:rPr sz="2750" spc="-80" dirty="0">
                <a:latin typeface="Trebuchet MS"/>
                <a:cs typeface="Trebuchet MS"/>
              </a:rPr>
              <a:t>e</a:t>
            </a:r>
            <a:r>
              <a:rPr sz="2750" spc="-10" dirty="0">
                <a:latin typeface="Trebuchet MS"/>
                <a:cs typeface="Trebuchet MS"/>
              </a:rPr>
              <a:t>g</a:t>
            </a:r>
            <a:r>
              <a:rPr sz="2750" spc="25" dirty="0">
                <a:latin typeface="Trebuchet MS"/>
                <a:cs typeface="Trebuchet MS"/>
              </a:rPr>
              <a:t>a</a:t>
            </a:r>
            <a:r>
              <a:rPr sz="2750" spc="-245" dirty="0">
                <a:latin typeface="Trebuchet MS"/>
                <a:cs typeface="Trebuchet MS"/>
              </a:rPr>
              <a:t>r</a:t>
            </a:r>
            <a:r>
              <a:rPr sz="2750" spc="35" dirty="0">
                <a:latin typeface="Trebuchet MS"/>
                <a:cs typeface="Trebuchet MS"/>
              </a:rPr>
              <a:t>d</a:t>
            </a:r>
            <a:r>
              <a:rPr sz="2750" spc="-65" dirty="0">
                <a:latin typeface="Trebuchet MS"/>
                <a:cs typeface="Trebuchet MS"/>
              </a:rPr>
              <a:t>l</a:t>
            </a:r>
            <a:r>
              <a:rPr sz="2750" spc="-80" dirty="0">
                <a:latin typeface="Trebuchet MS"/>
                <a:cs typeface="Trebuchet MS"/>
              </a:rPr>
              <a:t>e</a:t>
            </a:r>
            <a:r>
              <a:rPr sz="2750" spc="235" dirty="0">
                <a:latin typeface="Trebuchet MS"/>
                <a:cs typeface="Trebuchet MS"/>
              </a:rPr>
              <a:t>ss</a:t>
            </a:r>
            <a:r>
              <a:rPr sz="2750" dirty="0">
                <a:latin typeface="Trebuchet MS"/>
                <a:cs typeface="Trebuchet MS"/>
              </a:rPr>
              <a:t> </a:t>
            </a:r>
            <a:r>
              <a:rPr sz="2750" spc="25" dirty="0">
                <a:latin typeface="Trebuchet MS"/>
                <a:cs typeface="Trebuchet MS"/>
              </a:rPr>
              <a:t>o</a:t>
            </a:r>
            <a:r>
              <a:rPr sz="2750" spc="-180" dirty="0">
                <a:latin typeface="Trebuchet MS"/>
                <a:cs typeface="Trebuchet MS"/>
              </a:rPr>
              <a:t>f</a:t>
            </a:r>
            <a:endParaRPr sz="2750">
              <a:latin typeface="Trebuchet MS"/>
              <a:cs typeface="Trebuchet MS"/>
            </a:endParaRPr>
          </a:p>
          <a:p>
            <a:pPr marL="469900">
              <a:lnSpc>
                <a:spcPts val="2405"/>
              </a:lnSpc>
            </a:pPr>
            <a:r>
              <a:rPr sz="2750" spc="295" dirty="0">
                <a:latin typeface="Trebuchet MS"/>
                <a:cs typeface="Trebuchet MS"/>
              </a:rPr>
              <a:t>C</a:t>
            </a:r>
            <a:r>
              <a:rPr sz="2750" spc="-35" dirty="0">
                <a:latin typeface="Trebuchet MS"/>
                <a:cs typeface="Trebuchet MS"/>
              </a:rPr>
              <a:t>X</a:t>
            </a:r>
            <a:r>
              <a:rPr sz="2750" spc="80" dirty="0">
                <a:latin typeface="Trebuchet MS"/>
                <a:cs typeface="Trebuchet MS"/>
              </a:rPr>
              <a:t>R</a:t>
            </a:r>
            <a:r>
              <a:rPr sz="2750" spc="-185" dirty="0">
                <a:latin typeface="Trebuchet MS"/>
                <a:cs typeface="Trebuchet MS"/>
              </a:rPr>
              <a:t> </a:t>
            </a:r>
            <a:r>
              <a:rPr sz="2750" spc="-195" dirty="0">
                <a:latin typeface="Trebuchet MS"/>
                <a:cs typeface="Trebuchet MS"/>
              </a:rPr>
              <a:t>f</a:t>
            </a:r>
            <a:r>
              <a:rPr sz="2750" spc="-120" dirty="0">
                <a:latin typeface="Trebuchet MS"/>
                <a:cs typeface="Trebuchet MS"/>
              </a:rPr>
              <a:t>i</a:t>
            </a:r>
            <a:r>
              <a:rPr sz="2750" spc="-5" dirty="0">
                <a:latin typeface="Trebuchet MS"/>
                <a:cs typeface="Trebuchet MS"/>
              </a:rPr>
              <a:t>n</a:t>
            </a:r>
            <a:r>
              <a:rPr sz="2750" spc="40" dirty="0">
                <a:latin typeface="Trebuchet MS"/>
                <a:cs typeface="Trebuchet MS"/>
              </a:rPr>
              <a:t>d</a:t>
            </a:r>
            <a:r>
              <a:rPr sz="2750" spc="-120" dirty="0">
                <a:latin typeface="Trebuchet MS"/>
                <a:cs typeface="Trebuchet MS"/>
              </a:rPr>
              <a:t>i</a:t>
            </a:r>
            <a:r>
              <a:rPr sz="2750" spc="-5" dirty="0">
                <a:latin typeface="Trebuchet MS"/>
                <a:cs typeface="Trebuchet MS"/>
              </a:rPr>
              <a:t>n</a:t>
            </a:r>
            <a:r>
              <a:rPr sz="2750" spc="105" dirty="0">
                <a:latin typeface="Trebuchet MS"/>
                <a:cs typeface="Trebuchet MS"/>
              </a:rPr>
              <a:t>g</a:t>
            </a:r>
            <a:r>
              <a:rPr sz="2750" spc="20" dirty="0">
                <a:latin typeface="Trebuchet MS"/>
                <a:cs typeface="Trebuchet MS"/>
              </a:rPr>
              <a:t>s</a:t>
            </a:r>
            <a:r>
              <a:rPr sz="2750" spc="-220" dirty="0">
                <a:latin typeface="Trebuchet MS"/>
                <a:cs typeface="Trebuchet MS"/>
              </a:rPr>
              <a:t>,</a:t>
            </a:r>
            <a:r>
              <a:rPr sz="2750" spc="-130" dirty="0">
                <a:latin typeface="Trebuchet MS"/>
                <a:cs typeface="Trebuchet MS"/>
              </a:rPr>
              <a:t> </a:t>
            </a:r>
            <a:r>
              <a:rPr sz="2750" spc="-75" dirty="0">
                <a:latin typeface="Trebuchet MS"/>
                <a:cs typeface="Trebuchet MS"/>
              </a:rPr>
              <a:t>t</a:t>
            </a:r>
            <a:r>
              <a:rPr sz="2750" spc="-125" dirty="0">
                <a:latin typeface="Trebuchet MS"/>
                <a:cs typeface="Trebuchet MS"/>
              </a:rPr>
              <a:t>h</a:t>
            </a:r>
            <a:r>
              <a:rPr sz="2750" spc="-40" dirty="0">
                <a:latin typeface="Trebuchet MS"/>
                <a:cs typeface="Trebuchet MS"/>
              </a:rPr>
              <a:t>e</a:t>
            </a:r>
            <a:r>
              <a:rPr sz="2750" spc="-195" dirty="0">
                <a:latin typeface="Trebuchet MS"/>
                <a:cs typeface="Trebuchet MS"/>
              </a:rPr>
              <a:t> </a:t>
            </a:r>
            <a:r>
              <a:rPr sz="2750" spc="70" dirty="0">
                <a:latin typeface="Trebuchet MS"/>
                <a:cs typeface="Trebuchet MS"/>
              </a:rPr>
              <a:t>u</a:t>
            </a:r>
            <a:r>
              <a:rPr sz="2750" spc="-5" dirty="0">
                <a:latin typeface="Trebuchet MS"/>
                <a:cs typeface="Trebuchet MS"/>
              </a:rPr>
              <a:t>n</a:t>
            </a:r>
            <a:r>
              <a:rPr sz="2750" spc="40" dirty="0">
                <a:latin typeface="Trebuchet MS"/>
                <a:cs typeface="Trebuchet MS"/>
              </a:rPr>
              <a:t>d</a:t>
            </a:r>
            <a:r>
              <a:rPr sz="2750" spc="-80" dirty="0">
                <a:latin typeface="Trebuchet MS"/>
                <a:cs typeface="Trebuchet MS"/>
              </a:rPr>
              <a:t>e</a:t>
            </a:r>
            <a:r>
              <a:rPr sz="2750" spc="-170" dirty="0">
                <a:latin typeface="Trebuchet MS"/>
                <a:cs typeface="Trebuchet MS"/>
              </a:rPr>
              <a:t>r</a:t>
            </a:r>
            <a:r>
              <a:rPr sz="2750" spc="-70" dirty="0">
                <a:latin typeface="Trebuchet MS"/>
                <a:cs typeface="Trebuchet MS"/>
              </a:rPr>
              <a:t>l</a:t>
            </a:r>
            <a:r>
              <a:rPr sz="2750" spc="-85" dirty="0">
                <a:latin typeface="Trebuchet MS"/>
                <a:cs typeface="Trebuchet MS"/>
              </a:rPr>
              <a:t>y</a:t>
            </a:r>
            <a:r>
              <a:rPr sz="2750" spc="-120" dirty="0">
                <a:latin typeface="Trebuchet MS"/>
                <a:cs typeface="Trebuchet MS"/>
              </a:rPr>
              <a:t>i</a:t>
            </a:r>
            <a:r>
              <a:rPr sz="2750" spc="-5" dirty="0">
                <a:latin typeface="Trebuchet MS"/>
                <a:cs typeface="Trebuchet MS"/>
              </a:rPr>
              <a:t>n</a:t>
            </a:r>
            <a:r>
              <a:rPr sz="2750" spc="-35" dirty="0">
                <a:latin typeface="Trebuchet MS"/>
                <a:cs typeface="Trebuchet MS"/>
              </a:rPr>
              <a:t>g</a:t>
            </a:r>
            <a:endParaRPr sz="2750">
              <a:latin typeface="Trebuchet MS"/>
              <a:cs typeface="Trebuchet MS"/>
            </a:endParaRPr>
          </a:p>
          <a:p>
            <a:pPr marL="469900" marR="871855">
              <a:lnSpc>
                <a:spcPct val="79600"/>
              </a:lnSpc>
              <a:spcBef>
                <a:spcPts val="375"/>
              </a:spcBef>
            </a:pPr>
            <a:r>
              <a:rPr sz="2750" spc="20" dirty="0">
                <a:latin typeface="Trebuchet MS"/>
                <a:cs typeface="Trebuchet MS"/>
              </a:rPr>
              <a:t>A</a:t>
            </a:r>
            <a:r>
              <a:rPr sz="2750" spc="45" dirty="0">
                <a:latin typeface="Trebuchet MS"/>
                <a:cs typeface="Trebuchet MS"/>
              </a:rPr>
              <a:t>R</a:t>
            </a:r>
            <a:r>
              <a:rPr sz="2750" spc="185" dirty="0">
                <a:latin typeface="Trebuchet MS"/>
                <a:cs typeface="Trebuchet MS"/>
              </a:rPr>
              <a:t>D</a:t>
            </a:r>
            <a:r>
              <a:rPr sz="2750" spc="245" dirty="0">
                <a:latin typeface="Trebuchet MS"/>
                <a:cs typeface="Trebuchet MS"/>
              </a:rPr>
              <a:t>S</a:t>
            </a:r>
            <a:r>
              <a:rPr sz="2750" spc="-150" dirty="0">
                <a:latin typeface="Trebuchet MS"/>
                <a:cs typeface="Trebuchet MS"/>
              </a:rPr>
              <a:t> </a:t>
            </a:r>
            <a:r>
              <a:rPr sz="2750" spc="114" dirty="0">
                <a:latin typeface="Trebuchet MS"/>
                <a:cs typeface="Trebuchet MS"/>
              </a:rPr>
              <a:t>m</a:t>
            </a:r>
            <a:r>
              <a:rPr sz="2750" spc="50" dirty="0">
                <a:latin typeface="Trebuchet MS"/>
                <a:cs typeface="Trebuchet MS"/>
              </a:rPr>
              <a:t>a</a:t>
            </a:r>
            <a:r>
              <a:rPr sz="2750" spc="-105" dirty="0">
                <a:latin typeface="Trebuchet MS"/>
                <a:cs typeface="Trebuchet MS"/>
              </a:rPr>
              <a:t>y</a:t>
            </a:r>
            <a:r>
              <a:rPr sz="2750" spc="-285" dirty="0">
                <a:latin typeface="Trebuchet MS"/>
                <a:cs typeface="Trebuchet MS"/>
              </a:rPr>
              <a:t> </a:t>
            </a:r>
            <a:r>
              <a:rPr sz="2750" spc="25" dirty="0">
                <a:latin typeface="Trebuchet MS"/>
                <a:cs typeface="Trebuchet MS"/>
              </a:rPr>
              <a:t>o</a:t>
            </a:r>
            <a:r>
              <a:rPr sz="2750" spc="-140" dirty="0">
                <a:latin typeface="Trebuchet MS"/>
                <a:cs typeface="Trebuchet MS"/>
              </a:rPr>
              <a:t>r</a:t>
            </a:r>
            <a:r>
              <a:rPr sz="2750" spc="-180" dirty="0">
                <a:latin typeface="Trebuchet MS"/>
                <a:cs typeface="Trebuchet MS"/>
              </a:rPr>
              <a:t> </a:t>
            </a:r>
            <a:r>
              <a:rPr sz="2750" spc="114" dirty="0">
                <a:latin typeface="Trebuchet MS"/>
                <a:cs typeface="Trebuchet MS"/>
              </a:rPr>
              <a:t>m</a:t>
            </a:r>
            <a:r>
              <a:rPr sz="2750" spc="50" dirty="0">
                <a:latin typeface="Trebuchet MS"/>
                <a:cs typeface="Trebuchet MS"/>
              </a:rPr>
              <a:t>a</a:t>
            </a:r>
            <a:r>
              <a:rPr sz="2750" spc="-105" dirty="0">
                <a:latin typeface="Trebuchet MS"/>
                <a:cs typeface="Trebuchet MS"/>
              </a:rPr>
              <a:t>y</a:t>
            </a:r>
            <a:r>
              <a:rPr sz="2750" spc="-285" dirty="0">
                <a:latin typeface="Trebuchet MS"/>
                <a:cs typeface="Trebuchet MS"/>
              </a:rPr>
              <a:t> </a:t>
            </a:r>
            <a:r>
              <a:rPr sz="2750" spc="-5" dirty="0">
                <a:latin typeface="Trebuchet MS"/>
                <a:cs typeface="Trebuchet MS"/>
              </a:rPr>
              <a:t>n</a:t>
            </a:r>
            <a:r>
              <a:rPr sz="2750" spc="25" dirty="0">
                <a:latin typeface="Trebuchet MS"/>
                <a:cs typeface="Trebuchet MS"/>
              </a:rPr>
              <a:t>o</a:t>
            </a:r>
            <a:r>
              <a:rPr sz="2750" spc="-195" dirty="0">
                <a:latin typeface="Trebuchet MS"/>
                <a:cs typeface="Trebuchet MS"/>
              </a:rPr>
              <a:t>t</a:t>
            </a:r>
            <a:r>
              <a:rPr sz="2750" spc="-150" dirty="0">
                <a:latin typeface="Trebuchet MS"/>
                <a:cs typeface="Trebuchet MS"/>
              </a:rPr>
              <a:t> </a:t>
            </a:r>
            <a:r>
              <a:rPr sz="2750" spc="40" dirty="0">
                <a:latin typeface="Trebuchet MS"/>
                <a:cs typeface="Trebuchet MS"/>
              </a:rPr>
              <a:t>b</a:t>
            </a:r>
            <a:r>
              <a:rPr sz="2750" spc="-30" dirty="0">
                <a:latin typeface="Trebuchet MS"/>
                <a:cs typeface="Trebuchet MS"/>
              </a:rPr>
              <a:t>e  </a:t>
            </a:r>
            <a:r>
              <a:rPr sz="2750" spc="-60" dirty="0">
                <a:latin typeface="Trebuchet MS"/>
                <a:cs typeface="Trebuchet MS"/>
              </a:rPr>
              <a:t>improved.</a:t>
            </a:r>
            <a:endParaRPr sz="2750">
              <a:latin typeface="Trebuchet MS"/>
              <a:cs typeface="Trebuchet MS"/>
            </a:endParaRPr>
          </a:p>
          <a:p>
            <a:pPr marL="469900" marR="344805" indent="-457834">
              <a:lnSpc>
                <a:spcPct val="80800"/>
              </a:lnSpc>
              <a:spcBef>
                <a:spcPts val="1090"/>
              </a:spcBef>
              <a:buFont typeface="Arial MT"/>
              <a:buChar char="•"/>
              <a:tabLst>
                <a:tab pos="546100" algn="l"/>
                <a:tab pos="546735" algn="l"/>
              </a:tabLst>
            </a:pPr>
            <a:r>
              <a:rPr dirty="0"/>
              <a:t>	</a:t>
            </a:r>
            <a:r>
              <a:rPr sz="2750" spc="295" dirty="0">
                <a:latin typeface="Trebuchet MS"/>
                <a:cs typeface="Trebuchet MS"/>
              </a:rPr>
              <a:t>C</a:t>
            </a:r>
            <a:r>
              <a:rPr sz="2750" spc="-35" dirty="0">
                <a:latin typeface="Trebuchet MS"/>
                <a:cs typeface="Trebuchet MS"/>
              </a:rPr>
              <a:t>X</a:t>
            </a:r>
            <a:r>
              <a:rPr sz="2750" spc="80" dirty="0">
                <a:latin typeface="Trebuchet MS"/>
                <a:cs typeface="Trebuchet MS"/>
              </a:rPr>
              <a:t>R</a:t>
            </a:r>
            <a:r>
              <a:rPr sz="2750" spc="-265" dirty="0">
                <a:latin typeface="Trebuchet MS"/>
                <a:cs typeface="Trebuchet MS"/>
              </a:rPr>
              <a:t> </a:t>
            </a:r>
            <a:r>
              <a:rPr sz="2750" spc="-120" dirty="0">
                <a:latin typeface="Trebuchet MS"/>
                <a:cs typeface="Trebuchet MS"/>
              </a:rPr>
              <a:t>i</a:t>
            </a:r>
            <a:r>
              <a:rPr sz="2750" spc="105" dirty="0">
                <a:latin typeface="Trebuchet MS"/>
                <a:cs typeface="Trebuchet MS"/>
              </a:rPr>
              <a:t>m</a:t>
            </a:r>
            <a:r>
              <a:rPr sz="2750" spc="35" dirty="0">
                <a:latin typeface="Trebuchet MS"/>
                <a:cs typeface="Trebuchet MS"/>
              </a:rPr>
              <a:t>p</a:t>
            </a:r>
            <a:r>
              <a:rPr sz="2750" spc="-245" dirty="0">
                <a:latin typeface="Trebuchet MS"/>
                <a:cs typeface="Trebuchet MS"/>
              </a:rPr>
              <a:t>r</a:t>
            </a:r>
            <a:r>
              <a:rPr sz="2750" spc="20" dirty="0">
                <a:latin typeface="Trebuchet MS"/>
                <a:cs typeface="Trebuchet MS"/>
              </a:rPr>
              <a:t>o</a:t>
            </a:r>
            <a:r>
              <a:rPr sz="2750" spc="-75" dirty="0">
                <a:latin typeface="Trebuchet MS"/>
                <a:cs typeface="Trebuchet MS"/>
              </a:rPr>
              <a:t>v</a:t>
            </a:r>
            <a:r>
              <a:rPr sz="2750" spc="-80" dirty="0">
                <a:latin typeface="Trebuchet MS"/>
                <a:cs typeface="Trebuchet MS"/>
              </a:rPr>
              <a:t>e</a:t>
            </a:r>
            <a:r>
              <a:rPr sz="2750" spc="105" dirty="0">
                <a:latin typeface="Trebuchet MS"/>
                <a:cs typeface="Trebuchet MS"/>
              </a:rPr>
              <a:t>m</a:t>
            </a:r>
            <a:r>
              <a:rPr sz="2750" spc="-80" dirty="0">
                <a:latin typeface="Trebuchet MS"/>
                <a:cs typeface="Trebuchet MS"/>
              </a:rPr>
              <a:t>e</a:t>
            </a:r>
            <a:r>
              <a:rPr sz="2750" spc="-5" dirty="0">
                <a:latin typeface="Trebuchet MS"/>
                <a:cs typeface="Trebuchet MS"/>
              </a:rPr>
              <a:t>n</a:t>
            </a:r>
            <a:r>
              <a:rPr sz="2750" spc="-195" dirty="0">
                <a:latin typeface="Trebuchet MS"/>
                <a:cs typeface="Trebuchet MS"/>
              </a:rPr>
              <a:t>t</a:t>
            </a:r>
            <a:r>
              <a:rPr sz="2750" spc="-80" dirty="0">
                <a:latin typeface="Trebuchet MS"/>
                <a:cs typeface="Trebuchet MS"/>
              </a:rPr>
              <a:t> </a:t>
            </a:r>
            <a:r>
              <a:rPr sz="2750" spc="-195" dirty="0">
                <a:latin typeface="Trebuchet MS"/>
                <a:cs typeface="Trebuchet MS"/>
              </a:rPr>
              <a:t>f</a:t>
            </a:r>
            <a:r>
              <a:rPr sz="2750" spc="20" dirty="0">
                <a:latin typeface="Trebuchet MS"/>
                <a:cs typeface="Trebuchet MS"/>
              </a:rPr>
              <a:t>o</a:t>
            </a:r>
            <a:r>
              <a:rPr sz="2750" spc="-70" dirty="0">
                <a:latin typeface="Trebuchet MS"/>
                <a:cs typeface="Trebuchet MS"/>
              </a:rPr>
              <a:t>ll</a:t>
            </a:r>
            <a:r>
              <a:rPr sz="2750" spc="20" dirty="0">
                <a:latin typeface="Trebuchet MS"/>
                <a:cs typeface="Trebuchet MS"/>
              </a:rPr>
              <a:t>o</a:t>
            </a:r>
            <a:r>
              <a:rPr sz="2750" spc="-30" dirty="0">
                <a:latin typeface="Trebuchet MS"/>
                <a:cs typeface="Trebuchet MS"/>
              </a:rPr>
              <a:t>w</a:t>
            </a:r>
            <a:r>
              <a:rPr sz="2750" spc="195" dirty="0">
                <a:latin typeface="Trebuchet MS"/>
                <a:cs typeface="Trebuchet MS"/>
              </a:rPr>
              <a:t>s  </a:t>
            </a:r>
            <a:r>
              <a:rPr sz="2750" spc="60" dirty="0">
                <a:latin typeface="Trebuchet MS"/>
                <a:cs typeface="Trebuchet MS"/>
              </a:rPr>
              <a:t>c</a:t>
            </a:r>
            <a:r>
              <a:rPr sz="2750" spc="-65" dirty="0">
                <a:latin typeface="Trebuchet MS"/>
                <a:cs typeface="Trebuchet MS"/>
              </a:rPr>
              <a:t>l</a:t>
            </a:r>
            <a:r>
              <a:rPr sz="2750" spc="-114" dirty="0">
                <a:latin typeface="Trebuchet MS"/>
                <a:cs typeface="Trebuchet MS"/>
              </a:rPr>
              <a:t>i</a:t>
            </a:r>
            <a:r>
              <a:rPr sz="2750" spc="-5" dirty="0">
                <a:latin typeface="Trebuchet MS"/>
                <a:cs typeface="Trebuchet MS"/>
              </a:rPr>
              <a:t>n</a:t>
            </a:r>
            <a:r>
              <a:rPr sz="2750" spc="-114" dirty="0">
                <a:latin typeface="Trebuchet MS"/>
                <a:cs typeface="Trebuchet MS"/>
              </a:rPr>
              <a:t>i</a:t>
            </a:r>
            <a:r>
              <a:rPr sz="2750" spc="60" dirty="0">
                <a:latin typeface="Trebuchet MS"/>
                <a:cs typeface="Trebuchet MS"/>
              </a:rPr>
              <a:t>c</a:t>
            </a:r>
            <a:r>
              <a:rPr sz="2750" spc="50" dirty="0">
                <a:latin typeface="Trebuchet MS"/>
                <a:cs typeface="Trebuchet MS"/>
              </a:rPr>
              <a:t>a</a:t>
            </a:r>
            <a:r>
              <a:rPr sz="2750" spc="-90" dirty="0">
                <a:latin typeface="Trebuchet MS"/>
                <a:cs typeface="Trebuchet MS"/>
              </a:rPr>
              <a:t>l</a:t>
            </a:r>
            <a:r>
              <a:rPr sz="2750" spc="-204" dirty="0">
                <a:latin typeface="Trebuchet MS"/>
                <a:cs typeface="Trebuchet MS"/>
              </a:rPr>
              <a:t> </a:t>
            </a:r>
            <a:r>
              <a:rPr sz="2750" spc="-114" dirty="0">
                <a:latin typeface="Trebuchet MS"/>
                <a:cs typeface="Trebuchet MS"/>
              </a:rPr>
              <a:t>i</a:t>
            </a:r>
            <a:r>
              <a:rPr sz="2750" spc="114" dirty="0">
                <a:latin typeface="Trebuchet MS"/>
                <a:cs typeface="Trebuchet MS"/>
              </a:rPr>
              <a:t>m</a:t>
            </a:r>
            <a:r>
              <a:rPr sz="2750" spc="40" dirty="0">
                <a:latin typeface="Trebuchet MS"/>
                <a:cs typeface="Trebuchet MS"/>
              </a:rPr>
              <a:t>p</a:t>
            </a:r>
            <a:r>
              <a:rPr sz="2750" spc="-245" dirty="0">
                <a:latin typeface="Trebuchet MS"/>
                <a:cs typeface="Trebuchet MS"/>
              </a:rPr>
              <a:t>r</a:t>
            </a:r>
            <a:r>
              <a:rPr sz="2750" spc="25" dirty="0">
                <a:latin typeface="Trebuchet MS"/>
                <a:cs typeface="Trebuchet MS"/>
              </a:rPr>
              <a:t>o</a:t>
            </a:r>
            <a:r>
              <a:rPr sz="2750" spc="-80" dirty="0">
                <a:latin typeface="Trebuchet MS"/>
                <a:cs typeface="Trebuchet MS"/>
              </a:rPr>
              <a:t>ve</a:t>
            </a:r>
            <a:r>
              <a:rPr sz="2750" spc="114" dirty="0">
                <a:latin typeface="Trebuchet MS"/>
                <a:cs typeface="Trebuchet MS"/>
              </a:rPr>
              <a:t>m</a:t>
            </a:r>
            <a:r>
              <a:rPr sz="2750" spc="-80" dirty="0">
                <a:latin typeface="Trebuchet MS"/>
                <a:cs typeface="Trebuchet MS"/>
              </a:rPr>
              <a:t>e</a:t>
            </a:r>
            <a:r>
              <a:rPr sz="2750" spc="-5" dirty="0">
                <a:latin typeface="Trebuchet MS"/>
                <a:cs typeface="Trebuchet MS"/>
              </a:rPr>
              <a:t>n</a:t>
            </a:r>
            <a:r>
              <a:rPr sz="2750" spc="-195" dirty="0">
                <a:latin typeface="Trebuchet MS"/>
                <a:cs typeface="Trebuchet MS"/>
              </a:rPr>
              <a:t>t</a:t>
            </a:r>
            <a:r>
              <a:rPr sz="2750" spc="-75" dirty="0">
                <a:latin typeface="Trebuchet MS"/>
                <a:cs typeface="Trebuchet MS"/>
              </a:rPr>
              <a:t> </a:t>
            </a:r>
            <a:r>
              <a:rPr sz="2750" spc="50" dirty="0">
                <a:latin typeface="Trebuchet MS"/>
                <a:cs typeface="Trebuchet MS"/>
              </a:rPr>
              <a:t>a</a:t>
            </a:r>
            <a:r>
              <a:rPr sz="2750" spc="-190" dirty="0">
                <a:latin typeface="Trebuchet MS"/>
                <a:cs typeface="Trebuchet MS"/>
              </a:rPr>
              <a:t>f</a:t>
            </a:r>
            <a:r>
              <a:rPr sz="2750" spc="-105" dirty="0">
                <a:latin typeface="Trebuchet MS"/>
                <a:cs typeface="Trebuchet MS"/>
              </a:rPr>
              <a:t>t</a:t>
            </a:r>
            <a:r>
              <a:rPr sz="2750" spc="-170" dirty="0">
                <a:latin typeface="Trebuchet MS"/>
                <a:cs typeface="Trebuchet MS"/>
              </a:rPr>
              <a:t>e</a:t>
            </a:r>
            <a:r>
              <a:rPr sz="2750" spc="-140" dirty="0">
                <a:latin typeface="Trebuchet MS"/>
                <a:cs typeface="Trebuchet MS"/>
              </a:rPr>
              <a:t>r</a:t>
            </a:r>
            <a:r>
              <a:rPr sz="2750" spc="-180" dirty="0">
                <a:latin typeface="Trebuchet MS"/>
                <a:cs typeface="Trebuchet MS"/>
              </a:rPr>
              <a:t> </a:t>
            </a:r>
            <a:r>
              <a:rPr sz="2750" spc="25" dirty="0">
                <a:latin typeface="Trebuchet MS"/>
                <a:cs typeface="Trebuchet MS"/>
              </a:rPr>
              <a:t>1  </a:t>
            </a:r>
            <a:r>
              <a:rPr sz="2750" spc="-65" dirty="0">
                <a:latin typeface="Trebuchet MS"/>
                <a:cs typeface="Trebuchet MS"/>
              </a:rPr>
              <a:t>t</a:t>
            </a:r>
            <a:r>
              <a:rPr sz="2750" spc="-80" dirty="0">
                <a:latin typeface="Trebuchet MS"/>
                <a:cs typeface="Trebuchet MS"/>
              </a:rPr>
              <a:t>o</a:t>
            </a:r>
            <a:r>
              <a:rPr sz="2750" spc="-260" dirty="0">
                <a:latin typeface="Trebuchet MS"/>
                <a:cs typeface="Trebuchet MS"/>
              </a:rPr>
              <a:t> </a:t>
            </a:r>
            <a:r>
              <a:rPr sz="2750" spc="40" dirty="0">
                <a:latin typeface="Trebuchet MS"/>
                <a:cs typeface="Trebuchet MS"/>
              </a:rPr>
              <a:t>2</a:t>
            </a:r>
            <a:r>
              <a:rPr sz="2750" spc="-215" dirty="0">
                <a:latin typeface="Trebuchet MS"/>
                <a:cs typeface="Trebuchet MS"/>
              </a:rPr>
              <a:t> </a:t>
            </a:r>
            <a:r>
              <a:rPr sz="2750" spc="-25" dirty="0">
                <a:latin typeface="Trebuchet MS"/>
                <a:cs typeface="Trebuchet MS"/>
              </a:rPr>
              <a:t>w</a:t>
            </a:r>
            <a:r>
              <a:rPr sz="2750" spc="-80" dirty="0">
                <a:latin typeface="Trebuchet MS"/>
                <a:cs typeface="Trebuchet MS"/>
              </a:rPr>
              <a:t>ee</a:t>
            </a:r>
            <a:r>
              <a:rPr sz="2750" spc="-114" dirty="0">
                <a:latin typeface="Trebuchet MS"/>
                <a:cs typeface="Trebuchet MS"/>
              </a:rPr>
              <a:t>k</a:t>
            </a:r>
            <a:r>
              <a:rPr sz="2750" spc="235" dirty="0">
                <a:latin typeface="Trebuchet MS"/>
                <a:cs typeface="Trebuchet MS"/>
              </a:rPr>
              <a:t>s</a:t>
            </a:r>
            <a:r>
              <a:rPr sz="2750" spc="-160" dirty="0">
                <a:latin typeface="Trebuchet MS"/>
                <a:cs typeface="Trebuchet MS"/>
              </a:rPr>
              <a:t> </a:t>
            </a:r>
            <a:r>
              <a:rPr sz="2750" spc="20" dirty="0">
                <a:latin typeface="Trebuchet MS"/>
                <a:cs typeface="Trebuchet MS"/>
              </a:rPr>
              <a:t>o</a:t>
            </a:r>
            <a:r>
              <a:rPr sz="2750" spc="-140" dirty="0">
                <a:latin typeface="Trebuchet MS"/>
                <a:cs typeface="Trebuchet MS"/>
              </a:rPr>
              <a:t>r</a:t>
            </a:r>
            <a:r>
              <a:rPr sz="2750" spc="-185" dirty="0">
                <a:latin typeface="Trebuchet MS"/>
                <a:cs typeface="Trebuchet MS"/>
              </a:rPr>
              <a:t> </a:t>
            </a:r>
            <a:r>
              <a:rPr sz="2750" spc="110" dirty="0">
                <a:latin typeface="Trebuchet MS"/>
                <a:cs typeface="Trebuchet MS"/>
              </a:rPr>
              <a:t>m</a:t>
            </a:r>
            <a:r>
              <a:rPr sz="2750" spc="20" dirty="0">
                <a:latin typeface="Trebuchet MS"/>
                <a:cs typeface="Trebuchet MS"/>
              </a:rPr>
              <a:t>o</a:t>
            </a:r>
            <a:r>
              <a:rPr sz="2750" spc="-245" dirty="0">
                <a:latin typeface="Trebuchet MS"/>
                <a:cs typeface="Trebuchet MS"/>
              </a:rPr>
              <a:t>r</a:t>
            </a:r>
            <a:r>
              <a:rPr sz="2750" spc="-155" dirty="0">
                <a:latin typeface="Trebuchet MS"/>
                <a:cs typeface="Trebuchet MS"/>
              </a:rPr>
              <a:t>e</a:t>
            </a:r>
            <a:r>
              <a:rPr sz="2750" spc="-220" dirty="0">
                <a:latin typeface="Trebuchet MS"/>
                <a:cs typeface="Trebuchet MS"/>
              </a:rPr>
              <a:t>.</a:t>
            </a:r>
            <a:endParaRPr sz="275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7800" y="361950"/>
            <a:ext cx="6934200" cy="63627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1149" y="361950"/>
            <a:ext cx="8658225" cy="62293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1217" y="540003"/>
            <a:ext cx="8172450" cy="520509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825"/>
              </a:spcBef>
            </a:pPr>
            <a:r>
              <a:rPr sz="2400" b="1" spc="-140" dirty="0">
                <a:latin typeface="Trebuchet MS"/>
                <a:cs typeface="Trebuchet MS"/>
              </a:rPr>
              <a:t>2</a:t>
            </a:r>
            <a:r>
              <a:rPr sz="2400" b="1" spc="-165" dirty="0">
                <a:latin typeface="Trebuchet MS"/>
                <a:cs typeface="Trebuchet MS"/>
              </a:rPr>
              <a:t>.</a:t>
            </a:r>
            <a:r>
              <a:rPr sz="2400" b="1" spc="-175" dirty="0">
                <a:latin typeface="Trebuchet MS"/>
                <a:cs typeface="Trebuchet MS"/>
              </a:rPr>
              <a:t> </a:t>
            </a:r>
            <a:r>
              <a:rPr sz="2400" b="1" spc="-25" dirty="0">
                <a:latin typeface="Trebuchet MS"/>
                <a:cs typeface="Trebuchet MS"/>
              </a:rPr>
              <a:t>A</a:t>
            </a:r>
            <a:r>
              <a:rPr sz="2400" b="1" spc="65" dirty="0">
                <a:latin typeface="Trebuchet MS"/>
                <a:cs typeface="Trebuchet MS"/>
              </a:rPr>
              <a:t>B</a:t>
            </a:r>
            <a:r>
              <a:rPr sz="2400" b="1" spc="110" dirty="0">
                <a:latin typeface="Trebuchet MS"/>
                <a:cs typeface="Trebuchet MS"/>
              </a:rPr>
              <a:t>G</a:t>
            </a:r>
            <a:endParaRPr sz="2400">
              <a:latin typeface="Trebuchet MS"/>
              <a:cs typeface="Trebuchet MS"/>
            </a:endParaRPr>
          </a:p>
          <a:p>
            <a:pPr marL="241300" indent="-229235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110" dirty="0">
                <a:latin typeface="Trebuchet MS"/>
                <a:cs typeface="Trebuchet MS"/>
              </a:rPr>
              <a:t>a</a:t>
            </a:r>
            <a:r>
              <a:rPr sz="2400" spc="-75" dirty="0">
                <a:latin typeface="Trebuchet MS"/>
                <a:cs typeface="Trebuchet MS"/>
              </a:rPr>
              <a:t>.</a:t>
            </a:r>
            <a:r>
              <a:rPr sz="2400" spc="-220" dirty="0">
                <a:latin typeface="Trebuchet MS"/>
                <a:cs typeface="Trebuchet MS"/>
              </a:rPr>
              <a:t> </a:t>
            </a:r>
            <a:r>
              <a:rPr sz="2400" spc="150" dirty="0">
                <a:latin typeface="Trebuchet MS"/>
                <a:cs typeface="Trebuchet MS"/>
              </a:rPr>
              <a:t>H</a:t>
            </a:r>
            <a:r>
              <a:rPr sz="2400" spc="-140" dirty="0">
                <a:latin typeface="Trebuchet MS"/>
                <a:cs typeface="Trebuchet MS"/>
              </a:rPr>
              <a:t>y</a:t>
            </a:r>
            <a:r>
              <a:rPr sz="2400" spc="20" dirty="0">
                <a:latin typeface="Trebuchet MS"/>
                <a:cs typeface="Trebuchet MS"/>
              </a:rPr>
              <a:t>p</a:t>
            </a:r>
            <a:r>
              <a:rPr sz="2400" spc="-30" dirty="0">
                <a:latin typeface="Trebuchet MS"/>
                <a:cs typeface="Trebuchet MS"/>
              </a:rPr>
              <a:t>o</a:t>
            </a:r>
            <a:r>
              <a:rPr sz="2400" spc="-229" dirty="0">
                <a:latin typeface="Trebuchet MS"/>
                <a:cs typeface="Trebuchet MS"/>
              </a:rPr>
              <a:t>x</a:t>
            </a:r>
            <a:r>
              <a:rPr sz="2400" spc="-40" dirty="0">
                <a:latin typeface="Trebuchet MS"/>
                <a:cs typeface="Trebuchet MS"/>
              </a:rPr>
              <a:t>e</a:t>
            </a:r>
            <a:r>
              <a:rPr sz="2400" spc="30" dirty="0">
                <a:latin typeface="Trebuchet MS"/>
                <a:cs typeface="Trebuchet MS"/>
              </a:rPr>
              <a:t>m</a:t>
            </a:r>
            <a:r>
              <a:rPr sz="2400" spc="-95" dirty="0">
                <a:latin typeface="Trebuchet MS"/>
                <a:cs typeface="Trebuchet MS"/>
              </a:rPr>
              <a:t>i</a:t>
            </a:r>
            <a:r>
              <a:rPr sz="2400" spc="15" dirty="0">
                <a:latin typeface="Trebuchet MS"/>
                <a:cs typeface="Trebuchet MS"/>
              </a:rPr>
              <a:t>a</a:t>
            </a:r>
            <a:r>
              <a:rPr sz="2400" spc="-204" dirty="0">
                <a:latin typeface="Trebuchet MS"/>
                <a:cs typeface="Trebuchet MS"/>
              </a:rPr>
              <a:t> </a:t>
            </a:r>
            <a:r>
              <a:rPr sz="2400" spc="-210" dirty="0">
                <a:latin typeface="Trebuchet MS"/>
                <a:cs typeface="Trebuchet MS"/>
              </a:rPr>
              <a:t>(</a:t>
            </a:r>
            <a:r>
              <a:rPr sz="2400" spc="-70" dirty="0">
                <a:latin typeface="Trebuchet MS"/>
                <a:cs typeface="Trebuchet MS"/>
              </a:rPr>
              <a:t>P</a:t>
            </a:r>
            <a:r>
              <a:rPr sz="2400" spc="65" dirty="0">
                <a:latin typeface="Trebuchet MS"/>
                <a:cs typeface="Trebuchet MS"/>
              </a:rPr>
              <a:t>a</a:t>
            </a:r>
            <a:r>
              <a:rPr sz="2400" spc="50" dirty="0">
                <a:latin typeface="Trebuchet MS"/>
                <a:cs typeface="Trebuchet MS"/>
              </a:rPr>
              <a:t>O</a:t>
            </a:r>
            <a:r>
              <a:rPr sz="2400" spc="25" dirty="0">
                <a:latin typeface="Trebuchet MS"/>
                <a:cs typeface="Trebuchet MS"/>
              </a:rPr>
              <a:t>2</a:t>
            </a:r>
            <a:r>
              <a:rPr sz="2400" spc="-140" dirty="0">
                <a:latin typeface="Trebuchet MS"/>
                <a:cs typeface="Trebuchet MS"/>
              </a:rPr>
              <a:t> </a:t>
            </a:r>
            <a:r>
              <a:rPr sz="2400" spc="10" dirty="0">
                <a:latin typeface="Trebuchet MS"/>
                <a:cs typeface="Trebuchet MS"/>
              </a:rPr>
              <a:t>&lt;60</a:t>
            </a:r>
            <a:r>
              <a:rPr sz="2400" spc="-210" dirty="0">
                <a:latin typeface="Trebuchet MS"/>
                <a:cs typeface="Trebuchet MS"/>
              </a:rPr>
              <a:t>)</a:t>
            </a:r>
            <a:r>
              <a:rPr sz="2400" spc="-195" dirty="0"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  <a:p>
            <a:pPr marL="241300" marR="737235" indent="-229235">
              <a:lnSpc>
                <a:spcPct val="90000"/>
              </a:lnSpc>
              <a:spcBef>
                <a:spcPts val="101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130" dirty="0">
                <a:latin typeface="Trebuchet MS"/>
                <a:cs typeface="Trebuchet MS"/>
              </a:rPr>
              <a:t>b.</a:t>
            </a:r>
            <a:r>
              <a:rPr sz="2400" spc="-210" dirty="0">
                <a:latin typeface="Trebuchet MS"/>
                <a:cs typeface="Trebuchet MS"/>
              </a:rPr>
              <a:t> </a:t>
            </a:r>
            <a:r>
              <a:rPr sz="2400" spc="-114" dirty="0">
                <a:latin typeface="Trebuchet MS"/>
                <a:cs typeface="Trebuchet MS"/>
              </a:rPr>
              <a:t>Initially,</a:t>
            </a:r>
            <a:r>
              <a:rPr sz="2400" spc="-210" dirty="0">
                <a:latin typeface="Trebuchet MS"/>
                <a:cs typeface="Trebuchet MS"/>
              </a:rPr>
              <a:t> </a:t>
            </a:r>
            <a:r>
              <a:rPr sz="2400" spc="-50" dirty="0">
                <a:latin typeface="Trebuchet MS"/>
                <a:cs typeface="Trebuchet MS"/>
              </a:rPr>
              <a:t>respiratory</a:t>
            </a:r>
            <a:r>
              <a:rPr sz="2400" spc="-380" dirty="0">
                <a:latin typeface="Trebuchet MS"/>
                <a:cs typeface="Trebuchet MS"/>
              </a:rPr>
              <a:t> </a:t>
            </a:r>
            <a:r>
              <a:rPr sz="2400" spc="15" dirty="0">
                <a:latin typeface="Trebuchet MS"/>
                <a:cs typeface="Trebuchet MS"/>
              </a:rPr>
              <a:t>alkalosis</a:t>
            </a:r>
            <a:r>
              <a:rPr sz="2400" spc="-395" dirty="0">
                <a:latin typeface="Trebuchet MS"/>
                <a:cs typeface="Trebuchet MS"/>
              </a:rPr>
              <a:t> </a:t>
            </a:r>
            <a:r>
              <a:rPr sz="2400" spc="10" dirty="0">
                <a:latin typeface="Trebuchet MS"/>
                <a:cs typeface="Trebuchet MS"/>
              </a:rPr>
              <a:t>(PaCO2</a:t>
            </a:r>
            <a:r>
              <a:rPr sz="2400" spc="-125" dirty="0">
                <a:latin typeface="Trebuchet MS"/>
                <a:cs typeface="Trebuchet MS"/>
              </a:rPr>
              <a:t> </a:t>
            </a:r>
            <a:r>
              <a:rPr sz="2400" spc="-35" dirty="0">
                <a:latin typeface="Trebuchet MS"/>
                <a:cs typeface="Trebuchet MS"/>
              </a:rPr>
              <a:t>&lt;40)</a:t>
            </a:r>
            <a:r>
              <a:rPr sz="2400" spc="-225" dirty="0">
                <a:latin typeface="Trebuchet MS"/>
                <a:cs typeface="Trebuchet MS"/>
              </a:rPr>
              <a:t> </a:t>
            </a:r>
            <a:r>
              <a:rPr sz="2400" spc="50" dirty="0">
                <a:latin typeface="Trebuchet MS"/>
                <a:cs typeface="Trebuchet MS"/>
              </a:rPr>
              <a:t>is</a:t>
            </a:r>
            <a:r>
              <a:rPr sz="2400" spc="-240" dirty="0">
                <a:latin typeface="Trebuchet MS"/>
                <a:cs typeface="Trebuchet MS"/>
              </a:rPr>
              <a:t> </a:t>
            </a:r>
            <a:r>
              <a:rPr sz="2400" spc="-45" dirty="0">
                <a:latin typeface="Trebuchet MS"/>
                <a:cs typeface="Trebuchet MS"/>
              </a:rPr>
              <a:t>present, </a:t>
            </a:r>
            <a:r>
              <a:rPr sz="2400" spc="-71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w</a:t>
            </a:r>
            <a:r>
              <a:rPr sz="2400" spc="-5" dirty="0">
                <a:latin typeface="Trebuchet MS"/>
                <a:cs typeface="Trebuchet MS"/>
              </a:rPr>
              <a:t>h</a:t>
            </a:r>
            <a:r>
              <a:rPr sz="2400" spc="-95" dirty="0">
                <a:latin typeface="Trebuchet MS"/>
                <a:cs typeface="Trebuchet MS"/>
              </a:rPr>
              <a:t>i</a:t>
            </a:r>
            <a:r>
              <a:rPr sz="2400" spc="80" dirty="0">
                <a:latin typeface="Trebuchet MS"/>
                <a:cs typeface="Trebuchet MS"/>
              </a:rPr>
              <a:t>c</a:t>
            </a:r>
            <a:r>
              <a:rPr sz="2400" spc="10" dirty="0">
                <a:latin typeface="Trebuchet MS"/>
                <a:cs typeface="Trebuchet MS"/>
              </a:rPr>
              <a:t>h</a:t>
            </a:r>
            <a:r>
              <a:rPr sz="2400" spc="-315" dirty="0">
                <a:latin typeface="Trebuchet MS"/>
                <a:cs typeface="Trebuchet MS"/>
              </a:rPr>
              <a:t> </a:t>
            </a:r>
            <a:r>
              <a:rPr sz="2400" spc="-15" dirty="0">
                <a:latin typeface="Trebuchet MS"/>
                <a:cs typeface="Trebuchet MS"/>
              </a:rPr>
              <a:t>g</a:t>
            </a:r>
            <a:r>
              <a:rPr sz="2400" spc="-95" dirty="0">
                <a:latin typeface="Trebuchet MS"/>
                <a:cs typeface="Trebuchet MS"/>
              </a:rPr>
              <a:t>i</a:t>
            </a:r>
            <a:r>
              <a:rPr sz="2400" spc="-130" dirty="0">
                <a:latin typeface="Trebuchet MS"/>
                <a:cs typeface="Trebuchet MS"/>
              </a:rPr>
              <a:t>v</a:t>
            </a:r>
            <a:r>
              <a:rPr sz="2400" spc="-40" dirty="0">
                <a:latin typeface="Trebuchet MS"/>
                <a:cs typeface="Trebuchet MS"/>
              </a:rPr>
              <a:t>e</a:t>
            </a:r>
            <a:r>
              <a:rPr sz="2400" spc="195" dirty="0">
                <a:latin typeface="Trebuchet MS"/>
                <a:cs typeface="Trebuchet MS"/>
              </a:rPr>
              <a:t>s</a:t>
            </a:r>
            <a:r>
              <a:rPr sz="2400" spc="-245" dirty="0">
                <a:latin typeface="Trebuchet MS"/>
                <a:cs typeface="Trebuchet MS"/>
              </a:rPr>
              <a:t> </a:t>
            </a:r>
            <a:r>
              <a:rPr sz="2400" spc="-50" dirty="0">
                <a:latin typeface="Trebuchet MS"/>
                <a:cs typeface="Trebuchet MS"/>
              </a:rPr>
              <a:t>way</a:t>
            </a:r>
            <a:r>
              <a:rPr sz="2400" spc="-315" dirty="0">
                <a:latin typeface="Trebuchet MS"/>
                <a:cs typeface="Trebuchet MS"/>
              </a:rPr>
              <a:t> </a:t>
            </a:r>
            <a:r>
              <a:rPr sz="2400" spc="-204" dirty="0">
                <a:latin typeface="Trebuchet MS"/>
                <a:cs typeface="Trebuchet MS"/>
              </a:rPr>
              <a:t>t</a:t>
            </a:r>
            <a:r>
              <a:rPr sz="2400" spc="35" dirty="0">
                <a:latin typeface="Trebuchet MS"/>
                <a:cs typeface="Trebuchet MS"/>
              </a:rPr>
              <a:t>o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114" dirty="0">
                <a:latin typeface="Trebuchet MS"/>
                <a:cs typeface="Trebuchet MS"/>
              </a:rPr>
              <a:t>r</a:t>
            </a:r>
            <a:r>
              <a:rPr sz="2400" spc="-40" dirty="0">
                <a:latin typeface="Trebuchet MS"/>
                <a:cs typeface="Trebuchet MS"/>
              </a:rPr>
              <a:t>e</a:t>
            </a:r>
            <a:r>
              <a:rPr sz="2400" spc="220" dirty="0">
                <a:latin typeface="Trebuchet MS"/>
                <a:cs typeface="Trebuchet MS"/>
              </a:rPr>
              <a:t>s</a:t>
            </a:r>
            <a:r>
              <a:rPr sz="2400" spc="-75" dirty="0">
                <a:latin typeface="Trebuchet MS"/>
                <a:cs typeface="Trebuchet MS"/>
              </a:rPr>
              <a:t>p</a:t>
            </a:r>
            <a:r>
              <a:rPr sz="2400" spc="-10" dirty="0">
                <a:latin typeface="Trebuchet MS"/>
                <a:cs typeface="Trebuchet MS"/>
              </a:rPr>
              <a:t>i</a:t>
            </a:r>
            <a:r>
              <a:rPr sz="2400" spc="-185" dirty="0">
                <a:latin typeface="Trebuchet MS"/>
                <a:cs typeface="Trebuchet MS"/>
              </a:rPr>
              <a:t>r</a:t>
            </a:r>
            <a:r>
              <a:rPr sz="2400" spc="-100" dirty="0">
                <a:latin typeface="Trebuchet MS"/>
                <a:cs typeface="Trebuchet MS"/>
              </a:rPr>
              <a:t>at</a:t>
            </a:r>
            <a:r>
              <a:rPr sz="2400" spc="55" dirty="0">
                <a:latin typeface="Trebuchet MS"/>
                <a:cs typeface="Trebuchet MS"/>
              </a:rPr>
              <a:t>o</a:t>
            </a:r>
            <a:r>
              <a:rPr sz="2400" spc="-114" dirty="0">
                <a:latin typeface="Trebuchet MS"/>
                <a:cs typeface="Trebuchet MS"/>
              </a:rPr>
              <a:t>r</a:t>
            </a:r>
            <a:r>
              <a:rPr sz="2400" spc="-100" dirty="0">
                <a:latin typeface="Trebuchet MS"/>
                <a:cs typeface="Trebuchet MS"/>
              </a:rPr>
              <a:t>y</a:t>
            </a:r>
            <a:r>
              <a:rPr sz="2400" spc="-459" dirty="0">
                <a:latin typeface="Trebuchet MS"/>
                <a:cs typeface="Trebuchet MS"/>
              </a:rPr>
              <a:t> </a:t>
            </a:r>
            <a:r>
              <a:rPr sz="2400" spc="40" dirty="0">
                <a:latin typeface="Trebuchet MS"/>
                <a:cs typeface="Trebuchet MS"/>
              </a:rPr>
              <a:t>a</a:t>
            </a:r>
            <a:r>
              <a:rPr sz="2400" spc="45" dirty="0">
                <a:latin typeface="Trebuchet MS"/>
                <a:cs typeface="Trebuchet MS"/>
              </a:rPr>
              <a:t>c</a:t>
            </a:r>
            <a:r>
              <a:rPr sz="2400" spc="-95" dirty="0">
                <a:latin typeface="Trebuchet MS"/>
                <a:cs typeface="Trebuchet MS"/>
              </a:rPr>
              <a:t>i</a:t>
            </a:r>
            <a:r>
              <a:rPr sz="2400" spc="20" dirty="0">
                <a:latin typeface="Trebuchet MS"/>
                <a:cs typeface="Trebuchet MS"/>
              </a:rPr>
              <a:t>d</a:t>
            </a:r>
            <a:r>
              <a:rPr sz="2400" spc="45" dirty="0">
                <a:latin typeface="Trebuchet MS"/>
                <a:cs typeface="Trebuchet MS"/>
              </a:rPr>
              <a:t>o</a:t>
            </a:r>
            <a:r>
              <a:rPr sz="2400" spc="220" dirty="0">
                <a:latin typeface="Trebuchet MS"/>
                <a:cs typeface="Trebuchet MS"/>
              </a:rPr>
              <a:t>s</a:t>
            </a:r>
            <a:r>
              <a:rPr sz="2400" spc="-95" dirty="0">
                <a:latin typeface="Trebuchet MS"/>
                <a:cs typeface="Trebuchet MS"/>
              </a:rPr>
              <a:t>i</a:t>
            </a:r>
            <a:r>
              <a:rPr sz="2400" spc="195" dirty="0">
                <a:latin typeface="Trebuchet MS"/>
                <a:cs typeface="Trebuchet MS"/>
              </a:rPr>
              <a:t>s</a:t>
            </a:r>
            <a:r>
              <a:rPr sz="2400" spc="-320" dirty="0">
                <a:latin typeface="Trebuchet MS"/>
                <a:cs typeface="Trebuchet MS"/>
              </a:rPr>
              <a:t> </a:t>
            </a:r>
            <a:r>
              <a:rPr sz="2400" spc="110" dirty="0">
                <a:latin typeface="Trebuchet MS"/>
                <a:cs typeface="Trebuchet MS"/>
              </a:rPr>
              <a:t>a</a:t>
            </a:r>
            <a:r>
              <a:rPr sz="2400" spc="90" dirty="0">
                <a:latin typeface="Trebuchet MS"/>
                <a:cs typeface="Trebuchet MS"/>
              </a:rPr>
              <a:t>s</a:t>
            </a:r>
            <a:r>
              <a:rPr sz="2400" spc="-250" dirty="0">
                <a:latin typeface="Trebuchet MS"/>
                <a:cs typeface="Trebuchet MS"/>
              </a:rPr>
              <a:t> </a:t>
            </a:r>
            <a:r>
              <a:rPr sz="2400" spc="-204" dirty="0">
                <a:latin typeface="Trebuchet MS"/>
                <a:cs typeface="Trebuchet MS"/>
              </a:rPr>
              <a:t>t</a:t>
            </a:r>
            <a:r>
              <a:rPr sz="2400" spc="30" dirty="0">
                <a:latin typeface="Trebuchet MS"/>
                <a:cs typeface="Trebuchet MS"/>
              </a:rPr>
              <a:t>h</a:t>
            </a:r>
            <a:r>
              <a:rPr sz="2400" spc="-45" dirty="0">
                <a:latin typeface="Trebuchet MS"/>
                <a:cs typeface="Trebuchet MS"/>
              </a:rPr>
              <a:t>e</a:t>
            </a:r>
            <a:r>
              <a:rPr sz="2400" spc="-27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w</a:t>
            </a:r>
            <a:r>
              <a:rPr sz="2400" spc="5" dirty="0">
                <a:latin typeface="Trebuchet MS"/>
                <a:cs typeface="Trebuchet MS"/>
              </a:rPr>
              <a:t>o</a:t>
            </a:r>
            <a:r>
              <a:rPr sz="2400" spc="-114" dirty="0">
                <a:latin typeface="Trebuchet MS"/>
                <a:cs typeface="Trebuchet MS"/>
              </a:rPr>
              <a:t>r</a:t>
            </a:r>
            <a:r>
              <a:rPr sz="2400" spc="-45" dirty="0">
                <a:latin typeface="Trebuchet MS"/>
                <a:cs typeface="Trebuchet MS"/>
              </a:rPr>
              <a:t>k</a:t>
            </a:r>
            <a:r>
              <a:rPr sz="2400" spc="-325" dirty="0">
                <a:latin typeface="Trebuchet MS"/>
                <a:cs typeface="Trebuchet MS"/>
              </a:rPr>
              <a:t> </a:t>
            </a:r>
            <a:r>
              <a:rPr sz="2400" spc="55" dirty="0">
                <a:latin typeface="Trebuchet MS"/>
                <a:cs typeface="Trebuchet MS"/>
              </a:rPr>
              <a:t>o</a:t>
            </a:r>
            <a:r>
              <a:rPr sz="2400" spc="-145" dirty="0">
                <a:latin typeface="Trebuchet MS"/>
                <a:cs typeface="Trebuchet MS"/>
              </a:rPr>
              <a:t>f  </a:t>
            </a:r>
            <a:r>
              <a:rPr sz="2400" spc="-75" dirty="0">
                <a:latin typeface="Trebuchet MS"/>
                <a:cs typeface="Trebuchet MS"/>
              </a:rPr>
              <a:t>b</a:t>
            </a:r>
            <a:r>
              <a:rPr sz="2400" spc="-30" dirty="0">
                <a:latin typeface="Trebuchet MS"/>
                <a:cs typeface="Trebuchet MS"/>
              </a:rPr>
              <a:t>r</a:t>
            </a:r>
            <a:r>
              <a:rPr sz="2400" spc="-40" dirty="0">
                <a:latin typeface="Trebuchet MS"/>
                <a:cs typeface="Trebuchet MS"/>
              </a:rPr>
              <a:t>e</a:t>
            </a:r>
            <a:r>
              <a:rPr sz="2400" spc="-100" dirty="0">
                <a:latin typeface="Trebuchet MS"/>
                <a:cs typeface="Trebuchet MS"/>
              </a:rPr>
              <a:t>at</a:t>
            </a:r>
            <a:r>
              <a:rPr sz="2400" spc="30" dirty="0">
                <a:latin typeface="Trebuchet MS"/>
                <a:cs typeface="Trebuchet MS"/>
              </a:rPr>
              <a:t>h</a:t>
            </a:r>
            <a:r>
              <a:rPr sz="2400" spc="-95" dirty="0">
                <a:latin typeface="Trebuchet MS"/>
                <a:cs typeface="Trebuchet MS"/>
              </a:rPr>
              <a:t>i</a:t>
            </a:r>
            <a:r>
              <a:rPr sz="2400" spc="30" dirty="0">
                <a:latin typeface="Trebuchet MS"/>
                <a:cs typeface="Trebuchet MS"/>
              </a:rPr>
              <a:t>n</a:t>
            </a:r>
            <a:r>
              <a:rPr sz="2400" spc="-45" dirty="0">
                <a:latin typeface="Trebuchet MS"/>
                <a:cs typeface="Trebuchet MS"/>
              </a:rPr>
              <a:t>g</a:t>
            </a:r>
            <a:r>
              <a:rPr sz="2400" spc="-370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i</a:t>
            </a:r>
            <a:r>
              <a:rPr sz="2400" spc="35" dirty="0">
                <a:latin typeface="Trebuchet MS"/>
                <a:cs typeface="Trebuchet MS"/>
              </a:rPr>
              <a:t>n</a:t>
            </a:r>
            <a:r>
              <a:rPr sz="2400" spc="80" dirty="0">
                <a:latin typeface="Trebuchet MS"/>
                <a:cs typeface="Trebuchet MS"/>
              </a:rPr>
              <a:t>c</a:t>
            </a:r>
            <a:r>
              <a:rPr sz="2400" spc="-114" dirty="0">
                <a:latin typeface="Trebuchet MS"/>
                <a:cs typeface="Trebuchet MS"/>
              </a:rPr>
              <a:t>r</a:t>
            </a:r>
            <a:r>
              <a:rPr sz="2400" spc="-35" dirty="0">
                <a:latin typeface="Trebuchet MS"/>
                <a:cs typeface="Trebuchet MS"/>
              </a:rPr>
              <a:t>e</a:t>
            </a:r>
            <a:r>
              <a:rPr sz="2400" spc="110" dirty="0">
                <a:latin typeface="Trebuchet MS"/>
                <a:cs typeface="Trebuchet MS"/>
              </a:rPr>
              <a:t>a</a:t>
            </a:r>
            <a:r>
              <a:rPr sz="2400" spc="120" dirty="0">
                <a:latin typeface="Trebuchet MS"/>
                <a:cs typeface="Trebuchet MS"/>
              </a:rPr>
              <a:t>s</a:t>
            </a:r>
            <a:r>
              <a:rPr sz="2400" spc="-35" dirty="0">
                <a:latin typeface="Trebuchet MS"/>
                <a:cs typeface="Trebuchet MS"/>
              </a:rPr>
              <a:t>e</a:t>
            </a:r>
            <a:r>
              <a:rPr sz="2400" spc="195" dirty="0">
                <a:latin typeface="Trebuchet MS"/>
                <a:cs typeface="Trebuchet MS"/>
              </a:rPr>
              <a:t>s</a:t>
            </a:r>
            <a:r>
              <a:rPr sz="2400" spc="-390" dirty="0">
                <a:latin typeface="Trebuchet MS"/>
                <a:cs typeface="Trebuchet MS"/>
              </a:rPr>
              <a:t> </a:t>
            </a:r>
            <a:r>
              <a:rPr sz="2400" spc="5" dirty="0">
                <a:latin typeface="Trebuchet MS"/>
                <a:cs typeface="Trebuchet MS"/>
              </a:rPr>
              <a:t>a</a:t>
            </a:r>
            <a:r>
              <a:rPr sz="2400" spc="35" dirty="0">
                <a:latin typeface="Trebuchet MS"/>
                <a:cs typeface="Trebuchet MS"/>
              </a:rPr>
              <a:t>n</a:t>
            </a:r>
            <a:r>
              <a:rPr sz="2400" spc="5" dirty="0">
                <a:latin typeface="Trebuchet MS"/>
                <a:cs typeface="Trebuchet MS"/>
              </a:rPr>
              <a:t>d</a:t>
            </a:r>
            <a:r>
              <a:rPr sz="2400" spc="-270" dirty="0">
                <a:latin typeface="Trebuchet MS"/>
                <a:cs typeface="Trebuchet MS"/>
              </a:rPr>
              <a:t> </a:t>
            </a:r>
            <a:r>
              <a:rPr sz="2400" spc="-65" dirty="0">
                <a:latin typeface="Trebuchet MS"/>
                <a:cs typeface="Trebuchet MS"/>
              </a:rPr>
              <a:t>P</a:t>
            </a:r>
            <a:r>
              <a:rPr sz="2400" spc="105" dirty="0">
                <a:latin typeface="Trebuchet MS"/>
                <a:cs typeface="Trebuchet MS"/>
              </a:rPr>
              <a:t>a</a:t>
            </a:r>
            <a:r>
              <a:rPr sz="2400" spc="114" dirty="0">
                <a:latin typeface="Trebuchet MS"/>
                <a:cs typeface="Trebuchet MS"/>
              </a:rPr>
              <a:t>C</a:t>
            </a:r>
            <a:r>
              <a:rPr sz="2400" spc="105" dirty="0">
                <a:latin typeface="Trebuchet MS"/>
                <a:cs typeface="Trebuchet MS"/>
              </a:rPr>
              <a:t>O</a:t>
            </a:r>
            <a:r>
              <a:rPr sz="2400" spc="20" dirty="0">
                <a:latin typeface="Trebuchet MS"/>
                <a:cs typeface="Trebuchet MS"/>
              </a:rPr>
              <a:t>2</a:t>
            </a:r>
            <a:r>
              <a:rPr sz="2400" spc="-210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i</a:t>
            </a:r>
            <a:r>
              <a:rPr sz="2400" spc="35" dirty="0">
                <a:latin typeface="Trebuchet MS"/>
                <a:cs typeface="Trebuchet MS"/>
              </a:rPr>
              <a:t>n</a:t>
            </a:r>
            <a:r>
              <a:rPr sz="2400" spc="80" dirty="0">
                <a:latin typeface="Trebuchet MS"/>
                <a:cs typeface="Trebuchet MS"/>
              </a:rPr>
              <a:t>c</a:t>
            </a:r>
            <a:r>
              <a:rPr sz="2400" spc="-114" dirty="0">
                <a:latin typeface="Trebuchet MS"/>
                <a:cs typeface="Trebuchet MS"/>
              </a:rPr>
              <a:t>r</a:t>
            </a:r>
            <a:r>
              <a:rPr sz="2400" spc="-35" dirty="0">
                <a:latin typeface="Trebuchet MS"/>
                <a:cs typeface="Trebuchet MS"/>
              </a:rPr>
              <a:t>e</a:t>
            </a:r>
            <a:r>
              <a:rPr sz="2400" spc="110" dirty="0">
                <a:latin typeface="Trebuchet MS"/>
                <a:cs typeface="Trebuchet MS"/>
              </a:rPr>
              <a:t>a</a:t>
            </a:r>
            <a:r>
              <a:rPr sz="2400" spc="120" dirty="0">
                <a:latin typeface="Trebuchet MS"/>
                <a:cs typeface="Trebuchet MS"/>
              </a:rPr>
              <a:t>s</a:t>
            </a:r>
            <a:r>
              <a:rPr sz="2400" spc="-35" dirty="0">
                <a:latin typeface="Trebuchet MS"/>
                <a:cs typeface="Trebuchet MS"/>
              </a:rPr>
              <a:t>e</a:t>
            </a:r>
            <a:r>
              <a:rPr sz="2400" spc="225" dirty="0">
                <a:latin typeface="Trebuchet MS"/>
                <a:cs typeface="Trebuchet MS"/>
              </a:rPr>
              <a:t>s</a:t>
            </a:r>
            <a:r>
              <a:rPr sz="2400" spc="-195" dirty="0"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  <a:p>
            <a:pPr marL="241300" indent="-229235">
              <a:lnSpc>
                <a:spcPts val="2715"/>
              </a:lnSpc>
              <a:spcBef>
                <a:spcPts val="72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95" dirty="0">
                <a:latin typeface="Trebuchet MS"/>
                <a:cs typeface="Trebuchet MS"/>
              </a:rPr>
              <a:t>c.</a:t>
            </a:r>
            <a:r>
              <a:rPr sz="2400" spc="-215" dirty="0">
                <a:latin typeface="Trebuchet MS"/>
                <a:cs typeface="Trebuchet MS"/>
              </a:rPr>
              <a:t> </a:t>
            </a:r>
            <a:r>
              <a:rPr sz="2400" spc="-120" dirty="0">
                <a:latin typeface="Trebuchet MS"/>
                <a:cs typeface="Trebuchet MS"/>
              </a:rPr>
              <a:t>If</a:t>
            </a:r>
            <a:r>
              <a:rPr sz="2400" spc="-250" dirty="0">
                <a:latin typeface="Trebuchet MS"/>
                <a:cs typeface="Trebuchet MS"/>
              </a:rPr>
              <a:t> </a:t>
            </a:r>
            <a:r>
              <a:rPr sz="2400" spc="-75" dirty="0">
                <a:latin typeface="Trebuchet MS"/>
                <a:cs typeface="Trebuchet MS"/>
              </a:rPr>
              <a:t>the</a:t>
            </a:r>
            <a:r>
              <a:rPr sz="2400" spc="-265" dirty="0">
                <a:latin typeface="Trebuchet MS"/>
                <a:cs typeface="Trebuchet MS"/>
              </a:rPr>
              <a:t> </a:t>
            </a:r>
            <a:r>
              <a:rPr sz="2400" spc="-65" dirty="0">
                <a:latin typeface="Trebuchet MS"/>
                <a:cs typeface="Trebuchet MS"/>
              </a:rPr>
              <a:t>patient</a:t>
            </a:r>
            <a:r>
              <a:rPr sz="2400" spc="-305" dirty="0">
                <a:latin typeface="Trebuchet MS"/>
                <a:cs typeface="Trebuchet MS"/>
              </a:rPr>
              <a:t> </a:t>
            </a:r>
            <a:r>
              <a:rPr sz="2400" spc="50" dirty="0">
                <a:latin typeface="Trebuchet MS"/>
                <a:cs typeface="Trebuchet MS"/>
              </a:rPr>
              <a:t>is</a:t>
            </a:r>
            <a:r>
              <a:rPr sz="2400" spc="-240" dirty="0">
                <a:latin typeface="Trebuchet MS"/>
                <a:cs typeface="Trebuchet MS"/>
              </a:rPr>
              <a:t> </a:t>
            </a:r>
            <a:r>
              <a:rPr sz="2400" spc="-45" dirty="0">
                <a:latin typeface="Trebuchet MS"/>
                <a:cs typeface="Trebuchet MS"/>
              </a:rPr>
              <a:t>septic,</a:t>
            </a:r>
            <a:r>
              <a:rPr sz="2400" spc="-280" dirty="0">
                <a:latin typeface="Trebuchet MS"/>
                <a:cs typeface="Trebuchet MS"/>
              </a:rPr>
              <a:t> </a:t>
            </a:r>
            <a:r>
              <a:rPr sz="2400" spc="-30" dirty="0">
                <a:latin typeface="Trebuchet MS"/>
                <a:cs typeface="Trebuchet MS"/>
              </a:rPr>
              <a:t>metabolic</a:t>
            </a:r>
            <a:r>
              <a:rPr sz="2400" spc="-265" dirty="0">
                <a:latin typeface="Trebuchet MS"/>
                <a:cs typeface="Trebuchet MS"/>
              </a:rPr>
              <a:t> </a:t>
            </a:r>
            <a:r>
              <a:rPr sz="2400" spc="45" dirty="0">
                <a:latin typeface="Trebuchet MS"/>
                <a:cs typeface="Trebuchet MS"/>
              </a:rPr>
              <a:t>acidosis</a:t>
            </a:r>
            <a:r>
              <a:rPr sz="2400" spc="-315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may</a:t>
            </a:r>
            <a:r>
              <a:rPr sz="2400" spc="-235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be</a:t>
            </a:r>
            <a:r>
              <a:rPr sz="2400" spc="-260" dirty="0">
                <a:latin typeface="Trebuchet MS"/>
                <a:cs typeface="Trebuchet MS"/>
              </a:rPr>
              <a:t> </a:t>
            </a:r>
            <a:r>
              <a:rPr sz="2400" spc="-45" dirty="0">
                <a:latin typeface="Trebuchet MS"/>
                <a:cs typeface="Trebuchet MS"/>
              </a:rPr>
              <a:t>present,</a:t>
            </a:r>
            <a:endParaRPr sz="2400">
              <a:latin typeface="Trebuchet MS"/>
              <a:cs typeface="Trebuchet MS"/>
            </a:endParaRPr>
          </a:p>
          <a:p>
            <a:pPr marL="241300">
              <a:lnSpc>
                <a:spcPts val="2715"/>
              </a:lnSpc>
            </a:pPr>
            <a:r>
              <a:rPr sz="2400" spc="-90" dirty="0">
                <a:latin typeface="Trebuchet MS"/>
                <a:cs typeface="Trebuchet MS"/>
              </a:rPr>
              <a:t>with</a:t>
            </a:r>
            <a:r>
              <a:rPr sz="2400" spc="-240" dirty="0">
                <a:latin typeface="Trebuchet MS"/>
                <a:cs typeface="Trebuchet MS"/>
              </a:rPr>
              <a:t> </a:t>
            </a:r>
            <a:r>
              <a:rPr sz="2400" spc="-35" dirty="0">
                <a:latin typeface="Trebuchet MS"/>
                <a:cs typeface="Trebuchet MS"/>
              </a:rPr>
              <a:t>or</a:t>
            </a:r>
            <a:r>
              <a:rPr sz="2400" spc="-250" dirty="0">
                <a:latin typeface="Trebuchet MS"/>
                <a:cs typeface="Trebuchet MS"/>
              </a:rPr>
              <a:t> </a:t>
            </a:r>
            <a:r>
              <a:rPr sz="2400" spc="-60" dirty="0">
                <a:latin typeface="Trebuchet MS"/>
                <a:cs typeface="Trebuchet MS"/>
              </a:rPr>
              <a:t>without</a:t>
            </a:r>
            <a:r>
              <a:rPr sz="2400" spc="-295" dirty="0">
                <a:latin typeface="Trebuchet MS"/>
                <a:cs typeface="Trebuchet MS"/>
              </a:rPr>
              <a:t> </a:t>
            </a:r>
            <a:r>
              <a:rPr sz="2400" spc="-50" dirty="0">
                <a:latin typeface="Trebuchet MS"/>
                <a:cs typeface="Trebuchet MS"/>
              </a:rPr>
              <a:t>respiratory</a:t>
            </a:r>
            <a:r>
              <a:rPr sz="2400" spc="-37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compensation.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ts val="2755"/>
              </a:lnSpc>
              <a:spcBef>
                <a:spcPts val="725"/>
              </a:spcBef>
            </a:pPr>
            <a:r>
              <a:rPr sz="2400" b="1" spc="-145" dirty="0">
                <a:latin typeface="Trebuchet MS"/>
                <a:cs typeface="Trebuchet MS"/>
              </a:rPr>
              <a:t>3.</a:t>
            </a:r>
            <a:r>
              <a:rPr sz="2400" b="1" spc="-250" dirty="0">
                <a:latin typeface="Trebuchet MS"/>
                <a:cs typeface="Trebuchet MS"/>
              </a:rPr>
              <a:t> </a:t>
            </a:r>
            <a:r>
              <a:rPr sz="2400" b="1" spc="-25" dirty="0">
                <a:latin typeface="Trebuchet MS"/>
                <a:cs typeface="Trebuchet MS"/>
              </a:rPr>
              <a:t>Pulmonary</a:t>
            </a:r>
            <a:r>
              <a:rPr sz="2400" b="1" spc="-110" dirty="0">
                <a:latin typeface="Trebuchet MS"/>
                <a:cs typeface="Trebuchet MS"/>
              </a:rPr>
              <a:t> </a:t>
            </a:r>
            <a:r>
              <a:rPr sz="2400" b="1" spc="-75" dirty="0">
                <a:latin typeface="Trebuchet MS"/>
                <a:cs typeface="Trebuchet MS"/>
              </a:rPr>
              <a:t>artery</a:t>
            </a:r>
            <a:r>
              <a:rPr sz="2400" b="1" spc="-260" dirty="0">
                <a:latin typeface="Trebuchet MS"/>
                <a:cs typeface="Trebuchet MS"/>
              </a:rPr>
              <a:t> </a:t>
            </a:r>
            <a:r>
              <a:rPr sz="2400" b="1" spc="-35" dirty="0">
                <a:latin typeface="Trebuchet MS"/>
                <a:cs typeface="Trebuchet MS"/>
              </a:rPr>
              <a:t>catheter</a:t>
            </a:r>
            <a:r>
              <a:rPr sz="2400" b="1" spc="-335" dirty="0">
                <a:latin typeface="Trebuchet MS"/>
                <a:cs typeface="Trebuchet MS"/>
              </a:rPr>
              <a:t> </a:t>
            </a:r>
            <a:r>
              <a:rPr sz="2400" b="1" spc="30" dirty="0">
                <a:latin typeface="Trebuchet MS"/>
                <a:cs typeface="Trebuchet MS"/>
              </a:rPr>
              <a:t>enables</a:t>
            </a:r>
            <a:r>
              <a:rPr sz="2400" b="1" spc="-315" dirty="0">
                <a:latin typeface="Trebuchet MS"/>
                <a:cs typeface="Trebuchet MS"/>
              </a:rPr>
              <a:t> </a:t>
            </a:r>
            <a:r>
              <a:rPr sz="2400" b="1" spc="45" dirty="0">
                <a:latin typeface="Trebuchet MS"/>
                <a:cs typeface="Trebuchet MS"/>
              </a:rPr>
              <a:t>a</a:t>
            </a:r>
            <a:r>
              <a:rPr sz="2400" b="1" spc="-250" dirty="0">
                <a:latin typeface="Trebuchet MS"/>
                <a:cs typeface="Trebuchet MS"/>
              </a:rPr>
              <a:t> </a:t>
            </a:r>
            <a:r>
              <a:rPr sz="2400" b="1" spc="-35" dirty="0">
                <a:latin typeface="Trebuchet MS"/>
                <a:cs typeface="Trebuchet MS"/>
              </a:rPr>
              <a:t>determination</a:t>
            </a:r>
            <a:r>
              <a:rPr sz="2400" b="1" spc="-315" dirty="0">
                <a:latin typeface="Trebuchet MS"/>
                <a:cs typeface="Trebuchet MS"/>
              </a:rPr>
              <a:t> </a:t>
            </a:r>
            <a:r>
              <a:rPr sz="2400" b="1" spc="-50" dirty="0">
                <a:latin typeface="Trebuchet MS"/>
                <a:cs typeface="Trebuchet MS"/>
              </a:rPr>
              <a:t>of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ts val="2755"/>
              </a:lnSpc>
            </a:pPr>
            <a:r>
              <a:rPr sz="2400" b="1" spc="-10" dirty="0">
                <a:latin typeface="Trebuchet MS"/>
                <a:cs typeface="Trebuchet MS"/>
              </a:rPr>
              <a:t>PCWP.</a:t>
            </a:r>
            <a:endParaRPr sz="2400">
              <a:latin typeface="Trebuchet MS"/>
              <a:cs typeface="Trebuchet MS"/>
            </a:endParaRPr>
          </a:p>
          <a:p>
            <a:pPr marL="241300" indent="-229235">
              <a:lnSpc>
                <a:spcPts val="2715"/>
              </a:lnSpc>
              <a:spcBef>
                <a:spcPts val="73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95" dirty="0">
                <a:latin typeface="Trebuchet MS"/>
                <a:cs typeface="Trebuchet MS"/>
              </a:rPr>
              <a:t>PCWP</a:t>
            </a:r>
            <a:r>
              <a:rPr sz="2400" spc="-235" dirty="0">
                <a:latin typeface="Trebuchet MS"/>
                <a:cs typeface="Trebuchet MS"/>
              </a:rPr>
              <a:t> </a:t>
            </a:r>
            <a:r>
              <a:rPr sz="2400" spc="-50" dirty="0">
                <a:latin typeface="Trebuchet MS"/>
                <a:cs typeface="Trebuchet MS"/>
              </a:rPr>
              <a:t>reflects</a:t>
            </a:r>
            <a:r>
              <a:rPr sz="2400" spc="-315" dirty="0">
                <a:latin typeface="Trebuchet MS"/>
                <a:cs typeface="Trebuchet MS"/>
              </a:rPr>
              <a:t> </a:t>
            </a:r>
            <a:r>
              <a:rPr sz="2400" spc="-120" dirty="0">
                <a:latin typeface="Trebuchet MS"/>
                <a:cs typeface="Trebuchet MS"/>
              </a:rPr>
              <a:t>left</a:t>
            </a:r>
            <a:r>
              <a:rPr sz="2400" spc="-220" dirty="0">
                <a:latin typeface="Trebuchet MS"/>
                <a:cs typeface="Trebuchet MS"/>
              </a:rPr>
              <a:t> </a:t>
            </a:r>
            <a:r>
              <a:rPr sz="2400" spc="-60" dirty="0">
                <a:latin typeface="Trebuchet MS"/>
                <a:cs typeface="Trebuchet MS"/>
              </a:rPr>
              <a:t>heart</a:t>
            </a:r>
            <a:r>
              <a:rPr sz="2400" spc="-300" dirty="0">
                <a:latin typeface="Trebuchet MS"/>
                <a:cs typeface="Trebuchet MS"/>
              </a:rPr>
              <a:t> </a:t>
            </a:r>
            <a:r>
              <a:rPr sz="2400" spc="-80" dirty="0">
                <a:latin typeface="Trebuchet MS"/>
                <a:cs typeface="Trebuchet MS"/>
              </a:rPr>
              <a:t>filling</a:t>
            </a:r>
            <a:r>
              <a:rPr sz="2400" spc="-240" dirty="0">
                <a:latin typeface="Trebuchet MS"/>
                <a:cs typeface="Trebuchet MS"/>
              </a:rPr>
              <a:t> </a:t>
            </a:r>
            <a:r>
              <a:rPr sz="2400" spc="30" dirty="0">
                <a:latin typeface="Trebuchet MS"/>
                <a:cs typeface="Trebuchet MS"/>
              </a:rPr>
              <a:t>pressures</a:t>
            </a:r>
            <a:r>
              <a:rPr sz="2400" spc="-390" dirty="0">
                <a:latin typeface="Trebuchet MS"/>
                <a:cs typeface="Trebuchet MS"/>
              </a:rPr>
              <a:t> </a:t>
            </a:r>
            <a:r>
              <a:rPr sz="2400" spc="15" dirty="0">
                <a:latin typeface="Trebuchet MS"/>
                <a:cs typeface="Trebuchet MS"/>
              </a:rPr>
              <a:t>and</a:t>
            </a:r>
            <a:r>
              <a:rPr sz="2400" spc="-260" dirty="0">
                <a:latin typeface="Trebuchet MS"/>
                <a:cs typeface="Trebuchet MS"/>
              </a:rPr>
              <a:t> </a:t>
            </a:r>
            <a:r>
              <a:rPr sz="2400" spc="50" dirty="0">
                <a:latin typeface="Trebuchet MS"/>
                <a:cs typeface="Trebuchet MS"/>
              </a:rPr>
              <a:t>is</a:t>
            </a:r>
            <a:r>
              <a:rPr sz="2400" spc="-315" dirty="0">
                <a:latin typeface="Trebuchet MS"/>
                <a:cs typeface="Trebuchet MS"/>
              </a:rPr>
              <a:t> </a:t>
            </a:r>
            <a:r>
              <a:rPr sz="2400" spc="10" dirty="0">
                <a:latin typeface="Trebuchet MS"/>
                <a:cs typeface="Trebuchet MS"/>
              </a:rPr>
              <a:t>an</a:t>
            </a:r>
            <a:r>
              <a:rPr sz="2400" spc="-250" dirty="0">
                <a:latin typeface="Trebuchet MS"/>
                <a:cs typeface="Trebuchet MS"/>
              </a:rPr>
              <a:t> </a:t>
            </a:r>
            <a:r>
              <a:rPr sz="2400" spc="-50" dirty="0">
                <a:latin typeface="Trebuchet MS"/>
                <a:cs typeface="Trebuchet MS"/>
              </a:rPr>
              <a:t>indirect</a:t>
            </a:r>
            <a:endParaRPr sz="2400">
              <a:latin typeface="Trebuchet MS"/>
              <a:cs typeface="Trebuchet MS"/>
            </a:endParaRPr>
          </a:p>
          <a:p>
            <a:pPr marL="241300">
              <a:lnSpc>
                <a:spcPts val="2715"/>
              </a:lnSpc>
            </a:pPr>
            <a:r>
              <a:rPr sz="2400" spc="30" dirty="0">
                <a:latin typeface="Trebuchet MS"/>
                <a:cs typeface="Trebuchet MS"/>
              </a:rPr>
              <a:t>m</a:t>
            </a:r>
            <a:r>
              <a:rPr sz="2400" spc="-70" dirty="0">
                <a:latin typeface="Trebuchet MS"/>
                <a:cs typeface="Trebuchet MS"/>
              </a:rPr>
              <a:t>a</a:t>
            </a:r>
            <a:r>
              <a:rPr sz="2400" spc="-35" dirty="0">
                <a:latin typeface="Trebuchet MS"/>
                <a:cs typeface="Trebuchet MS"/>
              </a:rPr>
              <a:t>r</a:t>
            </a:r>
            <a:r>
              <a:rPr sz="2400" spc="-90" dirty="0">
                <a:latin typeface="Trebuchet MS"/>
                <a:cs typeface="Trebuchet MS"/>
              </a:rPr>
              <a:t>k</a:t>
            </a:r>
            <a:r>
              <a:rPr sz="2400" spc="-40" dirty="0">
                <a:latin typeface="Trebuchet MS"/>
                <a:cs typeface="Trebuchet MS"/>
              </a:rPr>
              <a:t>e</a:t>
            </a:r>
            <a:r>
              <a:rPr sz="2400" spc="-130" dirty="0">
                <a:latin typeface="Trebuchet MS"/>
                <a:cs typeface="Trebuchet MS"/>
              </a:rPr>
              <a:t>r</a:t>
            </a:r>
            <a:r>
              <a:rPr sz="2400" spc="-260" dirty="0">
                <a:latin typeface="Trebuchet MS"/>
                <a:cs typeface="Trebuchet MS"/>
              </a:rPr>
              <a:t> </a:t>
            </a:r>
            <a:r>
              <a:rPr sz="2400" spc="50" dirty="0">
                <a:latin typeface="Trebuchet MS"/>
                <a:cs typeface="Trebuchet MS"/>
              </a:rPr>
              <a:t>o</a:t>
            </a:r>
            <a:r>
              <a:rPr sz="2400" spc="-165" dirty="0">
                <a:latin typeface="Trebuchet MS"/>
                <a:cs typeface="Trebuchet MS"/>
              </a:rPr>
              <a:t>f</a:t>
            </a:r>
            <a:r>
              <a:rPr sz="2400" spc="-250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i</a:t>
            </a:r>
            <a:r>
              <a:rPr sz="2400" spc="30" dirty="0">
                <a:latin typeface="Trebuchet MS"/>
                <a:cs typeface="Trebuchet MS"/>
              </a:rPr>
              <a:t>n</a:t>
            </a:r>
            <a:r>
              <a:rPr sz="2400" spc="-204" dirty="0">
                <a:latin typeface="Trebuchet MS"/>
                <a:cs typeface="Trebuchet MS"/>
              </a:rPr>
              <a:t>t</a:t>
            </a:r>
            <a:r>
              <a:rPr sz="2400" spc="-185" dirty="0">
                <a:latin typeface="Trebuchet MS"/>
                <a:cs typeface="Trebuchet MS"/>
              </a:rPr>
              <a:t>r</a:t>
            </a:r>
            <a:r>
              <a:rPr sz="2400" spc="-45" dirty="0">
                <a:latin typeface="Trebuchet MS"/>
                <a:cs typeface="Trebuchet MS"/>
              </a:rPr>
              <a:t>a</a:t>
            </a:r>
            <a:r>
              <a:rPr sz="2400" spc="-75" dirty="0">
                <a:latin typeface="Trebuchet MS"/>
                <a:cs typeface="Trebuchet MS"/>
              </a:rPr>
              <a:t>v</a:t>
            </a:r>
            <a:r>
              <a:rPr sz="2400" spc="114" dirty="0">
                <a:latin typeface="Trebuchet MS"/>
                <a:cs typeface="Trebuchet MS"/>
              </a:rPr>
              <a:t>as</a:t>
            </a:r>
            <a:r>
              <a:rPr sz="2400" spc="75" dirty="0">
                <a:latin typeface="Trebuchet MS"/>
                <a:cs typeface="Trebuchet MS"/>
              </a:rPr>
              <a:t>c</a:t>
            </a:r>
            <a:r>
              <a:rPr sz="2400" spc="-35" dirty="0">
                <a:latin typeface="Trebuchet MS"/>
                <a:cs typeface="Trebuchet MS"/>
              </a:rPr>
              <a:t>u</a:t>
            </a:r>
            <a:r>
              <a:rPr sz="2400" spc="-40" dirty="0">
                <a:latin typeface="Trebuchet MS"/>
                <a:cs typeface="Trebuchet MS"/>
              </a:rPr>
              <a:t>l</a:t>
            </a:r>
            <a:r>
              <a:rPr sz="2400" spc="-70" dirty="0">
                <a:latin typeface="Trebuchet MS"/>
                <a:cs typeface="Trebuchet MS"/>
              </a:rPr>
              <a:t>a</a:t>
            </a:r>
            <a:r>
              <a:rPr sz="2400" spc="-50" dirty="0">
                <a:latin typeface="Trebuchet MS"/>
                <a:cs typeface="Trebuchet MS"/>
              </a:rPr>
              <a:t>r</a:t>
            </a:r>
            <a:r>
              <a:rPr sz="2400" spc="-335" dirty="0">
                <a:latin typeface="Trebuchet MS"/>
                <a:cs typeface="Trebuchet MS"/>
              </a:rPr>
              <a:t> </a:t>
            </a:r>
            <a:r>
              <a:rPr sz="2400" spc="-130" dirty="0">
                <a:latin typeface="Trebuchet MS"/>
                <a:cs typeface="Trebuchet MS"/>
              </a:rPr>
              <a:t>v</a:t>
            </a:r>
            <a:r>
              <a:rPr sz="2400" spc="50" dirty="0">
                <a:latin typeface="Trebuchet MS"/>
                <a:cs typeface="Trebuchet MS"/>
              </a:rPr>
              <a:t>o</a:t>
            </a:r>
            <a:r>
              <a:rPr sz="2400" spc="-114" dirty="0">
                <a:latin typeface="Trebuchet MS"/>
                <a:cs typeface="Trebuchet MS"/>
              </a:rPr>
              <a:t>l</a:t>
            </a:r>
            <a:r>
              <a:rPr sz="2400" spc="35" dirty="0">
                <a:latin typeface="Trebuchet MS"/>
                <a:cs typeface="Trebuchet MS"/>
              </a:rPr>
              <a:t>um</a:t>
            </a:r>
            <a:r>
              <a:rPr sz="2400" spc="-45" dirty="0">
                <a:latin typeface="Trebuchet MS"/>
                <a:cs typeface="Trebuchet MS"/>
              </a:rPr>
              <a:t>e</a:t>
            </a:r>
            <a:r>
              <a:rPr sz="2400" spc="-200" dirty="0">
                <a:latin typeface="Trebuchet MS"/>
                <a:cs typeface="Trebuchet MS"/>
              </a:rPr>
              <a:t> </a:t>
            </a:r>
            <a:r>
              <a:rPr sz="2400" spc="220" dirty="0">
                <a:latin typeface="Trebuchet MS"/>
                <a:cs typeface="Trebuchet MS"/>
              </a:rPr>
              <a:t>s</a:t>
            </a:r>
            <a:r>
              <a:rPr sz="2400" spc="-204" dirty="0">
                <a:latin typeface="Trebuchet MS"/>
                <a:cs typeface="Trebuchet MS"/>
              </a:rPr>
              <a:t>t</a:t>
            </a:r>
            <a:r>
              <a:rPr sz="2400" spc="-95" dirty="0">
                <a:latin typeface="Trebuchet MS"/>
                <a:cs typeface="Trebuchet MS"/>
              </a:rPr>
              <a:t>a</a:t>
            </a:r>
            <a:r>
              <a:rPr sz="2400" spc="-100" dirty="0">
                <a:latin typeface="Trebuchet MS"/>
                <a:cs typeface="Trebuchet MS"/>
              </a:rPr>
              <a:t>t</a:t>
            </a:r>
            <a:r>
              <a:rPr sz="2400" spc="110" dirty="0">
                <a:latin typeface="Trebuchet MS"/>
                <a:cs typeface="Trebuchet MS"/>
              </a:rPr>
              <a:t>us</a:t>
            </a:r>
            <a:endParaRPr sz="2400">
              <a:latin typeface="Trebuchet MS"/>
              <a:cs typeface="Trebuchet MS"/>
            </a:endParaRPr>
          </a:p>
          <a:p>
            <a:pPr marL="298450" indent="-286385">
              <a:lnSpc>
                <a:spcPts val="2755"/>
              </a:lnSpc>
              <a:spcBef>
                <a:spcPts val="725"/>
              </a:spcBef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2400" spc="95" dirty="0">
                <a:latin typeface="Trebuchet MS"/>
                <a:cs typeface="Trebuchet MS"/>
              </a:rPr>
              <a:t>PCWP</a:t>
            </a:r>
            <a:r>
              <a:rPr sz="2400" spc="-165" dirty="0">
                <a:latin typeface="Trebuchet MS"/>
                <a:cs typeface="Trebuchet MS"/>
              </a:rPr>
              <a:t> </a:t>
            </a:r>
            <a:r>
              <a:rPr sz="2400" spc="50" dirty="0">
                <a:latin typeface="Trebuchet MS"/>
                <a:cs typeface="Trebuchet MS"/>
              </a:rPr>
              <a:t>is</a:t>
            </a:r>
            <a:r>
              <a:rPr sz="2400" spc="-245" dirty="0">
                <a:latin typeface="Trebuchet MS"/>
                <a:cs typeface="Trebuchet MS"/>
              </a:rPr>
              <a:t> </a:t>
            </a:r>
            <a:r>
              <a:rPr sz="2400" spc="-75" dirty="0">
                <a:latin typeface="Trebuchet MS"/>
                <a:cs typeface="Trebuchet MS"/>
              </a:rPr>
              <a:t>the</a:t>
            </a:r>
            <a:r>
              <a:rPr sz="2400" spc="-270" dirty="0">
                <a:latin typeface="Trebuchet MS"/>
                <a:cs typeface="Trebuchet MS"/>
              </a:rPr>
              <a:t> </a:t>
            </a:r>
            <a:r>
              <a:rPr sz="2400" spc="35" dirty="0">
                <a:latin typeface="Trebuchet MS"/>
                <a:cs typeface="Trebuchet MS"/>
              </a:rPr>
              <a:t>most</a:t>
            </a:r>
            <a:r>
              <a:rPr sz="2400" spc="-305" dirty="0">
                <a:latin typeface="Trebuchet MS"/>
                <a:cs typeface="Trebuchet MS"/>
              </a:rPr>
              <a:t> </a:t>
            </a:r>
            <a:r>
              <a:rPr sz="2400" spc="5" dirty="0">
                <a:latin typeface="Trebuchet MS"/>
                <a:cs typeface="Trebuchet MS"/>
              </a:rPr>
              <a:t>useful</a:t>
            </a:r>
            <a:r>
              <a:rPr sz="2400" spc="-305" dirty="0">
                <a:latin typeface="Trebuchet MS"/>
                <a:cs typeface="Trebuchet MS"/>
              </a:rPr>
              <a:t> </a:t>
            </a:r>
            <a:r>
              <a:rPr sz="2400" spc="-60" dirty="0">
                <a:latin typeface="Trebuchet MS"/>
                <a:cs typeface="Trebuchet MS"/>
              </a:rPr>
              <a:t>parameter</a:t>
            </a:r>
            <a:r>
              <a:rPr sz="2400" spc="-260" dirty="0">
                <a:latin typeface="Trebuchet MS"/>
                <a:cs typeface="Trebuchet MS"/>
              </a:rPr>
              <a:t> </a:t>
            </a:r>
            <a:r>
              <a:rPr sz="2400" spc="-40" dirty="0">
                <a:latin typeface="Trebuchet MS"/>
                <a:cs typeface="Trebuchet MS"/>
              </a:rPr>
              <a:t>in</a:t>
            </a:r>
            <a:r>
              <a:rPr sz="2400" spc="-325" dirty="0">
                <a:latin typeface="Trebuchet MS"/>
                <a:cs typeface="Trebuchet MS"/>
              </a:rPr>
              <a:t> </a:t>
            </a:r>
            <a:r>
              <a:rPr sz="2400" spc="-75" dirty="0">
                <a:latin typeface="Trebuchet MS"/>
                <a:cs typeface="Trebuchet MS"/>
              </a:rPr>
              <a:t>differentiating</a:t>
            </a:r>
            <a:r>
              <a:rPr sz="2400" spc="-465" dirty="0">
                <a:latin typeface="Trebuchet MS"/>
                <a:cs typeface="Trebuchet MS"/>
              </a:rPr>
              <a:t> </a:t>
            </a:r>
            <a:r>
              <a:rPr sz="2400" spc="100" dirty="0">
                <a:latin typeface="Trebuchet MS"/>
                <a:cs typeface="Trebuchet MS"/>
              </a:rPr>
              <a:t>ARDS</a:t>
            </a:r>
            <a:endParaRPr sz="2400">
              <a:latin typeface="Trebuchet MS"/>
              <a:cs typeface="Trebuchet MS"/>
            </a:endParaRPr>
          </a:p>
          <a:p>
            <a:pPr marL="241300">
              <a:lnSpc>
                <a:spcPts val="2755"/>
              </a:lnSpc>
            </a:pPr>
            <a:r>
              <a:rPr sz="2400" spc="-40" dirty="0">
                <a:latin typeface="Trebuchet MS"/>
                <a:cs typeface="Trebuchet MS"/>
              </a:rPr>
              <a:t>from</a:t>
            </a:r>
            <a:r>
              <a:rPr sz="2400" spc="-36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cardiogenic</a:t>
            </a:r>
            <a:r>
              <a:rPr sz="2400" spc="-415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pulmonary</a:t>
            </a:r>
            <a:r>
              <a:rPr sz="2400" spc="-310" dirty="0">
                <a:latin typeface="Trebuchet MS"/>
                <a:cs typeface="Trebuchet MS"/>
              </a:rPr>
              <a:t> </a:t>
            </a:r>
            <a:r>
              <a:rPr sz="2400" spc="-40" dirty="0">
                <a:latin typeface="Trebuchet MS"/>
                <a:cs typeface="Trebuchet MS"/>
              </a:rPr>
              <a:t>edema.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575" y="1823148"/>
            <a:ext cx="9916160" cy="146939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98450" marR="5080" indent="-286385">
              <a:lnSpc>
                <a:spcPts val="2180"/>
              </a:lnSpc>
              <a:spcBef>
                <a:spcPts val="380"/>
              </a:spcBef>
              <a:buChar char="•"/>
              <a:tabLst>
                <a:tab pos="298450" algn="l"/>
                <a:tab pos="299085" algn="l"/>
              </a:tabLst>
            </a:pPr>
            <a:r>
              <a:rPr sz="2000" spc="20" dirty="0">
                <a:latin typeface="Arial MT"/>
                <a:cs typeface="Arial MT"/>
              </a:rPr>
              <a:t>If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spc="50" dirty="0">
                <a:latin typeface="Arial MT"/>
                <a:cs typeface="Arial MT"/>
              </a:rPr>
              <a:t>PCWP</a:t>
            </a:r>
            <a:r>
              <a:rPr sz="2000" spc="-254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is </a:t>
            </a:r>
            <a:r>
              <a:rPr sz="2000" spc="10" dirty="0">
                <a:latin typeface="Arial MT"/>
                <a:cs typeface="Arial MT"/>
              </a:rPr>
              <a:t>low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spc="15" dirty="0">
                <a:latin typeface="Arial MT"/>
                <a:cs typeface="Arial MT"/>
              </a:rPr>
              <a:t>(&lt;18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mm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Hg),</a:t>
            </a:r>
            <a:r>
              <a:rPr sz="2000" spc="-145" dirty="0">
                <a:latin typeface="Arial MT"/>
                <a:cs typeface="Arial MT"/>
              </a:rPr>
              <a:t> </a:t>
            </a:r>
            <a:r>
              <a:rPr sz="2000" spc="30" dirty="0">
                <a:latin typeface="Arial MT"/>
                <a:cs typeface="Arial MT"/>
              </a:rPr>
              <a:t>ARDS</a:t>
            </a:r>
            <a:r>
              <a:rPr sz="2000" spc="-105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is</a:t>
            </a:r>
            <a:r>
              <a:rPr sz="2000" spc="40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more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likely,</a:t>
            </a:r>
            <a:r>
              <a:rPr sz="2000" spc="-150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whereas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if </a:t>
            </a:r>
            <a:r>
              <a:rPr sz="2000" spc="55" dirty="0">
                <a:latin typeface="Arial MT"/>
                <a:cs typeface="Arial MT"/>
              </a:rPr>
              <a:t>PCWP</a:t>
            </a:r>
            <a:r>
              <a:rPr sz="2000" spc="-254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is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spc="10" dirty="0">
                <a:latin typeface="Arial MT"/>
                <a:cs typeface="Arial MT"/>
              </a:rPr>
              <a:t>high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15" dirty="0">
                <a:latin typeface="Arial MT"/>
                <a:cs typeface="Arial MT"/>
              </a:rPr>
              <a:t>(&gt;18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mm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Hg), </a:t>
            </a:r>
            <a:r>
              <a:rPr sz="2000" spc="10" dirty="0">
                <a:latin typeface="Arial MT"/>
                <a:cs typeface="Arial MT"/>
              </a:rPr>
              <a:t>cardiogenic</a:t>
            </a:r>
            <a:r>
              <a:rPr sz="2000" spc="-130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pulmonary</a:t>
            </a:r>
            <a:r>
              <a:rPr sz="2000" spc="-150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edema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is more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likely.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400" b="1" spc="5" dirty="0">
                <a:latin typeface="Arial"/>
                <a:cs typeface="Arial"/>
              </a:rPr>
              <a:t>4.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Bronchoscopy</a:t>
            </a:r>
            <a:r>
              <a:rPr sz="2400" b="1" spc="240" dirty="0">
                <a:latin typeface="Arial"/>
                <a:cs typeface="Arial"/>
              </a:rPr>
              <a:t> </a:t>
            </a:r>
            <a:r>
              <a:rPr sz="2400" b="1" spc="25" dirty="0">
                <a:latin typeface="Arial"/>
                <a:cs typeface="Arial"/>
              </a:rPr>
              <a:t>with</a:t>
            </a:r>
            <a:r>
              <a:rPr sz="2400" b="1" spc="-1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bronchoalveolar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lavage</a:t>
            </a:r>
            <a:endParaRPr sz="240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spcBef>
                <a:spcPts val="825"/>
              </a:spcBef>
              <a:buChar char="•"/>
              <a:tabLst>
                <a:tab pos="298450" algn="l"/>
                <a:tab pos="299085" algn="l"/>
              </a:tabLst>
            </a:pPr>
            <a:r>
              <a:rPr sz="2000" spc="10" dirty="0">
                <a:latin typeface="Arial MT"/>
                <a:cs typeface="Arial MT"/>
              </a:rPr>
              <a:t>a.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This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may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15" dirty="0">
                <a:latin typeface="Arial MT"/>
                <a:cs typeface="Arial MT"/>
              </a:rPr>
              <a:t>be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15" dirty="0">
                <a:latin typeface="Arial MT"/>
                <a:cs typeface="Arial MT"/>
              </a:rPr>
              <a:t>considered</a:t>
            </a:r>
            <a:r>
              <a:rPr sz="2000" spc="-180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if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spc="15" dirty="0">
                <a:latin typeface="Arial MT"/>
                <a:cs typeface="Arial MT"/>
              </a:rPr>
              <a:t>patient</a:t>
            </a:r>
            <a:r>
              <a:rPr sz="2000" spc="-150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is</a:t>
            </a:r>
            <a:r>
              <a:rPr sz="2000" spc="40" dirty="0">
                <a:latin typeface="Arial MT"/>
                <a:cs typeface="Arial MT"/>
              </a:rPr>
              <a:t> </a:t>
            </a:r>
            <a:r>
              <a:rPr sz="2000" spc="20" dirty="0">
                <a:latin typeface="Arial MT"/>
                <a:cs typeface="Arial MT"/>
              </a:rPr>
              <a:t>acutely</a:t>
            </a:r>
            <a:r>
              <a:rPr sz="2000" spc="-1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ill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15" dirty="0">
                <a:latin typeface="Arial MT"/>
                <a:cs typeface="Arial MT"/>
              </a:rPr>
              <a:t>and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10" dirty="0">
                <a:latin typeface="Arial MT"/>
                <a:cs typeface="Arial MT"/>
              </a:rPr>
              <a:t>infection</a:t>
            </a:r>
            <a:r>
              <a:rPr sz="2000" spc="-110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is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spc="25" dirty="0">
                <a:latin typeface="Arial MT"/>
                <a:cs typeface="Arial MT"/>
              </a:rPr>
              <a:t>suspected.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9350" y="3705225"/>
            <a:ext cx="6096000" cy="28765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1395" y="17399"/>
            <a:ext cx="232219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320" dirty="0">
                <a:solidFill>
                  <a:srgbClr val="000000"/>
                </a:solidFill>
              </a:rPr>
              <a:t>Treatment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140563" y="676274"/>
            <a:ext cx="6705600" cy="570484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 marR="921385">
              <a:lnSpc>
                <a:spcPct val="79300"/>
              </a:lnSpc>
              <a:spcBef>
                <a:spcPts val="850"/>
              </a:spcBef>
            </a:pPr>
            <a:r>
              <a:rPr sz="3000" b="1" spc="-185" dirty="0">
                <a:solidFill>
                  <a:srgbClr val="FF0000"/>
                </a:solidFill>
                <a:latin typeface="Trebuchet MS"/>
                <a:cs typeface="Trebuchet MS"/>
              </a:rPr>
              <a:t>1</a:t>
            </a:r>
            <a:r>
              <a:rPr sz="3000" b="1" spc="-80" dirty="0">
                <a:solidFill>
                  <a:srgbClr val="FF0000"/>
                </a:solidFill>
                <a:latin typeface="Trebuchet MS"/>
                <a:cs typeface="Trebuchet MS"/>
              </a:rPr>
              <a:t>-</a:t>
            </a:r>
            <a:r>
              <a:rPr sz="3000" b="1" spc="-2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b="1" spc="60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3000" b="1" spc="280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3000" b="1" spc="-55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3000" b="1" spc="-3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b="1" spc="5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3000" b="1" spc="-45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3000" b="1" spc="-50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3000" b="1" spc="-5" dirty="0">
                <a:solidFill>
                  <a:srgbClr val="FF0000"/>
                </a:solidFill>
                <a:latin typeface="Trebuchet MS"/>
                <a:cs typeface="Trebuchet MS"/>
              </a:rPr>
              <a:t>g</a:t>
            </a:r>
            <a:r>
              <a:rPr sz="3000" b="1" spc="-55" dirty="0">
                <a:solidFill>
                  <a:srgbClr val="FF0000"/>
                </a:solidFill>
                <a:latin typeface="Trebuchet MS"/>
                <a:cs typeface="Trebuchet MS"/>
              </a:rPr>
              <a:t>-</a:t>
            </a:r>
            <a:r>
              <a:rPr sz="3000" b="1" spc="-25" dirty="0">
                <a:solidFill>
                  <a:srgbClr val="FF0000"/>
                </a:solidFill>
                <a:latin typeface="Trebuchet MS"/>
                <a:cs typeface="Trebuchet MS"/>
              </a:rPr>
              <a:t>p</a:t>
            </a:r>
            <a:r>
              <a:rPr sz="3000" b="1" spc="-165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3000" b="1" spc="-65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3000" b="1" spc="-55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3000" b="1" spc="-75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3000" b="1" spc="-5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3000" b="1" spc="-20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3000" b="1" spc="-75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3000" b="1" spc="-90" dirty="0">
                <a:solidFill>
                  <a:srgbClr val="FF0000"/>
                </a:solidFill>
                <a:latin typeface="Trebuchet MS"/>
                <a:cs typeface="Trebuchet MS"/>
              </a:rPr>
              <a:t>v</a:t>
            </a:r>
            <a:r>
              <a:rPr sz="3000" b="1" spc="-55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3000" b="1" spc="-3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b="1" spc="-90" dirty="0">
                <a:solidFill>
                  <a:srgbClr val="FF0000"/>
                </a:solidFill>
                <a:latin typeface="Trebuchet MS"/>
                <a:cs typeface="Trebuchet MS"/>
              </a:rPr>
              <a:t>v</a:t>
            </a:r>
            <a:r>
              <a:rPr sz="3000" b="1" spc="-75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3000" b="1" spc="-50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3000" b="1" spc="-145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3000" b="1" spc="-75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3000" b="1" spc="5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3000" b="1" spc="-40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3000" b="1" spc="-55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3000" b="1" spc="-90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3000" b="1" spc="25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3000" b="1" spc="-85" dirty="0">
                <a:solidFill>
                  <a:srgbClr val="FF0000"/>
                </a:solidFill>
                <a:latin typeface="Trebuchet MS"/>
                <a:cs typeface="Trebuchet MS"/>
              </a:rPr>
              <a:t>y  </a:t>
            </a:r>
            <a:r>
              <a:rPr sz="3000" b="1" spc="-50" dirty="0">
                <a:solidFill>
                  <a:srgbClr val="FF0000"/>
                </a:solidFill>
                <a:latin typeface="Trebuchet MS"/>
                <a:cs typeface="Trebuchet MS"/>
              </a:rPr>
              <a:t>strategy</a:t>
            </a:r>
            <a:endParaRPr sz="3000">
              <a:latin typeface="Trebuchet MS"/>
              <a:cs typeface="Trebuchet MS"/>
            </a:endParaRPr>
          </a:p>
          <a:p>
            <a:pPr marL="79375">
              <a:lnSpc>
                <a:spcPct val="100000"/>
              </a:lnSpc>
              <a:spcBef>
                <a:spcPts val="405"/>
              </a:spcBef>
            </a:pPr>
            <a:r>
              <a:rPr sz="2600" u="sng" spc="2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</a:t>
            </a:r>
            <a:r>
              <a:rPr sz="2600" u="sng" spc="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</a:t>
            </a:r>
            <a:r>
              <a:rPr sz="2600" u="sng" spc="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</a:t>
            </a:r>
            <a:r>
              <a:rPr sz="2600" u="sng" spc="-9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</a:t>
            </a:r>
            <a:r>
              <a:rPr sz="2600" u="sng" spc="-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</a:t>
            </a:r>
            <a:r>
              <a:rPr sz="2600" u="sng" spc="-3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600" u="sng" spc="-2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</a:t>
            </a:r>
            <a:r>
              <a:rPr sz="2600" u="sng" spc="-1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</a:t>
            </a:r>
            <a:r>
              <a:rPr sz="2600" u="sng" spc="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</a:t>
            </a:r>
            <a:r>
              <a:rPr sz="2600" u="sng" spc="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</a:t>
            </a:r>
            <a:r>
              <a:rPr sz="2600" u="sng" spc="-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</a:t>
            </a:r>
            <a:r>
              <a:rPr sz="2600" u="sng" spc="-3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600" u="sng" spc="-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v</a:t>
            </a:r>
            <a:r>
              <a:rPr sz="2600" u="sng" spc="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</a:t>
            </a:r>
            <a:r>
              <a:rPr sz="2600" u="sng" spc="-9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</a:t>
            </a:r>
            <a:r>
              <a:rPr sz="2600" u="sng" spc="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u</a:t>
            </a:r>
            <a:r>
              <a:rPr sz="2600" u="sng" spc="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</a:t>
            </a:r>
            <a:r>
              <a:rPr sz="2600" u="sng" spc="-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</a:t>
            </a:r>
            <a:r>
              <a:rPr sz="2600" u="sng" spc="2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</a:t>
            </a:r>
            <a:r>
              <a:rPr sz="2600" u="sng" spc="-3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600" u="sng" spc="-204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(</a:t>
            </a:r>
            <a:r>
              <a:rPr sz="2600" u="sng" spc="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6</a:t>
            </a:r>
            <a:r>
              <a:rPr sz="2600" u="sng" spc="-3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600" u="sng" spc="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</a:t>
            </a:r>
            <a:r>
              <a:rPr sz="2600" u="sng" spc="-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</a:t>
            </a:r>
            <a:r>
              <a:rPr sz="2600" u="sng" spc="-4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/</a:t>
            </a:r>
            <a:r>
              <a:rPr sz="2600" u="sng" spc="-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kg</a:t>
            </a:r>
            <a:r>
              <a:rPr sz="2600" u="sng" spc="-1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)</a:t>
            </a:r>
            <a:r>
              <a:rPr sz="2600" u="sng" spc="-2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600" u="sng" spc="6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</a:t>
            </a:r>
            <a:r>
              <a:rPr sz="2600" u="sng" spc="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</a:t>
            </a:r>
            <a:r>
              <a:rPr sz="2600" u="sng" spc="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u</a:t>
            </a:r>
            <a:r>
              <a:rPr sz="2600" u="sng" spc="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</a:t>
            </a:r>
            <a:r>
              <a:rPr sz="2600" u="sng" spc="-9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</a:t>
            </a:r>
            <a:r>
              <a:rPr sz="2600" u="sng" spc="-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</a:t>
            </a:r>
            <a:r>
              <a:rPr sz="2600" u="sng" spc="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</a:t>
            </a:r>
            <a:r>
              <a:rPr sz="2600" u="sng" spc="-30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600" u="sng" spc="-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w</a:t>
            </a:r>
            <a:r>
              <a:rPr sz="2600" u="sng" spc="-1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</a:t>
            </a:r>
            <a:r>
              <a:rPr sz="2600" u="sng" spc="-2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</a:t>
            </a:r>
            <a:r>
              <a:rPr sz="2600" u="sng" spc="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h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600" u="sng" spc="-26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600" u="sng" spc="-9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</a:t>
            </a:r>
            <a:r>
              <a:rPr sz="2600" u="sng" spc="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</a:t>
            </a:r>
            <a:r>
              <a:rPr sz="2600" u="sng" spc="-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w</a:t>
            </a:r>
            <a:r>
              <a:rPr sz="2600" u="sng" spc="-2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600" u="sng" spc="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</a:t>
            </a:r>
            <a:r>
              <a:rPr sz="2600" u="sng" spc="-9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</a:t>
            </a:r>
            <a:r>
              <a:rPr sz="2600" u="sng" spc="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</a:t>
            </a:r>
            <a:r>
              <a:rPr sz="2600" u="sng" spc="-2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</a:t>
            </a:r>
            <a:r>
              <a:rPr sz="2600" u="sng" spc="-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</a:t>
            </a:r>
            <a:r>
              <a:rPr sz="2600" u="sng" spc="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</a:t>
            </a:r>
            <a:r>
              <a:rPr sz="2600" u="sng" spc="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u</a:t>
            </a:r>
            <a:r>
              <a:rPr sz="2600" u="sng" spc="-3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600" u="sng" spc="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</a:t>
            </a:r>
            <a:r>
              <a:rPr sz="2600" u="sng" spc="-1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</a:t>
            </a:r>
            <a:r>
              <a:rPr sz="2600" u="sng" spc="-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</a:t>
            </a:r>
            <a:r>
              <a:rPr sz="2600" u="sng" spc="1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ss</a:t>
            </a:r>
            <a:r>
              <a:rPr sz="2600" u="sng" spc="2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u</a:t>
            </a:r>
            <a:r>
              <a:rPr sz="2600" u="sng" spc="-1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</a:t>
            </a:r>
            <a:r>
              <a:rPr sz="2600" u="sng" spc="-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</a:t>
            </a:r>
            <a:r>
              <a:rPr sz="2600" u="sng" spc="2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</a:t>
            </a:r>
            <a:r>
              <a:rPr sz="2600" u="sng" spc="-484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600" u="sng" spc="-204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(</a:t>
            </a:r>
            <a:r>
              <a:rPr sz="2600" u="sng" spc="-9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</a:t>
            </a:r>
            <a:r>
              <a:rPr sz="2600" u="sng" spc="-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</a:t>
            </a:r>
            <a:r>
              <a:rPr sz="2600" u="sng" spc="2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ss</a:t>
            </a:r>
            <a:r>
              <a:rPr sz="2600" u="sng" spc="-2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600" u="sng" spc="-2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h</a:t>
            </a:r>
            <a:r>
              <a:rPr sz="2600" u="sng" spc="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</a:t>
            </a:r>
            <a:r>
              <a:rPr sz="2600" u="sng" spc="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n</a:t>
            </a:r>
            <a:endParaRPr sz="2600">
              <a:latin typeface="Trebuchet MS"/>
              <a:cs typeface="Trebuchet MS"/>
            </a:endParaRPr>
          </a:p>
          <a:p>
            <a:pPr marL="12700" marR="10795" indent="-635">
              <a:lnSpc>
                <a:spcPct val="84300"/>
              </a:lnSpc>
              <a:spcBef>
                <a:spcPts val="825"/>
              </a:spcBef>
            </a:pPr>
            <a:r>
              <a:rPr sz="2600" u="sng" spc="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30</a:t>
            </a:r>
            <a:r>
              <a:rPr sz="2600" u="sng" spc="-3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600" u="sng" spc="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cm</a:t>
            </a:r>
            <a:r>
              <a:rPr sz="2600" u="sng" spc="-2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H2O)</a:t>
            </a:r>
            <a:r>
              <a:rPr sz="2600" spc="-5" dirty="0">
                <a:latin typeface="Trebuchet MS"/>
                <a:cs typeface="Trebuchet MS"/>
              </a:rPr>
              <a:t>:</a:t>
            </a:r>
            <a:r>
              <a:rPr sz="2150" spc="-5" dirty="0">
                <a:latin typeface="Trebuchet MS"/>
                <a:cs typeface="Trebuchet MS"/>
              </a:rPr>
              <a:t>help</a:t>
            </a:r>
            <a:r>
              <a:rPr sz="2150" spc="-295" dirty="0">
                <a:latin typeface="Trebuchet MS"/>
                <a:cs typeface="Trebuchet MS"/>
              </a:rPr>
              <a:t> </a:t>
            </a:r>
            <a:r>
              <a:rPr sz="2150" spc="-70" dirty="0">
                <a:latin typeface="Trebuchet MS"/>
                <a:cs typeface="Trebuchet MS"/>
              </a:rPr>
              <a:t>to</a:t>
            </a:r>
            <a:r>
              <a:rPr sz="2150" spc="-200" dirty="0">
                <a:latin typeface="Trebuchet MS"/>
                <a:cs typeface="Trebuchet MS"/>
              </a:rPr>
              <a:t> </a:t>
            </a:r>
            <a:r>
              <a:rPr sz="2150" spc="-20" dirty="0">
                <a:latin typeface="Trebuchet MS"/>
                <a:cs typeface="Trebuchet MS"/>
              </a:rPr>
              <a:t>minimize</a:t>
            </a:r>
            <a:r>
              <a:rPr sz="2150" spc="-220" dirty="0">
                <a:latin typeface="Trebuchet MS"/>
                <a:cs typeface="Trebuchet MS"/>
              </a:rPr>
              <a:t> </a:t>
            </a:r>
            <a:r>
              <a:rPr sz="2150" spc="-45" dirty="0">
                <a:latin typeface="Trebuchet MS"/>
                <a:cs typeface="Trebuchet MS"/>
              </a:rPr>
              <a:t>ventilator-induced</a:t>
            </a:r>
            <a:r>
              <a:rPr sz="2150" spc="85" dirty="0">
                <a:latin typeface="Trebuchet MS"/>
                <a:cs typeface="Trebuchet MS"/>
              </a:rPr>
              <a:t> </a:t>
            </a:r>
            <a:r>
              <a:rPr sz="2150" spc="-5" dirty="0">
                <a:latin typeface="Trebuchet MS"/>
                <a:cs typeface="Trebuchet MS"/>
              </a:rPr>
              <a:t>lung </a:t>
            </a:r>
            <a:r>
              <a:rPr sz="2150" dirty="0">
                <a:latin typeface="Trebuchet MS"/>
                <a:cs typeface="Trebuchet MS"/>
              </a:rPr>
              <a:t> </a:t>
            </a:r>
            <a:r>
              <a:rPr sz="2150" spc="-80" dirty="0">
                <a:latin typeface="Trebuchet MS"/>
                <a:cs typeface="Trebuchet MS"/>
              </a:rPr>
              <a:t>injury</a:t>
            </a:r>
            <a:endParaRPr sz="2150">
              <a:latin typeface="Trebuchet MS"/>
              <a:cs typeface="Trebuchet MS"/>
            </a:endParaRPr>
          </a:p>
          <a:p>
            <a:pPr marL="469900" indent="-457834">
              <a:lnSpc>
                <a:spcPct val="100000"/>
              </a:lnSpc>
              <a:spcBef>
                <a:spcPts val="500"/>
              </a:spcBef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sz="2150" spc="-204" dirty="0">
                <a:latin typeface="Trebuchet MS"/>
                <a:cs typeface="Trebuchet MS"/>
              </a:rPr>
              <a:t>T</a:t>
            </a:r>
            <a:r>
              <a:rPr sz="2150" spc="-50" dirty="0">
                <a:latin typeface="Trebuchet MS"/>
                <a:cs typeface="Trebuchet MS"/>
              </a:rPr>
              <a:t>h</a:t>
            </a:r>
            <a:r>
              <a:rPr sz="2150" spc="-25" dirty="0">
                <a:latin typeface="Trebuchet MS"/>
                <a:cs typeface="Trebuchet MS"/>
              </a:rPr>
              <a:t>i</a:t>
            </a:r>
            <a:r>
              <a:rPr sz="2150" spc="185" dirty="0">
                <a:latin typeface="Trebuchet MS"/>
                <a:cs typeface="Trebuchet MS"/>
              </a:rPr>
              <a:t>s</a:t>
            </a:r>
            <a:r>
              <a:rPr sz="2150" spc="-204" dirty="0">
                <a:latin typeface="Trebuchet MS"/>
                <a:cs typeface="Trebuchet MS"/>
              </a:rPr>
              <a:t> </a:t>
            </a:r>
            <a:r>
              <a:rPr sz="2150" spc="-5" dirty="0">
                <a:latin typeface="Trebuchet MS"/>
                <a:cs typeface="Trebuchet MS"/>
              </a:rPr>
              <a:t>a</a:t>
            </a:r>
            <a:r>
              <a:rPr sz="2150" dirty="0">
                <a:latin typeface="Trebuchet MS"/>
                <a:cs typeface="Trebuchet MS"/>
              </a:rPr>
              <a:t>pp</a:t>
            </a:r>
            <a:r>
              <a:rPr sz="2150" spc="-95" dirty="0">
                <a:latin typeface="Trebuchet MS"/>
                <a:cs typeface="Trebuchet MS"/>
              </a:rPr>
              <a:t>r</a:t>
            </a:r>
            <a:r>
              <a:rPr sz="2150" spc="35" dirty="0">
                <a:latin typeface="Trebuchet MS"/>
                <a:cs typeface="Trebuchet MS"/>
              </a:rPr>
              <a:t>o</a:t>
            </a:r>
            <a:r>
              <a:rPr sz="2150" spc="5" dirty="0">
                <a:latin typeface="Trebuchet MS"/>
                <a:cs typeface="Trebuchet MS"/>
              </a:rPr>
              <a:t>a</a:t>
            </a:r>
            <a:r>
              <a:rPr sz="2150" spc="60" dirty="0">
                <a:latin typeface="Trebuchet MS"/>
                <a:cs typeface="Trebuchet MS"/>
              </a:rPr>
              <a:t>c</a:t>
            </a:r>
            <a:r>
              <a:rPr sz="2150" spc="25" dirty="0">
                <a:latin typeface="Trebuchet MS"/>
                <a:cs typeface="Trebuchet MS"/>
              </a:rPr>
              <a:t>h </a:t>
            </a:r>
            <a:r>
              <a:rPr sz="2150" dirty="0">
                <a:latin typeface="Trebuchet MS"/>
                <a:cs typeface="Trebuchet MS"/>
              </a:rPr>
              <a:t>d</a:t>
            </a:r>
            <a:r>
              <a:rPr sz="2150" spc="-50" dirty="0">
                <a:latin typeface="Trebuchet MS"/>
                <a:cs typeface="Trebuchet MS"/>
              </a:rPr>
              <a:t>e</a:t>
            </a:r>
            <a:r>
              <a:rPr sz="2150" spc="60" dirty="0">
                <a:latin typeface="Trebuchet MS"/>
                <a:cs typeface="Trebuchet MS"/>
              </a:rPr>
              <a:t>c</a:t>
            </a:r>
            <a:r>
              <a:rPr sz="2150" spc="-95" dirty="0">
                <a:latin typeface="Trebuchet MS"/>
                <a:cs typeface="Trebuchet MS"/>
              </a:rPr>
              <a:t>r</a:t>
            </a:r>
            <a:r>
              <a:rPr sz="2150" spc="-50" dirty="0">
                <a:latin typeface="Trebuchet MS"/>
                <a:cs typeface="Trebuchet MS"/>
              </a:rPr>
              <a:t>e</a:t>
            </a:r>
            <a:r>
              <a:rPr sz="2150" spc="-5" dirty="0">
                <a:latin typeface="Trebuchet MS"/>
                <a:cs typeface="Trebuchet MS"/>
              </a:rPr>
              <a:t>a</a:t>
            </a:r>
            <a:r>
              <a:rPr sz="2150" spc="65" dirty="0">
                <a:latin typeface="Trebuchet MS"/>
                <a:cs typeface="Trebuchet MS"/>
              </a:rPr>
              <a:t>s</a:t>
            </a:r>
            <a:r>
              <a:rPr sz="2150" spc="60" dirty="0">
                <a:latin typeface="Trebuchet MS"/>
                <a:cs typeface="Trebuchet MS"/>
              </a:rPr>
              <a:t>e</a:t>
            </a:r>
            <a:r>
              <a:rPr sz="2150" spc="185" dirty="0">
                <a:latin typeface="Trebuchet MS"/>
                <a:cs typeface="Trebuchet MS"/>
              </a:rPr>
              <a:t>s</a:t>
            </a:r>
            <a:r>
              <a:rPr sz="2150" spc="15" dirty="0">
                <a:latin typeface="Trebuchet MS"/>
                <a:cs typeface="Trebuchet MS"/>
              </a:rPr>
              <a:t> </a:t>
            </a:r>
            <a:r>
              <a:rPr sz="2150" spc="85" dirty="0">
                <a:latin typeface="Trebuchet MS"/>
                <a:cs typeface="Trebuchet MS"/>
              </a:rPr>
              <a:t>m</a:t>
            </a:r>
            <a:r>
              <a:rPr sz="2150" spc="-35" dirty="0">
                <a:latin typeface="Trebuchet MS"/>
                <a:cs typeface="Trebuchet MS"/>
              </a:rPr>
              <a:t>o</a:t>
            </a:r>
            <a:r>
              <a:rPr sz="2150" spc="-5" dirty="0">
                <a:latin typeface="Trebuchet MS"/>
                <a:cs typeface="Trebuchet MS"/>
              </a:rPr>
              <a:t>r</a:t>
            </a:r>
            <a:r>
              <a:rPr sz="2150" spc="-180" dirty="0">
                <a:latin typeface="Trebuchet MS"/>
                <a:cs typeface="Trebuchet MS"/>
              </a:rPr>
              <a:t>t</a:t>
            </a:r>
            <a:r>
              <a:rPr sz="2150" spc="-5" dirty="0">
                <a:latin typeface="Trebuchet MS"/>
                <a:cs typeface="Trebuchet MS"/>
              </a:rPr>
              <a:t>a</a:t>
            </a:r>
            <a:r>
              <a:rPr sz="2150" spc="-40" dirty="0">
                <a:latin typeface="Trebuchet MS"/>
                <a:cs typeface="Trebuchet MS"/>
              </a:rPr>
              <a:t>l</a:t>
            </a:r>
            <a:r>
              <a:rPr sz="2150" spc="-105" dirty="0">
                <a:latin typeface="Trebuchet MS"/>
                <a:cs typeface="Trebuchet MS"/>
              </a:rPr>
              <a:t>i</a:t>
            </a:r>
            <a:r>
              <a:rPr sz="2150" spc="-170" dirty="0">
                <a:latin typeface="Trebuchet MS"/>
                <a:cs typeface="Trebuchet MS"/>
              </a:rPr>
              <a:t>t</a:t>
            </a:r>
            <a:r>
              <a:rPr sz="2150" spc="-80" dirty="0">
                <a:latin typeface="Trebuchet MS"/>
                <a:cs typeface="Trebuchet MS"/>
              </a:rPr>
              <a:t>y</a:t>
            </a:r>
            <a:r>
              <a:rPr sz="2150" spc="-60" dirty="0">
                <a:latin typeface="Trebuchet MS"/>
                <a:cs typeface="Trebuchet MS"/>
              </a:rPr>
              <a:t> </a:t>
            </a:r>
            <a:r>
              <a:rPr sz="2150" spc="-125" dirty="0">
                <a:latin typeface="Trebuchet MS"/>
                <a:cs typeface="Trebuchet MS"/>
              </a:rPr>
              <a:t>f</a:t>
            </a:r>
            <a:r>
              <a:rPr sz="2150" spc="-95" dirty="0">
                <a:latin typeface="Trebuchet MS"/>
                <a:cs typeface="Trebuchet MS"/>
              </a:rPr>
              <a:t>r</a:t>
            </a:r>
            <a:r>
              <a:rPr sz="2150" spc="60" dirty="0">
                <a:latin typeface="Trebuchet MS"/>
                <a:cs typeface="Trebuchet MS"/>
              </a:rPr>
              <a:t>om</a:t>
            </a:r>
            <a:r>
              <a:rPr sz="2150" spc="-260" dirty="0">
                <a:latin typeface="Trebuchet MS"/>
                <a:cs typeface="Trebuchet MS"/>
              </a:rPr>
              <a:t> </a:t>
            </a:r>
            <a:r>
              <a:rPr sz="2150" spc="35" dirty="0">
                <a:latin typeface="Trebuchet MS"/>
                <a:cs typeface="Trebuchet MS"/>
              </a:rPr>
              <a:t>A</a:t>
            </a:r>
            <a:r>
              <a:rPr sz="2150" spc="65" dirty="0">
                <a:latin typeface="Trebuchet MS"/>
                <a:cs typeface="Trebuchet MS"/>
              </a:rPr>
              <a:t>R</a:t>
            </a:r>
            <a:r>
              <a:rPr sz="2150" spc="180" dirty="0">
                <a:latin typeface="Trebuchet MS"/>
                <a:cs typeface="Trebuchet MS"/>
              </a:rPr>
              <a:t>D</a:t>
            </a:r>
            <a:r>
              <a:rPr sz="2150" spc="160" dirty="0">
                <a:latin typeface="Trebuchet MS"/>
                <a:cs typeface="Trebuchet MS"/>
              </a:rPr>
              <a:t>S</a:t>
            </a:r>
            <a:r>
              <a:rPr sz="2150" spc="-170" dirty="0">
                <a:latin typeface="Trebuchet MS"/>
                <a:cs typeface="Trebuchet MS"/>
              </a:rPr>
              <a:t>,</a:t>
            </a:r>
            <a:endParaRPr sz="2150">
              <a:latin typeface="Trebuchet MS"/>
              <a:cs typeface="Trebuchet MS"/>
            </a:endParaRPr>
          </a:p>
          <a:p>
            <a:pPr marL="69850" marR="941069" algn="just">
              <a:lnSpc>
                <a:spcPct val="120800"/>
              </a:lnSpc>
              <a:spcBef>
                <a:spcPts val="35"/>
              </a:spcBef>
            </a:pPr>
            <a:r>
              <a:rPr sz="2150" spc="10" dirty="0">
                <a:latin typeface="Trebuchet MS"/>
                <a:cs typeface="Trebuchet MS"/>
              </a:rPr>
              <a:t>reduces</a:t>
            </a:r>
            <a:r>
              <a:rPr sz="2150" spc="-55" dirty="0">
                <a:latin typeface="Trebuchet MS"/>
                <a:cs typeface="Trebuchet MS"/>
              </a:rPr>
              <a:t> </a:t>
            </a:r>
            <a:r>
              <a:rPr sz="2150" spc="-10" dirty="0">
                <a:latin typeface="Trebuchet MS"/>
                <a:cs typeface="Trebuchet MS"/>
              </a:rPr>
              <a:t>incidence</a:t>
            </a:r>
            <a:r>
              <a:rPr sz="2150" spc="-70" dirty="0">
                <a:latin typeface="Trebuchet MS"/>
                <a:cs typeface="Trebuchet MS"/>
              </a:rPr>
              <a:t> </a:t>
            </a:r>
            <a:r>
              <a:rPr sz="2150" spc="-50" dirty="0">
                <a:latin typeface="Trebuchet MS"/>
                <a:cs typeface="Trebuchet MS"/>
              </a:rPr>
              <a:t>of</a:t>
            </a:r>
            <a:r>
              <a:rPr sz="2150" spc="-185" dirty="0">
                <a:latin typeface="Trebuchet MS"/>
                <a:cs typeface="Trebuchet MS"/>
              </a:rPr>
              <a:t> </a:t>
            </a:r>
            <a:r>
              <a:rPr sz="2150" spc="-35" dirty="0">
                <a:latin typeface="Trebuchet MS"/>
                <a:cs typeface="Trebuchet MS"/>
              </a:rPr>
              <a:t>multiorgan</a:t>
            </a:r>
            <a:r>
              <a:rPr sz="2150" spc="-50" dirty="0">
                <a:latin typeface="Trebuchet MS"/>
                <a:cs typeface="Trebuchet MS"/>
              </a:rPr>
              <a:t> </a:t>
            </a:r>
            <a:r>
              <a:rPr sz="2150" spc="20" dirty="0">
                <a:latin typeface="Trebuchet MS"/>
                <a:cs typeface="Trebuchet MS"/>
              </a:rPr>
              <a:t>system</a:t>
            </a:r>
            <a:r>
              <a:rPr sz="2150" spc="-110" dirty="0">
                <a:latin typeface="Trebuchet MS"/>
                <a:cs typeface="Trebuchet MS"/>
              </a:rPr>
              <a:t> </a:t>
            </a:r>
            <a:r>
              <a:rPr sz="2150" spc="-85" dirty="0">
                <a:latin typeface="Trebuchet MS"/>
                <a:cs typeface="Trebuchet MS"/>
              </a:rPr>
              <a:t>failure, </a:t>
            </a:r>
            <a:r>
              <a:rPr sz="2150" spc="-635" dirty="0">
                <a:latin typeface="Trebuchet MS"/>
                <a:cs typeface="Trebuchet MS"/>
              </a:rPr>
              <a:t> </a:t>
            </a:r>
            <a:r>
              <a:rPr sz="2150" spc="-5" dirty="0">
                <a:latin typeface="Trebuchet MS"/>
                <a:cs typeface="Trebuchet MS"/>
              </a:rPr>
              <a:t>a</a:t>
            </a:r>
            <a:r>
              <a:rPr sz="2150" spc="15" dirty="0">
                <a:latin typeface="Trebuchet MS"/>
                <a:cs typeface="Trebuchet MS"/>
              </a:rPr>
              <a:t>n</a:t>
            </a:r>
            <a:r>
              <a:rPr sz="2150" spc="20" dirty="0">
                <a:latin typeface="Trebuchet MS"/>
                <a:cs typeface="Trebuchet MS"/>
              </a:rPr>
              <a:t>d</a:t>
            </a:r>
            <a:r>
              <a:rPr sz="2150" spc="-145" dirty="0">
                <a:latin typeface="Trebuchet MS"/>
                <a:cs typeface="Trebuchet MS"/>
              </a:rPr>
              <a:t> </a:t>
            </a:r>
            <a:r>
              <a:rPr sz="2150" dirty="0">
                <a:latin typeface="Trebuchet MS"/>
                <a:cs typeface="Trebuchet MS"/>
              </a:rPr>
              <a:t>d</a:t>
            </a:r>
            <a:r>
              <a:rPr sz="2150" spc="-50" dirty="0">
                <a:latin typeface="Trebuchet MS"/>
                <a:cs typeface="Trebuchet MS"/>
              </a:rPr>
              <a:t>e</a:t>
            </a:r>
            <a:r>
              <a:rPr sz="2150" spc="60" dirty="0">
                <a:latin typeface="Trebuchet MS"/>
                <a:cs typeface="Trebuchet MS"/>
              </a:rPr>
              <a:t>c</a:t>
            </a:r>
            <a:r>
              <a:rPr sz="2150" spc="-90" dirty="0">
                <a:latin typeface="Trebuchet MS"/>
                <a:cs typeface="Trebuchet MS"/>
              </a:rPr>
              <a:t>r</a:t>
            </a:r>
            <a:r>
              <a:rPr sz="2150" spc="-50" dirty="0">
                <a:latin typeface="Trebuchet MS"/>
                <a:cs typeface="Trebuchet MS"/>
              </a:rPr>
              <a:t>e</a:t>
            </a:r>
            <a:r>
              <a:rPr sz="2150" spc="-5" dirty="0">
                <a:latin typeface="Trebuchet MS"/>
                <a:cs typeface="Trebuchet MS"/>
              </a:rPr>
              <a:t>a</a:t>
            </a:r>
            <a:r>
              <a:rPr sz="2150" spc="65" dirty="0">
                <a:latin typeface="Trebuchet MS"/>
                <a:cs typeface="Trebuchet MS"/>
              </a:rPr>
              <a:t>s</a:t>
            </a:r>
            <a:r>
              <a:rPr sz="2150" spc="60" dirty="0">
                <a:latin typeface="Trebuchet MS"/>
                <a:cs typeface="Trebuchet MS"/>
              </a:rPr>
              <a:t>e</a:t>
            </a:r>
            <a:r>
              <a:rPr sz="2150" spc="185" dirty="0">
                <a:latin typeface="Trebuchet MS"/>
                <a:cs typeface="Trebuchet MS"/>
              </a:rPr>
              <a:t>s</a:t>
            </a:r>
            <a:r>
              <a:rPr sz="2150" spc="15" dirty="0">
                <a:latin typeface="Trebuchet MS"/>
                <a:cs typeface="Trebuchet MS"/>
              </a:rPr>
              <a:t> </a:t>
            </a:r>
            <a:r>
              <a:rPr sz="2150" spc="85" dirty="0">
                <a:latin typeface="Trebuchet MS"/>
                <a:cs typeface="Trebuchet MS"/>
              </a:rPr>
              <a:t>m</a:t>
            </a:r>
            <a:r>
              <a:rPr sz="2150" spc="-50" dirty="0">
                <a:latin typeface="Trebuchet MS"/>
                <a:cs typeface="Trebuchet MS"/>
              </a:rPr>
              <a:t>e</a:t>
            </a:r>
            <a:r>
              <a:rPr sz="2150" spc="-5" dirty="0">
                <a:latin typeface="Trebuchet MS"/>
                <a:cs typeface="Trebuchet MS"/>
              </a:rPr>
              <a:t>a</a:t>
            </a:r>
            <a:r>
              <a:rPr sz="2150" spc="95" dirty="0">
                <a:latin typeface="Trebuchet MS"/>
                <a:cs typeface="Trebuchet MS"/>
              </a:rPr>
              <a:t>s</a:t>
            </a:r>
            <a:r>
              <a:rPr sz="2150" spc="110" dirty="0">
                <a:latin typeface="Trebuchet MS"/>
                <a:cs typeface="Trebuchet MS"/>
              </a:rPr>
              <a:t>u</a:t>
            </a:r>
            <a:r>
              <a:rPr sz="2150" spc="-90" dirty="0">
                <a:latin typeface="Trebuchet MS"/>
                <a:cs typeface="Trebuchet MS"/>
              </a:rPr>
              <a:t>r</a:t>
            </a:r>
            <a:r>
              <a:rPr sz="2150" spc="-50" dirty="0">
                <a:latin typeface="Trebuchet MS"/>
                <a:cs typeface="Trebuchet MS"/>
              </a:rPr>
              <a:t>e</a:t>
            </a:r>
            <a:r>
              <a:rPr sz="2150" spc="185" dirty="0">
                <a:latin typeface="Trebuchet MS"/>
                <a:cs typeface="Trebuchet MS"/>
              </a:rPr>
              <a:t>s</a:t>
            </a:r>
            <a:r>
              <a:rPr sz="2150" spc="15" dirty="0">
                <a:latin typeface="Trebuchet MS"/>
                <a:cs typeface="Trebuchet MS"/>
              </a:rPr>
              <a:t> </a:t>
            </a:r>
            <a:r>
              <a:rPr sz="2150" spc="-50" dirty="0">
                <a:latin typeface="Trebuchet MS"/>
                <a:cs typeface="Trebuchet MS"/>
              </a:rPr>
              <a:t>of</a:t>
            </a:r>
            <a:r>
              <a:rPr sz="2150" spc="-185" dirty="0">
                <a:latin typeface="Trebuchet MS"/>
                <a:cs typeface="Trebuchet MS"/>
              </a:rPr>
              <a:t> </a:t>
            </a:r>
            <a:r>
              <a:rPr sz="2150" spc="-40" dirty="0">
                <a:latin typeface="Trebuchet MS"/>
                <a:cs typeface="Trebuchet MS"/>
              </a:rPr>
              <a:t>l</a:t>
            </a:r>
            <a:r>
              <a:rPr sz="2150" spc="65" dirty="0">
                <a:latin typeface="Trebuchet MS"/>
                <a:cs typeface="Trebuchet MS"/>
              </a:rPr>
              <a:t>o</a:t>
            </a:r>
            <a:r>
              <a:rPr sz="2150" spc="45" dirty="0">
                <a:latin typeface="Trebuchet MS"/>
                <a:cs typeface="Trebuchet MS"/>
              </a:rPr>
              <a:t>c</a:t>
            </a:r>
            <a:r>
              <a:rPr sz="2150" spc="-5" dirty="0">
                <a:latin typeface="Trebuchet MS"/>
                <a:cs typeface="Trebuchet MS"/>
              </a:rPr>
              <a:t>a</a:t>
            </a:r>
            <a:r>
              <a:rPr sz="2150" spc="-70" dirty="0">
                <a:latin typeface="Trebuchet MS"/>
                <a:cs typeface="Trebuchet MS"/>
              </a:rPr>
              <a:t>l</a:t>
            </a:r>
            <a:r>
              <a:rPr sz="2150" spc="-170" dirty="0">
                <a:latin typeface="Trebuchet MS"/>
                <a:cs typeface="Trebuchet MS"/>
              </a:rPr>
              <a:t> </a:t>
            </a:r>
            <a:r>
              <a:rPr sz="2150" spc="-5" dirty="0">
                <a:latin typeface="Trebuchet MS"/>
                <a:cs typeface="Trebuchet MS"/>
              </a:rPr>
              <a:t>a</a:t>
            </a:r>
            <a:r>
              <a:rPr sz="2150" spc="15" dirty="0">
                <a:latin typeface="Trebuchet MS"/>
                <a:cs typeface="Trebuchet MS"/>
              </a:rPr>
              <a:t>n</a:t>
            </a:r>
            <a:r>
              <a:rPr sz="2150" spc="20" dirty="0">
                <a:latin typeface="Trebuchet MS"/>
                <a:cs typeface="Trebuchet MS"/>
              </a:rPr>
              <a:t>d</a:t>
            </a:r>
            <a:r>
              <a:rPr sz="2150" spc="-145" dirty="0">
                <a:latin typeface="Trebuchet MS"/>
                <a:cs typeface="Trebuchet MS"/>
              </a:rPr>
              <a:t> </a:t>
            </a:r>
            <a:r>
              <a:rPr sz="2150" spc="50" dirty="0">
                <a:latin typeface="Trebuchet MS"/>
                <a:cs typeface="Trebuchet MS"/>
              </a:rPr>
              <a:t>s</a:t>
            </a:r>
            <a:r>
              <a:rPr sz="2150" spc="45" dirty="0">
                <a:latin typeface="Trebuchet MS"/>
                <a:cs typeface="Trebuchet MS"/>
              </a:rPr>
              <a:t>y</a:t>
            </a:r>
            <a:r>
              <a:rPr sz="2150" spc="15" dirty="0">
                <a:latin typeface="Trebuchet MS"/>
                <a:cs typeface="Trebuchet MS"/>
              </a:rPr>
              <a:t>s</a:t>
            </a:r>
            <a:r>
              <a:rPr sz="2150" spc="-20" dirty="0">
                <a:latin typeface="Trebuchet MS"/>
                <a:cs typeface="Trebuchet MS"/>
              </a:rPr>
              <a:t>t</a:t>
            </a:r>
            <a:r>
              <a:rPr sz="2150" spc="-50" dirty="0">
                <a:latin typeface="Trebuchet MS"/>
                <a:cs typeface="Trebuchet MS"/>
              </a:rPr>
              <a:t>e</a:t>
            </a:r>
            <a:r>
              <a:rPr sz="2150" spc="85" dirty="0">
                <a:latin typeface="Trebuchet MS"/>
                <a:cs typeface="Trebuchet MS"/>
              </a:rPr>
              <a:t>m</a:t>
            </a:r>
            <a:r>
              <a:rPr sz="2150" spc="-10" dirty="0">
                <a:latin typeface="Trebuchet MS"/>
                <a:cs typeface="Trebuchet MS"/>
              </a:rPr>
              <a:t>ic  </a:t>
            </a:r>
            <a:r>
              <a:rPr sz="2150" spc="-30" dirty="0">
                <a:latin typeface="Trebuchet MS"/>
                <a:cs typeface="Trebuchet MS"/>
              </a:rPr>
              <a:t>Inflammation.</a:t>
            </a:r>
            <a:endParaRPr sz="21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2150" spc="180" dirty="0">
                <a:solidFill>
                  <a:srgbClr val="FF0000"/>
                </a:solidFill>
                <a:latin typeface="Trebuchet MS"/>
                <a:cs typeface="Trebuchet MS"/>
              </a:rPr>
              <a:t>*</a:t>
            </a:r>
            <a:r>
              <a:rPr sz="2750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P</a:t>
            </a:r>
            <a:r>
              <a:rPr sz="2750" u="sng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o</a:t>
            </a:r>
            <a:r>
              <a:rPr sz="2750" u="sng" spc="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s</a:t>
            </a:r>
            <a:r>
              <a:rPr sz="2750" u="sng" spc="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i</a:t>
            </a:r>
            <a:r>
              <a:rPr sz="2750" u="sng" spc="-1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t</a:t>
            </a:r>
            <a:r>
              <a:rPr sz="2750" u="sng" spc="-1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i</a:t>
            </a:r>
            <a:r>
              <a:rPr sz="2750" u="sng" spc="-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v</a:t>
            </a:r>
            <a:r>
              <a:rPr sz="2750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e</a:t>
            </a:r>
            <a:r>
              <a:rPr sz="2750" u="sng" spc="-1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750" u="sng" spc="-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e</a:t>
            </a:r>
            <a:r>
              <a:rPr sz="275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n</a:t>
            </a:r>
            <a:r>
              <a:rPr sz="2750" u="sng" spc="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d</a:t>
            </a:r>
            <a:r>
              <a:rPr sz="2750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-</a:t>
            </a:r>
            <a:r>
              <a:rPr sz="2750" u="sng" spc="-1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e</a:t>
            </a:r>
            <a:r>
              <a:rPr sz="2750" u="sng" spc="-1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x</a:t>
            </a:r>
            <a:r>
              <a:rPr sz="2750" u="sng" spc="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p</a:t>
            </a:r>
            <a:r>
              <a:rPr sz="2750" u="sng" spc="-1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i</a:t>
            </a:r>
            <a:r>
              <a:rPr sz="2750" u="sng" spc="-2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r</a:t>
            </a:r>
            <a:r>
              <a:rPr sz="2750" u="sng" spc="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a</a:t>
            </a:r>
            <a:r>
              <a:rPr sz="2750" u="sng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t</a:t>
            </a:r>
            <a:r>
              <a:rPr sz="2750" u="sng" spc="-11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o</a:t>
            </a:r>
            <a:r>
              <a:rPr sz="2750" u="sng" spc="-1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ry</a:t>
            </a:r>
            <a:r>
              <a:rPr sz="2750" u="sng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750" u="sng" spc="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p</a:t>
            </a:r>
            <a:r>
              <a:rPr sz="2750" u="sng" spc="-2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r</a:t>
            </a:r>
            <a:r>
              <a:rPr sz="2750" u="sng" spc="-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e</a:t>
            </a:r>
            <a:r>
              <a:rPr sz="2750" u="sng" spc="1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ss</a:t>
            </a:r>
            <a:r>
              <a:rPr sz="2750" u="sng" spc="22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u</a:t>
            </a:r>
            <a:r>
              <a:rPr sz="2750" u="sng" spc="-2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r</a:t>
            </a:r>
            <a:r>
              <a:rPr sz="2750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e</a:t>
            </a:r>
            <a:r>
              <a:rPr sz="2750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750" u="sng" spc="-1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(</a:t>
            </a:r>
            <a:r>
              <a:rPr sz="2750" u="sng" spc="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P</a:t>
            </a:r>
            <a:r>
              <a:rPr sz="2750" u="sng" spc="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EE</a:t>
            </a:r>
            <a:r>
              <a:rPr sz="2750" u="sng" spc="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P</a:t>
            </a:r>
            <a:r>
              <a:rPr sz="2750" u="sng" spc="-2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)</a:t>
            </a:r>
            <a:endParaRPr sz="2750">
              <a:latin typeface="Trebuchet MS"/>
              <a:cs typeface="Trebuchet MS"/>
            </a:endParaRPr>
          </a:p>
          <a:p>
            <a:pPr marL="241300">
              <a:lnSpc>
                <a:spcPct val="100000"/>
              </a:lnSpc>
              <a:spcBef>
                <a:spcPts val="530"/>
              </a:spcBef>
            </a:pPr>
            <a:r>
              <a:rPr sz="2150" spc="45" dirty="0">
                <a:latin typeface="Trebuchet MS"/>
                <a:cs typeface="Trebuchet MS"/>
              </a:rPr>
              <a:t>is</a:t>
            </a:r>
            <a:r>
              <a:rPr sz="2150" spc="-204" dirty="0">
                <a:latin typeface="Trebuchet MS"/>
                <a:cs typeface="Trebuchet MS"/>
              </a:rPr>
              <a:t> </a:t>
            </a:r>
            <a:r>
              <a:rPr sz="2150" spc="-90" dirty="0">
                <a:latin typeface="Trebuchet MS"/>
                <a:cs typeface="Trebuchet MS"/>
              </a:rPr>
              <a:t>i</a:t>
            </a:r>
            <a:r>
              <a:rPr sz="2150" spc="85" dirty="0">
                <a:latin typeface="Trebuchet MS"/>
                <a:cs typeface="Trebuchet MS"/>
              </a:rPr>
              <a:t>m</a:t>
            </a:r>
            <a:r>
              <a:rPr sz="2150" spc="-5" dirty="0">
                <a:latin typeface="Trebuchet MS"/>
                <a:cs typeface="Trebuchet MS"/>
              </a:rPr>
              <a:t>p</a:t>
            </a:r>
            <a:r>
              <a:rPr sz="2150" spc="-35" dirty="0">
                <a:latin typeface="Trebuchet MS"/>
                <a:cs typeface="Trebuchet MS"/>
              </a:rPr>
              <a:t>o</a:t>
            </a:r>
            <a:r>
              <a:rPr sz="2150" spc="-5" dirty="0">
                <a:latin typeface="Trebuchet MS"/>
                <a:cs typeface="Trebuchet MS"/>
              </a:rPr>
              <a:t>r</a:t>
            </a:r>
            <a:r>
              <a:rPr sz="2150" spc="-180" dirty="0">
                <a:latin typeface="Trebuchet MS"/>
                <a:cs typeface="Trebuchet MS"/>
              </a:rPr>
              <a:t>t</a:t>
            </a:r>
            <a:r>
              <a:rPr sz="2150" spc="-10" dirty="0">
                <a:latin typeface="Trebuchet MS"/>
                <a:cs typeface="Trebuchet MS"/>
              </a:rPr>
              <a:t>a</a:t>
            </a:r>
            <a:r>
              <a:rPr sz="2150" spc="-80" dirty="0">
                <a:latin typeface="Trebuchet MS"/>
                <a:cs typeface="Trebuchet MS"/>
              </a:rPr>
              <a:t>n</a:t>
            </a:r>
            <a:r>
              <a:rPr sz="2150" spc="-55" dirty="0">
                <a:latin typeface="Trebuchet MS"/>
                <a:cs typeface="Trebuchet MS"/>
              </a:rPr>
              <a:t>t</a:t>
            </a:r>
            <a:r>
              <a:rPr sz="2150" spc="-5" dirty="0">
                <a:latin typeface="Trebuchet MS"/>
                <a:cs typeface="Trebuchet MS"/>
              </a:rPr>
              <a:t> </a:t>
            </a:r>
            <a:r>
              <a:rPr sz="2150" spc="-180" dirty="0">
                <a:latin typeface="Trebuchet MS"/>
                <a:cs typeface="Trebuchet MS"/>
              </a:rPr>
              <a:t>t</a:t>
            </a:r>
            <a:r>
              <a:rPr sz="2150" spc="45" dirty="0">
                <a:latin typeface="Trebuchet MS"/>
                <a:cs typeface="Trebuchet MS"/>
              </a:rPr>
              <a:t>o</a:t>
            </a:r>
            <a:r>
              <a:rPr sz="2150" spc="-204" dirty="0">
                <a:latin typeface="Trebuchet MS"/>
                <a:cs typeface="Trebuchet MS"/>
              </a:rPr>
              <a:t> </a:t>
            </a:r>
            <a:r>
              <a:rPr sz="2150" dirty="0">
                <a:latin typeface="Trebuchet MS"/>
                <a:cs typeface="Trebuchet MS"/>
              </a:rPr>
              <a:t>p</a:t>
            </a:r>
            <a:r>
              <a:rPr sz="2150" spc="-95" dirty="0">
                <a:latin typeface="Trebuchet MS"/>
                <a:cs typeface="Trebuchet MS"/>
              </a:rPr>
              <a:t>r</a:t>
            </a:r>
            <a:r>
              <a:rPr sz="2150" spc="-55" dirty="0">
                <a:latin typeface="Trebuchet MS"/>
                <a:cs typeface="Trebuchet MS"/>
              </a:rPr>
              <a:t>e</a:t>
            </a:r>
            <a:r>
              <a:rPr sz="2150" spc="-80" dirty="0">
                <a:latin typeface="Trebuchet MS"/>
                <a:cs typeface="Trebuchet MS"/>
              </a:rPr>
              <a:t>v</a:t>
            </a:r>
            <a:r>
              <a:rPr sz="2150" spc="-55" dirty="0">
                <a:latin typeface="Trebuchet MS"/>
                <a:cs typeface="Trebuchet MS"/>
              </a:rPr>
              <a:t>e</a:t>
            </a:r>
            <a:r>
              <a:rPr sz="2150" spc="-80" dirty="0">
                <a:latin typeface="Trebuchet MS"/>
                <a:cs typeface="Trebuchet MS"/>
              </a:rPr>
              <a:t>n</a:t>
            </a:r>
            <a:r>
              <a:rPr sz="2150" spc="-55" dirty="0">
                <a:latin typeface="Trebuchet MS"/>
                <a:cs typeface="Trebuchet MS"/>
              </a:rPr>
              <a:t>t</a:t>
            </a:r>
            <a:r>
              <a:rPr sz="2150" spc="-80" dirty="0">
                <a:latin typeface="Trebuchet MS"/>
                <a:cs typeface="Trebuchet MS"/>
              </a:rPr>
              <a:t> </a:t>
            </a:r>
            <a:r>
              <a:rPr sz="2150" spc="55" dirty="0">
                <a:latin typeface="Trebuchet MS"/>
                <a:cs typeface="Trebuchet MS"/>
              </a:rPr>
              <a:t>c</a:t>
            </a:r>
            <a:r>
              <a:rPr sz="2150" spc="-15" dirty="0">
                <a:latin typeface="Trebuchet MS"/>
                <a:cs typeface="Trebuchet MS"/>
              </a:rPr>
              <a:t>o</a:t>
            </a:r>
            <a:r>
              <a:rPr sz="2150" spc="20" dirty="0">
                <a:latin typeface="Trebuchet MS"/>
                <a:cs typeface="Trebuchet MS"/>
              </a:rPr>
              <a:t>l</a:t>
            </a:r>
            <a:r>
              <a:rPr sz="2150" spc="-40" dirty="0">
                <a:latin typeface="Trebuchet MS"/>
                <a:cs typeface="Trebuchet MS"/>
              </a:rPr>
              <a:t>l</a:t>
            </a:r>
            <a:r>
              <a:rPr sz="2150" spc="-10" dirty="0">
                <a:latin typeface="Trebuchet MS"/>
                <a:cs typeface="Trebuchet MS"/>
              </a:rPr>
              <a:t>a</a:t>
            </a:r>
            <a:r>
              <a:rPr sz="2150" spc="-5" dirty="0">
                <a:latin typeface="Trebuchet MS"/>
                <a:cs typeface="Trebuchet MS"/>
              </a:rPr>
              <a:t>p</a:t>
            </a:r>
            <a:r>
              <a:rPr sz="2150" spc="175" dirty="0">
                <a:latin typeface="Trebuchet MS"/>
                <a:cs typeface="Trebuchet MS"/>
              </a:rPr>
              <a:t>s</a:t>
            </a:r>
            <a:r>
              <a:rPr sz="2150" spc="-30" dirty="0">
                <a:latin typeface="Trebuchet MS"/>
                <a:cs typeface="Trebuchet MS"/>
              </a:rPr>
              <a:t>e</a:t>
            </a:r>
            <a:r>
              <a:rPr sz="2150" spc="-75" dirty="0">
                <a:latin typeface="Trebuchet MS"/>
                <a:cs typeface="Trebuchet MS"/>
              </a:rPr>
              <a:t> </a:t>
            </a:r>
            <a:r>
              <a:rPr sz="2150" spc="-50" dirty="0">
                <a:latin typeface="Trebuchet MS"/>
                <a:cs typeface="Trebuchet MS"/>
              </a:rPr>
              <a:t>of</a:t>
            </a:r>
            <a:r>
              <a:rPr sz="2150" spc="-185" dirty="0">
                <a:latin typeface="Trebuchet MS"/>
                <a:cs typeface="Trebuchet MS"/>
              </a:rPr>
              <a:t> </a:t>
            </a:r>
            <a:r>
              <a:rPr sz="2150" spc="-180" dirty="0">
                <a:latin typeface="Trebuchet MS"/>
                <a:cs typeface="Trebuchet MS"/>
              </a:rPr>
              <a:t>t</a:t>
            </a:r>
            <a:r>
              <a:rPr sz="2150" spc="-5" dirty="0">
                <a:latin typeface="Trebuchet MS"/>
                <a:cs typeface="Trebuchet MS"/>
              </a:rPr>
              <a:t>h</a:t>
            </a:r>
            <a:r>
              <a:rPr sz="2150" dirty="0">
                <a:latin typeface="Trebuchet MS"/>
                <a:cs typeface="Trebuchet MS"/>
              </a:rPr>
              <a:t>e</a:t>
            </a:r>
            <a:r>
              <a:rPr sz="2150" spc="-150" dirty="0">
                <a:latin typeface="Trebuchet MS"/>
                <a:cs typeface="Trebuchet MS"/>
              </a:rPr>
              <a:t> </a:t>
            </a:r>
            <a:r>
              <a:rPr sz="2150" spc="-10" dirty="0">
                <a:latin typeface="Trebuchet MS"/>
                <a:cs typeface="Trebuchet MS"/>
              </a:rPr>
              <a:t>a</a:t>
            </a:r>
            <a:r>
              <a:rPr sz="2150" spc="-40" dirty="0">
                <a:latin typeface="Trebuchet MS"/>
                <a:cs typeface="Trebuchet MS"/>
              </a:rPr>
              <a:t>l</a:t>
            </a:r>
            <a:r>
              <a:rPr sz="2150" spc="-80" dirty="0">
                <a:latin typeface="Trebuchet MS"/>
                <a:cs typeface="Trebuchet MS"/>
              </a:rPr>
              <a:t>v</a:t>
            </a:r>
            <a:r>
              <a:rPr sz="2150" spc="-55" dirty="0">
                <a:latin typeface="Trebuchet MS"/>
                <a:cs typeface="Trebuchet MS"/>
              </a:rPr>
              <a:t>e</a:t>
            </a:r>
            <a:r>
              <a:rPr sz="2150" spc="-15" dirty="0">
                <a:latin typeface="Trebuchet MS"/>
                <a:cs typeface="Trebuchet MS"/>
              </a:rPr>
              <a:t>o</a:t>
            </a:r>
            <a:r>
              <a:rPr sz="2150" spc="20" dirty="0">
                <a:latin typeface="Trebuchet MS"/>
                <a:cs typeface="Trebuchet MS"/>
              </a:rPr>
              <a:t>l</a:t>
            </a:r>
            <a:r>
              <a:rPr sz="2150" spc="-135" dirty="0">
                <a:latin typeface="Trebuchet MS"/>
                <a:cs typeface="Trebuchet MS"/>
              </a:rPr>
              <a:t>i.</a:t>
            </a:r>
            <a:endParaRPr sz="2150">
              <a:latin typeface="Trebuchet MS"/>
              <a:cs typeface="Trebuchet MS"/>
            </a:endParaRPr>
          </a:p>
          <a:p>
            <a:pPr marL="12700">
              <a:lnSpc>
                <a:spcPts val="2965"/>
              </a:lnSpc>
              <a:spcBef>
                <a:spcPts val="425"/>
              </a:spcBef>
            </a:pPr>
            <a:r>
              <a:rPr sz="2750" b="1" spc="-114" dirty="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sz="2750" b="1" spc="-65" dirty="0">
                <a:solidFill>
                  <a:srgbClr val="FF0000"/>
                </a:solidFill>
                <a:latin typeface="Trebuchet MS"/>
                <a:cs typeface="Trebuchet MS"/>
              </a:rPr>
              <a:t>-</a:t>
            </a:r>
            <a:r>
              <a:rPr sz="2750" b="1" spc="-2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750" b="1" spc="85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2750" b="1" spc="-175" dirty="0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sz="2750" b="1" spc="-125" dirty="0">
                <a:solidFill>
                  <a:srgbClr val="FF0000"/>
                </a:solidFill>
                <a:latin typeface="Trebuchet MS"/>
                <a:cs typeface="Trebuchet MS"/>
              </a:rPr>
              <a:t>y</a:t>
            </a:r>
            <a:r>
              <a:rPr sz="2750" b="1" spc="-5" dirty="0">
                <a:solidFill>
                  <a:srgbClr val="FF0000"/>
                </a:solidFill>
                <a:latin typeface="Trebuchet MS"/>
                <a:cs typeface="Trebuchet MS"/>
              </a:rPr>
              <a:t>g</a:t>
            </a:r>
            <a:r>
              <a:rPr sz="2750" b="1" spc="35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2750" b="1" spc="-50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2750" b="1" spc="30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2750" b="1" spc="-120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2750" b="1" spc="-20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2750" b="1" spc="-40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2750" b="1" spc="-45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2750" b="1" spc="530" dirty="0">
                <a:solidFill>
                  <a:srgbClr val="FF0000"/>
                </a:solidFill>
                <a:latin typeface="Trebuchet MS"/>
                <a:cs typeface="Trebuchet MS"/>
              </a:rPr>
              <a:t>—</a:t>
            </a:r>
            <a:r>
              <a:rPr sz="2750" b="1" spc="-120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2750" b="1" spc="-55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2750" b="1" spc="-100" dirty="0">
                <a:solidFill>
                  <a:srgbClr val="FF0000"/>
                </a:solidFill>
                <a:latin typeface="Trebuchet MS"/>
                <a:cs typeface="Trebuchet MS"/>
              </a:rPr>
              <a:t>y</a:t>
            </a:r>
            <a:r>
              <a:rPr sz="2750" b="1" spc="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750" b="1" spc="-120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2750" b="1" spc="35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2750" b="1" spc="-2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750" b="1" spc="-85" dirty="0">
                <a:solidFill>
                  <a:srgbClr val="FF0000"/>
                </a:solidFill>
                <a:latin typeface="Trebuchet MS"/>
                <a:cs typeface="Trebuchet MS"/>
              </a:rPr>
              <a:t>k</a:t>
            </a:r>
            <a:r>
              <a:rPr sz="2750" b="1" spc="-15" dirty="0">
                <a:solidFill>
                  <a:srgbClr val="FF0000"/>
                </a:solidFill>
                <a:latin typeface="Trebuchet MS"/>
                <a:cs typeface="Trebuchet MS"/>
              </a:rPr>
              <a:t>ee</a:t>
            </a:r>
            <a:r>
              <a:rPr sz="2750" b="1" spc="25" dirty="0">
                <a:solidFill>
                  <a:srgbClr val="FF0000"/>
                </a:solidFill>
                <a:latin typeface="Trebuchet MS"/>
                <a:cs typeface="Trebuchet MS"/>
              </a:rPr>
              <a:t>p</a:t>
            </a:r>
            <a:r>
              <a:rPr sz="2750" b="1" spc="-2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750" b="1" spc="85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2750" b="1" spc="-130" dirty="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sz="2750" b="1" spc="-2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750" b="1" spc="140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2750" b="1" spc="125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2750" b="1" spc="-120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2750" b="1" spc="20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2750" b="1" spc="-204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2750" b="1" spc="30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2750" b="1" spc="-120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2750" b="1" spc="-20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2750" b="1" spc="-45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2750" b="1" spc="-15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endParaRPr sz="2750">
              <a:latin typeface="Trebuchet MS"/>
              <a:cs typeface="Trebuchet MS"/>
            </a:endParaRPr>
          </a:p>
          <a:p>
            <a:pPr marL="241300">
              <a:lnSpc>
                <a:spcPts val="2965"/>
              </a:lnSpc>
            </a:pPr>
            <a:r>
              <a:rPr sz="2750" b="1" spc="30" dirty="0">
                <a:solidFill>
                  <a:srgbClr val="FF0000"/>
                </a:solidFill>
                <a:latin typeface="Trebuchet MS"/>
                <a:cs typeface="Trebuchet MS"/>
              </a:rPr>
              <a:t>&gt;90%</a:t>
            </a:r>
            <a:endParaRPr sz="275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5150" y="1114425"/>
            <a:ext cx="5276850" cy="48291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012" y="158432"/>
            <a:ext cx="9105900" cy="517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b="1" spc="-114" dirty="0">
                <a:solidFill>
                  <a:srgbClr val="FF0000"/>
                </a:solidFill>
                <a:latin typeface="Trebuchet MS"/>
                <a:cs typeface="Trebuchet MS"/>
              </a:rPr>
              <a:t>3-</a:t>
            </a:r>
            <a:r>
              <a:rPr b="1" spc="-3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pc="110" dirty="0">
                <a:solidFill>
                  <a:srgbClr val="FF0000"/>
                </a:solidFill>
              </a:rPr>
              <a:t>Use</a:t>
            </a:r>
            <a:r>
              <a:rPr spc="-335" dirty="0">
                <a:solidFill>
                  <a:srgbClr val="FF0000"/>
                </a:solidFill>
              </a:rPr>
              <a:t> </a:t>
            </a:r>
            <a:r>
              <a:rPr spc="-70" dirty="0">
                <a:solidFill>
                  <a:srgbClr val="FF0000"/>
                </a:solidFill>
              </a:rPr>
              <a:t>of</a:t>
            </a:r>
            <a:r>
              <a:rPr spc="-360" dirty="0">
                <a:solidFill>
                  <a:srgbClr val="FF0000"/>
                </a:solidFill>
              </a:rPr>
              <a:t> </a:t>
            </a:r>
            <a:r>
              <a:rPr spc="30" dirty="0">
                <a:solidFill>
                  <a:srgbClr val="FF0000"/>
                </a:solidFill>
              </a:rPr>
              <a:t>a</a:t>
            </a:r>
            <a:r>
              <a:rPr spc="-350" dirty="0">
                <a:solidFill>
                  <a:srgbClr val="FF0000"/>
                </a:solidFill>
              </a:rPr>
              <a:t> </a:t>
            </a:r>
            <a:r>
              <a:rPr b="1" spc="-15" dirty="0">
                <a:solidFill>
                  <a:srgbClr val="FF0000"/>
                </a:solidFill>
                <a:latin typeface="Trebuchet MS"/>
                <a:cs typeface="Trebuchet MS"/>
              </a:rPr>
              <a:t>conservative</a:t>
            </a:r>
            <a:r>
              <a:rPr b="1" spc="-5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pc="-85" dirty="0">
                <a:solidFill>
                  <a:srgbClr val="FF0000"/>
                </a:solidFill>
              </a:rPr>
              <a:t>fluid</a:t>
            </a:r>
            <a:r>
              <a:rPr spc="-30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management</a:t>
            </a:r>
            <a:r>
              <a:rPr spc="-509" dirty="0">
                <a:solidFill>
                  <a:srgbClr val="FF0000"/>
                </a:solidFill>
              </a:rPr>
              <a:t> </a:t>
            </a:r>
            <a:r>
              <a:rPr spc="-75" dirty="0">
                <a:solidFill>
                  <a:srgbClr val="FF0000"/>
                </a:solidFill>
              </a:rPr>
              <a:t>strategy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7012" y="740092"/>
            <a:ext cx="11938635" cy="55899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646430" indent="76200">
              <a:lnSpc>
                <a:spcPct val="91000"/>
              </a:lnSpc>
              <a:spcBef>
                <a:spcPts val="425"/>
              </a:spcBef>
            </a:pPr>
            <a:r>
              <a:rPr sz="2750" spc="-80" dirty="0">
                <a:latin typeface="Trebuchet MS"/>
                <a:cs typeface="Trebuchet MS"/>
              </a:rPr>
              <a:t>(limiting </a:t>
            </a:r>
            <a:r>
              <a:rPr sz="2750" spc="-60" dirty="0">
                <a:latin typeface="Trebuchet MS"/>
                <a:cs typeface="Trebuchet MS"/>
              </a:rPr>
              <a:t>fluid </a:t>
            </a:r>
            <a:r>
              <a:rPr sz="2750" spc="10" dirty="0">
                <a:latin typeface="Trebuchet MS"/>
                <a:cs typeface="Trebuchet MS"/>
              </a:rPr>
              <a:t>balance </a:t>
            </a:r>
            <a:r>
              <a:rPr sz="2750" spc="-114" dirty="0">
                <a:latin typeface="Trebuchet MS"/>
                <a:cs typeface="Trebuchet MS"/>
              </a:rPr>
              <a:t>after </a:t>
            </a:r>
            <a:r>
              <a:rPr sz="2750" spc="-85" dirty="0">
                <a:latin typeface="Trebuchet MS"/>
                <a:cs typeface="Trebuchet MS"/>
              </a:rPr>
              <a:t>initial </a:t>
            </a:r>
            <a:r>
              <a:rPr sz="2750" spc="-20" dirty="0">
                <a:latin typeface="Trebuchet MS"/>
                <a:cs typeface="Trebuchet MS"/>
              </a:rPr>
              <a:t>resuscitation </a:t>
            </a:r>
            <a:r>
              <a:rPr sz="2750" spc="95" dirty="0">
                <a:latin typeface="Trebuchet MS"/>
                <a:cs typeface="Trebuchet MS"/>
              </a:rPr>
              <a:t>has </a:t>
            </a:r>
            <a:r>
              <a:rPr sz="2750" spc="-25" dirty="0">
                <a:latin typeface="Trebuchet MS"/>
                <a:cs typeface="Trebuchet MS"/>
              </a:rPr>
              <a:t>been </a:t>
            </a:r>
            <a:r>
              <a:rPr sz="2750" spc="10" dirty="0">
                <a:latin typeface="Trebuchet MS"/>
                <a:cs typeface="Trebuchet MS"/>
              </a:rPr>
              <a:t>accomplished) </a:t>
            </a:r>
            <a:r>
              <a:rPr sz="2750" spc="15" dirty="0">
                <a:latin typeface="Trebuchet MS"/>
                <a:cs typeface="Trebuchet MS"/>
              </a:rPr>
              <a:t> </a:t>
            </a:r>
            <a:r>
              <a:rPr sz="2750" spc="-15" dirty="0">
                <a:latin typeface="Trebuchet MS"/>
                <a:cs typeface="Trebuchet MS"/>
              </a:rPr>
              <a:t>improves</a:t>
            </a:r>
            <a:r>
              <a:rPr sz="2750" spc="-155" dirty="0">
                <a:latin typeface="Trebuchet MS"/>
                <a:cs typeface="Trebuchet MS"/>
              </a:rPr>
              <a:t> </a:t>
            </a:r>
            <a:r>
              <a:rPr sz="2750" spc="-15" dirty="0">
                <a:latin typeface="Trebuchet MS"/>
                <a:cs typeface="Trebuchet MS"/>
              </a:rPr>
              <a:t>lung</a:t>
            </a:r>
            <a:r>
              <a:rPr sz="2750" spc="-220" dirty="0">
                <a:latin typeface="Trebuchet MS"/>
                <a:cs typeface="Trebuchet MS"/>
              </a:rPr>
              <a:t> </a:t>
            </a:r>
            <a:r>
              <a:rPr sz="2750" spc="-45" dirty="0">
                <a:latin typeface="Trebuchet MS"/>
                <a:cs typeface="Trebuchet MS"/>
              </a:rPr>
              <a:t>function</a:t>
            </a:r>
            <a:r>
              <a:rPr sz="2750" spc="-105" dirty="0">
                <a:latin typeface="Trebuchet MS"/>
                <a:cs typeface="Trebuchet MS"/>
              </a:rPr>
              <a:t> </a:t>
            </a:r>
            <a:r>
              <a:rPr sz="2750" spc="20" dirty="0">
                <a:latin typeface="Trebuchet MS"/>
                <a:cs typeface="Trebuchet MS"/>
              </a:rPr>
              <a:t>and</a:t>
            </a:r>
            <a:r>
              <a:rPr sz="2750" spc="-210" dirty="0">
                <a:latin typeface="Trebuchet MS"/>
                <a:cs typeface="Trebuchet MS"/>
              </a:rPr>
              <a:t> </a:t>
            </a:r>
            <a:r>
              <a:rPr sz="2750" spc="15" dirty="0">
                <a:latin typeface="Trebuchet MS"/>
                <a:cs typeface="Trebuchet MS"/>
              </a:rPr>
              <a:t>decreases</a:t>
            </a:r>
            <a:r>
              <a:rPr sz="2750" spc="5" dirty="0">
                <a:latin typeface="Trebuchet MS"/>
                <a:cs typeface="Trebuchet MS"/>
              </a:rPr>
              <a:t> </a:t>
            </a:r>
            <a:r>
              <a:rPr sz="2750" spc="-80" dirty="0">
                <a:latin typeface="Trebuchet MS"/>
                <a:cs typeface="Trebuchet MS"/>
              </a:rPr>
              <a:t>the</a:t>
            </a:r>
            <a:r>
              <a:rPr sz="2750" spc="-190" dirty="0">
                <a:latin typeface="Trebuchet MS"/>
                <a:cs typeface="Trebuchet MS"/>
              </a:rPr>
              <a:t> </a:t>
            </a:r>
            <a:r>
              <a:rPr sz="2750" spc="-35" dirty="0">
                <a:latin typeface="Trebuchet MS"/>
                <a:cs typeface="Trebuchet MS"/>
              </a:rPr>
              <a:t>need</a:t>
            </a:r>
            <a:r>
              <a:rPr sz="2750" spc="-130" dirty="0">
                <a:latin typeface="Trebuchet MS"/>
                <a:cs typeface="Trebuchet MS"/>
              </a:rPr>
              <a:t> </a:t>
            </a:r>
            <a:r>
              <a:rPr sz="2750" spc="-105" dirty="0">
                <a:latin typeface="Trebuchet MS"/>
                <a:cs typeface="Trebuchet MS"/>
              </a:rPr>
              <a:t>for</a:t>
            </a:r>
            <a:r>
              <a:rPr sz="2750" spc="-18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mechanical</a:t>
            </a:r>
            <a:r>
              <a:rPr sz="2750" spc="-125" dirty="0">
                <a:latin typeface="Trebuchet MS"/>
                <a:cs typeface="Trebuchet MS"/>
              </a:rPr>
              <a:t> </a:t>
            </a:r>
            <a:r>
              <a:rPr sz="2750" spc="-70" dirty="0">
                <a:latin typeface="Trebuchet MS"/>
                <a:cs typeface="Trebuchet MS"/>
              </a:rPr>
              <a:t>ventilation </a:t>
            </a:r>
            <a:r>
              <a:rPr sz="2750" spc="-815" dirty="0">
                <a:latin typeface="Trebuchet MS"/>
                <a:cs typeface="Trebuchet MS"/>
              </a:rPr>
              <a:t> </a:t>
            </a:r>
            <a:r>
              <a:rPr sz="2750" spc="-65" dirty="0">
                <a:latin typeface="Trebuchet MS"/>
                <a:cs typeface="Trebuchet MS"/>
              </a:rPr>
              <a:t>without</a:t>
            </a:r>
            <a:r>
              <a:rPr sz="2750" spc="-229" dirty="0">
                <a:latin typeface="Trebuchet MS"/>
                <a:cs typeface="Trebuchet MS"/>
              </a:rPr>
              <a:t> </a:t>
            </a:r>
            <a:r>
              <a:rPr sz="2750" spc="-25" dirty="0">
                <a:latin typeface="Trebuchet MS"/>
                <a:cs typeface="Trebuchet MS"/>
              </a:rPr>
              <a:t>increasing</a:t>
            </a:r>
            <a:r>
              <a:rPr sz="2750" spc="-5" dirty="0">
                <a:latin typeface="Trebuchet MS"/>
                <a:cs typeface="Trebuchet MS"/>
              </a:rPr>
              <a:t> </a:t>
            </a:r>
            <a:r>
              <a:rPr sz="2750" spc="-50" dirty="0">
                <a:latin typeface="Trebuchet MS"/>
                <a:cs typeface="Trebuchet MS"/>
              </a:rPr>
              <a:t>rates</a:t>
            </a:r>
            <a:r>
              <a:rPr sz="2750" spc="-235" dirty="0">
                <a:latin typeface="Trebuchet MS"/>
                <a:cs typeface="Trebuchet MS"/>
              </a:rPr>
              <a:t> </a:t>
            </a:r>
            <a:r>
              <a:rPr sz="2750" spc="-80" dirty="0">
                <a:latin typeface="Trebuchet MS"/>
                <a:cs typeface="Trebuchet MS"/>
              </a:rPr>
              <a:t>of</a:t>
            </a:r>
            <a:r>
              <a:rPr sz="2750" spc="-17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cardiovascular</a:t>
            </a:r>
            <a:r>
              <a:rPr sz="2750" spc="-185" dirty="0">
                <a:latin typeface="Trebuchet MS"/>
                <a:cs typeface="Trebuchet MS"/>
              </a:rPr>
              <a:t> </a:t>
            </a:r>
            <a:r>
              <a:rPr sz="2750" spc="-60" dirty="0">
                <a:latin typeface="Trebuchet MS"/>
                <a:cs typeface="Trebuchet MS"/>
              </a:rPr>
              <a:t>or</a:t>
            </a:r>
            <a:r>
              <a:rPr sz="2750" spc="-185" dirty="0">
                <a:latin typeface="Trebuchet MS"/>
                <a:cs typeface="Trebuchet MS"/>
              </a:rPr>
              <a:t> </a:t>
            </a:r>
            <a:r>
              <a:rPr sz="2750" spc="-75" dirty="0">
                <a:latin typeface="Trebuchet MS"/>
                <a:cs typeface="Trebuchet MS"/>
              </a:rPr>
              <a:t>renal</a:t>
            </a:r>
            <a:r>
              <a:rPr sz="2750" spc="-135" dirty="0">
                <a:latin typeface="Trebuchet MS"/>
                <a:cs typeface="Trebuchet MS"/>
              </a:rPr>
              <a:t> </a:t>
            </a:r>
            <a:r>
              <a:rPr sz="2750" spc="-120" dirty="0">
                <a:latin typeface="Trebuchet MS"/>
                <a:cs typeface="Trebuchet MS"/>
              </a:rPr>
              <a:t>failure.</a:t>
            </a:r>
            <a:endParaRPr sz="2750">
              <a:latin typeface="Trebuchet MS"/>
              <a:cs typeface="Trebuchet MS"/>
            </a:endParaRPr>
          </a:p>
          <a:p>
            <a:pPr marL="12700" marR="5080">
              <a:lnSpc>
                <a:spcPts val="3450"/>
              </a:lnSpc>
              <a:spcBef>
                <a:spcPts val="1045"/>
              </a:spcBef>
              <a:buFont typeface="Trebuchet MS"/>
              <a:buAutoNum type="arabicPlain" startAt="4"/>
              <a:tabLst>
                <a:tab pos="451484" algn="l"/>
              </a:tabLst>
            </a:pPr>
            <a:r>
              <a:rPr sz="3200" spc="-25" dirty="0">
                <a:solidFill>
                  <a:srgbClr val="FF0000"/>
                </a:solidFill>
                <a:latin typeface="Trebuchet MS"/>
                <a:cs typeface="Trebuchet MS"/>
              </a:rPr>
              <a:t>Prone</a:t>
            </a:r>
            <a:r>
              <a:rPr sz="3200" spc="-4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20" dirty="0">
                <a:solidFill>
                  <a:srgbClr val="FF0000"/>
                </a:solidFill>
                <a:latin typeface="Trebuchet MS"/>
                <a:cs typeface="Trebuchet MS"/>
              </a:rPr>
              <a:t>positioning</a:t>
            </a:r>
            <a:r>
              <a:rPr sz="3200" spc="-50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125" dirty="0">
                <a:solidFill>
                  <a:srgbClr val="FF0000"/>
                </a:solidFill>
                <a:latin typeface="Trebuchet MS"/>
                <a:cs typeface="Trebuchet MS"/>
              </a:rPr>
              <a:t>for</a:t>
            </a:r>
            <a:r>
              <a:rPr sz="3200" spc="-3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95" dirty="0">
                <a:solidFill>
                  <a:srgbClr val="FF0000"/>
                </a:solidFill>
                <a:latin typeface="Trebuchet MS"/>
                <a:cs typeface="Trebuchet MS"/>
              </a:rPr>
              <a:t>at</a:t>
            </a:r>
            <a:r>
              <a:rPr sz="3200" spc="-3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15" dirty="0">
                <a:solidFill>
                  <a:srgbClr val="FF0000"/>
                </a:solidFill>
                <a:latin typeface="Trebuchet MS"/>
                <a:cs typeface="Trebuchet MS"/>
              </a:rPr>
              <a:t>least</a:t>
            </a:r>
            <a:r>
              <a:rPr sz="3200" spc="-4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40" dirty="0">
                <a:solidFill>
                  <a:srgbClr val="FF0000"/>
                </a:solidFill>
                <a:latin typeface="Trebuchet MS"/>
                <a:cs typeface="Trebuchet MS"/>
              </a:rPr>
              <a:t>16</a:t>
            </a:r>
            <a:r>
              <a:rPr sz="3200" spc="-2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65" dirty="0">
                <a:solidFill>
                  <a:srgbClr val="FF0000"/>
                </a:solidFill>
                <a:latin typeface="Trebuchet MS"/>
                <a:cs typeface="Trebuchet MS"/>
              </a:rPr>
              <a:t>hours/day</a:t>
            </a:r>
            <a:r>
              <a:rPr sz="3200" spc="-4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125" dirty="0">
                <a:solidFill>
                  <a:srgbClr val="FF0000"/>
                </a:solidFill>
                <a:latin typeface="Trebuchet MS"/>
                <a:cs typeface="Trebuchet MS"/>
              </a:rPr>
              <a:t>for</a:t>
            </a:r>
            <a:r>
              <a:rPr sz="3200" spc="-3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35" dirty="0">
                <a:solidFill>
                  <a:srgbClr val="FF0000"/>
                </a:solidFill>
                <a:latin typeface="Trebuchet MS"/>
                <a:cs typeface="Trebuchet MS"/>
              </a:rPr>
              <a:t>patients</a:t>
            </a:r>
            <a:r>
              <a:rPr sz="3200" spc="-4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105" dirty="0">
                <a:solidFill>
                  <a:srgbClr val="FF0000"/>
                </a:solidFill>
                <a:latin typeface="Trebuchet MS"/>
                <a:cs typeface="Trebuchet MS"/>
              </a:rPr>
              <a:t>with</a:t>
            </a:r>
            <a:r>
              <a:rPr sz="3200" spc="-3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40" dirty="0">
                <a:solidFill>
                  <a:srgbClr val="FF0000"/>
                </a:solidFill>
                <a:latin typeface="Trebuchet MS"/>
                <a:cs typeface="Trebuchet MS"/>
              </a:rPr>
              <a:t>severe </a:t>
            </a:r>
            <a:r>
              <a:rPr sz="3200" spc="-9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140" dirty="0">
                <a:solidFill>
                  <a:srgbClr val="FF0000"/>
                </a:solidFill>
                <a:latin typeface="Trebuchet MS"/>
                <a:cs typeface="Trebuchet MS"/>
              </a:rPr>
              <a:t>ARDS</a:t>
            </a:r>
            <a:r>
              <a:rPr sz="3200" spc="20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750" spc="-45" dirty="0">
                <a:latin typeface="Trebuchet MS"/>
                <a:cs typeface="Trebuchet MS"/>
              </a:rPr>
              <a:t>in</a:t>
            </a:r>
            <a:r>
              <a:rPr sz="2750" spc="-260" dirty="0">
                <a:latin typeface="Trebuchet MS"/>
                <a:cs typeface="Trebuchet MS"/>
              </a:rPr>
              <a:t> </a:t>
            </a:r>
            <a:r>
              <a:rPr sz="2750" spc="-35" dirty="0">
                <a:latin typeface="Trebuchet MS"/>
                <a:cs typeface="Trebuchet MS"/>
              </a:rPr>
              <a:t>conjunction</a:t>
            </a:r>
            <a:r>
              <a:rPr sz="2750" spc="-40" dirty="0">
                <a:latin typeface="Trebuchet MS"/>
                <a:cs typeface="Trebuchet MS"/>
              </a:rPr>
              <a:t> </a:t>
            </a:r>
            <a:r>
              <a:rPr sz="2750" spc="-80" dirty="0">
                <a:latin typeface="Trebuchet MS"/>
                <a:cs typeface="Trebuchet MS"/>
              </a:rPr>
              <a:t>with</a:t>
            </a:r>
            <a:r>
              <a:rPr sz="2750" spc="-260" dirty="0">
                <a:latin typeface="Trebuchet MS"/>
                <a:cs typeface="Trebuchet MS"/>
              </a:rPr>
              <a:t> </a:t>
            </a:r>
            <a:r>
              <a:rPr sz="2750" spc="-30" dirty="0">
                <a:latin typeface="Trebuchet MS"/>
                <a:cs typeface="Trebuchet MS"/>
              </a:rPr>
              <a:t>low</a:t>
            </a:r>
            <a:r>
              <a:rPr sz="2750" spc="-290" dirty="0">
                <a:latin typeface="Trebuchet MS"/>
                <a:cs typeface="Trebuchet MS"/>
              </a:rPr>
              <a:t> </a:t>
            </a:r>
            <a:r>
              <a:rPr sz="2750" spc="-65" dirty="0">
                <a:latin typeface="Trebuchet MS"/>
                <a:cs typeface="Trebuchet MS"/>
              </a:rPr>
              <a:t>tidal</a:t>
            </a:r>
            <a:r>
              <a:rPr sz="2750" spc="-280" dirty="0">
                <a:latin typeface="Trebuchet MS"/>
                <a:cs typeface="Trebuchet MS"/>
              </a:rPr>
              <a:t> </a:t>
            </a:r>
            <a:r>
              <a:rPr sz="2750" spc="30" dirty="0">
                <a:latin typeface="Trebuchet MS"/>
                <a:cs typeface="Trebuchet MS"/>
              </a:rPr>
              <a:t>volumes</a:t>
            </a:r>
            <a:r>
              <a:rPr sz="2750" spc="-229" dirty="0">
                <a:latin typeface="Trebuchet MS"/>
                <a:cs typeface="Trebuchet MS"/>
              </a:rPr>
              <a:t> </a:t>
            </a:r>
            <a:r>
              <a:rPr sz="2750" spc="20" dirty="0">
                <a:latin typeface="Trebuchet MS"/>
                <a:cs typeface="Trebuchet MS"/>
              </a:rPr>
              <a:t>may</a:t>
            </a:r>
            <a:r>
              <a:rPr sz="2750" spc="-215" dirty="0">
                <a:latin typeface="Trebuchet MS"/>
                <a:cs typeface="Trebuchet MS"/>
              </a:rPr>
              <a:t> </a:t>
            </a:r>
            <a:r>
              <a:rPr sz="2750" spc="-30" dirty="0">
                <a:latin typeface="Trebuchet MS"/>
                <a:cs typeface="Trebuchet MS"/>
              </a:rPr>
              <a:t>reduce</a:t>
            </a:r>
            <a:r>
              <a:rPr sz="2750" spc="-114" dirty="0">
                <a:latin typeface="Trebuchet MS"/>
                <a:cs typeface="Trebuchet MS"/>
              </a:rPr>
              <a:t> </a:t>
            </a:r>
            <a:r>
              <a:rPr sz="2750" spc="-75" dirty="0">
                <a:latin typeface="Trebuchet MS"/>
                <a:cs typeface="Trebuchet MS"/>
              </a:rPr>
              <a:t>mortality</a:t>
            </a:r>
            <a:r>
              <a:rPr sz="2750" spc="-215" dirty="0">
                <a:latin typeface="Trebuchet MS"/>
                <a:cs typeface="Trebuchet MS"/>
              </a:rPr>
              <a:t> </a:t>
            </a:r>
            <a:r>
              <a:rPr sz="2750" spc="-85" dirty="0">
                <a:latin typeface="Trebuchet MS"/>
                <a:cs typeface="Trebuchet MS"/>
              </a:rPr>
              <a:t>from</a:t>
            </a:r>
            <a:r>
              <a:rPr sz="2750" spc="-130" dirty="0">
                <a:latin typeface="Trebuchet MS"/>
                <a:cs typeface="Trebuchet MS"/>
              </a:rPr>
              <a:t> </a:t>
            </a:r>
            <a:r>
              <a:rPr sz="2750" spc="125" dirty="0">
                <a:latin typeface="Trebuchet MS"/>
                <a:cs typeface="Trebuchet MS"/>
              </a:rPr>
              <a:t>ARDS</a:t>
            </a:r>
            <a:endParaRPr sz="2750">
              <a:latin typeface="Trebuchet MS"/>
              <a:cs typeface="Trebuchet MS"/>
            </a:endParaRPr>
          </a:p>
          <a:p>
            <a:pPr marL="12700" marR="252095">
              <a:lnSpc>
                <a:spcPts val="3229"/>
              </a:lnSpc>
              <a:spcBef>
                <a:spcPts val="1085"/>
              </a:spcBef>
              <a:buSzPct val="96666"/>
              <a:buFont typeface="Trebuchet MS"/>
              <a:buAutoNum type="arabicPlain" startAt="4"/>
              <a:tabLst>
                <a:tab pos="346710" algn="l"/>
              </a:tabLst>
            </a:pPr>
            <a:r>
              <a:rPr sz="3000" spc="-20" dirty="0">
                <a:solidFill>
                  <a:srgbClr val="FF0000"/>
                </a:solidFill>
                <a:latin typeface="Trebuchet MS"/>
                <a:cs typeface="Trebuchet MS"/>
              </a:rPr>
              <a:t>Cis-atracurium</a:t>
            </a:r>
            <a:r>
              <a:rPr sz="3000" spc="-2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20" dirty="0">
                <a:solidFill>
                  <a:srgbClr val="FF0000"/>
                </a:solidFill>
                <a:latin typeface="Trebuchet MS"/>
                <a:cs typeface="Trebuchet MS"/>
              </a:rPr>
              <a:t>infusion</a:t>
            </a:r>
            <a:r>
              <a:rPr sz="3000" spc="-2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55" dirty="0">
                <a:solidFill>
                  <a:srgbClr val="FF0000"/>
                </a:solidFill>
                <a:latin typeface="Trebuchet MS"/>
                <a:cs typeface="Trebuchet MS"/>
              </a:rPr>
              <a:t>in</a:t>
            </a:r>
            <a:r>
              <a:rPr sz="3000" spc="-3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90" dirty="0">
                <a:solidFill>
                  <a:srgbClr val="FF0000"/>
                </a:solidFill>
                <a:latin typeface="Trebuchet MS"/>
                <a:cs typeface="Trebuchet MS"/>
              </a:rPr>
              <a:t>the</a:t>
            </a:r>
            <a:r>
              <a:rPr sz="3000" spc="-2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105" dirty="0">
                <a:solidFill>
                  <a:srgbClr val="FF0000"/>
                </a:solidFill>
                <a:latin typeface="Trebuchet MS"/>
                <a:cs typeface="Trebuchet MS"/>
              </a:rPr>
              <a:t>first</a:t>
            </a:r>
            <a:r>
              <a:rPr sz="3000" spc="-2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15" dirty="0">
                <a:solidFill>
                  <a:srgbClr val="FF0000"/>
                </a:solidFill>
                <a:latin typeface="Trebuchet MS"/>
                <a:cs typeface="Trebuchet MS"/>
              </a:rPr>
              <a:t>48</a:t>
            </a:r>
            <a:r>
              <a:rPr sz="3000" spc="-2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20" dirty="0">
                <a:solidFill>
                  <a:srgbClr val="FF0000"/>
                </a:solidFill>
                <a:latin typeface="Trebuchet MS"/>
                <a:cs typeface="Trebuchet MS"/>
              </a:rPr>
              <a:t>hours</a:t>
            </a:r>
            <a:r>
              <a:rPr sz="3000" spc="-25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80" dirty="0">
                <a:solidFill>
                  <a:srgbClr val="FF0000"/>
                </a:solidFill>
                <a:latin typeface="Trebuchet MS"/>
                <a:cs typeface="Trebuchet MS"/>
              </a:rPr>
              <a:t>of</a:t>
            </a:r>
            <a:r>
              <a:rPr sz="3000" spc="-3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rebuchet MS"/>
                <a:cs typeface="Trebuchet MS"/>
              </a:rPr>
              <a:t>mechanical</a:t>
            </a:r>
            <a:r>
              <a:rPr sz="3000" spc="-25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0000"/>
                </a:solidFill>
                <a:latin typeface="Trebuchet MS"/>
                <a:cs typeface="Trebuchet MS"/>
              </a:rPr>
              <a:t>ventilation </a:t>
            </a:r>
            <a:r>
              <a:rPr sz="3000" spc="-8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50" dirty="0">
                <a:solidFill>
                  <a:srgbClr val="FF0000"/>
                </a:solidFill>
                <a:latin typeface="Trebuchet MS"/>
                <a:cs typeface="Trebuchet MS"/>
              </a:rPr>
              <a:t>in</a:t>
            </a:r>
            <a:r>
              <a:rPr sz="3000" spc="-3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50" dirty="0">
                <a:solidFill>
                  <a:srgbClr val="FF0000"/>
                </a:solidFill>
                <a:latin typeface="Trebuchet MS"/>
                <a:cs typeface="Trebuchet MS"/>
              </a:rPr>
              <a:t>patients</a:t>
            </a:r>
            <a:r>
              <a:rPr sz="3000" spc="-3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95" dirty="0">
                <a:solidFill>
                  <a:srgbClr val="FF0000"/>
                </a:solidFill>
                <a:latin typeface="Trebuchet MS"/>
                <a:cs typeface="Trebuchet MS"/>
              </a:rPr>
              <a:t>with</a:t>
            </a:r>
            <a:r>
              <a:rPr sz="3000" spc="-3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60" dirty="0">
                <a:solidFill>
                  <a:srgbClr val="FF0000"/>
                </a:solidFill>
                <a:latin typeface="Trebuchet MS"/>
                <a:cs typeface="Trebuchet MS"/>
              </a:rPr>
              <a:t>severe</a:t>
            </a:r>
            <a:r>
              <a:rPr sz="3000" spc="-2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125" dirty="0">
                <a:solidFill>
                  <a:srgbClr val="FF0000"/>
                </a:solidFill>
                <a:latin typeface="Trebuchet MS"/>
                <a:cs typeface="Trebuchet MS"/>
              </a:rPr>
              <a:t>ARDS</a:t>
            </a:r>
            <a:r>
              <a:rPr sz="3000" spc="2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750" spc="20" dirty="0">
                <a:latin typeface="Trebuchet MS"/>
                <a:cs typeface="Trebuchet MS"/>
              </a:rPr>
              <a:t>may</a:t>
            </a:r>
            <a:r>
              <a:rPr sz="2750" spc="-285" dirty="0">
                <a:latin typeface="Trebuchet MS"/>
                <a:cs typeface="Trebuchet MS"/>
              </a:rPr>
              <a:t> </a:t>
            </a:r>
            <a:r>
              <a:rPr sz="2750" spc="65" dirty="0">
                <a:latin typeface="Trebuchet MS"/>
                <a:cs typeface="Trebuchet MS"/>
              </a:rPr>
              <a:t>also</a:t>
            </a:r>
            <a:r>
              <a:rPr sz="2750" spc="-265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decrease</a:t>
            </a:r>
            <a:r>
              <a:rPr sz="2750" spc="-45" dirty="0">
                <a:latin typeface="Trebuchet MS"/>
                <a:cs typeface="Trebuchet MS"/>
              </a:rPr>
              <a:t> </a:t>
            </a:r>
            <a:r>
              <a:rPr sz="2750" spc="-110" dirty="0">
                <a:latin typeface="Trebuchet MS"/>
                <a:cs typeface="Trebuchet MS"/>
              </a:rPr>
              <a:t>mortality.</a:t>
            </a:r>
            <a:endParaRPr sz="2750">
              <a:latin typeface="Trebuchet MS"/>
              <a:cs typeface="Trebuchet MS"/>
            </a:endParaRPr>
          </a:p>
          <a:p>
            <a:pPr marL="422275" indent="-410209">
              <a:lnSpc>
                <a:spcPct val="100000"/>
              </a:lnSpc>
              <a:spcBef>
                <a:spcPts val="560"/>
              </a:spcBef>
              <a:buAutoNum type="arabicPlain" startAt="4"/>
              <a:tabLst>
                <a:tab pos="422909" algn="l"/>
              </a:tabLst>
            </a:pPr>
            <a:r>
              <a:rPr sz="3000" b="1" spc="-490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3000" b="1" spc="-165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3000" b="1" spc="-75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3000" b="1" spc="-35" dirty="0">
                <a:solidFill>
                  <a:srgbClr val="FF0000"/>
                </a:solidFill>
                <a:latin typeface="Trebuchet MS"/>
                <a:cs typeface="Trebuchet MS"/>
              </a:rPr>
              <a:t>at</a:t>
            </a:r>
            <a:r>
              <a:rPr sz="3000" b="1" spc="-3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b="1" spc="-145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3000" b="1" spc="-55" dirty="0">
                <a:solidFill>
                  <a:srgbClr val="FF0000"/>
                </a:solidFill>
                <a:latin typeface="Trebuchet MS"/>
                <a:cs typeface="Trebuchet MS"/>
              </a:rPr>
              <a:t>he</a:t>
            </a:r>
            <a:r>
              <a:rPr sz="3000" b="1" spc="-2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b="1" spc="-45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3000" b="1" spc="-50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3000" b="1" spc="-20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3000" b="1" spc="-75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3000" b="1" spc="-165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3000" b="1" spc="5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3000" b="1" spc="-110" dirty="0">
                <a:solidFill>
                  <a:srgbClr val="FF0000"/>
                </a:solidFill>
                <a:latin typeface="Trebuchet MS"/>
                <a:cs typeface="Trebuchet MS"/>
              </a:rPr>
              <a:t>y</a:t>
            </a:r>
            <a:r>
              <a:rPr sz="3000" b="1" spc="-75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3000" b="1" spc="-50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3000" b="1" spc="30" dirty="0">
                <a:solidFill>
                  <a:srgbClr val="FF0000"/>
                </a:solidFill>
                <a:latin typeface="Trebuchet MS"/>
                <a:cs typeface="Trebuchet MS"/>
              </a:rPr>
              <a:t>g</a:t>
            </a:r>
            <a:r>
              <a:rPr sz="3000" b="1" spc="-2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b="1" spc="-20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3000" b="1" spc="-75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3000" b="1" spc="280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3000" b="1" spc="-75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3000" b="1" spc="175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3000" b="1" spc="155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3000" b="1" spc="-55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endParaRPr sz="3000">
              <a:latin typeface="Trebuchet MS"/>
              <a:cs typeface="Trebuchet MS"/>
            </a:endParaRPr>
          </a:p>
          <a:p>
            <a:pPr marL="12700" marR="75565">
              <a:lnSpc>
                <a:spcPts val="3229"/>
              </a:lnSpc>
              <a:spcBef>
                <a:spcPts val="1095"/>
              </a:spcBef>
              <a:buFont typeface="Trebuchet MS"/>
              <a:buAutoNum type="arabicPlain" startAt="4"/>
              <a:tabLst>
                <a:tab pos="422909" algn="l"/>
              </a:tabLst>
            </a:pPr>
            <a:r>
              <a:rPr sz="3000" spc="-20" dirty="0">
                <a:solidFill>
                  <a:srgbClr val="FF0000"/>
                </a:solidFill>
                <a:latin typeface="Trebuchet MS"/>
                <a:cs typeface="Trebuchet MS"/>
              </a:rPr>
              <a:t>Corticosteroids</a:t>
            </a:r>
            <a:r>
              <a:rPr sz="3000" spc="-2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90" dirty="0">
                <a:solidFill>
                  <a:srgbClr val="FF0000"/>
                </a:solidFill>
                <a:latin typeface="Trebuchet MS"/>
                <a:cs typeface="Trebuchet MS"/>
              </a:rPr>
              <a:t>to</a:t>
            </a:r>
            <a:r>
              <a:rPr sz="3000" spc="-30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155" dirty="0">
                <a:solidFill>
                  <a:srgbClr val="FF0000"/>
                </a:solidFill>
                <a:latin typeface="Trebuchet MS"/>
                <a:cs typeface="Trebuchet MS"/>
              </a:rPr>
              <a:t>treat</a:t>
            </a:r>
            <a:r>
              <a:rPr sz="3000" spc="-2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35" dirty="0">
                <a:solidFill>
                  <a:srgbClr val="FF0000"/>
                </a:solidFill>
                <a:latin typeface="Trebuchet MS"/>
                <a:cs typeface="Trebuchet MS"/>
              </a:rPr>
              <a:t>late-phase</a:t>
            </a:r>
            <a:r>
              <a:rPr sz="3000" spc="-2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130" dirty="0">
                <a:solidFill>
                  <a:srgbClr val="FF0000"/>
                </a:solidFill>
                <a:latin typeface="Trebuchet MS"/>
                <a:cs typeface="Trebuchet MS"/>
              </a:rPr>
              <a:t>ARDS</a:t>
            </a:r>
            <a:r>
              <a:rPr sz="3000" spc="-2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25" dirty="0">
                <a:solidFill>
                  <a:srgbClr val="FF0000"/>
                </a:solidFill>
                <a:latin typeface="Trebuchet MS"/>
                <a:cs typeface="Trebuchet MS"/>
              </a:rPr>
              <a:t>may</a:t>
            </a:r>
            <a:r>
              <a:rPr sz="3000" spc="-229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40" dirty="0">
                <a:solidFill>
                  <a:srgbClr val="FF0000"/>
                </a:solidFill>
                <a:latin typeface="Trebuchet MS"/>
                <a:cs typeface="Trebuchet MS"/>
              </a:rPr>
              <a:t>be</a:t>
            </a:r>
            <a:r>
              <a:rPr sz="3000" spc="-2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80" dirty="0">
                <a:solidFill>
                  <a:srgbClr val="FF0000"/>
                </a:solidFill>
                <a:latin typeface="Trebuchet MS"/>
                <a:cs typeface="Trebuchet MS"/>
              </a:rPr>
              <a:t>of</a:t>
            </a:r>
            <a:r>
              <a:rPr sz="3000" spc="-30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95" dirty="0">
                <a:solidFill>
                  <a:srgbClr val="FF0000"/>
                </a:solidFill>
                <a:latin typeface="Trebuchet MS"/>
                <a:cs typeface="Trebuchet MS"/>
              </a:rPr>
              <a:t>benefit</a:t>
            </a:r>
            <a:r>
              <a:rPr sz="3000" spc="-2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50" dirty="0">
                <a:solidFill>
                  <a:srgbClr val="FF0000"/>
                </a:solidFill>
                <a:latin typeface="Trebuchet MS"/>
                <a:cs typeface="Trebuchet MS"/>
              </a:rPr>
              <a:t>in</a:t>
            </a:r>
            <a:r>
              <a:rPr sz="3000" spc="-30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95" dirty="0">
                <a:solidFill>
                  <a:srgbClr val="FF0000"/>
                </a:solidFill>
                <a:latin typeface="Trebuchet MS"/>
                <a:cs typeface="Trebuchet MS"/>
              </a:rPr>
              <a:t>carefully </a:t>
            </a:r>
            <a:r>
              <a:rPr sz="3000" spc="-8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30" dirty="0">
                <a:solidFill>
                  <a:srgbClr val="FF0000"/>
                </a:solidFill>
                <a:latin typeface="Trebuchet MS"/>
                <a:cs typeface="Trebuchet MS"/>
              </a:rPr>
              <a:t>selected</a:t>
            </a:r>
            <a:r>
              <a:rPr sz="3000" spc="-2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50" dirty="0">
                <a:solidFill>
                  <a:srgbClr val="FF0000"/>
                </a:solidFill>
                <a:latin typeface="Trebuchet MS"/>
                <a:cs typeface="Trebuchet MS"/>
              </a:rPr>
              <a:t>patients</a:t>
            </a:r>
            <a:endParaRPr sz="3000">
              <a:latin typeface="Trebuchet MS"/>
              <a:cs typeface="Trebuchet MS"/>
            </a:endParaRPr>
          </a:p>
          <a:p>
            <a:pPr marL="12700" marR="490855">
              <a:lnSpc>
                <a:spcPts val="3080"/>
              </a:lnSpc>
              <a:spcBef>
                <a:spcPts val="1170"/>
              </a:spcBef>
              <a:buSzPct val="96666"/>
              <a:buFont typeface="Trebuchet MS"/>
              <a:buAutoNum type="arabicPlain" startAt="4"/>
              <a:tabLst>
                <a:tab pos="346710" algn="l"/>
              </a:tabLst>
            </a:pPr>
            <a:r>
              <a:rPr sz="3000" spc="110" dirty="0">
                <a:solidFill>
                  <a:srgbClr val="FF0000"/>
                </a:solidFill>
                <a:latin typeface="Trebuchet MS"/>
                <a:cs typeface="Trebuchet MS"/>
              </a:rPr>
              <a:t>Do</a:t>
            </a:r>
            <a:r>
              <a:rPr sz="3000" spc="-2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60" dirty="0">
                <a:solidFill>
                  <a:srgbClr val="FF0000"/>
                </a:solidFill>
                <a:latin typeface="Trebuchet MS"/>
                <a:cs typeface="Trebuchet MS"/>
              </a:rPr>
              <a:t>not</a:t>
            </a:r>
            <a:r>
              <a:rPr sz="3000" spc="-2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150" dirty="0">
                <a:solidFill>
                  <a:srgbClr val="FF0000"/>
                </a:solidFill>
                <a:latin typeface="Trebuchet MS"/>
                <a:cs typeface="Trebuchet MS"/>
              </a:rPr>
              <a:t>forget</a:t>
            </a:r>
            <a:r>
              <a:rPr sz="3000" spc="-2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90" dirty="0">
                <a:solidFill>
                  <a:srgbClr val="FF0000"/>
                </a:solidFill>
                <a:latin typeface="Trebuchet MS"/>
                <a:cs typeface="Trebuchet MS"/>
              </a:rPr>
              <a:t>to</a:t>
            </a:r>
            <a:r>
              <a:rPr sz="3000" spc="-3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10" dirty="0">
                <a:solidFill>
                  <a:srgbClr val="FF0000"/>
                </a:solidFill>
                <a:latin typeface="Trebuchet MS"/>
                <a:cs typeface="Trebuchet MS"/>
              </a:rPr>
              <a:t>address</a:t>
            </a:r>
            <a:r>
              <a:rPr sz="3000" spc="-11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90" dirty="0">
                <a:solidFill>
                  <a:srgbClr val="FF0000"/>
                </a:solidFill>
                <a:latin typeface="Trebuchet MS"/>
                <a:cs typeface="Trebuchet MS"/>
              </a:rPr>
              <a:t>the</a:t>
            </a:r>
            <a:r>
              <a:rPr sz="3000" spc="-2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100" dirty="0">
                <a:solidFill>
                  <a:srgbClr val="FF0000"/>
                </a:solidFill>
                <a:latin typeface="Trebuchet MS"/>
                <a:cs typeface="Trebuchet MS"/>
              </a:rPr>
              <a:t>patient’s</a:t>
            </a:r>
            <a:r>
              <a:rPr sz="3000" spc="-3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-85" dirty="0">
                <a:solidFill>
                  <a:srgbClr val="FF0000"/>
                </a:solidFill>
                <a:latin typeface="Trebuchet MS"/>
                <a:cs typeface="Trebuchet MS"/>
              </a:rPr>
              <a:t>nutritional</a:t>
            </a:r>
            <a:r>
              <a:rPr sz="3000" spc="-2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20" dirty="0">
                <a:solidFill>
                  <a:srgbClr val="FF0000"/>
                </a:solidFill>
                <a:latin typeface="Trebuchet MS"/>
                <a:cs typeface="Trebuchet MS"/>
              </a:rPr>
              <a:t>needs</a:t>
            </a:r>
            <a:r>
              <a:rPr sz="3000" spc="-1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750" spc="-65" dirty="0">
                <a:latin typeface="Trebuchet MS"/>
                <a:cs typeface="Trebuchet MS"/>
              </a:rPr>
              <a:t>Tube</a:t>
            </a:r>
            <a:r>
              <a:rPr sz="2750" spc="-265" dirty="0">
                <a:latin typeface="Trebuchet MS"/>
                <a:cs typeface="Trebuchet MS"/>
              </a:rPr>
              <a:t> </a:t>
            </a:r>
            <a:r>
              <a:rPr sz="2750" spc="-30" dirty="0">
                <a:latin typeface="Trebuchet MS"/>
                <a:cs typeface="Trebuchet MS"/>
              </a:rPr>
              <a:t>feedings </a:t>
            </a:r>
            <a:r>
              <a:rPr sz="2750" spc="-815" dirty="0">
                <a:latin typeface="Trebuchet MS"/>
                <a:cs typeface="Trebuchet MS"/>
              </a:rPr>
              <a:t> </a:t>
            </a:r>
            <a:r>
              <a:rPr sz="2750" spc="50" dirty="0">
                <a:latin typeface="Trebuchet MS"/>
                <a:cs typeface="Trebuchet MS"/>
              </a:rPr>
              <a:t>a</a:t>
            </a:r>
            <a:r>
              <a:rPr sz="2750" spc="-245" dirty="0">
                <a:latin typeface="Trebuchet MS"/>
                <a:cs typeface="Trebuchet MS"/>
              </a:rPr>
              <a:t>r</a:t>
            </a:r>
            <a:r>
              <a:rPr sz="2750" spc="-40" dirty="0">
                <a:latin typeface="Trebuchet MS"/>
                <a:cs typeface="Trebuchet MS"/>
              </a:rPr>
              <a:t>e</a:t>
            </a:r>
            <a:r>
              <a:rPr sz="2750" spc="-195" dirty="0">
                <a:latin typeface="Trebuchet MS"/>
                <a:cs typeface="Trebuchet MS"/>
              </a:rPr>
              <a:t> </a:t>
            </a:r>
            <a:r>
              <a:rPr sz="2750" spc="35" dirty="0">
                <a:latin typeface="Trebuchet MS"/>
                <a:cs typeface="Trebuchet MS"/>
              </a:rPr>
              <a:t>p</a:t>
            </a:r>
            <a:r>
              <a:rPr sz="2750" spc="-245" dirty="0">
                <a:latin typeface="Trebuchet MS"/>
                <a:cs typeface="Trebuchet MS"/>
              </a:rPr>
              <a:t>r</a:t>
            </a:r>
            <a:r>
              <a:rPr sz="2750" spc="-80" dirty="0">
                <a:latin typeface="Trebuchet MS"/>
                <a:cs typeface="Trebuchet MS"/>
              </a:rPr>
              <a:t>e</a:t>
            </a:r>
            <a:r>
              <a:rPr sz="2750" spc="-195" dirty="0">
                <a:latin typeface="Trebuchet MS"/>
                <a:cs typeface="Trebuchet MS"/>
              </a:rPr>
              <a:t>f</a:t>
            </a:r>
            <a:r>
              <a:rPr sz="2750" spc="-80" dirty="0">
                <a:latin typeface="Trebuchet MS"/>
                <a:cs typeface="Trebuchet MS"/>
              </a:rPr>
              <a:t>e</a:t>
            </a:r>
            <a:r>
              <a:rPr sz="2750" spc="-170" dirty="0">
                <a:latin typeface="Trebuchet MS"/>
                <a:cs typeface="Trebuchet MS"/>
              </a:rPr>
              <a:t>r</a:t>
            </a:r>
            <a:r>
              <a:rPr sz="2750" spc="-245" dirty="0">
                <a:latin typeface="Trebuchet MS"/>
                <a:cs typeface="Trebuchet MS"/>
              </a:rPr>
              <a:t>r</a:t>
            </a:r>
            <a:r>
              <a:rPr sz="2750" spc="-80" dirty="0">
                <a:latin typeface="Trebuchet MS"/>
                <a:cs typeface="Trebuchet MS"/>
              </a:rPr>
              <a:t>e</a:t>
            </a:r>
            <a:r>
              <a:rPr sz="2750" spc="25" dirty="0">
                <a:latin typeface="Trebuchet MS"/>
                <a:cs typeface="Trebuchet MS"/>
              </a:rPr>
              <a:t>d</a:t>
            </a:r>
            <a:r>
              <a:rPr sz="2750" spc="80" dirty="0">
                <a:latin typeface="Trebuchet MS"/>
                <a:cs typeface="Trebuchet MS"/>
              </a:rPr>
              <a:t> </a:t>
            </a:r>
            <a:r>
              <a:rPr sz="2750" spc="20" dirty="0">
                <a:latin typeface="Trebuchet MS"/>
                <a:cs typeface="Trebuchet MS"/>
              </a:rPr>
              <a:t>o</a:t>
            </a:r>
            <a:r>
              <a:rPr sz="2750" spc="-75" dirty="0">
                <a:latin typeface="Trebuchet MS"/>
                <a:cs typeface="Trebuchet MS"/>
              </a:rPr>
              <a:t>v</a:t>
            </a:r>
            <a:r>
              <a:rPr sz="2750" spc="-80" dirty="0">
                <a:latin typeface="Trebuchet MS"/>
                <a:cs typeface="Trebuchet MS"/>
              </a:rPr>
              <a:t>e</a:t>
            </a:r>
            <a:r>
              <a:rPr sz="2750" spc="-140" dirty="0">
                <a:latin typeface="Trebuchet MS"/>
                <a:cs typeface="Trebuchet MS"/>
              </a:rPr>
              <a:t>r</a:t>
            </a:r>
            <a:r>
              <a:rPr sz="2750" spc="-185" dirty="0">
                <a:latin typeface="Trebuchet MS"/>
                <a:cs typeface="Trebuchet MS"/>
              </a:rPr>
              <a:t> </a:t>
            </a:r>
            <a:r>
              <a:rPr sz="2750" spc="35" dirty="0">
                <a:latin typeface="Trebuchet MS"/>
                <a:cs typeface="Trebuchet MS"/>
              </a:rPr>
              <a:t>p</a:t>
            </a:r>
            <a:r>
              <a:rPr sz="2750" spc="50" dirty="0">
                <a:latin typeface="Trebuchet MS"/>
                <a:cs typeface="Trebuchet MS"/>
              </a:rPr>
              <a:t>a</a:t>
            </a:r>
            <a:r>
              <a:rPr sz="2750" spc="-245" dirty="0">
                <a:latin typeface="Trebuchet MS"/>
                <a:cs typeface="Trebuchet MS"/>
              </a:rPr>
              <a:t>r</a:t>
            </a:r>
            <a:r>
              <a:rPr sz="2750" spc="-80" dirty="0">
                <a:latin typeface="Trebuchet MS"/>
                <a:cs typeface="Trebuchet MS"/>
              </a:rPr>
              <a:t>e</a:t>
            </a:r>
            <a:r>
              <a:rPr sz="2750" spc="-5" dirty="0">
                <a:latin typeface="Trebuchet MS"/>
                <a:cs typeface="Trebuchet MS"/>
              </a:rPr>
              <a:t>n</a:t>
            </a:r>
            <a:r>
              <a:rPr sz="2750" spc="-105" dirty="0">
                <a:latin typeface="Trebuchet MS"/>
                <a:cs typeface="Trebuchet MS"/>
              </a:rPr>
              <a:t>t</a:t>
            </a:r>
            <a:r>
              <a:rPr sz="2750" spc="-175" dirty="0">
                <a:latin typeface="Trebuchet MS"/>
                <a:cs typeface="Trebuchet MS"/>
              </a:rPr>
              <a:t>e</a:t>
            </a:r>
            <a:r>
              <a:rPr sz="2750" spc="-245" dirty="0">
                <a:latin typeface="Trebuchet MS"/>
                <a:cs typeface="Trebuchet MS"/>
              </a:rPr>
              <a:t>r</a:t>
            </a:r>
            <a:r>
              <a:rPr sz="2750" spc="50" dirty="0">
                <a:latin typeface="Trebuchet MS"/>
                <a:cs typeface="Trebuchet MS"/>
              </a:rPr>
              <a:t>a</a:t>
            </a:r>
            <a:r>
              <a:rPr sz="2750" spc="-90" dirty="0">
                <a:latin typeface="Trebuchet MS"/>
                <a:cs typeface="Trebuchet MS"/>
              </a:rPr>
              <a:t>l</a:t>
            </a:r>
            <a:r>
              <a:rPr sz="2750" spc="-60" dirty="0">
                <a:latin typeface="Trebuchet MS"/>
                <a:cs typeface="Trebuchet MS"/>
              </a:rPr>
              <a:t> </a:t>
            </a:r>
            <a:r>
              <a:rPr sz="2750" spc="-5" dirty="0">
                <a:latin typeface="Trebuchet MS"/>
                <a:cs typeface="Trebuchet MS"/>
              </a:rPr>
              <a:t>n</a:t>
            </a:r>
            <a:r>
              <a:rPr sz="2750" spc="70" dirty="0">
                <a:latin typeface="Trebuchet MS"/>
                <a:cs typeface="Trebuchet MS"/>
              </a:rPr>
              <a:t>u</a:t>
            </a:r>
            <a:r>
              <a:rPr sz="2750" spc="-175" dirty="0">
                <a:latin typeface="Trebuchet MS"/>
                <a:cs typeface="Trebuchet MS"/>
              </a:rPr>
              <a:t>t</a:t>
            </a:r>
            <a:r>
              <a:rPr sz="2750" spc="-195" dirty="0">
                <a:latin typeface="Trebuchet MS"/>
                <a:cs typeface="Trebuchet MS"/>
              </a:rPr>
              <a:t>r</a:t>
            </a:r>
            <a:r>
              <a:rPr sz="2750" spc="-120" dirty="0">
                <a:latin typeface="Trebuchet MS"/>
                <a:cs typeface="Trebuchet MS"/>
              </a:rPr>
              <a:t>i</a:t>
            </a:r>
            <a:r>
              <a:rPr sz="2750" spc="-190" dirty="0">
                <a:latin typeface="Trebuchet MS"/>
                <a:cs typeface="Trebuchet MS"/>
              </a:rPr>
              <a:t>t</a:t>
            </a:r>
            <a:r>
              <a:rPr sz="2750" spc="-125" dirty="0">
                <a:latin typeface="Trebuchet MS"/>
                <a:cs typeface="Trebuchet MS"/>
              </a:rPr>
              <a:t>i</a:t>
            </a:r>
            <a:r>
              <a:rPr sz="2750" spc="20" dirty="0">
                <a:latin typeface="Trebuchet MS"/>
                <a:cs typeface="Trebuchet MS"/>
              </a:rPr>
              <a:t>o</a:t>
            </a:r>
            <a:r>
              <a:rPr sz="2750" spc="30" dirty="0">
                <a:latin typeface="Trebuchet MS"/>
                <a:cs typeface="Trebuchet MS"/>
              </a:rPr>
              <a:t>n</a:t>
            </a:r>
            <a:endParaRPr sz="2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8625" y="0"/>
            <a:ext cx="324167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150" dirty="0"/>
              <a:t>complications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28307" y="700024"/>
            <a:ext cx="10800715" cy="59531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4175" indent="-372110">
              <a:lnSpc>
                <a:spcPts val="3190"/>
              </a:lnSpc>
              <a:spcBef>
                <a:spcPts val="130"/>
              </a:spcBef>
              <a:buClr>
                <a:srgbClr val="781F6D"/>
              </a:buClr>
              <a:buFont typeface="Trebuchet MS"/>
              <a:buAutoNum type="arabicPeriod"/>
              <a:tabLst>
                <a:tab pos="384810" algn="l"/>
              </a:tabLst>
            </a:pPr>
            <a:r>
              <a:rPr sz="2750" spc="-45" dirty="0">
                <a:latin typeface="Trebuchet MS"/>
                <a:cs typeface="Trebuchet MS"/>
              </a:rPr>
              <a:t>Permanent</a:t>
            </a:r>
            <a:r>
              <a:rPr sz="2750" spc="-80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lung</a:t>
            </a:r>
            <a:r>
              <a:rPr sz="2750" spc="-220" dirty="0">
                <a:latin typeface="Trebuchet MS"/>
                <a:cs typeface="Trebuchet MS"/>
              </a:rPr>
              <a:t> </a:t>
            </a:r>
            <a:r>
              <a:rPr sz="2750" spc="-30" dirty="0">
                <a:latin typeface="Trebuchet MS"/>
                <a:cs typeface="Trebuchet MS"/>
              </a:rPr>
              <a:t>injury—resulting</a:t>
            </a:r>
            <a:r>
              <a:rPr sz="2750" spc="-75" dirty="0">
                <a:latin typeface="Trebuchet MS"/>
                <a:cs typeface="Trebuchet MS"/>
              </a:rPr>
              <a:t> </a:t>
            </a:r>
            <a:r>
              <a:rPr sz="2750" spc="-45" dirty="0">
                <a:latin typeface="Trebuchet MS"/>
                <a:cs typeface="Trebuchet MS"/>
              </a:rPr>
              <a:t>in</a:t>
            </a:r>
            <a:r>
              <a:rPr sz="2750" spc="-260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lung</a:t>
            </a:r>
            <a:r>
              <a:rPr sz="2750" spc="-295" dirty="0">
                <a:latin typeface="Trebuchet MS"/>
                <a:cs typeface="Trebuchet MS"/>
              </a:rPr>
              <a:t> </a:t>
            </a:r>
            <a:r>
              <a:rPr sz="2750" spc="-20" dirty="0">
                <a:latin typeface="Trebuchet MS"/>
                <a:cs typeface="Trebuchet MS"/>
              </a:rPr>
              <a:t>scarring</a:t>
            </a:r>
            <a:r>
              <a:rPr sz="2750" spc="-75" dirty="0">
                <a:latin typeface="Trebuchet MS"/>
                <a:cs typeface="Trebuchet MS"/>
              </a:rPr>
              <a:t> </a:t>
            </a:r>
            <a:r>
              <a:rPr sz="2750" spc="-60" dirty="0">
                <a:latin typeface="Trebuchet MS"/>
                <a:cs typeface="Trebuchet MS"/>
              </a:rPr>
              <a:t>or</a:t>
            </a:r>
            <a:r>
              <a:rPr sz="2750" spc="-185" dirty="0">
                <a:latin typeface="Trebuchet MS"/>
                <a:cs typeface="Trebuchet MS"/>
              </a:rPr>
              <a:t> </a:t>
            </a:r>
            <a:r>
              <a:rPr sz="2750" spc="5" dirty="0">
                <a:latin typeface="Trebuchet MS"/>
                <a:cs typeface="Trebuchet MS"/>
              </a:rPr>
              <a:t>honeycomb</a:t>
            </a:r>
            <a:r>
              <a:rPr sz="2750" spc="15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lung</a:t>
            </a:r>
            <a:endParaRPr sz="2750">
              <a:latin typeface="Trebuchet MS"/>
              <a:cs typeface="Trebuchet MS"/>
            </a:endParaRPr>
          </a:p>
          <a:p>
            <a:pPr marL="384175" indent="-372110">
              <a:lnSpc>
                <a:spcPts val="3190"/>
              </a:lnSpc>
              <a:buClr>
                <a:srgbClr val="781F6D"/>
              </a:buClr>
              <a:buFont typeface="Trebuchet MS"/>
              <a:buAutoNum type="arabicPeriod"/>
              <a:tabLst>
                <a:tab pos="384810" algn="l"/>
              </a:tabLst>
            </a:pPr>
            <a:r>
              <a:rPr sz="2750" spc="25" dirty="0">
                <a:latin typeface="Trebuchet MS"/>
                <a:cs typeface="Trebuchet MS"/>
              </a:rPr>
              <a:t>Complications</a:t>
            </a:r>
            <a:r>
              <a:rPr sz="2750" spc="-220" dirty="0">
                <a:latin typeface="Trebuchet MS"/>
                <a:cs typeface="Trebuchet MS"/>
              </a:rPr>
              <a:t> </a:t>
            </a:r>
            <a:r>
              <a:rPr sz="2750" spc="30" dirty="0">
                <a:latin typeface="Trebuchet MS"/>
                <a:cs typeface="Trebuchet MS"/>
              </a:rPr>
              <a:t>associated</a:t>
            </a:r>
            <a:r>
              <a:rPr sz="2750" spc="-130" dirty="0">
                <a:latin typeface="Trebuchet MS"/>
                <a:cs typeface="Trebuchet MS"/>
              </a:rPr>
              <a:t> </a:t>
            </a:r>
            <a:r>
              <a:rPr sz="2750" spc="-80" dirty="0">
                <a:latin typeface="Trebuchet MS"/>
                <a:cs typeface="Trebuchet MS"/>
              </a:rPr>
              <a:t>with</a:t>
            </a:r>
            <a:r>
              <a:rPr sz="2750" spc="-250" dirty="0">
                <a:latin typeface="Trebuchet MS"/>
                <a:cs typeface="Trebuchet MS"/>
              </a:rPr>
              <a:t> </a:t>
            </a:r>
            <a:r>
              <a:rPr sz="2750" spc="5" dirty="0">
                <a:latin typeface="Trebuchet MS"/>
                <a:cs typeface="Trebuchet MS"/>
              </a:rPr>
              <a:t>mechanical</a:t>
            </a:r>
            <a:r>
              <a:rPr sz="2750" spc="-45" dirty="0">
                <a:latin typeface="Trebuchet MS"/>
                <a:cs typeface="Trebuchet MS"/>
              </a:rPr>
              <a:t> </a:t>
            </a:r>
            <a:r>
              <a:rPr sz="2750" spc="-70" dirty="0">
                <a:latin typeface="Trebuchet MS"/>
                <a:cs typeface="Trebuchet MS"/>
              </a:rPr>
              <a:t>ventilation</a:t>
            </a:r>
            <a:r>
              <a:rPr sz="2750" spc="-254" dirty="0">
                <a:latin typeface="Trebuchet MS"/>
                <a:cs typeface="Trebuchet MS"/>
              </a:rPr>
              <a:t> </a:t>
            </a:r>
            <a:r>
              <a:rPr sz="2750" b="1" spc="-180" dirty="0">
                <a:solidFill>
                  <a:srgbClr val="781F6D"/>
                </a:solidFill>
                <a:latin typeface="Trebuchet MS"/>
                <a:cs typeface="Trebuchet MS"/>
              </a:rPr>
              <a:t>:</a:t>
            </a:r>
            <a:endParaRPr sz="2750">
              <a:latin typeface="Trebuchet MS"/>
              <a:cs typeface="Trebuchet MS"/>
            </a:endParaRPr>
          </a:p>
          <a:p>
            <a:pPr marL="12700" marR="493395" lvl="1" indent="142875">
              <a:lnSpc>
                <a:spcPts val="3080"/>
              </a:lnSpc>
              <a:spcBef>
                <a:spcPts val="965"/>
              </a:spcBef>
              <a:buClr>
                <a:srgbClr val="781F6D"/>
              </a:buClr>
              <a:buFont typeface="Trebuchet MS"/>
              <a:buAutoNum type="alphaUcPeriod"/>
              <a:tabLst>
                <a:tab pos="565785" algn="l"/>
              </a:tabLst>
            </a:pPr>
            <a:r>
              <a:rPr sz="2750" spc="-25" dirty="0">
                <a:latin typeface="Trebuchet MS"/>
                <a:cs typeface="Trebuchet MS"/>
              </a:rPr>
              <a:t>Barotrauma</a:t>
            </a:r>
            <a:r>
              <a:rPr sz="2750" spc="-135" dirty="0">
                <a:latin typeface="Trebuchet MS"/>
                <a:cs typeface="Trebuchet MS"/>
              </a:rPr>
              <a:t> </a:t>
            </a:r>
            <a:r>
              <a:rPr sz="2750" spc="10" dirty="0">
                <a:latin typeface="Trebuchet MS"/>
                <a:cs typeface="Trebuchet MS"/>
              </a:rPr>
              <a:t>secondary</a:t>
            </a:r>
            <a:r>
              <a:rPr sz="2750" spc="-60" dirty="0">
                <a:latin typeface="Trebuchet MS"/>
                <a:cs typeface="Trebuchet MS"/>
              </a:rPr>
              <a:t> </a:t>
            </a:r>
            <a:r>
              <a:rPr sz="2750" spc="-70" dirty="0">
                <a:latin typeface="Trebuchet MS"/>
                <a:cs typeface="Trebuchet MS"/>
              </a:rPr>
              <a:t>to</a:t>
            </a:r>
            <a:r>
              <a:rPr sz="2750" spc="-190" dirty="0">
                <a:latin typeface="Trebuchet MS"/>
                <a:cs typeface="Trebuchet MS"/>
              </a:rPr>
              <a:t> </a:t>
            </a:r>
            <a:r>
              <a:rPr sz="2750" spc="-15" dirty="0">
                <a:latin typeface="Trebuchet MS"/>
                <a:cs typeface="Trebuchet MS"/>
              </a:rPr>
              <a:t>high-pressure</a:t>
            </a:r>
            <a:r>
              <a:rPr sz="2750" spc="-40" dirty="0">
                <a:latin typeface="Trebuchet MS"/>
                <a:cs typeface="Trebuchet MS"/>
              </a:rPr>
              <a:t> </a:t>
            </a:r>
            <a:r>
              <a:rPr sz="2750" spc="5" dirty="0">
                <a:latin typeface="Trebuchet MS"/>
                <a:cs typeface="Trebuchet MS"/>
              </a:rPr>
              <a:t>mechanical</a:t>
            </a:r>
            <a:r>
              <a:rPr sz="2750" spc="-60" dirty="0">
                <a:latin typeface="Trebuchet MS"/>
                <a:cs typeface="Trebuchet MS"/>
              </a:rPr>
              <a:t> </a:t>
            </a:r>
            <a:r>
              <a:rPr sz="2750" spc="-85" dirty="0">
                <a:latin typeface="Trebuchet MS"/>
                <a:cs typeface="Trebuchet MS"/>
              </a:rPr>
              <a:t>ventilation, </a:t>
            </a:r>
            <a:r>
              <a:rPr sz="2750" spc="-810" dirty="0">
                <a:latin typeface="Trebuchet MS"/>
                <a:cs typeface="Trebuchet MS"/>
              </a:rPr>
              <a:t> </a:t>
            </a:r>
            <a:r>
              <a:rPr sz="2750" spc="35" dirty="0">
                <a:latin typeface="Trebuchet MS"/>
                <a:cs typeface="Trebuchet MS"/>
              </a:rPr>
              <a:t>possibly</a:t>
            </a:r>
            <a:r>
              <a:rPr sz="2750" spc="-210" dirty="0">
                <a:latin typeface="Trebuchet MS"/>
                <a:cs typeface="Trebuchet MS"/>
              </a:rPr>
              <a:t> </a:t>
            </a:r>
            <a:r>
              <a:rPr sz="2750" spc="35" dirty="0">
                <a:latin typeface="Trebuchet MS"/>
                <a:cs typeface="Trebuchet MS"/>
              </a:rPr>
              <a:t>causing</a:t>
            </a:r>
            <a:r>
              <a:rPr sz="2750" spc="-225" dirty="0">
                <a:latin typeface="Trebuchet MS"/>
                <a:cs typeface="Trebuchet MS"/>
              </a:rPr>
              <a:t> </a:t>
            </a:r>
            <a:r>
              <a:rPr sz="2750" spc="30" dirty="0">
                <a:latin typeface="Trebuchet MS"/>
                <a:cs typeface="Trebuchet MS"/>
              </a:rPr>
              <a:t>a</a:t>
            </a:r>
            <a:r>
              <a:rPr sz="2750" spc="-204" dirty="0">
                <a:latin typeface="Trebuchet MS"/>
                <a:cs typeface="Trebuchet MS"/>
              </a:rPr>
              <a:t> </a:t>
            </a:r>
            <a:r>
              <a:rPr sz="2750" spc="-30" dirty="0">
                <a:latin typeface="Trebuchet MS"/>
                <a:cs typeface="Trebuchet MS"/>
              </a:rPr>
              <a:t>pneumothorax </a:t>
            </a:r>
            <a:r>
              <a:rPr sz="2750" spc="-60" dirty="0">
                <a:latin typeface="Trebuchet MS"/>
                <a:cs typeface="Trebuchet MS"/>
              </a:rPr>
              <a:t>or</a:t>
            </a:r>
            <a:r>
              <a:rPr sz="2750" spc="-175" dirty="0">
                <a:latin typeface="Trebuchet MS"/>
                <a:cs typeface="Trebuchet MS"/>
              </a:rPr>
              <a:t> </a:t>
            </a:r>
            <a:r>
              <a:rPr sz="2750" spc="15" dirty="0">
                <a:latin typeface="Trebuchet MS"/>
                <a:cs typeface="Trebuchet MS"/>
              </a:rPr>
              <a:t>pneumomediastinum</a:t>
            </a:r>
            <a:endParaRPr sz="2750">
              <a:latin typeface="Trebuchet MS"/>
              <a:cs typeface="Trebuchet MS"/>
            </a:endParaRPr>
          </a:p>
          <a:p>
            <a:pPr marL="556260" lvl="1" indent="-400685">
              <a:lnSpc>
                <a:spcPct val="100000"/>
              </a:lnSpc>
              <a:spcBef>
                <a:spcPts val="610"/>
              </a:spcBef>
              <a:buClr>
                <a:srgbClr val="781F6D"/>
              </a:buClr>
              <a:buFont typeface="Trebuchet MS"/>
              <a:buAutoNum type="alphaUcPeriod"/>
              <a:tabLst>
                <a:tab pos="556260" algn="l"/>
              </a:tabLst>
            </a:pPr>
            <a:r>
              <a:rPr sz="2750" spc="50" dirty="0">
                <a:latin typeface="Trebuchet MS"/>
                <a:cs typeface="Trebuchet MS"/>
              </a:rPr>
              <a:t>Nosocomial</a:t>
            </a:r>
            <a:r>
              <a:rPr sz="2750" spc="-85" dirty="0">
                <a:latin typeface="Trebuchet MS"/>
                <a:cs typeface="Trebuchet MS"/>
              </a:rPr>
              <a:t> </a:t>
            </a:r>
            <a:r>
              <a:rPr sz="2750" spc="5" dirty="0">
                <a:latin typeface="Trebuchet MS"/>
                <a:cs typeface="Trebuchet MS"/>
              </a:rPr>
              <a:t>pneumonia</a:t>
            </a:r>
            <a:endParaRPr sz="2750">
              <a:latin typeface="Trebuchet MS"/>
              <a:cs typeface="Trebuchet MS"/>
            </a:endParaRPr>
          </a:p>
          <a:p>
            <a:pPr marL="12700" marR="760730">
              <a:lnSpc>
                <a:spcPct val="91000"/>
              </a:lnSpc>
              <a:spcBef>
                <a:spcPts val="1055"/>
              </a:spcBef>
              <a:buClr>
                <a:srgbClr val="781F6D"/>
              </a:buClr>
              <a:buFont typeface="Trebuchet MS"/>
              <a:buAutoNum type="arabicPeriod"/>
              <a:tabLst>
                <a:tab pos="384810" algn="l"/>
              </a:tabLst>
            </a:pPr>
            <a:r>
              <a:rPr sz="2750" dirty="0">
                <a:latin typeface="Trebuchet MS"/>
                <a:cs typeface="Trebuchet MS"/>
              </a:rPr>
              <a:t>Line-associated </a:t>
            </a:r>
            <a:r>
              <a:rPr sz="2750" spc="-50" dirty="0">
                <a:latin typeface="Trebuchet MS"/>
                <a:cs typeface="Trebuchet MS"/>
              </a:rPr>
              <a:t>infections</a:t>
            </a:r>
            <a:r>
              <a:rPr sz="2750" b="1" spc="-50" dirty="0">
                <a:solidFill>
                  <a:srgbClr val="781F6D"/>
                </a:solidFill>
                <a:latin typeface="Trebuchet MS"/>
                <a:cs typeface="Trebuchet MS"/>
              </a:rPr>
              <a:t>: </a:t>
            </a:r>
            <a:r>
              <a:rPr sz="2750" spc="-75" dirty="0">
                <a:latin typeface="Trebuchet MS"/>
                <a:cs typeface="Trebuchet MS"/>
              </a:rPr>
              <a:t>central </a:t>
            </a:r>
            <a:r>
              <a:rPr sz="2750" spc="-10" dirty="0">
                <a:latin typeface="Trebuchet MS"/>
                <a:cs typeface="Trebuchet MS"/>
              </a:rPr>
              <a:t>lines </a:t>
            </a:r>
            <a:r>
              <a:rPr sz="2750" spc="20" dirty="0">
                <a:latin typeface="Trebuchet MS"/>
                <a:cs typeface="Trebuchet MS"/>
              </a:rPr>
              <a:t>and </a:t>
            </a:r>
            <a:r>
              <a:rPr sz="2750" dirty="0">
                <a:latin typeface="Trebuchet MS"/>
                <a:cs typeface="Trebuchet MS"/>
              </a:rPr>
              <a:t>pulmonary </a:t>
            </a:r>
            <a:r>
              <a:rPr sz="2750" spc="-100" dirty="0">
                <a:latin typeface="Trebuchet MS"/>
                <a:cs typeface="Trebuchet MS"/>
              </a:rPr>
              <a:t>artery </a:t>
            </a:r>
            <a:r>
              <a:rPr sz="2750" spc="-95" dirty="0">
                <a:latin typeface="Trebuchet MS"/>
                <a:cs typeface="Trebuchet MS"/>
              </a:rPr>
              <a:t> </a:t>
            </a:r>
            <a:r>
              <a:rPr sz="2750" spc="-45" dirty="0">
                <a:latin typeface="Trebuchet MS"/>
                <a:cs typeface="Trebuchet MS"/>
              </a:rPr>
              <a:t>catheters</a:t>
            </a:r>
            <a:r>
              <a:rPr sz="2750" spc="-65" dirty="0">
                <a:latin typeface="Trebuchet MS"/>
                <a:cs typeface="Trebuchet MS"/>
              </a:rPr>
              <a:t> </a:t>
            </a:r>
            <a:r>
              <a:rPr sz="2750" spc="-80" dirty="0">
                <a:latin typeface="Trebuchet MS"/>
                <a:cs typeface="Trebuchet MS"/>
              </a:rPr>
              <a:t>(line</a:t>
            </a:r>
            <a:r>
              <a:rPr sz="2750" spc="-260" dirty="0">
                <a:latin typeface="Trebuchet MS"/>
                <a:cs typeface="Trebuchet MS"/>
              </a:rPr>
              <a:t> </a:t>
            </a:r>
            <a:r>
              <a:rPr sz="2750" spc="-65" dirty="0">
                <a:latin typeface="Trebuchet MS"/>
                <a:cs typeface="Trebuchet MS"/>
              </a:rPr>
              <a:t>infection</a:t>
            </a:r>
            <a:r>
              <a:rPr sz="2750" spc="-100" dirty="0">
                <a:latin typeface="Trebuchet MS"/>
                <a:cs typeface="Trebuchet MS"/>
              </a:rPr>
              <a:t> </a:t>
            </a:r>
            <a:r>
              <a:rPr sz="2750" spc="20" dirty="0">
                <a:latin typeface="Trebuchet MS"/>
                <a:cs typeface="Trebuchet MS"/>
              </a:rPr>
              <a:t>sepsis),</a:t>
            </a:r>
            <a:r>
              <a:rPr sz="2750" spc="-190" dirty="0">
                <a:latin typeface="Trebuchet MS"/>
                <a:cs typeface="Trebuchet MS"/>
              </a:rPr>
              <a:t> </a:t>
            </a:r>
            <a:r>
              <a:rPr sz="2750" spc="-55" dirty="0">
                <a:latin typeface="Trebuchet MS"/>
                <a:cs typeface="Trebuchet MS"/>
              </a:rPr>
              <a:t>urinary</a:t>
            </a:r>
            <a:r>
              <a:rPr sz="2750" spc="-200" dirty="0">
                <a:latin typeface="Trebuchet MS"/>
                <a:cs typeface="Trebuchet MS"/>
              </a:rPr>
              <a:t> </a:t>
            </a:r>
            <a:r>
              <a:rPr sz="2750" spc="-45" dirty="0">
                <a:latin typeface="Trebuchet MS"/>
                <a:cs typeface="Trebuchet MS"/>
              </a:rPr>
              <a:t>catheters</a:t>
            </a:r>
            <a:r>
              <a:rPr sz="2750" spc="-65" dirty="0">
                <a:latin typeface="Trebuchet MS"/>
                <a:cs typeface="Trebuchet MS"/>
              </a:rPr>
              <a:t> </a:t>
            </a:r>
            <a:r>
              <a:rPr sz="2750" spc="-130" dirty="0">
                <a:latin typeface="Trebuchet MS"/>
                <a:cs typeface="Trebuchet MS"/>
              </a:rPr>
              <a:t>(UTI),</a:t>
            </a:r>
            <a:r>
              <a:rPr sz="2750" spc="-260" dirty="0">
                <a:latin typeface="Trebuchet MS"/>
                <a:cs typeface="Trebuchet MS"/>
              </a:rPr>
              <a:t> </a:t>
            </a:r>
            <a:r>
              <a:rPr sz="2750" spc="20" dirty="0">
                <a:latin typeface="Trebuchet MS"/>
                <a:cs typeface="Trebuchet MS"/>
              </a:rPr>
              <a:t>and</a:t>
            </a:r>
            <a:r>
              <a:rPr sz="2750" spc="-204" dirty="0">
                <a:latin typeface="Trebuchet MS"/>
                <a:cs typeface="Trebuchet MS"/>
              </a:rPr>
              <a:t> </a:t>
            </a:r>
            <a:r>
              <a:rPr sz="2750" spc="50" dirty="0">
                <a:latin typeface="Trebuchet MS"/>
                <a:cs typeface="Trebuchet MS"/>
              </a:rPr>
              <a:t>nasal </a:t>
            </a:r>
            <a:r>
              <a:rPr sz="2750" spc="-815" dirty="0">
                <a:latin typeface="Trebuchet MS"/>
                <a:cs typeface="Trebuchet MS"/>
              </a:rPr>
              <a:t> </a:t>
            </a:r>
            <a:r>
              <a:rPr sz="2750" spc="-65" dirty="0">
                <a:latin typeface="Trebuchet MS"/>
                <a:cs typeface="Trebuchet MS"/>
              </a:rPr>
              <a:t>tu</a:t>
            </a:r>
            <a:r>
              <a:rPr sz="2750" spc="35" dirty="0">
                <a:latin typeface="Trebuchet MS"/>
                <a:cs typeface="Trebuchet MS"/>
              </a:rPr>
              <a:t>b</a:t>
            </a:r>
            <a:r>
              <a:rPr sz="2750" spc="-80" dirty="0">
                <a:latin typeface="Trebuchet MS"/>
                <a:cs typeface="Trebuchet MS"/>
              </a:rPr>
              <a:t>e</a:t>
            </a:r>
            <a:r>
              <a:rPr sz="2750" spc="235" dirty="0">
                <a:latin typeface="Trebuchet MS"/>
                <a:cs typeface="Trebuchet MS"/>
              </a:rPr>
              <a:t>s</a:t>
            </a:r>
            <a:r>
              <a:rPr sz="2750" spc="-229" dirty="0">
                <a:latin typeface="Trebuchet MS"/>
                <a:cs typeface="Trebuchet MS"/>
              </a:rPr>
              <a:t> </a:t>
            </a:r>
            <a:r>
              <a:rPr sz="2750" spc="-190" dirty="0">
                <a:latin typeface="Trebuchet MS"/>
                <a:cs typeface="Trebuchet MS"/>
              </a:rPr>
              <a:t>(</a:t>
            </a:r>
            <a:r>
              <a:rPr sz="2750" spc="65" dirty="0">
                <a:latin typeface="Trebuchet MS"/>
                <a:cs typeface="Trebuchet MS"/>
              </a:rPr>
              <a:t>s</a:t>
            </a:r>
            <a:r>
              <a:rPr sz="2750" spc="55" dirty="0">
                <a:latin typeface="Trebuchet MS"/>
                <a:cs typeface="Trebuchet MS"/>
              </a:rPr>
              <a:t>i</a:t>
            </a:r>
            <a:r>
              <a:rPr sz="2750" spc="-5" dirty="0">
                <a:latin typeface="Trebuchet MS"/>
                <a:cs typeface="Trebuchet MS"/>
              </a:rPr>
              <a:t>n</a:t>
            </a:r>
            <a:r>
              <a:rPr sz="2750" spc="70" dirty="0">
                <a:latin typeface="Trebuchet MS"/>
                <a:cs typeface="Trebuchet MS"/>
              </a:rPr>
              <a:t>u</a:t>
            </a:r>
            <a:r>
              <a:rPr sz="2750" spc="235" dirty="0">
                <a:latin typeface="Trebuchet MS"/>
                <a:cs typeface="Trebuchet MS"/>
              </a:rPr>
              <a:t>s</a:t>
            </a:r>
            <a:r>
              <a:rPr sz="2750" spc="-229" dirty="0">
                <a:latin typeface="Trebuchet MS"/>
                <a:cs typeface="Trebuchet MS"/>
              </a:rPr>
              <a:t> </a:t>
            </a:r>
            <a:r>
              <a:rPr sz="2750" spc="-114" dirty="0">
                <a:latin typeface="Trebuchet MS"/>
                <a:cs typeface="Trebuchet MS"/>
              </a:rPr>
              <a:t>i</a:t>
            </a:r>
            <a:r>
              <a:rPr sz="2750" spc="-5" dirty="0">
                <a:latin typeface="Trebuchet MS"/>
                <a:cs typeface="Trebuchet MS"/>
              </a:rPr>
              <a:t>n</a:t>
            </a:r>
            <a:r>
              <a:rPr sz="2750" spc="-190" dirty="0">
                <a:latin typeface="Trebuchet MS"/>
                <a:cs typeface="Trebuchet MS"/>
              </a:rPr>
              <a:t>f</a:t>
            </a:r>
            <a:r>
              <a:rPr sz="2750" spc="-80" dirty="0">
                <a:latin typeface="Trebuchet MS"/>
                <a:cs typeface="Trebuchet MS"/>
              </a:rPr>
              <a:t>e</a:t>
            </a:r>
            <a:r>
              <a:rPr sz="2750" spc="60" dirty="0">
                <a:latin typeface="Trebuchet MS"/>
                <a:cs typeface="Trebuchet MS"/>
              </a:rPr>
              <a:t>c</a:t>
            </a:r>
            <a:r>
              <a:rPr sz="2750" spc="-190" dirty="0">
                <a:latin typeface="Trebuchet MS"/>
                <a:cs typeface="Trebuchet MS"/>
              </a:rPr>
              <a:t>t</a:t>
            </a:r>
            <a:r>
              <a:rPr sz="2750" spc="-125" dirty="0">
                <a:latin typeface="Trebuchet MS"/>
                <a:cs typeface="Trebuchet MS"/>
              </a:rPr>
              <a:t>i</a:t>
            </a:r>
            <a:r>
              <a:rPr sz="2750" spc="20" dirty="0">
                <a:latin typeface="Trebuchet MS"/>
                <a:cs typeface="Trebuchet MS"/>
              </a:rPr>
              <a:t>o</a:t>
            </a:r>
            <a:r>
              <a:rPr sz="2750" spc="-5" dirty="0">
                <a:latin typeface="Trebuchet MS"/>
                <a:cs typeface="Trebuchet MS"/>
              </a:rPr>
              <a:t>n</a:t>
            </a:r>
            <a:r>
              <a:rPr sz="2750" spc="-200" dirty="0">
                <a:latin typeface="Trebuchet MS"/>
                <a:cs typeface="Trebuchet MS"/>
              </a:rPr>
              <a:t>)</a:t>
            </a:r>
            <a:endParaRPr sz="2750">
              <a:latin typeface="Trebuchet MS"/>
              <a:cs typeface="Trebuchet MS"/>
            </a:endParaRPr>
          </a:p>
          <a:p>
            <a:pPr marL="12700" marR="429895">
              <a:lnSpc>
                <a:spcPts val="3000"/>
              </a:lnSpc>
              <a:spcBef>
                <a:spcPts val="1110"/>
              </a:spcBef>
              <a:buClr>
                <a:srgbClr val="781F6D"/>
              </a:buClr>
              <a:buFont typeface="Trebuchet MS"/>
              <a:buAutoNum type="arabicPeriod"/>
              <a:tabLst>
                <a:tab pos="384810" algn="l"/>
              </a:tabLst>
            </a:pPr>
            <a:r>
              <a:rPr sz="2750" spc="-15" dirty="0">
                <a:latin typeface="Trebuchet MS"/>
                <a:cs typeface="Trebuchet MS"/>
              </a:rPr>
              <a:t>Renal</a:t>
            </a:r>
            <a:r>
              <a:rPr sz="2750" spc="-130" dirty="0">
                <a:latin typeface="Trebuchet MS"/>
                <a:cs typeface="Trebuchet MS"/>
              </a:rPr>
              <a:t> </a:t>
            </a:r>
            <a:r>
              <a:rPr sz="2750" spc="-5" dirty="0">
                <a:latin typeface="Trebuchet MS"/>
                <a:cs typeface="Trebuchet MS"/>
              </a:rPr>
              <a:t>failure</a:t>
            </a:r>
            <a:r>
              <a:rPr sz="2750" b="1" spc="-5" dirty="0">
                <a:solidFill>
                  <a:srgbClr val="781F6D"/>
                </a:solidFill>
                <a:latin typeface="Trebuchet MS"/>
                <a:cs typeface="Trebuchet MS"/>
              </a:rPr>
              <a:t>—</a:t>
            </a:r>
            <a:r>
              <a:rPr sz="2750" spc="-5" dirty="0">
                <a:latin typeface="Trebuchet MS"/>
                <a:cs typeface="Trebuchet MS"/>
              </a:rPr>
              <a:t>may</a:t>
            </a:r>
            <a:r>
              <a:rPr sz="2750" spc="-145" dirty="0">
                <a:latin typeface="Trebuchet MS"/>
                <a:cs typeface="Trebuchet MS"/>
              </a:rPr>
              <a:t> </a:t>
            </a:r>
            <a:r>
              <a:rPr sz="2750" spc="-5" dirty="0">
                <a:latin typeface="Trebuchet MS"/>
                <a:cs typeface="Trebuchet MS"/>
              </a:rPr>
              <a:t>be</a:t>
            </a:r>
            <a:r>
              <a:rPr sz="2750" spc="-265" dirty="0">
                <a:latin typeface="Trebuchet MS"/>
                <a:cs typeface="Trebuchet MS"/>
              </a:rPr>
              <a:t> </a:t>
            </a:r>
            <a:r>
              <a:rPr sz="2750" spc="20" dirty="0">
                <a:latin typeface="Trebuchet MS"/>
                <a:cs typeface="Trebuchet MS"/>
              </a:rPr>
              <a:t>due</a:t>
            </a:r>
            <a:r>
              <a:rPr sz="2750" spc="-270" dirty="0">
                <a:latin typeface="Trebuchet MS"/>
                <a:cs typeface="Trebuchet MS"/>
              </a:rPr>
              <a:t> </a:t>
            </a:r>
            <a:r>
              <a:rPr sz="2750" spc="-75" dirty="0">
                <a:latin typeface="Trebuchet MS"/>
                <a:cs typeface="Trebuchet MS"/>
              </a:rPr>
              <a:t>to</a:t>
            </a:r>
            <a:r>
              <a:rPr sz="2750" spc="-260" dirty="0">
                <a:latin typeface="Trebuchet MS"/>
                <a:cs typeface="Trebuchet MS"/>
              </a:rPr>
              <a:t> </a:t>
            </a:r>
            <a:r>
              <a:rPr sz="2750" spc="-70" dirty="0">
                <a:latin typeface="Trebuchet MS"/>
                <a:cs typeface="Trebuchet MS"/>
              </a:rPr>
              <a:t>nephrotoxic</a:t>
            </a:r>
            <a:r>
              <a:rPr sz="2750" spc="110" dirty="0">
                <a:latin typeface="Trebuchet MS"/>
                <a:cs typeface="Trebuchet MS"/>
              </a:rPr>
              <a:t> </a:t>
            </a:r>
            <a:r>
              <a:rPr sz="2750" spc="-40" dirty="0">
                <a:latin typeface="Trebuchet MS"/>
                <a:cs typeface="Trebuchet MS"/>
              </a:rPr>
              <a:t>medication,</a:t>
            </a:r>
            <a:r>
              <a:rPr sz="2750" spc="-125" dirty="0">
                <a:latin typeface="Trebuchet MS"/>
                <a:cs typeface="Trebuchet MS"/>
              </a:rPr>
              <a:t> </a:t>
            </a:r>
            <a:r>
              <a:rPr sz="2750" spc="90" dirty="0">
                <a:latin typeface="Trebuchet MS"/>
                <a:cs typeface="Trebuchet MS"/>
              </a:rPr>
              <a:t>sepsis</a:t>
            </a:r>
            <a:r>
              <a:rPr sz="2750" spc="-235" dirty="0">
                <a:latin typeface="Trebuchet MS"/>
                <a:cs typeface="Trebuchet MS"/>
              </a:rPr>
              <a:t> </a:t>
            </a:r>
            <a:r>
              <a:rPr sz="2750" spc="-80" dirty="0">
                <a:latin typeface="Trebuchet MS"/>
                <a:cs typeface="Trebuchet MS"/>
              </a:rPr>
              <a:t>with </a:t>
            </a:r>
            <a:r>
              <a:rPr sz="2750" spc="-815" dirty="0">
                <a:latin typeface="Trebuchet MS"/>
                <a:cs typeface="Trebuchet MS"/>
              </a:rPr>
              <a:t> </a:t>
            </a:r>
            <a:r>
              <a:rPr sz="2750" spc="-35" dirty="0">
                <a:latin typeface="Trebuchet MS"/>
                <a:cs typeface="Trebuchet MS"/>
              </a:rPr>
              <a:t>hypotension,</a:t>
            </a:r>
            <a:r>
              <a:rPr sz="2750" spc="-50" dirty="0">
                <a:latin typeface="Trebuchet MS"/>
                <a:cs typeface="Trebuchet MS"/>
              </a:rPr>
              <a:t> </a:t>
            </a:r>
            <a:r>
              <a:rPr sz="2750" spc="-60" dirty="0">
                <a:latin typeface="Trebuchet MS"/>
                <a:cs typeface="Trebuchet MS"/>
              </a:rPr>
              <a:t>or</a:t>
            </a:r>
            <a:r>
              <a:rPr sz="2750" spc="-180" dirty="0">
                <a:latin typeface="Trebuchet MS"/>
                <a:cs typeface="Trebuchet MS"/>
              </a:rPr>
              <a:t> </a:t>
            </a:r>
            <a:r>
              <a:rPr sz="2750" spc="-45" dirty="0">
                <a:latin typeface="Trebuchet MS"/>
                <a:cs typeface="Trebuchet MS"/>
              </a:rPr>
              <a:t>underlying</a:t>
            </a:r>
            <a:r>
              <a:rPr sz="2750" spc="-150" dirty="0">
                <a:latin typeface="Trebuchet MS"/>
                <a:cs typeface="Trebuchet MS"/>
              </a:rPr>
              <a:t> </a:t>
            </a:r>
            <a:r>
              <a:rPr sz="2750" spc="45" dirty="0">
                <a:latin typeface="Trebuchet MS"/>
                <a:cs typeface="Trebuchet MS"/>
              </a:rPr>
              <a:t>disease</a:t>
            </a:r>
            <a:endParaRPr sz="2750">
              <a:latin typeface="Trebuchet MS"/>
              <a:cs typeface="Trebuchet MS"/>
            </a:endParaRPr>
          </a:p>
          <a:p>
            <a:pPr marL="384175" indent="-372110">
              <a:lnSpc>
                <a:spcPct val="100000"/>
              </a:lnSpc>
              <a:spcBef>
                <a:spcPts val="705"/>
              </a:spcBef>
              <a:buClr>
                <a:srgbClr val="781F6D"/>
              </a:buClr>
              <a:buFont typeface="Trebuchet MS"/>
              <a:buAutoNum type="arabicPeriod"/>
              <a:tabLst>
                <a:tab pos="384810" algn="l"/>
              </a:tabLst>
            </a:pPr>
            <a:r>
              <a:rPr sz="2750" spc="-20" dirty="0">
                <a:latin typeface="Trebuchet MS"/>
                <a:cs typeface="Trebuchet MS"/>
              </a:rPr>
              <a:t>I</a:t>
            </a:r>
            <a:r>
              <a:rPr sz="2750" spc="-65" dirty="0">
                <a:latin typeface="Trebuchet MS"/>
                <a:cs typeface="Trebuchet MS"/>
              </a:rPr>
              <a:t>l</a:t>
            </a:r>
            <a:r>
              <a:rPr sz="2750" spc="-80" dirty="0">
                <a:latin typeface="Trebuchet MS"/>
                <a:cs typeface="Trebuchet MS"/>
              </a:rPr>
              <a:t>e</a:t>
            </a:r>
            <a:r>
              <a:rPr sz="2750" spc="65" dirty="0">
                <a:latin typeface="Trebuchet MS"/>
                <a:cs typeface="Trebuchet MS"/>
              </a:rPr>
              <a:t>u</a:t>
            </a:r>
            <a:r>
              <a:rPr sz="2750" spc="160" dirty="0">
                <a:latin typeface="Trebuchet MS"/>
                <a:cs typeface="Trebuchet MS"/>
              </a:rPr>
              <a:t>s</a:t>
            </a:r>
            <a:r>
              <a:rPr sz="2750" spc="-220" dirty="0">
                <a:latin typeface="Trebuchet MS"/>
                <a:cs typeface="Trebuchet MS"/>
              </a:rPr>
              <a:t>,</a:t>
            </a:r>
            <a:r>
              <a:rPr sz="2750" spc="-200" dirty="0">
                <a:latin typeface="Trebuchet MS"/>
                <a:cs typeface="Trebuchet MS"/>
              </a:rPr>
              <a:t> </a:t>
            </a:r>
            <a:r>
              <a:rPr sz="2750" spc="-35" dirty="0">
                <a:latin typeface="Trebuchet MS"/>
                <a:cs typeface="Trebuchet MS"/>
              </a:rPr>
              <a:t>st</a:t>
            </a:r>
            <a:r>
              <a:rPr sz="2750" spc="-130" dirty="0">
                <a:latin typeface="Trebuchet MS"/>
                <a:cs typeface="Trebuchet MS"/>
              </a:rPr>
              <a:t>r</a:t>
            </a:r>
            <a:r>
              <a:rPr sz="2750" spc="-80" dirty="0">
                <a:latin typeface="Trebuchet MS"/>
                <a:cs typeface="Trebuchet MS"/>
              </a:rPr>
              <a:t>e</a:t>
            </a:r>
            <a:r>
              <a:rPr sz="2750" spc="235" dirty="0">
                <a:latin typeface="Trebuchet MS"/>
                <a:cs typeface="Trebuchet MS"/>
              </a:rPr>
              <a:t>ss</a:t>
            </a:r>
            <a:r>
              <a:rPr sz="2750" spc="-150" dirty="0">
                <a:latin typeface="Trebuchet MS"/>
                <a:cs typeface="Trebuchet MS"/>
              </a:rPr>
              <a:t> </a:t>
            </a:r>
            <a:r>
              <a:rPr sz="2750" spc="65" dirty="0">
                <a:latin typeface="Trebuchet MS"/>
                <a:cs typeface="Trebuchet MS"/>
              </a:rPr>
              <a:t>u</a:t>
            </a:r>
            <a:r>
              <a:rPr sz="2750" spc="-65" dirty="0">
                <a:latin typeface="Trebuchet MS"/>
                <a:cs typeface="Trebuchet MS"/>
              </a:rPr>
              <a:t>l</a:t>
            </a:r>
            <a:r>
              <a:rPr sz="2750" spc="60" dirty="0">
                <a:latin typeface="Trebuchet MS"/>
                <a:cs typeface="Trebuchet MS"/>
              </a:rPr>
              <a:t>c</a:t>
            </a:r>
            <a:r>
              <a:rPr sz="2750" spc="-80" dirty="0">
                <a:latin typeface="Trebuchet MS"/>
                <a:cs typeface="Trebuchet MS"/>
              </a:rPr>
              <a:t>e</a:t>
            </a:r>
            <a:r>
              <a:rPr sz="2750" spc="-170" dirty="0">
                <a:latin typeface="Trebuchet MS"/>
                <a:cs typeface="Trebuchet MS"/>
              </a:rPr>
              <a:t>r</a:t>
            </a:r>
            <a:r>
              <a:rPr sz="2750" spc="235" dirty="0">
                <a:latin typeface="Trebuchet MS"/>
                <a:cs typeface="Trebuchet MS"/>
              </a:rPr>
              <a:t>s</a:t>
            </a:r>
            <a:endParaRPr sz="2750">
              <a:latin typeface="Trebuchet MS"/>
              <a:cs typeface="Trebuchet MS"/>
            </a:endParaRPr>
          </a:p>
          <a:p>
            <a:pPr marL="384175" indent="-372110">
              <a:lnSpc>
                <a:spcPct val="100000"/>
              </a:lnSpc>
              <a:spcBef>
                <a:spcPts val="755"/>
              </a:spcBef>
              <a:buClr>
                <a:srgbClr val="781F6D"/>
              </a:buClr>
              <a:buFont typeface="Trebuchet MS"/>
              <a:buAutoNum type="arabicPeriod"/>
              <a:tabLst>
                <a:tab pos="384810" algn="l"/>
              </a:tabLst>
            </a:pPr>
            <a:r>
              <a:rPr sz="2750" spc="220" dirty="0">
                <a:latin typeface="Trebuchet MS"/>
                <a:cs typeface="Trebuchet MS"/>
              </a:rPr>
              <a:t>M</a:t>
            </a:r>
            <a:r>
              <a:rPr sz="2750" spc="65" dirty="0">
                <a:latin typeface="Trebuchet MS"/>
                <a:cs typeface="Trebuchet MS"/>
              </a:rPr>
              <a:t>u</a:t>
            </a:r>
            <a:r>
              <a:rPr sz="2750" spc="-65" dirty="0">
                <a:latin typeface="Trebuchet MS"/>
                <a:cs typeface="Trebuchet MS"/>
              </a:rPr>
              <a:t>l</a:t>
            </a:r>
            <a:r>
              <a:rPr sz="2750" spc="-190" dirty="0">
                <a:latin typeface="Trebuchet MS"/>
                <a:cs typeface="Trebuchet MS"/>
              </a:rPr>
              <a:t>t</a:t>
            </a:r>
            <a:r>
              <a:rPr sz="2750" spc="-120" dirty="0">
                <a:latin typeface="Trebuchet MS"/>
                <a:cs typeface="Trebuchet MS"/>
              </a:rPr>
              <a:t>i</a:t>
            </a:r>
            <a:r>
              <a:rPr sz="2750" spc="25" dirty="0">
                <a:latin typeface="Trebuchet MS"/>
                <a:cs typeface="Trebuchet MS"/>
              </a:rPr>
              <a:t>o</a:t>
            </a:r>
            <a:r>
              <a:rPr sz="2750" spc="-245" dirty="0">
                <a:latin typeface="Trebuchet MS"/>
                <a:cs typeface="Trebuchet MS"/>
              </a:rPr>
              <a:t>r</a:t>
            </a:r>
            <a:r>
              <a:rPr sz="2750" spc="-10" dirty="0">
                <a:latin typeface="Trebuchet MS"/>
                <a:cs typeface="Trebuchet MS"/>
              </a:rPr>
              <a:t>g</a:t>
            </a:r>
            <a:r>
              <a:rPr sz="2750" spc="25" dirty="0">
                <a:latin typeface="Trebuchet MS"/>
                <a:cs typeface="Trebuchet MS"/>
              </a:rPr>
              <a:t>an</a:t>
            </a:r>
            <a:r>
              <a:rPr sz="2750" spc="-185" dirty="0">
                <a:latin typeface="Trebuchet MS"/>
                <a:cs typeface="Trebuchet MS"/>
              </a:rPr>
              <a:t> </a:t>
            </a:r>
            <a:r>
              <a:rPr sz="2750" spc="-265" dirty="0">
                <a:latin typeface="Trebuchet MS"/>
                <a:cs typeface="Trebuchet MS"/>
              </a:rPr>
              <a:t>f</a:t>
            </a:r>
            <a:r>
              <a:rPr sz="2750" spc="50" dirty="0">
                <a:latin typeface="Trebuchet MS"/>
                <a:cs typeface="Trebuchet MS"/>
              </a:rPr>
              <a:t>a</a:t>
            </a:r>
            <a:r>
              <a:rPr sz="2750" spc="-114" dirty="0">
                <a:latin typeface="Trebuchet MS"/>
                <a:cs typeface="Trebuchet MS"/>
              </a:rPr>
              <a:t>i</a:t>
            </a:r>
            <a:r>
              <a:rPr sz="2750" spc="-65" dirty="0">
                <a:latin typeface="Trebuchet MS"/>
                <a:cs typeface="Trebuchet MS"/>
              </a:rPr>
              <a:t>l</a:t>
            </a:r>
            <a:r>
              <a:rPr sz="2750" spc="65" dirty="0">
                <a:latin typeface="Trebuchet MS"/>
                <a:cs typeface="Trebuchet MS"/>
              </a:rPr>
              <a:t>u</a:t>
            </a:r>
            <a:r>
              <a:rPr sz="2750" spc="-245" dirty="0">
                <a:latin typeface="Trebuchet MS"/>
                <a:cs typeface="Trebuchet MS"/>
              </a:rPr>
              <a:t>r</a:t>
            </a:r>
            <a:r>
              <a:rPr sz="2750" spc="-40" dirty="0">
                <a:latin typeface="Trebuchet MS"/>
                <a:cs typeface="Trebuchet MS"/>
              </a:rPr>
              <a:t>e</a:t>
            </a:r>
            <a:endParaRPr sz="2750">
              <a:latin typeface="Trebuchet MS"/>
              <a:cs typeface="Trebuchet MS"/>
            </a:endParaRPr>
          </a:p>
          <a:p>
            <a:pPr marL="384175" indent="-372110">
              <a:lnSpc>
                <a:spcPct val="100000"/>
              </a:lnSpc>
              <a:spcBef>
                <a:spcPts val="680"/>
              </a:spcBef>
              <a:buClr>
                <a:srgbClr val="781F6D"/>
              </a:buClr>
              <a:buFont typeface="Trebuchet MS"/>
              <a:buAutoNum type="arabicPeriod"/>
              <a:tabLst>
                <a:tab pos="384810" algn="l"/>
              </a:tabLst>
            </a:pPr>
            <a:r>
              <a:rPr sz="2750" spc="295" dirty="0">
                <a:latin typeface="Trebuchet MS"/>
                <a:cs typeface="Trebuchet MS"/>
              </a:rPr>
              <a:t>C</a:t>
            </a:r>
            <a:r>
              <a:rPr sz="2750" spc="-170" dirty="0">
                <a:latin typeface="Trebuchet MS"/>
                <a:cs typeface="Trebuchet MS"/>
              </a:rPr>
              <a:t>r</a:t>
            </a:r>
            <a:r>
              <a:rPr sz="2750" spc="-114" dirty="0">
                <a:latin typeface="Trebuchet MS"/>
                <a:cs typeface="Trebuchet MS"/>
              </a:rPr>
              <a:t>i</a:t>
            </a:r>
            <a:r>
              <a:rPr sz="2750" spc="-190" dirty="0">
                <a:latin typeface="Trebuchet MS"/>
                <a:cs typeface="Trebuchet MS"/>
              </a:rPr>
              <a:t>t</a:t>
            </a:r>
            <a:r>
              <a:rPr sz="2750" spc="-125" dirty="0">
                <a:latin typeface="Trebuchet MS"/>
                <a:cs typeface="Trebuchet MS"/>
              </a:rPr>
              <a:t>i</a:t>
            </a:r>
            <a:r>
              <a:rPr sz="2750" spc="60" dirty="0">
                <a:latin typeface="Trebuchet MS"/>
                <a:cs typeface="Trebuchet MS"/>
              </a:rPr>
              <a:t>c</a:t>
            </a:r>
            <a:r>
              <a:rPr sz="2750" spc="50" dirty="0">
                <a:latin typeface="Trebuchet MS"/>
                <a:cs typeface="Trebuchet MS"/>
              </a:rPr>
              <a:t>a</a:t>
            </a:r>
            <a:r>
              <a:rPr sz="2750" spc="-90" dirty="0">
                <a:latin typeface="Trebuchet MS"/>
                <a:cs typeface="Trebuchet MS"/>
              </a:rPr>
              <a:t>l</a:t>
            </a:r>
            <a:r>
              <a:rPr sz="2750" spc="-275" dirty="0">
                <a:latin typeface="Trebuchet MS"/>
                <a:cs typeface="Trebuchet MS"/>
              </a:rPr>
              <a:t> </a:t>
            </a:r>
            <a:r>
              <a:rPr sz="2750" spc="-114" dirty="0">
                <a:latin typeface="Trebuchet MS"/>
                <a:cs typeface="Trebuchet MS"/>
              </a:rPr>
              <a:t>i</a:t>
            </a:r>
            <a:r>
              <a:rPr sz="2750" spc="-65" dirty="0">
                <a:latin typeface="Trebuchet MS"/>
                <a:cs typeface="Trebuchet MS"/>
              </a:rPr>
              <a:t>ll</a:t>
            </a:r>
            <a:r>
              <a:rPr sz="2750" spc="-5" dirty="0">
                <a:latin typeface="Trebuchet MS"/>
                <a:cs typeface="Trebuchet MS"/>
              </a:rPr>
              <a:t>n</a:t>
            </a:r>
            <a:r>
              <a:rPr sz="2750" spc="-80" dirty="0">
                <a:latin typeface="Trebuchet MS"/>
                <a:cs typeface="Trebuchet MS"/>
              </a:rPr>
              <a:t>e</a:t>
            </a:r>
            <a:r>
              <a:rPr sz="2750" spc="235" dirty="0">
                <a:latin typeface="Trebuchet MS"/>
                <a:cs typeface="Trebuchet MS"/>
              </a:rPr>
              <a:t>ss</a:t>
            </a:r>
            <a:r>
              <a:rPr sz="2750" spc="-150" dirty="0">
                <a:latin typeface="Trebuchet MS"/>
                <a:cs typeface="Trebuchet MS"/>
              </a:rPr>
              <a:t> </a:t>
            </a:r>
            <a:r>
              <a:rPr sz="2750" spc="110" dirty="0">
                <a:latin typeface="Trebuchet MS"/>
                <a:cs typeface="Trebuchet MS"/>
              </a:rPr>
              <a:t>m</a:t>
            </a:r>
            <a:r>
              <a:rPr sz="2750" spc="-85" dirty="0">
                <a:latin typeface="Trebuchet MS"/>
                <a:cs typeface="Trebuchet MS"/>
              </a:rPr>
              <a:t>y</a:t>
            </a:r>
            <a:r>
              <a:rPr sz="2750" spc="20" dirty="0">
                <a:latin typeface="Trebuchet MS"/>
                <a:cs typeface="Trebuchet MS"/>
              </a:rPr>
              <a:t>o</a:t>
            </a:r>
            <a:r>
              <a:rPr sz="2750" spc="35" dirty="0">
                <a:latin typeface="Trebuchet MS"/>
                <a:cs typeface="Trebuchet MS"/>
              </a:rPr>
              <a:t>p</a:t>
            </a:r>
            <a:r>
              <a:rPr sz="2750" spc="50" dirty="0">
                <a:latin typeface="Trebuchet MS"/>
                <a:cs typeface="Trebuchet MS"/>
              </a:rPr>
              <a:t>a</a:t>
            </a:r>
            <a:r>
              <a:rPr sz="2750" spc="-75" dirty="0">
                <a:latin typeface="Trebuchet MS"/>
                <a:cs typeface="Trebuchet MS"/>
              </a:rPr>
              <a:t>t</a:t>
            </a:r>
            <a:r>
              <a:rPr sz="2750" spc="-125" dirty="0">
                <a:latin typeface="Trebuchet MS"/>
                <a:cs typeface="Trebuchet MS"/>
              </a:rPr>
              <a:t>h</a:t>
            </a:r>
            <a:r>
              <a:rPr sz="2750" spc="-100" dirty="0">
                <a:latin typeface="Trebuchet MS"/>
                <a:cs typeface="Trebuchet MS"/>
              </a:rPr>
              <a:t>y</a:t>
            </a:r>
            <a:r>
              <a:rPr sz="2750" spc="-285" dirty="0">
                <a:latin typeface="Trebuchet MS"/>
                <a:cs typeface="Trebuchet MS"/>
              </a:rPr>
              <a:t> </a:t>
            </a:r>
            <a:r>
              <a:rPr sz="2750" spc="50" dirty="0">
                <a:latin typeface="Trebuchet MS"/>
                <a:cs typeface="Trebuchet MS"/>
              </a:rPr>
              <a:t>a</a:t>
            </a:r>
            <a:r>
              <a:rPr sz="2750" spc="-5" dirty="0">
                <a:latin typeface="Trebuchet MS"/>
                <a:cs typeface="Trebuchet MS"/>
              </a:rPr>
              <a:t>n</a:t>
            </a:r>
            <a:r>
              <a:rPr sz="2750" spc="25" dirty="0">
                <a:latin typeface="Trebuchet MS"/>
                <a:cs typeface="Trebuchet MS"/>
              </a:rPr>
              <a:t>d</a:t>
            </a:r>
            <a:r>
              <a:rPr sz="2750" spc="-215" dirty="0">
                <a:latin typeface="Trebuchet MS"/>
                <a:cs typeface="Trebuchet MS"/>
              </a:rPr>
              <a:t> </a:t>
            </a:r>
            <a:r>
              <a:rPr sz="2750" spc="35" dirty="0">
                <a:latin typeface="Trebuchet MS"/>
                <a:cs typeface="Trebuchet MS"/>
              </a:rPr>
              <a:t>p</a:t>
            </a:r>
            <a:r>
              <a:rPr sz="2750" spc="20" dirty="0">
                <a:latin typeface="Trebuchet MS"/>
                <a:cs typeface="Trebuchet MS"/>
              </a:rPr>
              <a:t>o</a:t>
            </a:r>
            <a:r>
              <a:rPr sz="2750" spc="-65" dirty="0">
                <a:latin typeface="Trebuchet MS"/>
                <a:cs typeface="Trebuchet MS"/>
              </a:rPr>
              <a:t>l</a:t>
            </a:r>
            <a:r>
              <a:rPr sz="2750" spc="-85" dirty="0">
                <a:latin typeface="Trebuchet MS"/>
                <a:cs typeface="Trebuchet MS"/>
              </a:rPr>
              <a:t>y</a:t>
            </a:r>
            <a:r>
              <a:rPr sz="2750" spc="-5" dirty="0">
                <a:latin typeface="Trebuchet MS"/>
                <a:cs typeface="Trebuchet MS"/>
              </a:rPr>
              <a:t>n</a:t>
            </a:r>
            <a:r>
              <a:rPr sz="2750" spc="-80" dirty="0">
                <a:latin typeface="Trebuchet MS"/>
                <a:cs typeface="Trebuchet MS"/>
              </a:rPr>
              <a:t>e</a:t>
            </a:r>
            <a:r>
              <a:rPr sz="2750" spc="70" dirty="0">
                <a:latin typeface="Trebuchet MS"/>
                <a:cs typeface="Trebuchet MS"/>
              </a:rPr>
              <a:t>u</a:t>
            </a:r>
            <a:r>
              <a:rPr sz="2750" spc="-245" dirty="0">
                <a:latin typeface="Trebuchet MS"/>
                <a:cs typeface="Trebuchet MS"/>
              </a:rPr>
              <a:t>r</a:t>
            </a:r>
            <a:r>
              <a:rPr sz="2750" spc="20" dirty="0">
                <a:latin typeface="Trebuchet MS"/>
                <a:cs typeface="Trebuchet MS"/>
              </a:rPr>
              <a:t>o</a:t>
            </a:r>
            <a:r>
              <a:rPr sz="2750" spc="35" dirty="0">
                <a:latin typeface="Trebuchet MS"/>
                <a:cs typeface="Trebuchet MS"/>
              </a:rPr>
              <a:t>p</a:t>
            </a:r>
            <a:r>
              <a:rPr sz="2750" spc="50" dirty="0">
                <a:latin typeface="Trebuchet MS"/>
                <a:cs typeface="Trebuchet MS"/>
              </a:rPr>
              <a:t>a</a:t>
            </a:r>
            <a:r>
              <a:rPr sz="2750" spc="-75" dirty="0">
                <a:latin typeface="Trebuchet MS"/>
                <a:cs typeface="Trebuchet MS"/>
              </a:rPr>
              <a:t>t</a:t>
            </a:r>
            <a:r>
              <a:rPr sz="2750" spc="-125" dirty="0">
                <a:latin typeface="Trebuchet MS"/>
                <a:cs typeface="Trebuchet MS"/>
              </a:rPr>
              <a:t>h</a:t>
            </a:r>
            <a:r>
              <a:rPr sz="2750" spc="-100" dirty="0">
                <a:latin typeface="Trebuchet MS"/>
                <a:cs typeface="Trebuchet MS"/>
              </a:rPr>
              <a:t>y</a:t>
            </a:r>
            <a:endParaRPr sz="2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447-AE1C-1971-7411-F5FBC84C4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/>
              <a:t>CONTENT</a:t>
            </a:r>
            <a:endParaRPr lang="en-AE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27CC78-7D01-C069-7C96-C3800477E7F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37238166"/>
              </p:ext>
            </p:extLst>
          </p:nvPr>
        </p:nvGraphicFramePr>
        <p:xfrm>
          <a:off x="0" y="639763"/>
          <a:ext cx="6910388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5054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00904" y="319468"/>
            <a:ext cx="221932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135" dirty="0">
                <a:solidFill>
                  <a:srgbClr val="000000"/>
                </a:solidFill>
              </a:rPr>
              <a:t>p</a:t>
            </a:r>
            <a:r>
              <a:rPr sz="4400" spc="-440" dirty="0">
                <a:solidFill>
                  <a:srgbClr val="000000"/>
                </a:solidFill>
              </a:rPr>
              <a:t>r</a:t>
            </a:r>
            <a:r>
              <a:rPr sz="4400" spc="-114" dirty="0">
                <a:solidFill>
                  <a:srgbClr val="000000"/>
                </a:solidFill>
              </a:rPr>
              <a:t>o</a:t>
            </a:r>
            <a:r>
              <a:rPr sz="4400" spc="-210" dirty="0">
                <a:solidFill>
                  <a:srgbClr val="000000"/>
                </a:solidFill>
              </a:rPr>
              <a:t>g</a:t>
            </a:r>
            <a:r>
              <a:rPr sz="4400" spc="-220" dirty="0">
                <a:solidFill>
                  <a:srgbClr val="000000"/>
                </a:solidFill>
              </a:rPr>
              <a:t>n</a:t>
            </a:r>
            <a:r>
              <a:rPr sz="4400" spc="-114" dirty="0">
                <a:solidFill>
                  <a:srgbClr val="000000"/>
                </a:solidFill>
              </a:rPr>
              <a:t>o</a:t>
            </a:r>
            <a:r>
              <a:rPr sz="4400" spc="240" dirty="0">
                <a:solidFill>
                  <a:srgbClr val="000000"/>
                </a:solidFill>
              </a:rPr>
              <a:t>s</a:t>
            </a:r>
            <a:r>
              <a:rPr sz="4400" spc="-360" dirty="0">
                <a:solidFill>
                  <a:srgbClr val="000000"/>
                </a:solidFill>
              </a:rPr>
              <a:t>i</a:t>
            </a:r>
            <a:r>
              <a:rPr sz="4400" spc="270" dirty="0">
                <a:solidFill>
                  <a:srgbClr val="000000"/>
                </a:solidFill>
              </a:rPr>
              <a:t>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17575" y="1487169"/>
            <a:ext cx="9899650" cy="399351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250825" indent="-238760">
              <a:lnSpc>
                <a:spcPct val="100000"/>
              </a:lnSpc>
              <a:spcBef>
                <a:spcPts val="844"/>
              </a:spcBef>
              <a:buChar char="•"/>
              <a:tabLst>
                <a:tab pos="251460" algn="l"/>
              </a:tabLst>
            </a:pPr>
            <a:r>
              <a:rPr sz="2750" spc="-50" dirty="0">
                <a:latin typeface="Trebuchet MS"/>
                <a:cs typeface="Trebuchet MS"/>
              </a:rPr>
              <a:t>Overall</a:t>
            </a:r>
            <a:r>
              <a:rPr sz="2750" spc="-204" dirty="0">
                <a:latin typeface="Trebuchet MS"/>
                <a:cs typeface="Trebuchet MS"/>
              </a:rPr>
              <a:t> </a:t>
            </a:r>
            <a:r>
              <a:rPr sz="2750" spc="-75" dirty="0">
                <a:latin typeface="Trebuchet MS"/>
                <a:cs typeface="Trebuchet MS"/>
              </a:rPr>
              <a:t>mortality</a:t>
            </a:r>
            <a:r>
              <a:rPr sz="2750" spc="-204" dirty="0">
                <a:latin typeface="Trebuchet MS"/>
                <a:cs typeface="Trebuchet MS"/>
              </a:rPr>
              <a:t> </a:t>
            </a:r>
            <a:r>
              <a:rPr sz="2750" spc="-85" dirty="0">
                <a:latin typeface="Trebuchet MS"/>
                <a:cs typeface="Trebuchet MS"/>
              </a:rPr>
              <a:t>related</a:t>
            </a:r>
            <a:r>
              <a:rPr sz="2750" spc="-140" dirty="0">
                <a:latin typeface="Trebuchet MS"/>
                <a:cs typeface="Trebuchet MS"/>
              </a:rPr>
              <a:t> </a:t>
            </a:r>
            <a:r>
              <a:rPr sz="2750" spc="-70" dirty="0">
                <a:latin typeface="Trebuchet MS"/>
                <a:cs typeface="Trebuchet MS"/>
              </a:rPr>
              <a:t>to</a:t>
            </a:r>
            <a:r>
              <a:rPr sz="2750" spc="-254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number</a:t>
            </a:r>
            <a:r>
              <a:rPr sz="2750" spc="-185" dirty="0">
                <a:latin typeface="Trebuchet MS"/>
                <a:cs typeface="Trebuchet MS"/>
              </a:rPr>
              <a:t> </a:t>
            </a:r>
            <a:r>
              <a:rPr sz="2750" spc="-80" dirty="0">
                <a:latin typeface="Trebuchet MS"/>
                <a:cs typeface="Trebuchet MS"/>
              </a:rPr>
              <a:t>of</a:t>
            </a:r>
            <a:r>
              <a:rPr sz="2750" spc="-235" dirty="0">
                <a:latin typeface="Trebuchet MS"/>
                <a:cs typeface="Trebuchet MS"/>
              </a:rPr>
              <a:t> </a:t>
            </a:r>
            <a:r>
              <a:rPr sz="2750" spc="-35" dirty="0">
                <a:latin typeface="Trebuchet MS"/>
                <a:cs typeface="Trebuchet MS"/>
              </a:rPr>
              <a:t>organ</a:t>
            </a:r>
            <a:r>
              <a:rPr sz="2750" spc="-105" dirty="0">
                <a:latin typeface="Trebuchet MS"/>
                <a:cs typeface="Trebuchet MS"/>
              </a:rPr>
              <a:t> </a:t>
            </a:r>
            <a:r>
              <a:rPr sz="2750" spc="35" dirty="0">
                <a:latin typeface="Trebuchet MS"/>
                <a:cs typeface="Trebuchet MS"/>
              </a:rPr>
              <a:t>system</a:t>
            </a:r>
            <a:r>
              <a:rPr sz="2750" spc="-275" dirty="0">
                <a:latin typeface="Trebuchet MS"/>
                <a:cs typeface="Trebuchet MS"/>
              </a:rPr>
              <a:t> </a:t>
            </a:r>
            <a:r>
              <a:rPr sz="2750" spc="-55" dirty="0">
                <a:latin typeface="Trebuchet MS"/>
                <a:cs typeface="Trebuchet MS"/>
              </a:rPr>
              <a:t>failures</a:t>
            </a:r>
            <a:endParaRPr sz="2750">
              <a:latin typeface="Trebuchet MS"/>
              <a:cs typeface="Trebuchet MS"/>
            </a:endParaRPr>
          </a:p>
          <a:p>
            <a:pPr marL="374650" indent="-362585">
              <a:lnSpc>
                <a:spcPct val="100000"/>
              </a:lnSpc>
              <a:spcBef>
                <a:spcPts val="755"/>
              </a:spcBef>
              <a:buClr>
                <a:srgbClr val="000000"/>
              </a:buClr>
              <a:buAutoNum type="arabicPeriod"/>
              <a:tabLst>
                <a:tab pos="375285" algn="l"/>
              </a:tabLst>
            </a:pPr>
            <a:r>
              <a:rPr sz="2750" spc="-25" dirty="0">
                <a:solidFill>
                  <a:srgbClr val="FF0000"/>
                </a:solidFill>
                <a:latin typeface="Trebuchet MS"/>
                <a:cs typeface="Trebuchet MS"/>
              </a:rPr>
              <a:t>Single</a:t>
            </a:r>
            <a:r>
              <a:rPr sz="2750" spc="-25" dirty="0">
                <a:latin typeface="Trebuchet MS"/>
                <a:cs typeface="Trebuchet MS"/>
              </a:rPr>
              <a:t>-organ</a:t>
            </a:r>
            <a:r>
              <a:rPr sz="2750" spc="-110" dirty="0">
                <a:latin typeface="Trebuchet MS"/>
                <a:cs typeface="Trebuchet MS"/>
              </a:rPr>
              <a:t> </a:t>
            </a:r>
            <a:r>
              <a:rPr sz="2750" spc="30" dirty="0">
                <a:latin typeface="Trebuchet MS"/>
                <a:cs typeface="Trebuchet MS"/>
              </a:rPr>
              <a:t>system</a:t>
            </a:r>
            <a:r>
              <a:rPr sz="2750" spc="-210" dirty="0">
                <a:latin typeface="Trebuchet MS"/>
                <a:cs typeface="Trebuchet MS"/>
              </a:rPr>
              <a:t> </a:t>
            </a:r>
            <a:r>
              <a:rPr sz="2750" spc="-90" dirty="0">
                <a:latin typeface="Trebuchet MS"/>
                <a:cs typeface="Trebuchet MS"/>
              </a:rPr>
              <a:t>failure</a:t>
            </a:r>
            <a:r>
              <a:rPr sz="2750" spc="-190" dirty="0">
                <a:latin typeface="Trebuchet MS"/>
                <a:cs typeface="Trebuchet MS"/>
              </a:rPr>
              <a:t> </a:t>
            </a:r>
            <a:r>
              <a:rPr sz="2750" spc="-75" dirty="0">
                <a:latin typeface="Trebuchet MS"/>
                <a:cs typeface="Trebuchet MS"/>
              </a:rPr>
              <a:t>mortality</a:t>
            </a:r>
            <a:r>
              <a:rPr sz="2750" spc="-285" dirty="0">
                <a:latin typeface="Trebuchet MS"/>
                <a:cs typeface="Trebuchet MS"/>
              </a:rPr>
              <a:t> </a:t>
            </a:r>
            <a:r>
              <a:rPr sz="2750" spc="-110" dirty="0">
                <a:latin typeface="Trebuchet MS"/>
                <a:cs typeface="Trebuchet MS"/>
              </a:rPr>
              <a:t>rate</a:t>
            </a:r>
            <a:r>
              <a:rPr sz="2750" spc="-270" dirty="0">
                <a:latin typeface="Trebuchet MS"/>
                <a:cs typeface="Trebuchet MS"/>
              </a:rPr>
              <a:t> </a:t>
            </a:r>
            <a:r>
              <a:rPr sz="2750" spc="250" dirty="0">
                <a:latin typeface="Trebuchet MS"/>
                <a:cs typeface="Trebuchet MS"/>
              </a:rPr>
              <a:t>25%</a:t>
            </a:r>
            <a:r>
              <a:rPr sz="2750" spc="-204" dirty="0">
                <a:latin typeface="Trebuchet MS"/>
                <a:cs typeface="Trebuchet MS"/>
              </a:rPr>
              <a:t> </a:t>
            </a:r>
            <a:r>
              <a:rPr sz="2750" spc="-70" dirty="0">
                <a:latin typeface="Trebuchet MS"/>
                <a:cs typeface="Trebuchet MS"/>
              </a:rPr>
              <a:t>to</a:t>
            </a:r>
            <a:r>
              <a:rPr sz="2750" spc="-260" dirty="0">
                <a:latin typeface="Trebuchet MS"/>
                <a:cs typeface="Trebuchet MS"/>
              </a:rPr>
              <a:t> </a:t>
            </a:r>
            <a:r>
              <a:rPr sz="2750" spc="250" dirty="0">
                <a:latin typeface="Trebuchet MS"/>
                <a:cs typeface="Trebuchet MS"/>
              </a:rPr>
              <a:t>40%</a:t>
            </a:r>
            <a:endParaRPr sz="2750">
              <a:latin typeface="Trebuchet MS"/>
              <a:cs typeface="Trebuchet MS"/>
            </a:endParaRPr>
          </a:p>
          <a:p>
            <a:pPr marL="374650" indent="-362585">
              <a:lnSpc>
                <a:spcPct val="100000"/>
              </a:lnSpc>
              <a:spcBef>
                <a:spcPts val="760"/>
              </a:spcBef>
              <a:buClr>
                <a:srgbClr val="000000"/>
              </a:buClr>
              <a:buAutoNum type="arabicPeriod"/>
              <a:tabLst>
                <a:tab pos="375285" algn="l"/>
              </a:tabLst>
            </a:pPr>
            <a:r>
              <a:rPr sz="2750" spc="-80" dirty="0">
                <a:solidFill>
                  <a:srgbClr val="FF0000"/>
                </a:solidFill>
                <a:latin typeface="Trebuchet MS"/>
                <a:cs typeface="Trebuchet MS"/>
              </a:rPr>
              <a:t>Three</a:t>
            </a:r>
            <a:r>
              <a:rPr sz="2750" spc="-80" dirty="0">
                <a:latin typeface="Trebuchet MS"/>
                <a:cs typeface="Trebuchet MS"/>
              </a:rPr>
              <a:t>-organ</a:t>
            </a:r>
            <a:r>
              <a:rPr sz="2750" spc="40" dirty="0">
                <a:latin typeface="Trebuchet MS"/>
                <a:cs typeface="Trebuchet MS"/>
              </a:rPr>
              <a:t> </a:t>
            </a:r>
            <a:r>
              <a:rPr sz="2750" spc="35" dirty="0">
                <a:latin typeface="Trebuchet MS"/>
                <a:cs typeface="Trebuchet MS"/>
              </a:rPr>
              <a:t>system</a:t>
            </a:r>
            <a:r>
              <a:rPr sz="2750" spc="-270" dirty="0">
                <a:latin typeface="Trebuchet MS"/>
                <a:cs typeface="Trebuchet MS"/>
              </a:rPr>
              <a:t> </a:t>
            </a:r>
            <a:r>
              <a:rPr sz="2750" spc="-90" dirty="0">
                <a:latin typeface="Trebuchet MS"/>
                <a:cs typeface="Trebuchet MS"/>
              </a:rPr>
              <a:t>failure</a:t>
            </a:r>
            <a:r>
              <a:rPr sz="2750" spc="-190" dirty="0">
                <a:latin typeface="Trebuchet MS"/>
                <a:cs typeface="Trebuchet MS"/>
              </a:rPr>
              <a:t> </a:t>
            </a:r>
            <a:r>
              <a:rPr sz="2750" spc="95" dirty="0">
                <a:latin typeface="Trebuchet MS"/>
                <a:cs typeface="Trebuchet MS"/>
              </a:rPr>
              <a:t>has</a:t>
            </a:r>
            <a:r>
              <a:rPr sz="2750" spc="-220" dirty="0">
                <a:latin typeface="Trebuchet MS"/>
                <a:cs typeface="Trebuchet MS"/>
              </a:rPr>
              <a:t> </a:t>
            </a:r>
            <a:r>
              <a:rPr sz="2750" spc="45" dirty="0">
                <a:latin typeface="Trebuchet MS"/>
                <a:cs typeface="Trebuchet MS"/>
              </a:rPr>
              <a:t>up</a:t>
            </a:r>
            <a:r>
              <a:rPr sz="2750" spc="-210" dirty="0">
                <a:latin typeface="Trebuchet MS"/>
                <a:cs typeface="Trebuchet MS"/>
              </a:rPr>
              <a:t> </a:t>
            </a:r>
            <a:r>
              <a:rPr sz="2750" spc="-75" dirty="0">
                <a:latin typeface="Trebuchet MS"/>
                <a:cs typeface="Trebuchet MS"/>
              </a:rPr>
              <a:t>to</a:t>
            </a:r>
            <a:r>
              <a:rPr sz="2750" spc="-254" dirty="0">
                <a:latin typeface="Trebuchet MS"/>
                <a:cs typeface="Trebuchet MS"/>
              </a:rPr>
              <a:t> </a:t>
            </a:r>
            <a:r>
              <a:rPr sz="2750" spc="250" dirty="0">
                <a:latin typeface="Trebuchet MS"/>
                <a:cs typeface="Trebuchet MS"/>
              </a:rPr>
              <a:t>90%</a:t>
            </a:r>
            <a:r>
              <a:rPr sz="2750" spc="-195" dirty="0">
                <a:latin typeface="Trebuchet MS"/>
                <a:cs typeface="Trebuchet MS"/>
              </a:rPr>
              <a:t> </a:t>
            </a:r>
            <a:r>
              <a:rPr sz="2750" spc="-75" dirty="0">
                <a:latin typeface="Trebuchet MS"/>
                <a:cs typeface="Trebuchet MS"/>
              </a:rPr>
              <a:t>mortality</a:t>
            </a:r>
            <a:r>
              <a:rPr sz="2750" spc="-280" dirty="0">
                <a:latin typeface="Trebuchet MS"/>
                <a:cs typeface="Trebuchet MS"/>
              </a:rPr>
              <a:t> </a:t>
            </a:r>
            <a:r>
              <a:rPr sz="2750" spc="-110" dirty="0">
                <a:latin typeface="Trebuchet MS"/>
                <a:cs typeface="Trebuchet MS"/>
              </a:rPr>
              <a:t>rate</a:t>
            </a:r>
            <a:endParaRPr sz="27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050">
              <a:latin typeface="Trebuchet MS"/>
              <a:cs typeface="Trebuchet MS"/>
            </a:endParaRPr>
          </a:p>
          <a:p>
            <a:pPr marL="403225" indent="-391160">
              <a:lnSpc>
                <a:spcPct val="100000"/>
              </a:lnSpc>
              <a:buFont typeface="Wingdings"/>
              <a:buChar char=""/>
              <a:tabLst>
                <a:tab pos="403860" algn="l"/>
              </a:tabLst>
            </a:pPr>
            <a:r>
              <a:rPr sz="2750" spc="-55" dirty="0">
                <a:latin typeface="Trebuchet MS"/>
                <a:cs typeface="Trebuchet MS"/>
              </a:rPr>
              <a:t>Note:</a:t>
            </a:r>
            <a:r>
              <a:rPr sz="2750" spc="-204" dirty="0">
                <a:latin typeface="Trebuchet MS"/>
                <a:cs typeface="Trebuchet MS"/>
              </a:rPr>
              <a:t> </a:t>
            </a:r>
            <a:r>
              <a:rPr sz="2750" spc="-65" dirty="0">
                <a:latin typeface="Trebuchet MS"/>
                <a:cs typeface="Trebuchet MS"/>
              </a:rPr>
              <a:t>Mortality</a:t>
            </a:r>
            <a:r>
              <a:rPr sz="2750" spc="-135" dirty="0">
                <a:latin typeface="Trebuchet MS"/>
                <a:cs typeface="Trebuchet MS"/>
              </a:rPr>
              <a:t> </a:t>
            </a:r>
            <a:r>
              <a:rPr sz="2750" spc="-50" dirty="0">
                <a:latin typeface="Trebuchet MS"/>
                <a:cs typeface="Trebuchet MS"/>
              </a:rPr>
              <a:t>rates</a:t>
            </a:r>
            <a:r>
              <a:rPr sz="2750" spc="-225" dirty="0">
                <a:latin typeface="Trebuchet MS"/>
                <a:cs typeface="Trebuchet MS"/>
              </a:rPr>
              <a:t> </a:t>
            </a:r>
            <a:r>
              <a:rPr sz="2750" spc="-20" dirty="0">
                <a:latin typeface="Trebuchet MS"/>
                <a:cs typeface="Trebuchet MS"/>
              </a:rPr>
              <a:t>increase</a:t>
            </a:r>
            <a:r>
              <a:rPr sz="2750" spc="-45" dirty="0">
                <a:latin typeface="Trebuchet MS"/>
                <a:cs typeface="Trebuchet MS"/>
              </a:rPr>
              <a:t> </a:t>
            </a:r>
            <a:r>
              <a:rPr sz="2750" spc="-80" dirty="0">
                <a:latin typeface="Trebuchet MS"/>
                <a:cs typeface="Trebuchet MS"/>
              </a:rPr>
              <a:t>with</a:t>
            </a:r>
            <a:r>
              <a:rPr sz="2750" spc="-254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age</a:t>
            </a:r>
            <a:endParaRPr sz="2750">
              <a:latin typeface="Trebuchet MS"/>
              <a:cs typeface="Trebuchet MS"/>
            </a:endParaRPr>
          </a:p>
          <a:p>
            <a:pPr marL="241300" marR="5080" indent="-229235">
              <a:lnSpc>
                <a:spcPts val="3000"/>
              </a:lnSpc>
              <a:spcBef>
                <a:spcPts val="1105"/>
              </a:spcBef>
              <a:buClr>
                <a:srgbClr val="000000"/>
              </a:buClr>
              <a:buFont typeface="Wingdings"/>
              <a:buChar char=""/>
              <a:tabLst>
                <a:tab pos="403860" algn="l"/>
              </a:tabLst>
            </a:pPr>
            <a:r>
              <a:rPr sz="2750" u="sng" spc="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Sepsis</a:t>
            </a:r>
            <a:r>
              <a:rPr sz="2750" u="sng" spc="-22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750" u="sng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and</a:t>
            </a:r>
            <a:r>
              <a:rPr sz="2750" u="sng" spc="-2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750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multiorgan</a:t>
            </a:r>
            <a:r>
              <a:rPr sz="2750" u="sng" spc="-1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750" u="sng" spc="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system</a:t>
            </a:r>
            <a:r>
              <a:rPr sz="2750" u="sng" spc="-2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750" u="sng" spc="-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failure</a:t>
            </a:r>
            <a:r>
              <a:rPr sz="2750" spc="-1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750" spc="45" dirty="0">
                <a:solidFill>
                  <a:srgbClr val="FF0000"/>
                </a:solidFill>
                <a:latin typeface="Trebuchet MS"/>
                <a:cs typeface="Trebuchet MS"/>
              </a:rPr>
              <a:t>most</a:t>
            </a:r>
            <a:r>
              <a:rPr sz="2750" spc="-229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750" spc="60" dirty="0">
                <a:solidFill>
                  <a:srgbClr val="FF0000"/>
                </a:solidFill>
                <a:latin typeface="Trebuchet MS"/>
                <a:cs typeface="Trebuchet MS"/>
              </a:rPr>
              <a:t>common</a:t>
            </a:r>
            <a:r>
              <a:rPr sz="2750" spc="-11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750" spc="95" dirty="0">
                <a:solidFill>
                  <a:srgbClr val="FF0000"/>
                </a:solidFill>
                <a:latin typeface="Trebuchet MS"/>
                <a:cs typeface="Trebuchet MS"/>
              </a:rPr>
              <a:t>causes</a:t>
            </a:r>
            <a:r>
              <a:rPr sz="2750" spc="-1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750" spc="-80" dirty="0">
                <a:solidFill>
                  <a:srgbClr val="FF0000"/>
                </a:solidFill>
                <a:latin typeface="Trebuchet MS"/>
                <a:cs typeface="Trebuchet MS"/>
              </a:rPr>
              <a:t>of </a:t>
            </a:r>
            <a:r>
              <a:rPr sz="2750" spc="-8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750" spc="-35" dirty="0">
                <a:solidFill>
                  <a:srgbClr val="FF0000"/>
                </a:solidFill>
                <a:latin typeface="Trebuchet MS"/>
                <a:cs typeface="Trebuchet MS"/>
              </a:rPr>
              <a:t>death</a:t>
            </a:r>
            <a:endParaRPr sz="2750">
              <a:latin typeface="Trebuchet MS"/>
              <a:cs typeface="Trebuchet MS"/>
            </a:endParaRPr>
          </a:p>
          <a:p>
            <a:pPr marL="403225" indent="-391160">
              <a:lnSpc>
                <a:spcPct val="100000"/>
              </a:lnSpc>
              <a:spcBef>
                <a:spcPts val="635"/>
              </a:spcBef>
              <a:buFont typeface="Wingdings"/>
              <a:buChar char=""/>
              <a:tabLst>
                <a:tab pos="403860" algn="l"/>
              </a:tabLst>
            </a:pPr>
            <a:r>
              <a:rPr sz="2750" spc="45" dirty="0">
                <a:latin typeface="Trebuchet MS"/>
                <a:cs typeface="Trebuchet MS"/>
              </a:rPr>
              <a:t>R</a:t>
            </a:r>
            <a:r>
              <a:rPr sz="2750" spc="50" dirty="0">
                <a:latin typeface="Trebuchet MS"/>
                <a:cs typeface="Trebuchet MS"/>
              </a:rPr>
              <a:t>a</a:t>
            </a:r>
            <a:r>
              <a:rPr sz="2750" spc="-245" dirty="0">
                <a:latin typeface="Trebuchet MS"/>
                <a:cs typeface="Trebuchet MS"/>
              </a:rPr>
              <a:t>r</a:t>
            </a:r>
            <a:r>
              <a:rPr sz="2750" spc="-40" dirty="0">
                <a:latin typeface="Trebuchet MS"/>
                <a:cs typeface="Trebuchet MS"/>
              </a:rPr>
              <a:t>e</a:t>
            </a:r>
            <a:r>
              <a:rPr sz="2750" spc="-120" dirty="0">
                <a:latin typeface="Trebuchet MS"/>
                <a:cs typeface="Trebuchet MS"/>
              </a:rPr>
              <a:t> </a:t>
            </a:r>
            <a:r>
              <a:rPr sz="2750" spc="-195" dirty="0">
                <a:latin typeface="Trebuchet MS"/>
                <a:cs typeface="Trebuchet MS"/>
              </a:rPr>
              <a:t>f</a:t>
            </a:r>
            <a:r>
              <a:rPr sz="2750" spc="20" dirty="0">
                <a:latin typeface="Trebuchet MS"/>
                <a:cs typeface="Trebuchet MS"/>
              </a:rPr>
              <a:t>o</a:t>
            </a:r>
            <a:r>
              <a:rPr sz="2750" spc="-140" dirty="0">
                <a:latin typeface="Trebuchet MS"/>
                <a:cs typeface="Trebuchet MS"/>
              </a:rPr>
              <a:t>r</a:t>
            </a:r>
            <a:r>
              <a:rPr sz="2750" spc="-260" dirty="0">
                <a:latin typeface="Trebuchet MS"/>
                <a:cs typeface="Trebuchet MS"/>
              </a:rPr>
              <a:t> </a:t>
            </a:r>
            <a:r>
              <a:rPr sz="2750" spc="35" dirty="0">
                <a:latin typeface="Trebuchet MS"/>
                <a:cs typeface="Trebuchet MS"/>
              </a:rPr>
              <a:t>p</a:t>
            </a:r>
            <a:r>
              <a:rPr sz="2750" spc="50" dirty="0">
                <a:latin typeface="Trebuchet MS"/>
                <a:cs typeface="Trebuchet MS"/>
              </a:rPr>
              <a:t>a</a:t>
            </a:r>
            <a:r>
              <a:rPr sz="2750" spc="-190" dirty="0">
                <a:latin typeface="Trebuchet MS"/>
                <a:cs typeface="Trebuchet MS"/>
              </a:rPr>
              <a:t>t</a:t>
            </a:r>
            <a:r>
              <a:rPr sz="2750" spc="-125" dirty="0">
                <a:latin typeface="Trebuchet MS"/>
                <a:cs typeface="Trebuchet MS"/>
              </a:rPr>
              <a:t>i</a:t>
            </a:r>
            <a:r>
              <a:rPr sz="2750" spc="-80" dirty="0">
                <a:latin typeface="Trebuchet MS"/>
                <a:cs typeface="Trebuchet MS"/>
              </a:rPr>
              <a:t>e</a:t>
            </a:r>
            <a:r>
              <a:rPr sz="2750" spc="-5" dirty="0">
                <a:latin typeface="Trebuchet MS"/>
                <a:cs typeface="Trebuchet MS"/>
              </a:rPr>
              <a:t>n</a:t>
            </a:r>
            <a:r>
              <a:rPr sz="2750" spc="15" dirty="0">
                <a:latin typeface="Trebuchet MS"/>
                <a:cs typeface="Trebuchet MS"/>
              </a:rPr>
              <a:t>t</a:t>
            </a:r>
            <a:r>
              <a:rPr sz="2750" spc="20" dirty="0">
                <a:latin typeface="Trebuchet MS"/>
                <a:cs typeface="Trebuchet MS"/>
              </a:rPr>
              <a:t>s</a:t>
            </a:r>
            <a:r>
              <a:rPr sz="2750" spc="-229" dirty="0">
                <a:latin typeface="Trebuchet MS"/>
                <a:cs typeface="Trebuchet MS"/>
              </a:rPr>
              <a:t> </a:t>
            </a:r>
            <a:r>
              <a:rPr sz="2750" spc="-65" dirty="0">
                <a:latin typeface="Trebuchet MS"/>
                <a:cs typeface="Trebuchet MS"/>
              </a:rPr>
              <a:t>t</a:t>
            </a:r>
            <a:r>
              <a:rPr sz="2750" spc="-80" dirty="0">
                <a:latin typeface="Trebuchet MS"/>
                <a:cs typeface="Trebuchet MS"/>
              </a:rPr>
              <a:t>o</a:t>
            </a:r>
            <a:r>
              <a:rPr sz="2750" spc="-190" dirty="0">
                <a:latin typeface="Trebuchet MS"/>
                <a:cs typeface="Trebuchet MS"/>
              </a:rPr>
              <a:t> </a:t>
            </a:r>
            <a:r>
              <a:rPr sz="2750" spc="40" dirty="0">
                <a:latin typeface="Trebuchet MS"/>
                <a:cs typeface="Trebuchet MS"/>
              </a:rPr>
              <a:t>d</a:t>
            </a:r>
            <a:r>
              <a:rPr sz="2750" spc="-120" dirty="0">
                <a:latin typeface="Trebuchet MS"/>
                <a:cs typeface="Trebuchet MS"/>
              </a:rPr>
              <a:t>i</a:t>
            </a:r>
            <a:r>
              <a:rPr sz="2750" spc="-40" dirty="0">
                <a:latin typeface="Trebuchet MS"/>
                <a:cs typeface="Trebuchet MS"/>
              </a:rPr>
              <a:t>e</a:t>
            </a:r>
            <a:r>
              <a:rPr sz="2750" spc="-270" dirty="0">
                <a:latin typeface="Trebuchet MS"/>
                <a:cs typeface="Trebuchet MS"/>
              </a:rPr>
              <a:t> </a:t>
            </a:r>
            <a:r>
              <a:rPr sz="2750" spc="125" dirty="0">
                <a:latin typeface="Trebuchet MS"/>
                <a:cs typeface="Trebuchet MS"/>
              </a:rPr>
              <a:t>s</a:t>
            </a:r>
            <a:r>
              <a:rPr sz="2750" spc="130" dirty="0">
                <a:latin typeface="Trebuchet MS"/>
                <a:cs typeface="Trebuchet MS"/>
              </a:rPr>
              <a:t>o</a:t>
            </a:r>
            <a:r>
              <a:rPr sz="2750" spc="-70" dirty="0">
                <a:latin typeface="Trebuchet MS"/>
                <a:cs typeface="Trebuchet MS"/>
              </a:rPr>
              <a:t>l</a:t>
            </a:r>
            <a:r>
              <a:rPr sz="2750" spc="-80" dirty="0">
                <a:latin typeface="Trebuchet MS"/>
                <a:cs typeface="Trebuchet MS"/>
              </a:rPr>
              <a:t>e</a:t>
            </a:r>
            <a:r>
              <a:rPr sz="2750" spc="-70" dirty="0">
                <a:latin typeface="Trebuchet MS"/>
                <a:cs typeface="Trebuchet MS"/>
              </a:rPr>
              <a:t>l</a:t>
            </a:r>
            <a:r>
              <a:rPr sz="2750" spc="-100" dirty="0">
                <a:latin typeface="Trebuchet MS"/>
                <a:cs typeface="Trebuchet MS"/>
              </a:rPr>
              <a:t>y</a:t>
            </a:r>
            <a:r>
              <a:rPr sz="2750" spc="-215" dirty="0">
                <a:latin typeface="Trebuchet MS"/>
                <a:cs typeface="Trebuchet MS"/>
              </a:rPr>
              <a:t> </a:t>
            </a:r>
            <a:r>
              <a:rPr sz="2750" spc="-195" dirty="0">
                <a:latin typeface="Trebuchet MS"/>
                <a:cs typeface="Trebuchet MS"/>
              </a:rPr>
              <a:t>f</a:t>
            </a:r>
            <a:r>
              <a:rPr sz="2750" spc="-245" dirty="0">
                <a:latin typeface="Trebuchet MS"/>
                <a:cs typeface="Trebuchet MS"/>
              </a:rPr>
              <a:t>r</a:t>
            </a:r>
            <a:r>
              <a:rPr sz="2750" spc="20" dirty="0">
                <a:latin typeface="Trebuchet MS"/>
                <a:cs typeface="Trebuchet MS"/>
              </a:rPr>
              <a:t>o</a:t>
            </a:r>
            <a:r>
              <a:rPr sz="2750" spc="85" dirty="0">
                <a:latin typeface="Trebuchet MS"/>
                <a:cs typeface="Trebuchet MS"/>
              </a:rPr>
              <a:t>m</a:t>
            </a:r>
            <a:r>
              <a:rPr sz="2750" spc="-130" dirty="0">
                <a:latin typeface="Trebuchet MS"/>
                <a:cs typeface="Trebuchet MS"/>
              </a:rPr>
              <a:t> </a:t>
            </a:r>
            <a:r>
              <a:rPr sz="2750" spc="-120" dirty="0">
                <a:latin typeface="Trebuchet MS"/>
                <a:cs typeface="Trebuchet MS"/>
              </a:rPr>
              <a:t>i</a:t>
            </a:r>
            <a:r>
              <a:rPr sz="2750" spc="-5" dirty="0">
                <a:latin typeface="Trebuchet MS"/>
                <a:cs typeface="Trebuchet MS"/>
              </a:rPr>
              <a:t>n</a:t>
            </a:r>
            <a:r>
              <a:rPr sz="2750" spc="-200" dirty="0">
                <a:latin typeface="Trebuchet MS"/>
                <a:cs typeface="Trebuchet MS"/>
              </a:rPr>
              <a:t>t</a:t>
            </a:r>
            <a:r>
              <a:rPr sz="2750" spc="-245" dirty="0">
                <a:latin typeface="Trebuchet MS"/>
                <a:cs typeface="Trebuchet MS"/>
              </a:rPr>
              <a:t>r</a:t>
            </a:r>
            <a:r>
              <a:rPr sz="2750" spc="50" dirty="0">
                <a:latin typeface="Trebuchet MS"/>
                <a:cs typeface="Trebuchet MS"/>
              </a:rPr>
              <a:t>a</a:t>
            </a:r>
            <a:r>
              <a:rPr sz="2750" spc="60" dirty="0">
                <a:latin typeface="Trebuchet MS"/>
                <a:cs typeface="Trebuchet MS"/>
              </a:rPr>
              <a:t>c</a:t>
            </a:r>
            <a:r>
              <a:rPr sz="2750" spc="-75" dirty="0">
                <a:latin typeface="Trebuchet MS"/>
                <a:cs typeface="Trebuchet MS"/>
              </a:rPr>
              <a:t>ta</a:t>
            </a:r>
            <a:r>
              <a:rPr sz="2750" spc="35" dirty="0">
                <a:latin typeface="Trebuchet MS"/>
                <a:cs typeface="Trebuchet MS"/>
              </a:rPr>
              <a:t>b</a:t>
            </a:r>
            <a:r>
              <a:rPr sz="2750" spc="-70" dirty="0">
                <a:latin typeface="Trebuchet MS"/>
                <a:cs typeface="Trebuchet MS"/>
              </a:rPr>
              <a:t>l</a:t>
            </a:r>
            <a:r>
              <a:rPr sz="2750" spc="-40" dirty="0">
                <a:latin typeface="Trebuchet MS"/>
                <a:cs typeface="Trebuchet MS"/>
              </a:rPr>
              <a:t>e</a:t>
            </a:r>
            <a:r>
              <a:rPr sz="2750" spc="-195" dirty="0">
                <a:latin typeface="Trebuchet MS"/>
                <a:cs typeface="Trebuchet MS"/>
              </a:rPr>
              <a:t> </a:t>
            </a:r>
            <a:r>
              <a:rPr sz="2750" spc="-5" dirty="0">
                <a:latin typeface="Trebuchet MS"/>
                <a:cs typeface="Trebuchet MS"/>
              </a:rPr>
              <a:t>h</a:t>
            </a:r>
            <a:r>
              <a:rPr sz="2750" spc="-85" dirty="0">
                <a:latin typeface="Trebuchet MS"/>
                <a:cs typeface="Trebuchet MS"/>
              </a:rPr>
              <a:t>y</a:t>
            </a:r>
            <a:r>
              <a:rPr sz="2750" spc="35" dirty="0">
                <a:latin typeface="Trebuchet MS"/>
                <a:cs typeface="Trebuchet MS"/>
              </a:rPr>
              <a:t>p</a:t>
            </a:r>
            <a:r>
              <a:rPr sz="2750" spc="-55" dirty="0">
                <a:latin typeface="Trebuchet MS"/>
                <a:cs typeface="Trebuchet MS"/>
              </a:rPr>
              <a:t>o</a:t>
            </a:r>
            <a:r>
              <a:rPr sz="2750" spc="-254" dirty="0">
                <a:latin typeface="Trebuchet MS"/>
                <a:cs typeface="Trebuchet MS"/>
              </a:rPr>
              <a:t>x</a:t>
            </a:r>
            <a:r>
              <a:rPr sz="2750" spc="-80" dirty="0">
                <a:latin typeface="Trebuchet MS"/>
                <a:cs typeface="Trebuchet MS"/>
              </a:rPr>
              <a:t>e</a:t>
            </a:r>
            <a:r>
              <a:rPr sz="2750" spc="110" dirty="0">
                <a:latin typeface="Trebuchet MS"/>
                <a:cs typeface="Trebuchet MS"/>
              </a:rPr>
              <a:t>m</a:t>
            </a:r>
            <a:r>
              <a:rPr sz="2750" spc="-120" dirty="0">
                <a:latin typeface="Trebuchet MS"/>
                <a:cs typeface="Trebuchet MS"/>
              </a:rPr>
              <a:t>i</a:t>
            </a:r>
            <a:r>
              <a:rPr sz="2750" spc="30" dirty="0">
                <a:latin typeface="Trebuchet MS"/>
                <a:cs typeface="Trebuchet MS"/>
              </a:rPr>
              <a:t>a</a:t>
            </a:r>
            <a:endParaRPr sz="2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575" y="1105159"/>
            <a:ext cx="9883140" cy="4082415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44"/>
              </a:spcBef>
              <a:buFont typeface="Arial MT"/>
              <a:buChar char="•"/>
              <a:tabLst>
                <a:tab pos="241935" algn="l"/>
              </a:tabLst>
            </a:pPr>
            <a:r>
              <a:rPr sz="3200" spc="-15" dirty="0">
                <a:solidFill>
                  <a:srgbClr val="781F6D"/>
                </a:solidFill>
                <a:latin typeface="Trebuchet MS"/>
                <a:cs typeface="Trebuchet MS"/>
              </a:rPr>
              <a:t>Survivors</a:t>
            </a:r>
            <a:r>
              <a:rPr sz="3200" spc="-360" dirty="0">
                <a:solidFill>
                  <a:srgbClr val="781F6D"/>
                </a:solidFill>
                <a:latin typeface="Trebuchet MS"/>
                <a:cs typeface="Trebuchet MS"/>
              </a:rPr>
              <a:t> </a:t>
            </a:r>
            <a:r>
              <a:rPr sz="3200" spc="-70" dirty="0">
                <a:solidFill>
                  <a:srgbClr val="781F6D"/>
                </a:solidFill>
                <a:latin typeface="Trebuchet MS"/>
                <a:cs typeface="Trebuchet MS"/>
              </a:rPr>
              <a:t>of</a:t>
            </a:r>
            <a:r>
              <a:rPr sz="3200" spc="-365" dirty="0">
                <a:solidFill>
                  <a:srgbClr val="781F6D"/>
                </a:solidFill>
                <a:latin typeface="Trebuchet MS"/>
                <a:cs typeface="Trebuchet MS"/>
              </a:rPr>
              <a:t> </a:t>
            </a:r>
            <a:r>
              <a:rPr sz="3200" spc="140" dirty="0">
                <a:solidFill>
                  <a:srgbClr val="781F6D"/>
                </a:solidFill>
                <a:latin typeface="Trebuchet MS"/>
                <a:cs typeface="Trebuchet MS"/>
              </a:rPr>
              <a:t>ARDS</a:t>
            </a:r>
            <a:r>
              <a:rPr sz="3200" spc="-320" dirty="0">
                <a:solidFill>
                  <a:srgbClr val="781F6D"/>
                </a:solidFill>
                <a:latin typeface="Trebuchet MS"/>
                <a:cs typeface="Trebuchet MS"/>
              </a:rPr>
              <a:t> </a:t>
            </a:r>
            <a:r>
              <a:rPr sz="3200" spc="10" dirty="0">
                <a:solidFill>
                  <a:srgbClr val="781F6D"/>
                </a:solidFill>
                <a:latin typeface="Trebuchet MS"/>
                <a:cs typeface="Trebuchet MS"/>
              </a:rPr>
              <a:t>may</a:t>
            </a:r>
            <a:r>
              <a:rPr sz="3200" spc="-400" dirty="0">
                <a:solidFill>
                  <a:srgbClr val="781F6D"/>
                </a:solidFill>
                <a:latin typeface="Trebuchet MS"/>
                <a:cs typeface="Trebuchet MS"/>
              </a:rPr>
              <a:t> </a:t>
            </a:r>
            <a:r>
              <a:rPr sz="3200" spc="-30" dirty="0">
                <a:solidFill>
                  <a:srgbClr val="781F6D"/>
                </a:solidFill>
                <a:latin typeface="Trebuchet MS"/>
                <a:cs typeface="Trebuchet MS"/>
              </a:rPr>
              <a:t>have</a:t>
            </a:r>
            <a:r>
              <a:rPr sz="3200" spc="-415" dirty="0">
                <a:solidFill>
                  <a:srgbClr val="781F6D"/>
                </a:solidFill>
                <a:latin typeface="Trebuchet MS"/>
                <a:cs typeface="Trebuchet MS"/>
              </a:rPr>
              <a:t> </a:t>
            </a:r>
            <a:r>
              <a:rPr sz="3200" spc="-45" dirty="0">
                <a:solidFill>
                  <a:srgbClr val="781F6D"/>
                </a:solidFill>
                <a:latin typeface="Trebuchet MS"/>
                <a:cs typeface="Trebuchet MS"/>
              </a:rPr>
              <a:t>long-term</a:t>
            </a:r>
            <a:r>
              <a:rPr sz="3200" spc="-500" dirty="0">
                <a:solidFill>
                  <a:srgbClr val="781F6D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781F6D"/>
                </a:solidFill>
                <a:latin typeface="Trebuchet MS"/>
                <a:cs typeface="Trebuchet MS"/>
              </a:rPr>
              <a:t>sequelae:</a:t>
            </a:r>
            <a:endParaRPr sz="3200">
              <a:latin typeface="Trebuchet MS"/>
              <a:cs typeface="Trebuchet MS"/>
            </a:endParaRPr>
          </a:p>
          <a:p>
            <a:pPr marL="12700" marR="339725">
              <a:lnSpc>
                <a:spcPts val="3010"/>
              </a:lnSpc>
              <a:spcBef>
                <a:spcPts val="1085"/>
              </a:spcBef>
              <a:buClr>
                <a:srgbClr val="781F6D"/>
              </a:buClr>
              <a:buFont typeface="Trebuchet MS"/>
              <a:buAutoNum type="arabicPeriod"/>
              <a:tabLst>
                <a:tab pos="384810" algn="l"/>
              </a:tabLst>
            </a:pPr>
            <a:r>
              <a:rPr sz="2750" spc="-100" dirty="0">
                <a:latin typeface="Trebuchet MS"/>
                <a:cs typeface="Trebuchet MS"/>
              </a:rPr>
              <a:t>Two</a:t>
            </a:r>
            <a:r>
              <a:rPr sz="2750" spc="-335" dirty="0">
                <a:latin typeface="Trebuchet MS"/>
                <a:cs typeface="Trebuchet MS"/>
              </a:rPr>
              <a:t> </a:t>
            </a:r>
            <a:r>
              <a:rPr sz="2750" spc="-50" dirty="0">
                <a:latin typeface="Trebuchet MS"/>
                <a:cs typeface="Trebuchet MS"/>
              </a:rPr>
              <a:t>thirds</a:t>
            </a:r>
            <a:r>
              <a:rPr sz="2750" spc="-145" dirty="0">
                <a:latin typeface="Trebuchet MS"/>
                <a:cs typeface="Trebuchet MS"/>
              </a:rPr>
              <a:t> </a:t>
            </a:r>
            <a:r>
              <a:rPr sz="2750" spc="-80" dirty="0">
                <a:latin typeface="Trebuchet MS"/>
                <a:cs typeface="Trebuchet MS"/>
              </a:rPr>
              <a:t>of</a:t>
            </a:r>
            <a:r>
              <a:rPr sz="2750" spc="-15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survivors</a:t>
            </a:r>
            <a:r>
              <a:rPr sz="2750" spc="-225" dirty="0">
                <a:latin typeface="Trebuchet MS"/>
                <a:cs typeface="Trebuchet MS"/>
              </a:rPr>
              <a:t> </a:t>
            </a:r>
            <a:r>
              <a:rPr sz="2750" spc="-30" dirty="0">
                <a:latin typeface="Trebuchet MS"/>
                <a:cs typeface="Trebuchet MS"/>
              </a:rPr>
              <a:t>have</a:t>
            </a:r>
            <a:r>
              <a:rPr sz="2750" u="sng" spc="-1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750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minimal</a:t>
            </a:r>
            <a:r>
              <a:rPr sz="2750" u="sng" spc="-2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750" u="sng" spc="-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to</a:t>
            </a:r>
            <a:r>
              <a:rPr sz="2750" u="sng" spc="-26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750" u="sng" spc="-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moderate</a:t>
            </a:r>
            <a:r>
              <a:rPr sz="2750" u="sng" spc="-1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750" u="sng" spc="-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respiratory </a:t>
            </a:r>
            <a:r>
              <a:rPr sz="2750" spc="-815" dirty="0">
                <a:latin typeface="Trebuchet MS"/>
                <a:cs typeface="Trebuchet MS"/>
              </a:rPr>
              <a:t> </a:t>
            </a:r>
            <a:r>
              <a:rPr sz="2750" u="sng" spc="-1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</a:t>
            </a:r>
            <a:r>
              <a:rPr sz="2750" u="sng" spc="114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</a:t>
            </a:r>
            <a:r>
              <a:rPr sz="2750" u="sng" spc="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</a:t>
            </a:r>
            <a:r>
              <a:rPr sz="2750" u="sng" spc="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</a:t>
            </a:r>
            <a:r>
              <a:rPr sz="2750" u="sng" spc="-1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</a:t>
            </a:r>
            <a:r>
              <a:rPr sz="2750" u="sng" spc="-1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</a:t>
            </a:r>
            <a:r>
              <a:rPr sz="2750" u="sng" spc="114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</a:t>
            </a:r>
            <a:r>
              <a:rPr sz="2750" u="sng" spc="-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</a:t>
            </a:r>
            <a:r>
              <a:rPr sz="2750" u="sng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n</a:t>
            </a:r>
            <a:r>
              <a:rPr sz="2750" u="sng" spc="-19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</a:t>
            </a:r>
            <a:r>
              <a:rPr sz="2750" u="sng" spc="-229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750" u="sng" spc="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</a:t>
            </a:r>
            <a:r>
              <a:rPr sz="2750" u="sng" spc="-2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750" u="sng" spc="-9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y</a:t>
            </a:r>
            <a:r>
              <a:rPr sz="2750" u="sng" spc="-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</a:t>
            </a:r>
            <a:r>
              <a:rPr sz="2750" u="sng" spc="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</a:t>
            </a:r>
            <a:r>
              <a:rPr sz="2750" u="sng" spc="-1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</a:t>
            </a:r>
            <a:r>
              <a:rPr sz="2750" u="sng" spc="-26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750" u="sng" spc="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</a:t>
            </a:r>
            <a:r>
              <a:rPr sz="2750" u="sng" spc="-19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</a:t>
            </a:r>
            <a:r>
              <a:rPr sz="2750" u="sng" spc="-10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</a:t>
            </a:r>
            <a:r>
              <a:rPr sz="2750" u="sng" spc="-1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</a:t>
            </a:r>
            <a:r>
              <a:rPr sz="2750" u="sng" spc="-1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</a:t>
            </a:r>
            <a:r>
              <a:rPr sz="2750" u="sng" spc="-1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750" u="sng" spc="-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eve</a:t>
            </a:r>
            <a:r>
              <a:rPr sz="2750" u="sng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n</a:t>
            </a:r>
            <a:r>
              <a:rPr sz="2750" u="sng" spc="-19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</a:t>
            </a:r>
            <a:endParaRPr sz="2750">
              <a:latin typeface="Trebuchet MS"/>
              <a:cs typeface="Trebuchet MS"/>
            </a:endParaRPr>
          </a:p>
          <a:p>
            <a:pPr marL="12700" marR="36195">
              <a:lnSpc>
                <a:spcPct val="91800"/>
              </a:lnSpc>
              <a:spcBef>
                <a:spcPts val="965"/>
              </a:spcBef>
              <a:buClr>
                <a:srgbClr val="781F6D"/>
              </a:buClr>
              <a:buFont typeface="Trebuchet MS"/>
              <a:buAutoNum type="arabicPeriod"/>
              <a:tabLst>
                <a:tab pos="384810" algn="l"/>
              </a:tabLst>
            </a:pPr>
            <a:r>
              <a:rPr sz="2750" spc="-40" dirty="0">
                <a:latin typeface="Trebuchet MS"/>
                <a:cs typeface="Trebuchet MS"/>
              </a:rPr>
              <a:t>Recent</a:t>
            </a:r>
            <a:r>
              <a:rPr sz="2750" dirty="0">
                <a:latin typeface="Trebuchet MS"/>
                <a:cs typeface="Trebuchet MS"/>
              </a:rPr>
              <a:t> </a:t>
            </a:r>
            <a:r>
              <a:rPr sz="2750" spc="25" dirty="0">
                <a:latin typeface="Trebuchet MS"/>
                <a:cs typeface="Trebuchet MS"/>
              </a:rPr>
              <a:t>studies</a:t>
            </a:r>
            <a:r>
              <a:rPr sz="2750" spc="-225" dirty="0">
                <a:latin typeface="Trebuchet MS"/>
                <a:cs typeface="Trebuchet MS"/>
              </a:rPr>
              <a:t> </a:t>
            </a:r>
            <a:r>
              <a:rPr sz="2750" spc="-20" dirty="0">
                <a:latin typeface="Trebuchet MS"/>
                <a:cs typeface="Trebuchet MS"/>
              </a:rPr>
              <a:t>have</a:t>
            </a:r>
            <a:r>
              <a:rPr sz="2750" spc="-265" dirty="0">
                <a:latin typeface="Trebuchet MS"/>
                <a:cs typeface="Trebuchet MS"/>
              </a:rPr>
              <a:t> </a:t>
            </a:r>
            <a:r>
              <a:rPr sz="2750" spc="-85" dirty="0">
                <a:latin typeface="Trebuchet MS"/>
                <a:cs typeface="Trebuchet MS"/>
              </a:rPr>
              <a:t>reported</a:t>
            </a:r>
            <a:r>
              <a:rPr sz="2750" u="sng" spc="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750" u="sng" spc="6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muscle</a:t>
            </a:r>
            <a:r>
              <a:rPr sz="2750" u="sng" spc="-2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750" u="sng" spc="-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wasting,</a:t>
            </a:r>
            <a:r>
              <a:rPr sz="2750" u="sng" spc="-19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750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weakness,</a:t>
            </a:r>
            <a:r>
              <a:rPr sz="2750" u="sng" spc="-1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750" u="sng" spc="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and </a:t>
            </a:r>
            <a:r>
              <a:rPr sz="2750" spc="-815" dirty="0">
                <a:latin typeface="Trebuchet MS"/>
                <a:cs typeface="Trebuchet MS"/>
              </a:rPr>
              <a:t> </a:t>
            </a:r>
            <a:r>
              <a:rPr sz="2750" u="sng" spc="-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posttraumatic </a:t>
            </a:r>
            <a:r>
              <a:rPr sz="2750" u="sng" spc="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stress </a:t>
            </a:r>
            <a:r>
              <a:rPr sz="2750" u="sng" spc="-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disorder</a:t>
            </a:r>
            <a:r>
              <a:rPr sz="2750" spc="-30" dirty="0">
                <a:latin typeface="Trebuchet MS"/>
                <a:cs typeface="Trebuchet MS"/>
              </a:rPr>
              <a:t> </a:t>
            </a:r>
            <a:r>
              <a:rPr sz="2750" spc="140" dirty="0">
                <a:latin typeface="Trebuchet MS"/>
                <a:cs typeface="Trebuchet MS"/>
              </a:rPr>
              <a:t>as </a:t>
            </a:r>
            <a:r>
              <a:rPr sz="2750" spc="-65" dirty="0">
                <a:latin typeface="Trebuchet MS"/>
                <a:cs typeface="Trebuchet MS"/>
              </a:rPr>
              <a:t>late </a:t>
            </a:r>
            <a:r>
              <a:rPr sz="2750" spc="140" dirty="0">
                <a:latin typeface="Trebuchet MS"/>
                <a:cs typeface="Trebuchet MS"/>
              </a:rPr>
              <a:t>as </a:t>
            </a:r>
            <a:r>
              <a:rPr sz="2750" spc="40" dirty="0">
                <a:latin typeface="Trebuchet MS"/>
                <a:cs typeface="Trebuchet MS"/>
              </a:rPr>
              <a:t>1 </a:t>
            </a:r>
            <a:r>
              <a:rPr sz="2750" spc="-65" dirty="0">
                <a:latin typeface="Trebuchet MS"/>
                <a:cs typeface="Trebuchet MS"/>
              </a:rPr>
              <a:t>year </a:t>
            </a:r>
            <a:r>
              <a:rPr sz="2750" spc="-110" dirty="0">
                <a:latin typeface="Trebuchet MS"/>
                <a:cs typeface="Trebuchet MS"/>
              </a:rPr>
              <a:t>after </a:t>
            </a:r>
            <a:r>
              <a:rPr sz="2750" spc="20" dirty="0">
                <a:latin typeface="Trebuchet MS"/>
                <a:cs typeface="Trebuchet MS"/>
              </a:rPr>
              <a:t>illness </a:t>
            </a:r>
            <a:r>
              <a:rPr sz="2750" spc="-45" dirty="0">
                <a:latin typeface="Trebuchet MS"/>
                <a:cs typeface="Trebuchet MS"/>
              </a:rPr>
              <a:t>in </a:t>
            </a:r>
            <a:r>
              <a:rPr sz="2750" spc="-4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survivors</a:t>
            </a:r>
            <a:r>
              <a:rPr sz="2750" spc="-225" dirty="0">
                <a:latin typeface="Trebuchet MS"/>
                <a:cs typeface="Trebuchet MS"/>
              </a:rPr>
              <a:t> </a:t>
            </a:r>
            <a:r>
              <a:rPr sz="2750" spc="-80" dirty="0">
                <a:latin typeface="Trebuchet MS"/>
                <a:cs typeface="Trebuchet MS"/>
              </a:rPr>
              <a:t>of</a:t>
            </a:r>
            <a:r>
              <a:rPr sz="2750" spc="-235" dirty="0">
                <a:latin typeface="Trebuchet MS"/>
                <a:cs typeface="Trebuchet MS"/>
              </a:rPr>
              <a:t> </a:t>
            </a:r>
            <a:r>
              <a:rPr sz="2750" spc="40" dirty="0">
                <a:latin typeface="Trebuchet MS"/>
                <a:cs typeface="Trebuchet MS"/>
              </a:rPr>
              <a:t>ARDS.</a:t>
            </a:r>
            <a:r>
              <a:rPr sz="2750" spc="-40" dirty="0">
                <a:latin typeface="Trebuchet MS"/>
                <a:cs typeface="Trebuchet MS"/>
              </a:rPr>
              <a:t> </a:t>
            </a:r>
            <a:r>
              <a:rPr sz="2750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Only</a:t>
            </a:r>
            <a:r>
              <a:rPr sz="2750" u="sng" spc="-2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750" u="sng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half</a:t>
            </a:r>
            <a:r>
              <a:rPr sz="2750" u="sng" spc="-3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750" u="sng" spc="-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of</a:t>
            </a:r>
            <a:r>
              <a:rPr sz="2750" u="sng" spc="-1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750" u="sng" spc="-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the</a:t>
            </a:r>
            <a:r>
              <a:rPr sz="2750" u="sng" spc="-1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750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survivors</a:t>
            </a:r>
            <a:r>
              <a:rPr sz="2750" u="sng" spc="-2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750" u="sng" spc="-10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return</a:t>
            </a:r>
            <a:r>
              <a:rPr sz="2750" u="sng" spc="-1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750" u="sng" spc="-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to</a:t>
            </a:r>
            <a:r>
              <a:rPr sz="2750" u="sng" spc="-26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750" u="sng" spc="-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work</a:t>
            </a:r>
            <a:r>
              <a:rPr sz="2750" u="sng" spc="-229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750" u="sng" spc="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</a:t>
            </a:r>
            <a:r>
              <a:rPr sz="2750" u="sng" spc="-2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750" u="sng" spc="-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year </a:t>
            </a:r>
            <a:r>
              <a:rPr sz="2750" spc="-810" dirty="0">
                <a:latin typeface="Trebuchet MS"/>
                <a:cs typeface="Trebuchet MS"/>
              </a:rPr>
              <a:t> </a:t>
            </a:r>
            <a:r>
              <a:rPr sz="2750" u="sng" spc="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</a:t>
            </a:r>
            <a:r>
              <a:rPr sz="2750" u="sng" spc="-19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</a:t>
            </a:r>
            <a:r>
              <a:rPr sz="2750" u="sng" spc="-10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</a:t>
            </a:r>
            <a:r>
              <a:rPr sz="2750" u="sng" spc="-1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</a:t>
            </a:r>
            <a:r>
              <a:rPr sz="2750" u="sng" spc="-1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</a:t>
            </a:r>
            <a:r>
              <a:rPr sz="2750" u="sng" spc="-1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750" u="sng" spc="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</a:t>
            </a:r>
            <a:r>
              <a:rPr sz="2750" u="sng" spc="-1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</a:t>
            </a:r>
            <a:r>
              <a:rPr sz="2750" u="sng" spc="1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</a:t>
            </a:r>
            <a:r>
              <a:rPr sz="2750" u="sng" spc="1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</a:t>
            </a:r>
            <a:r>
              <a:rPr sz="2750" u="sng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h</a:t>
            </a:r>
            <a:r>
              <a:rPr sz="2750" u="sng" spc="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</a:t>
            </a:r>
            <a:r>
              <a:rPr sz="2750" u="sng" spc="-2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</a:t>
            </a:r>
            <a:r>
              <a:rPr sz="2750" u="sng" spc="-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g</a:t>
            </a:r>
            <a:r>
              <a:rPr sz="2750" u="sng" spc="-1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</a:t>
            </a:r>
            <a:r>
              <a:rPr sz="2750" u="sng" spc="-2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.</a:t>
            </a:r>
            <a:r>
              <a:rPr sz="2750" u="sng" spc="-1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endParaRPr sz="2750">
              <a:latin typeface="Trebuchet MS"/>
              <a:cs typeface="Trebuchet MS"/>
            </a:endParaRPr>
          </a:p>
          <a:p>
            <a:pPr marL="12700" marR="5080">
              <a:lnSpc>
                <a:spcPts val="3080"/>
              </a:lnSpc>
              <a:spcBef>
                <a:spcPts val="970"/>
              </a:spcBef>
              <a:buClr>
                <a:srgbClr val="781F6D"/>
              </a:buClr>
              <a:buFont typeface="Trebuchet MS"/>
              <a:buAutoNum type="arabicPeriod"/>
              <a:tabLst>
                <a:tab pos="384810" algn="l"/>
              </a:tabLst>
            </a:pPr>
            <a:r>
              <a:rPr sz="2750" u="sng" spc="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Some</a:t>
            </a:r>
            <a:r>
              <a:rPr sz="2750" u="sng" spc="-19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750" u="sng" spc="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neuromuscular</a:t>
            </a:r>
            <a:r>
              <a:rPr sz="2750" u="sng" spc="-10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750" u="sng" spc="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and</a:t>
            </a:r>
            <a:r>
              <a:rPr sz="2750" u="sng" spc="-2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750" u="sng" spc="-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psychiatric</a:t>
            </a:r>
            <a:r>
              <a:rPr sz="2750" u="sng" spc="-1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750" u="sng" spc="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sequelae</a:t>
            </a:r>
            <a:r>
              <a:rPr sz="2750" u="sng" spc="-1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750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persist</a:t>
            </a:r>
            <a:r>
              <a:rPr sz="2750" u="sng" spc="-2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750" u="sng" spc="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5</a:t>
            </a:r>
            <a:r>
              <a:rPr sz="2750" u="sng" spc="-2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750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years </a:t>
            </a:r>
            <a:r>
              <a:rPr sz="2750" spc="-815" dirty="0">
                <a:latin typeface="Trebuchet MS"/>
                <a:cs typeface="Trebuchet MS"/>
              </a:rPr>
              <a:t> </a:t>
            </a:r>
            <a:r>
              <a:rPr sz="2750" u="sng" spc="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</a:t>
            </a:r>
            <a:r>
              <a:rPr sz="2750" u="sng" spc="-19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</a:t>
            </a:r>
            <a:r>
              <a:rPr sz="2750" u="sng" spc="-10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</a:t>
            </a:r>
            <a:r>
              <a:rPr sz="2750" u="sng" spc="-1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</a:t>
            </a:r>
            <a:r>
              <a:rPr sz="2750" u="sng" spc="-1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</a:t>
            </a:r>
            <a:r>
              <a:rPr sz="2750" u="sng" spc="-1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750" u="sng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h</a:t>
            </a:r>
            <a:r>
              <a:rPr sz="2750" u="sng" spc="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</a:t>
            </a:r>
            <a:r>
              <a:rPr sz="2750" u="sng" spc="1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</a:t>
            </a:r>
            <a:r>
              <a:rPr sz="2750" u="sng" spc="1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</a:t>
            </a:r>
            <a:r>
              <a:rPr sz="2750" u="sng" spc="-1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</a:t>
            </a:r>
            <a:r>
              <a:rPr sz="2750" u="sng" spc="-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</a:t>
            </a:r>
            <a:r>
              <a:rPr sz="2750" u="sng" spc="-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</a:t>
            </a:r>
            <a:r>
              <a:rPr sz="2750" u="sng" spc="-9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</a:t>
            </a:r>
            <a:r>
              <a:rPr sz="2750" u="sng" spc="-204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750" u="sng" spc="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</a:t>
            </a:r>
            <a:r>
              <a:rPr sz="2750" u="sng" spc="-1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</a:t>
            </a:r>
            <a:r>
              <a:rPr sz="2750" u="sng" spc="1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</a:t>
            </a:r>
            <a:r>
              <a:rPr sz="2750" u="sng" spc="1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</a:t>
            </a:r>
            <a:r>
              <a:rPr sz="2750" u="sng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h</a:t>
            </a:r>
            <a:r>
              <a:rPr sz="2750" u="sng" spc="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</a:t>
            </a:r>
            <a:r>
              <a:rPr sz="2750" u="sng" spc="-2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</a:t>
            </a:r>
            <a:r>
              <a:rPr sz="2750" u="sng" spc="-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g</a:t>
            </a:r>
            <a:r>
              <a:rPr sz="2750" u="sng" spc="-1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</a:t>
            </a:r>
            <a:r>
              <a:rPr sz="2750" spc="-220" dirty="0">
                <a:latin typeface="Trebuchet MS"/>
                <a:cs typeface="Trebuchet MS"/>
              </a:rPr>
              <a:t>.</a:t>
            </a:r>
            <a:endParaRPr sz="2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65" dirty="0"/>
              <a:t>O</a:t>
            </a:r>
            <a:r>
              <a:rPr spc="45" dirty="0"/>
              <a:t>n</a:t>
            </a:r>
            <a:r>
              <a:rPr spc="-45" dirty="0"/>
              <a:t>e</a:t>
            </a:r>
            <a:r>
              <a:rPr spc="-345" dirty="0"/>
              <a:t> </a:t>
            </a:r>
            <a:r>
              <a:rPr spc="80" dirty="0"/>
              <a:t>o</a:t>
            </a:r>
            <a:r>
              <a:rPr spc="-210" dirty="0"/>
              <a:t>f</a:t>
            </a:r>
            <a:r>
              <a:rPr spc="-365" dirty="0"/>
              <a:t> </a:t>
            </a:r>
            <a:r>
              <a:rPr spc="-90" dirty="0"/>
              <a:t>th</a:t>
            </a:r>
            <a:r>
              <a:rPr spc="-45" dirty="0"/>
              <a:t>e</a:t>
            </a:r>
            <a:r>
              <a:rPr spc="-415" dirty="0"/>
              <a:t> </a:t>
            </a:r>
            <a:r>
              <a:rPr spc="-285" dirty="0"/>
              <a:t>f</a:t>
            </a:r>
            <a:r>
              <a:rPr spc="80" dirty="0"/>
              <a:t>o</a:t>
            </a:r>
            <a:r>
              <a:rPr spc="-120" dirty="0"/>
              <a:t>ll</a:t>
            </a:r>
            <a:r>
              <a:rPr spc="80" dirty="0"/>
              <a:t>o</a:t>
            </a:r>
            <a:r>
              <a:rPr spc="-145" dirty="0"/>
              <a:t>w</a:t>
            </a:r>
            <a:r>
              <a:rPr spc="-75" dirty="0"/>
              <a:t>i</a:t>
            </a:r>
            <a:r>
              <a:rPr spc="45" dirty="0"/>
              <a:t>n</a:t>
            </a:r>
            <a:r>
              <a:rPr spc="-45" dirty="0"/>
              <a:t>g</a:t>
            </a:r>
            <a:r>
              <a:rPr spc="-355" dirty="0"/>
              <a:t> </a:t>
            </a:r>
            <a:r>
              <a:rPr spc="-165" dirty="0"/>
              <a:t>i</a:t>
            </a:r>
            <a:r>
              <a:rPr spc="270" dirty="0"/>
              <a:t>s</a:t>
            </a:r>
            <a:r>
              <a:rPr spc="-360" dirty="0"/>
              <a:t> </a:t>
            </a:r>
            <a:r>
              <a:rPr spc="45" dirty="0"/>
              <a:t>n</a:t>
            </a:r>
            <a:r>
              <a:rPr spc="80" dirty="0"/>
              <a:t>o</a:t>
            </a:r>
            <a:r>
              <a:rPr spc="-225" dirty="0"/>
              <a:t>t</a:t>
            </a:r>
            <a:r>
              <a:rPr spc="-360" dirty="0"/>
              <a:t> </a:t>
            </a:r>
            <a:r>
              <a:rPr spc="30" dirty="0"/>
              <a:t>a</a:t>
            </a:r>
            <a:r>
              <a:rPr spc="-355" dirty="0"/>
              <a:t> </a:t>
            </a:r>
            <a:r>
              <a:rPr spc="-285" dirty="0"/>
              <a:t>f</a:t>
            </a:r>
            <a:r>
              <a:rPr spc="-25" dirty="0"/>
              <a:t>e</a:t>
            </a:r>
            <a:r>
              <a:rPr spc="35" dirty="0"/>
              <a:t>a</a:t>
            </a:r>
            <a:r>
              <a:rPr spc="-125" dirty="0"/>
              <a:t>tu</a:t>
            </a:r>
            <a:r>
              <a:rPr spc="-195" dirty="0"/>
              <a:t>r</a:t>
            </a:r>
            <a:r>
              <a:rPr spc="-45" dirty="0"/>
              <a:t>e</a:t>
            </a:r>
            <a:r>
              <a:rPr spc="-345" dirty="0"/>
              <a:t> </a:t>
            </a:r>
            <a:r>
              <a:rPr spc="80" dirty="0"/>
              <a:t>o</a:t>
            </a:r>
            <a:r>
              <a:rPr spc="-210" dirty="0"/>
              <a:t>f</a:t>
            </a:r>
            <a:r>
              <a:rPr spc="-365" dirty="0"/>
              <a:t> </a:t>
            </a:r>
            <a:r>
              <a:rPr spc="-15" dirty="0"/>
              <a:t>A</a:t>
            </a:r>
            <a:r>
              <a:rPr spc="165" dirty="0"/>
              <a:t>R</a:t>
            </a:r>
            <a:r>
              <a:rPr spc="130" dirty="0"/>
              <a:t>D</a:t>
            </a:r>
            <a:r>
              <a:rPr spc="285" dirty="0"/>
              <a:t>S</a:t>
            </a:r>
            <a:r>
              <a:rPr spc="-320" dirty="0"/>
              <a:t> </a:t>
            </a:r>
            <a:r>
              <a:rPr spc="-254" dirty="0"/>
              <a:t>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pc="90" dirty="0"/>
              <a:t>B</a:t>
            </a:r>
            <a:r>
              <a:rPr spc="-120" dirty="0"/>
              <a:t>i</a:t>
            </a:r>
            <a:r>
              <a:rPr spc="-70" dirty="0"/>
              <a:t>l</a:t>
            </a:r>
            <a:r>
              <a:rPr spc="50" dirty="0"/>
              <a:t>a</a:t>
            </a:r>
            <a:r>
              <a:rPr spc="-105" dirty="0"/>
              <a:t>t</a:t>
            </a:r>
            <a:r>
              <a:rPr spc="-175" dirty="0"/>
              <a:t>e</a:t>
            </a:r>
            <a:r>
              <a:rPr spc="-245" dirty="0"/>
              <a:t>r</a:t>
            </a:r>
            <a:r>
              <a:rPr spc="50" dirty="0"/>
              <a:t>a</a:t>
            </a:r>
            <a:r>
              <a:rPr spc="-90" dirty="0"/>
              <a:t>l</a:t>
            </a:r>
            <a:r>
              <a:rPr spc="-210" dirty="0"/>
              <a:t> </a:t>
            </a:r>
            <a:r>
              <a:rPr spc="40" dirty="0"/>
              <a:t>d</a:t>
            </a:r>
            <a:r>
              <a:rPr spc="-120" dirty="0"/>
              <a:t>i</a:t>
            </a:r>
            <a:r>
              <a:rPr spc="-195" dirty="0"/>
              <a:t>ff</a:t>
            </a:r>
            <a:r>
              <a:rPr spc="70" dirty="0"/>
              <a:t>u</a:t>
            </a:r>
            <a:r>
              <a:rPr spc="100" dirty="0"/>
              <a:t>se</a:t>
            </a:r>
            <a:r>
              <a:rPr spc="-275" dirty="0"/>
              <a:t> </a:t>
            </a:r>
            <a:r>
              <a:rPr spc="35" dirty="0"/>
              <a:t>p</a:t>
            </a:r>
            <a:r>
              <a:rPr spc="70" dirty="0"/>
              <a:t>u</a:t>
            </a:r>
            <a:r>
              <a:rPr spc="-70" dirty="0"/>
              <a:t>l</a:t>
            </a:r>
            <a:r>
              <a:rPr spc="105" dirty="0"/>
              <a:t>m</a:t>
            </a:r>
            <a:r>
              <a:rPr spc="20" dirty="0"/>
              <a:t>o</a:t>
            </a:r>
            <a:r>
              <a:rPr spc="-5" dirty="0"/>
              <a:t>n</a:t>
            </a:r>
            <a:r>
              <a:rPr spc="50" dirty="0"/>
              <a:t>a</a:t>
            </a:r>
            <a:r>
              <a:rPr spc="-100" dirty="0"/>
              <a:t>ry</a:t>
            </a:r>
            <a:r>
              <a:rPr spc="-215" dirty="0"/>
              <a:t> </a:t>
            </a:r>
            <a:r>
              <a:rPr spc="20" dirty="0"/>
              <a:t>o</a:t>
            </a:r>
            <a:r>
              <a:rPr spc="35" dirty="0"/>
              <a:t>p</a:t>
            </a:r>
            <a:r>
              <a:rPr spc="50" dirty="0"/>
              <a:t>a</a:t>
            </a:r>
            <a:r>
              <a:rPr spc="60" dirty="0"/>
              <a:t>c</a:t>
            </a:r>
            <a:r>
              <a:rPr spc="-120" dirty="0"/>
              <a:t>i</a:t>
            </a:r>
            <a:r>
              <a:rPr spc="-190" dirty="0"/>
              <a:t>t</a:t>
            </a:r>
            <a:r>
              <a:rPr spc="-125" dirty="0"/>
              <a:t>i</a:t>
            </a:r>
            <a:r>
              <a:rPr spc="-80" dirty="0"/>
              <a:t>e</a:t>
            </a:r>
            <a:r>
              <a:rPr spc="235" dirty="0"/>
              <a:t>s</a:t>
            </a:r>
            <a:r>
              <a:rPr spc="-160" dirty="0"/>
              <a:t> </a:t>
            </a:r>
            <a:r>
              <a:rPr spc="20" dirty="0"/>
              <a:t>o</a:t>
            </a:r>
            <a:r>
              <a:rPr spc="30" dirty="0"/>
              <a:t>n</a:t>
            </a:r>
            <a:r>
              <a:rPr spc="-190" dirty="0"/>
              <a:t> </a:t>
            </a:r>
            <a:r>
              <a:rPr spc="295" dirty="0"/>
              <a:t>C</a:t>
            </a:r>
            <a:r>
              <a:rPr spc="-35" dirty="0"/>
              <a:t>X</a:t>
            </a:r>
            <a:r>
              <a:rPr spc="80" dirty="0"/>
              <a:t>R</a:t>
            </a:r>
          </a:p>
          <a:p>
            <a:pPr marL="527685" marR="5080" indent="-514984">
              <a:lnSpc>
                <a:spcPts val="3080"/>
              </a:lnSpc>
              <a:spcBef>
                <a:spcPts val="970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pc="-40" dirty="0"/>
              <a:t>Respiratory</a:t>
            </a:r>
            <a:r>
              <a:rPr spc="-140" dirty="0"/>
              <a:t> </a:t>
            </a:r>
            <a:r>
              <a:rPr spc="55" dirty="0"/>
              <a:t>symptoms</a:t>
            </a:r>
            <a:r>
              <a:rPr spc="-235" dirty="0"/>
              <a:t> </a:t>
            </a:r>
            <a:r>
              <a:rPr spc="-90" dirty="0"/>
              <a:t>that</a:t>
            </a:r>
            <a:r>
              <a:rPr spc="-305" dirty="0"/>
              <a:t> </a:t>
            </a:r>
            <a:r>
              <a:rPr spc="-30" dirty="0"/>
              <a:t>develop</a:t>
            </a:r>
            <a:r>
              <a:rPr spc="-145" dirty="0"/>
              <a:t> </a:t>
            </a:r>
            <a:r>
              <a:rPr spc="-75" dirty="0"/>
              <a:t>within</a:t>
            </a:r>
            <a:r>
              <a:rPr spc="-265" dirty="0"/>
              <a:t> </a:t>
            </a:r>
            <a:r>
              <a:rPr spc="40" dirty="0"/>
              <a:t>1</a:t>
            </a:r>
            <a:r>
              <a:rPr spc="-220" dirty="0"/>
              <a:t> </a:t>
            </a:r>
            <a:r>
              <a:rPr spc="-55" dirty="0"/>
              <a:t>week</a:t>
            </a:r>
            <a:r>
              <a:rPr spc="-160" dirty="0"/>
              <a:t> </a:t>
            </a:r>
            <a:r>
              <a:rPr spc="-80" dirty="0"/>
              <a:t>of</a:t>
            </a:r>
            <a:r>
              <a:rPr spc="-245" dirty="0"/>
              <a:t> </a:t>
            </a:r>
            <a:r>
              <a:rPr spc="-5" dirty="0"/>
              <a:t>known </a:t>
            </a:r>
            <a:r>
              <a:rPr spc="-815" dirty="0"/>
              <a:t> </a:t>
            </a:r>
            <a:r>
              <a:rPr spc="-15" dirty="0"/>
              <a:t>insult</a:t>
            </a:r>
          </a:p>
          <a:p>
            <a:pPr marL="12700" marR="6090920">
              <a:lnSpc>
                <a:spcPts val="4060"/>
              </a:lnSpc>
              <a:buAutoNum type="arabicPeriod"/>
              <a:tabLst>
                <a:tab pos="527050" algn="l"/>
                <a:tab pos="527685" algn="l"/>
                <a:tab pos="2214245" algn="l"/>
              </a:tabLst>
            </a:pPr>
            <a:r>
              <a:rPr spc="40" dirty="0"/>
              <a:t>P</a:t>
            </a:r>
            <a:r>
              <a:rPr spc="295" dirty="0"/>
              <a:t>C</a:t>
            </a:r>
            <a:r>
              <a:rPr spc="120" dirty="0"/>
              <a:t>W</a:t>
            </a:r>
            <a:r>
              <a:rPr spc="80" dirty="0"/>
              <a:t>P</a:t>
            </a:r>
            <a:r>
              <a:rPr spc="-190" dirty="0"/>
              <a:t> </a:t>
            </a:r>
            <a:r>
              <a:rPr spc="50" dirty="0"/>
              <a:t>=</a:t>
            </a:r>
            <a:r>
              <a:rPr spc="40" dirty="0"/>
              <a:t>&lt;</a:t>
            </a:r>
            <a:r>
              <a:rPr spc="-220" dirty="0"/>
              <a:t> </a:t>
            </a:r>
            <a:r>
              <a:rPr spc="50" dirty="0"/>
              <a:t>18</a:t>
            </a:r>
            <a:r>
              <a:rPr spc="105" dirty="0"/>
              <a:t>mm</a:t>
            </a:r>
            <a:r>
              <a:rPr spc="145" dirty="0"/>
              <a:t>H</a:t>
            </a:r>
            <a:r>
              <a:rPr spc="-25" dirty="0"/>
              <a:t>g  </a:t>
            </a:r>
            <a:r>
              <a:rPr spc="-90" dirty="0"/>
              <a:t>4</a:t>
            </a:r>
            <a:r>
              <a:rPr spc="-75" dirty="0"/>
              <a:t>.</a:t>
            </a:r>
            <a:r>
              <a:rPr dirty="0"/>
              <a:t>	</a:t>
            </a:r>
            <a:r>
              <a:rPr spc="-35" dirty="0"/>
              <a:t>P</a:t>
            </a:r>
            <a:r>
              <a:rPr spc="50" dirty="0"/>
              <a:t>a</a:t>
            </a:r>
            <a:r>
              <a:rPr spc="20" dirty="0"/>
              <a:t>o</a:t>
            </a:r>
            <a:r>
              <a:rPr spc="55" dirty="0"/>
              <a:t>2</a:t>
            </a:r>
            <a:r>
              <a:rPr spc="-5" dirty="0"/>
              <a:t>\</a:t>
            </a:r>
            <a:r>
              <a:rPr spc="-100" dirty="0"/>
              <a:t>F</a:t>
            </a:r>
            <a:r>
              <a:rPr spc="-120" dirty="0"/>
              <a:t>i</a:t>
            </a:r>
            <a:r>
              <a:rPr spc="20" dirty="0"/>
              <a:t>o</a:t>
            </a:r>
            <a:r>
              <a:rPr spc="40" dirty="0"/>
              <a:t>2</a:t>
            </a:r>
            <a:r>
              <a:rPr dirty="0"/>
              <a:t>	</a:t>
            </a:r>
            <a:r>
              <a:rPr spc="40" dirty="0"/>
              <a:t>=</a:t>
            </a:r>
            <a:r>
              <a:rPr spc="-220" dirty="0"/>
              <a:t> </a:t>
            </a:r>
            <a:r>
              <a:rPr spc="50" dirty="0"/>
              <a:t>40</a:t>
            </a:r>
            <a:r>
              <a:rPr spc="40" dirty="0"/>
              <a:t>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0"/>
            <a:ext cx="8277225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7F5BA-CDF6-714D-A160-AA7C7E953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0" u="none" strike="noStrike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Definition</a:t>
            </a:r>
            <a:endParaRPr lang="en-JO" b="1" dirty="0">
              <a:solidFill>
                <a:schemeClr val="accent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357031-EF17-CA47-91E0-1F3827D2A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ar-JO" dirty="0">
              <a:latin typeface=".SFUI-Regular"/>
            </a:endParaRPr>
          </a:p>
          <a:p>
            <a:pPr marL="0" indent="0">
              <a:buNone/>
            </a:pPr>
            <a:r>
              <a:rPr lang="en-US" dirty="0">
                <a:latin typeface=".SFUI-Regular"/>
              </a:rPr>
              <a:t>on</a:t>
            </a:r>
            <a:r>
              <a:rPr lang="en-US" b="0" i="0" dirty="0">
                <a:effectLst/>
                <a:latin typeface=".SFUI-Regular"/>
              </a:rPr>
              <a:t>e of </a:t>
            </a:r>
            <a:r>
              <a:rPr lang="en-US" b="1" dirty="0">
                <a:solidFill>
                  <a:schemeClr val="accent1"/>
                </a:solidFill>
              </a:rPr>
              <a:t>RESPIRATORY DISTRESS SYNDROMES</a:t>
            </a:r>
          </a:p>
          <a:p>
            <a:pPr marL="0" indent="0">
              <a:buNone/>
            </a:pPr>
            <a:r>
              <a:rPr lang="en-US" b="0" i="0" dirty="0">
                <a:effectLst/>
                <a:latin typeface=".SFUI-Regular"/>
              </a:rPr>
              <a:t>characterized by</a:t>
            </a:r>
            <a:r>
              <a:rPr lang="ar-JO" b="0" i="0" dirty="0">
                <a:effectLst/>
                <a:latin typeface=".SFUI-Regular"/>
              </a:rPr>
              <a:t>:</a:t>
            </a:r>
          </a:p>
          <a:p>
            <a:pPr marL="0" indent="0">
              <a:buNone/>
            </a:pPr>
            <a:r>
              <a:rPr lang="en-US" b="0" i="0" dirty="0">
                <a:effectLst/>
                <a:latin typeface=".SFUI-Regular"/>
              </a:rPr>
              <a:t> </a:t>
            </a:r>
            <a:r>
              <a:rPr lang="en-US" b="0" i="0" dirty="0">
                <a:solidFill>
                  <a:schemeClr val="accent1"/>
                </a:solidFill>
                <a:effectLst/>
                <a:latin typeface=".SFUI-Regular"/>
              </a:rPr>
              <a:t>Acute and diffuse </a:t>
            </a:r>
            <a:r>
              <a:rPr lang="en-US" b="0" i="0" dirty="0">
                <a:effectLst/>
                <a:latin typeface=".SFUI-Regular"/>
              </a:rPr>
              <a:t>inflammatory damage into the alveolar-capillary barrier associated with a vascular permeability increase and reduced compliance, compromising gas exchange and </a:t>
            </a:r>
            <a:r>
              <a:rPr lang="en-US" b="0" i="0" dirty="0">
                <a:solidFill>
                  <a:schemeClr val="accent1"/>
                </a:solidFill>
                <a:effectLst/>
                <a:latin typeface=".SFUI-Regular"/>
              </a:rPr>
              <a:t>causing hypoxemia: Po2 &lt; 60mmH / ABG saturation &lt;90%</a:t>
            </a:r>
          </a:p>
          <a:p>
            <a:pPr marL="0" indent="0">
              <a:buNone/>
            </a:pPr>
            <a:r>
              <a:rPr lang="en-US" b="0" i="0" u="none" strike="noStrike" dirty="0">
                <a:effectLst/>
                <a:latin typeface="Calibri" panose="020F0502020204030204" pitchFamily="34" charset="0"/>
              </a:rPr>
              <a:t>Rapidly progressive non-cardiogenic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b="0" i="0" u="none" strike="noStrike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pulmonary edema</a:t>
            </a:r>
            <a:r>
              <a:rPr lang="en-US" b="0" i="0" u="none" strike="noStrike" dirty="0">
                <a:effectLst/>
                <a:latin typeface="Calibri" panose="020F0502020204030204" pitchFamily="34" charset="0"/>
              </a:rPr>
              <a:t>. (PCWP &lt;18 )</a:t>
            </a:r>
          </a:p>
        </p:txBody>
      </p:sp>
      <p:pic>
        <p:nvPicPr>
          <p:cNvPr id="7" name="Graphic 6" descr="Lungs">
            <a:extLst>
              <a:ext uri="{FF2B5EF4-FFF2-40B4-BE49-F238E27FC236}">
                <a16:creationId xmlns:a16="http://schemas.microsoft.com/office/drawing/2014/main" id="{2AA92EB0-3D76-B7D2-7C05-A9C5A813E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75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C5A7F-84C6-8C42-9619-84FDE1124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41653"/>
            <a:ext cx="11029616" cy="1095560"/>
          </a:xfrm>
        </p:spPr>
        <p:txBody>
          <a:bodyPr anchor="t">
            <a:normAutofit/>
          </a:bodyPr>
          <a:lstStyle/>
          <a:p>
            <a:r>
              <a:rPr lang="en-US" sz="5400" b="0" i="0" u="none" strike="noStrike" dirty="0">
                <a:solidFill>
                  <a:srgbClr val="4590B8"/>
                </a:solidFill>
                <a:effectLst/>
              </a:rPr>
              <a:t>Causes</a:t>
            </a:r>
            <a:endParaRPr lang="en-JO" dirty="0">
              <a:solidFill>
                <a:srgbClr val="4590B8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CE8956-B9F3-9C43-85A1-B9DB24A45A52}"/>
              </a:ext>
            </a:extLst>
          </p:cNvPr>
          <p:cNvSpPr txBox="1"/>
          <p:nvPr/>
        </p:nvSpPr>
        <p:spPr>
          <a:xfrm>
            <a:off x="581192" y="2405412"/>
            <a:ext cx="991218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dirty="0">
                <a:solidFill>
                  <a:schemeClr val="accent1"/>
                </a:solidFill>
                <a:effectLst/>
                <a:latin typeface="Gotham HTF"/>
              </a:rPr>
              <a:t>direct lung injury:</a:t>
            </a:r>
            <a:endParaRPr lang="en-US" sz="3600" b="1" i="0" u="none" strike="noStrike" dirty="0">
              <a:solidFill>
                <a:schemeClr val="accent1"/>
              </a:solidFill>
              <a:effectLst/>
              <a:latin typeface="Calibri" panose="020F050202020403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0D0D0D"/>
                </a:solidFill>
                <a:effectLst/>
                <a:latin typeface="Gotham HTF"/>
              </a:rPr>
              <a:t>Pneumonia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0D0D0D"/>
                </a:solidFill>
                <a:effectLst/>
                <a:latin typeface="Gotham HTF"/>
              </a:rPr>
              <a:t>Aspiration (inhalation of stomach contents into the lungs)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0D0D0D"/>
                </a:solidFill>
                <a:effectLst/>
                <a:latin typeface="Gotham HTF"/>
              </a:rPr>
              <a:t>Inhalation of toxic substances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0D0D0D"/>
                </a:solidFill>
                <a:effectLst/>
                <a:latin typeface="Gotham HTF"/>
              </a:rPr>
              <a:t>Viral infection of the lungs, including by SARS-CoV-2, the coronavirus that causes COVID-19 infection.</a:t>
            </a:r>
          </a:p>
          <a:p>
            <a:pPr algn="l" fontAlgn="base"/>
            <a:endParaRPr lang="en-US" sz="2800" b="0" i="0" dirty="0">
              <a:solidFill>
                <a:srgbClr val="0D0D0D"/>
              </a:solidFill>
              <a:effectLst/>
              <a:latin typeface="Gotham HTF"/>
            </a:endParaRPr>
          </a:p>
        </p:txBody>
      </p:sp>
    </p:spTree>
    <p:extLst>
      <p:ext uri="{BB962C8B-B14F-4D97-AF65-F5344CB8AC3E}">
        <p14:creationId xmlns:p14="http://schemas.microsoft.com/office/powerpoint/2010/main" val="2632604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484BF-629E-F0C8-4DF7-8C2BF2BD1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575" y="1496949"/>
            <a:ext cx="7891145" cy="492443"/>
          </a:xfrm>
        </p:spPr>
        <p:txBody>
          <a:bodyPr/>
          <a:lstStyle/>
          <a:p>
            <a:r>
              <a:rPr lang="en-US" b="1" i="0" dirty="0">
                <a:solidFill>
                  <a:schemeClr val="accent1"/>
                </a:solidFill>
                <a:effectLst/>
                <a:latin typeface="Gotham HTF"/>
              </a:rPr>
              <a:t>indirect lung injury:</a:t>
            </a:r>
            <a:endParaRPr lang="en-AE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9B0AC-2E14-FCD6-E251-975B5407A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7575" y="1996821"/>
            <a:ext cx="9538335" cy="4655121"/>
          </a:xfrm>
        </p:spPr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accent1"/>
                </a:solidFill>
                <a:effectLst/>
                <a:latin typeface="Gotham HTF"/>
              </a:rPr>
              <a:t>Sepsis</a:t>
            </a:r>
            <a:r>
              <a:rPr lang="en-US" b="0" i="0" dirty="0">
                <a:solidFill>
                  <a:srgbClr val="0D0D0D"/>
                </a:solidFill>
                <a:effectLst/>
                <a:latin typeface="Gotham HTF"/>
              </a:rPr>
              <a:t> (</a:t>
            </a:r>
            <a:r>
              <a:rPr lang="en-US" b="1" i="1" dirty="0">
                <a:solidFill>
                  <a:schemeClr val="accent1"/>
                </a:solidFill>
                <a:effectLst/>
                <a:latin typeface="Gotham HTF"/>
              </a:rPr>
              <a:t>Most Common)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Gotham HTF"/>
              </a:rPr>
              <a:t>Severe trauma to the body (head trauma, burns, multiple bone fractures)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Gotham HTF"/>
              </a:rPr>
              <a:t>Massive blood transfusion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Gotham HTF"/>
              </a:rPr>
              <a:t>Pancreatitis (inflammation of the pancreas)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Gotham HTF"/>
              </a:rPr>
              <a:t>Cardiopulmonary bypass (heart-lung bypass surgery)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Gotham HTF"/>
              </a:rPr>
              <a:t>Drug overdose </a:t>
            </a:r>
            <a:r>
              <a:rPr lang="en-US" b="1" i="0" dirty="0">
                <a:solidFill>
                  <a:schemeClr val="accent1"/>
                </a:solidFill>
                <a:effectLst/>
                <a:latin typeface="Gotham HTF"/>
              </a:rPr>
              <a:t>(</a:t>
            </a:r>
            <a:r>
              <a:rPr lang="en-US" b="0" i="0" dirty="0">
                <a:solidFill>
                  <a:srgbClr val="0D0D0D"/>
                </a:solidFill>
                <a:effectLst/>
                <a:latin typeface="Gotham HTF"/>
              </a:rPr>
              <a:t>…… </a:t>
            </a:r>
            <a:r>
              <a:rPr lang="en-US" b="1" i="0" dirty="0">
                <a:solidFill>
                  <a:schemeClr val="accent1"/>
                </a:solidFill>
                <a:effectLst/>
                <a:latin typeface="Cambria" panose="02040503050406030204" pitchFamily="18" charset="0"/>
              </a:rPr>
              <a:t>Amiodarone)</a:t>
            </a:r>
            <a:endParaRPr lang="en-US" b="0" i="0" dirty="0">
              <a:solidFill>
                <a:srgbClr val="0D0D0D"/>
              </a:solidFill>
              <a:effectLst/>
              <a:latin typeface="Gotham HTF"/>
            </a:endParaRPr>
          </a:p>
          <a:p>
            <a:pPr algn="l" fontAlgn="base"/>
            <a:endParaRPr lang="en-US" b="0" i="0" dirty="0">
              <a:solidFill>
                <a:srgbClr val="0D0D0D"/>
              </a:solidFill>
              <a:effectLst/>
              <a:latin typeface="Gotham HTF"/>
            </a:endParaRPr>
          </a:p>
          <a:p>
            <a:r>
              <a:rPr lang="en-US" b="0" i="0" dirty="0">
                <a:solidFill>
                  <a:srgbClr val="0D0D0D"/>
                </a:solidFill>
                <a:effectLst/>
                <a:latin typeface="Gotham HTF"/>
              </a:rPr>
              <a:t>Out of these possible causes of lung injury, two of them—</a:t>
            </a:r>
            <a:r>
              <a:rPr lang="en-US" b="1" i="0" dirty="0">
                <a:solidFill>
                  <a:schemeClr val="accent1"/>
                </a:solidFill>
                <a:effectLst/>
                <a:latin typeface="Gotham HTF"/>
              </a:rPr>
              <a:t>sepsis and pneumonia—make up 40% to 60% of all ARDS cases</a:t>
            </a:r>
            <a:r>
              <a:rPr lang="en-US" b="0" i="0" dirty="0">
                <a:solidFill>
                  <a:srgbClr val="0D0D0D"/>
                </a:solidFill>
                <a:effectLst/>
                <a:latin typeface="Gotham HTF"/>
              </a:rPr>
              <a:t>.</a:t>
            </a:r>
            <a:br>
              <a:rPr lang="en-US" dirty="0"/>
            </a:b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820559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37D7C-C9E9-FD41-9C65-9747E18D2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346" y="849745"/>
            <a:ext cx="5526993" cy="474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i="0" u="none" strike="noStrike" dirty="0" err="1">
                <a:solidFill>
                  <a:srgbClr val="4590B8"/>
                </a:solidFill>
                <a:effectLst/>
              </a:rPr>
              <a:t>Pathophysiolgy</a:t>
            </a:r>
            <a:r>
              <a:rPr lang="en-US" sz="5400" b="1" i="0" u="none" strike="noStrike" dirty="0">
                <a:solidFill>
                  <a:srgbClr val="4590B8"/>
                </a:solidFill>
                <a:effectLst/>
              </a:rPr>
              <a:t> </a:t>
            </a:r>
            <a:endParaRPr lang="en-US" sz="5400" b="1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436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43C0F-AA22-7A46-9DD7-DCE7DED36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</a:rPr>
              <a:t>Widespread alveolar damage </a:t>
            </a:r>
            <a:r>
              <a:rPr lang="en-US" dirty="0">
                <a:latin typeface="Calibri" panose="020F0502020204030204" pitchFamily="34" charset="0"/>
              </a:rPr>
              <a:t>involving the alveolar epithelial and capillary endothelial cells . </a:t>
            </a:r>
          </a:p>
          <a:p>
            <a:r>
              <a:rPr lang="en-US" dirty="0">
                <a:latin typeface="Calibri" panose="020F0502020204030204" pitchFamily="34" charset="0"/>
              </a:rPr>
              <a:t> 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Leak of protein rich fluid resulting in interstitial and alveolar edema causing ‘</a:t>
            </a:r>
            <a:r>
              <a:rPr lang="en-US" dirty="0" err="1">
                <a:solidFill>
                  <a:schemeClr val="accent1"/>
                </a:solidFill>
                <a:latin typeface="Calibri" panose="020F0502020204030204" pitchFamily="34" charset="0"/>
              </a:rPr>
              <a:t>Hayaline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</a:rPr>
              <a:t> membrane ‘.</a:t>
            </a:r>
          </a:p>
          <a:p>
            <a:endParaRPr lang="en-US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Influx of </a:t>
            </a:r>
            <a:r>
              <a:rPr lang="en-US" b="0" i="0" u="none" strike="noStrike" dirty="0">
                <a:effectLst/>
                <a:latin typeface="Calibri" panose="020F0502020204030204" pitchFamily="34" charset="0"/>
              </a:rPr>
              <a:t>inflammatory cells (neutrophilic alveolitis ).</a:t>
            </a:r>
          </a:p>
          <a:p>
            <a:endParaRPr lang="en-US" b="0" i="0" u="none" strike="noStrike" dirty="0">
              <a:effectLst/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Damage to surfactants causes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</a:rPr>
              <a:t>alveolar collapse </a:t>
            </a:r>
            <a:r>
              <a:rPr lang="en-US" dirty="0">
                <a:latin typeface="Calibri" panose="020F0502020204030204" pitchFamily="34" charset="0"/>
              </a:rPr>
              <a:t>.</a:t>
            </a:r>
            <a:endParaRPr lang="en-US" b="0" i="0" u="none" strike="noStrike" dirty="0">
              <a:effectLst/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b="0" i="0" u="none" strike="noStrike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2" name="object 6">
            <a:extLst>
              <a:ext uri="{FF2B5EF4-FFF2-40B4-BE49-F238E27FC236}">
                <a16:creationId xmlns:a16="http://schemas.microsoft.com/office/drawing/2014/main" id="{701879D8-D67C-85A8-5C91-D8D4271449F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58958"/>
            <a:ext cx="6096000" cy="367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30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09DC3-223B-E0A6-E2C0-727613FE74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b="0" i="0" dirty="0">
              <a:effectLst/>
              <a:latin typeface="Söhne"/>
            </a:endParaRPr>
          </a:p>
          <a:p>
            <a:pPr marL="0" indent="0" algn="l">
              <a:buNone/>
            </a:pPr>
            <a:r>
              <a:rPr lang="en-US" b="0" i="0" dirty="0">
                <a:effectLst/>
                <a:latin typeface="Söhne"/>
              </a:rPr>
              <a:t>The inflammatory response can also </a:t>
            </a:r>
            <a:r>
              <a:rPr lang="en-US" b="1" i="0" u="sng" dirty="0">
                <a:solidFill>
                  <a:schemeClr val="accent1"/>
                </a:solidFill>
                <a:effectLst/>
                <a:latin typeface="Söhne"/>
              </a:rPr>
              <a:t>activate the coagulation system</a:t>
            </a:r>
            <a:r>
              <a:rPr lang="en-US" b="0" i="0" dirty="0">
                <a:effectLst/>
                <a:latin typeface="Söhne"/>
              </a:rPr>
              <a:t>, leading to the formation of microthrombi in the capillaries.</a:t>
            </a:r>
          </a:p>
          <a:p>
            <a:pPr marL="0" indent="0" algn="l">
              <a:buNone/>
            </a:pPr>
            <a:r>
              <a:rPr lang="en-US" b="0" i="0" dirty="0">
                <a:effectLst/>
                <a:latin typeface="Söhne"/>
              </a:rPr>
              <a:t>The </a:t>
            </a:r>
            <a:r>
              <a:rPr lang="en-US" b="1" i="0" u="sng" dirty="0">
                <a:solidFill>
                  <a:schemeClr val="accent1"/>
                </a:solidFill>
                <a:effectLst/>
                <a:latin typeface="Söhne"/>
              </a:rPr>
              <a:t>microthrombi can further impair gas exchange </a:t>
            </a:r>
            <a:r>
              <a:rPr lang="en-US" b="0" i="0" dirty="0">
                <a:effectLst/>
                <a:latin typeface="Söhne"/>
              </a:rPr>
              <a:t>by reducing the surface area available for gas exchange and increasing the diffusion distance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17569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181" y="0"/>
            <a:ext cx="1671955" cy="1567815"/>
          </a:xfrm>
          <a:custGeom>
            <a:avLst/>
            <a:gdLst/>
            <a:ahLst/>
            <a:cxnLst/>
            <a:rect l="l" t="t" r="r" b="b"/>
            <a:pathLst>
              <a:path w="1671955" h="1567815">
                <a:moveTo>
                  <a:pt x="1671866" y="275475"/>
                </a:moveTo>
                <a:lnTo>
                  <a:pt x="1396403" y="0"/>
                </a:lnTo>
                <a:lnTo>
                  <a:pt x="0" y="0"/>
                </a:lnTo>
                <a:lnTo>
                  <a:pt x="0" y="1188339"/>
                </a:lnTo>
                <a:lnTo>
                  <a:pt x="379514" y="1567815"/>
                </a:lnTo>
                <a:lnTo>
                  <a:pt x="980821" y="966508"/>
                </a:lnTo>
                <a:lnTo>
                  <a:pt x="1215504" y="1201166"/>
                </a:lnTo>
                <a:lnTo>
                  <a:pt x="1671866" y="744855"/>
                </a:lnTo>
                <a:lnTo>
                  <a:pt x="1437157" y="510184"/>
                </a:lnTo>
                <a:lnTo>
                  <a:pt x="1671866" y="275475"/>
                </a:lnTo>
                <a:close/>
              </a:path>
            </a:pathLst>
          </a:custGeom>
          <a:solidFill>
            <a:srgbClr val="155F82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3550" y="0"/>
            <a:ext cx="2838450" cy="1485265"/>
          </a:xfrm>
          <a:custGeom>
            <a:avLst/>
            <a:gdLst/>
            <a:ahLst/>
            <a:cxnLst/>
            <a:rect l="l" t="t" r="r" b="b"/>
            <a:pathLst>
              <a:path w="2838450" h="1485265">
                <a:moveTo>
                  <a:pt x="2838450" y="0"/>
                </a:moveTo>
                <a:lnTo>
                  <a:pt x="0" y="0"/>
                </a:lnTo>
                <a:lnTo>
                  <a:pt x="793089" y="753262"/>
                </a:lnTo>
                <a:lnTo>
                  <a:pt x="547497" y="998855"/>
                </a:lnTo>
                <a:lnTo>
                  <a:pt x="1033653" y="1485011"/>
                </a:lnTo>
                <a:lnTo>
                  <a:pt x="1291780" y="1226883"/>
                </a:lnTo>
                <a:lnTo>
                  <a:pt x="1554480" y="1476375"/>
                </a:lnTo>
                <a:lnTo>
                  <a:pt x="2838450" y="256794"/>
                </a:lnTo>
                <a:lnTo>
                  <a:pt x="2838450" y="0"/>
                </a:lnTo>
                <a:close/>
              </a:path>
            </a:pathLst>
          </a:custGeom>
          <a:solidFill>
            <a:srgbClr val="0E9ED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 descr="A diagram of a lung&#10;&#10;Description automatically generated">
            <a:extLst>
              <a:ext uri="{FF2B5EF4-FFF2-40B4-BE49-F238E27FC236}">
                <a16:creationId xmlns:a16="http://schemas.microsoft.com/office/drawing/2014/main" id="{6A3278F6-AF26-2ECD-F65B-52E0AEB93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337" y="317751"/>
            <a:ext cx="4981074" cy="62224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</TotalTime>
  <Words>1139</Words>
  <Application>Microsoft Office PowerPoint</Application>
  <PresentationFormat>Widescreen</PresentationFormat>
  <Paragraphs>136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.SFUI-Regular</vt:lpstr>
      <vt:lpstr>Arial</vt:lpstr>
      <vt:lpstr>Arial MT</vt:lpstr>
      <vt:lpstr>Calibri</vt:lpstr>
      <vt:lpstr>Cambria</vt:lpstr>
      <vt:lpstr>Gotham HTF</vt:lpstr>
      <vt:lpstr>Söhne</vt:lpstr>
      <vt:lpstr>Trebuchet MS</vt:lpstr>
      <vt:lpstr>Wingdings</vt:lpstr>
      <vt:lpstr>Office Theme</vt:lpstr>
      <vt:lpstr>Acute Respiratory Distrss Syndrome   (ARDS) </vt:lpstr>
      <vt:lpstr>CONTENT</vt:lpstr>
      <vt:lpstr>Definition</vt:lpstr>
      <vt:lpstr>Causes</vt:lpstr>
      <vt:lpstr>indirect lung injury:</vt:lpstr>
      <vt:lpstr>Pathophysiolgy </vt:lpstr>
      <vt:lpstr>PowerPoint Presentation</vt:lpstr>
      <vt:lpstr>PowerPoint Presentation</vt:lpstr>
      <vt:lpstr>PowerPoint Presentation</vt:lpstr>
      <vt:lpstr>Amiodarone Pulmonary Toxicity:</vt:lpstr>
      <vt:lpstr>Clinical Features</vt:lpstr>
      <vt:lpstr>2012 Berlin definition for  diagnosing ARDS:</vt:lpstr>
      <vt:lpstr>diagnosis</vt:lpstr>
      <vt:lpstr>PowerPoint Presentation</vt:lpstr>
      <vt:lpstr>PowerPoint Presentation</vt:lpstr>
      <vt:lpstr>PowerPoint Presentation</vt:lpstr>
      <vt:lpstr>Treatment</vt:lpstr>
      <vt:lpstr>3- Use of a conservative fluid management strategy</vt:lpstr>
      <vt:lpstr>complications</vt:lpstr>
      <vt:lpstr>prognosis</vt:lpstr>
      <vt:lpstr>PowerPoint Presentation</vt:lpstr>
      <vt:lpstr>One of the following is not a feature of ARDS 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 Respiratory Distress Syndrome (ARDS) </dc:title>
  <dc:creator>اباء الحميدي</dc:creator>
  <cp:lastModifiedBy>محمد طلال عبد المحسن الحباشنه</cp:lastModifiedBy>
  <cp:revision>20</cp:revision>
  <dcterms:created xsi:type="dcterms:W3CDTF">2021-10-08T16:43:47Z</dcterms:created>
  <dcterms:modified xsi:type="dcterms:W3CDTF">2024-10-22T14:59:24Z</dcterms:modified>
</cp:coreProperties>
</file>