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D22CB-DA31-47EE-9FA6-E4DE418EA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C0BBD5-294B-48ED-8C3A-F9B95D966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62246-CACC-44DD-8D52-7CE327BF5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A66E-435B-4809-862C-1BD25489157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88871-703D-4C90-932F-D9325D3EF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017AC-B7AC-4674-95EF-C6EDDA2A5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8FC0-358A-498B-B0D3-10FEEDE3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9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D5F9F-007E-438F-BEEA-702B12809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E35FE8-68E1-4F55-89F2-64A989CDD6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3E88D-3E45-4A0F-8592-8475728ED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A66E-435B-4809-862C-1BD25489157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44F47-EC7A-4914-B0F6-A1F68AA95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E6326-FC69-46BD-B018-42510C64F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8FC0-358A-498B-B0D3-10FEEDE3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93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32AA41-CAA4-46F6-8078-C22D70F7B6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2BBCE-53D5-4FF5-88C7-F57427FC3A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23380-DCA1-4B94-817F-8A1627C3D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A66E-435B-4809-862C-1BD25489157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B5115-6B21-4EA0-B94E-F83B90903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151FA-50E9-4ED5-AB52-29182BCC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8FC0-358A-498B-B0D3-10FEEDE3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6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4A348-380C-410A-958C-2F43C18D4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998B1-8958-4E80-A519-828CCCAE2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49E6E-8CBE-4945-B88F-68A63CDE1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A66E-435B-4809-862C-1BD25489157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DFA8C-30DF-4F7E-BC53-04BDFEC6B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AB9AA-7ADA-43B9-8A41-1FAE350C6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8FC0-358A-498B-B0D3-10FEEDE3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20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F7599-06F5-4E9A-B0ED-482521325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5F1C9-A06B-4277-BBE3-C99AF94F8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9A9EE-9C6D-4152-AD20-28DAB3552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A66E-435B-4809-862C-1BD25489157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E345F-2FC3-453F-9C8C-6FE051E5D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3F8F5-F918-4B99-AC33-19F624C6E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8FC0-358A-498B-B0D3-10FEEDE3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7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BE62-34E1-45B5-9C41-08D55AE9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F0BE6-06D5-44E4-AEF3-9798E256B5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387E1-FA3A-4937-A4C1-82E387E3C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F6430-10B5-44D5-B86C-11288D675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A66E-435B-4809-862C-1BD25489157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53E98-CCF9-4F47-9645-5B4ABDA35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0527D-E34E-4F3A-9C23-DEF41A19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8FC0-358A-498B-B0D3-10FEEDE3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36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A7219-D7E6-4B70-961F-757BA129B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C5AB-8616-461F-BB96-D7085DD2C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33BFAF-61AE-4A58-8E12-9F5C3598A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83523-6B6D-4609-86DB-0DDE033B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2026AD-718F-44EC-865F-7E0A173AFC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BB723F-AE3D-4646-82AD-8E6C16B03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A66E-435B-4809-862C-1BD25489157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A8403C-0113-4111-83F2-1F221A9F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1278D3-3AFA-42E0-84EB-755D7DF9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8FC0-358A-498B-B0D3-10FEEDE3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37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DC28-5078-4CC4-96B0-5D3397981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9F7D87-EE27-4488-8DA6-38BE6BF71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A66E-435B-4809-862C-1BD25489157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9B2C5-2CC6-4886-862A-F8AE04942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CA07A1-0EEE-4B4B-9CEE-F6F20E7E9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8FC0-358A-498B-B0D3-10FEEDE3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49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E3E60E-6A58-4F87-9C0A-F0BCF6C8C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A66E-435B-4809-862C-1BD25489157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F780DB-D8CC-4AF0-9597-7402975FD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AD7ED-82D6-4351-AA0B-0CE193163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8FC0-358A-498B-B0D3-10FEEDE3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23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E2DAC-0E5B-4A90-94CF-338CBF4E7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27A84-99B0-4297-8AD9-C8ACD4F9F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B2D888-FBD5-4AB7-9ABD-5ABC3B570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B52A9-E0A3-4673-9DBA-C6207C154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A66E-435B-4809-862C-1BD25489157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ADA44-7217-4B09-B177-B6D3FF844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9F443-8ADB-4A63-AEEB-6948C2F37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8FC0-358A-498B-B0D3-10FEEDE3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6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94058-3FBE-434E-8757-F6635B745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976412-981A-490F-9091-184F742023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68DD3E-9670-48B8-8DB4-4777C173B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A7C5B-546F-46DD-A0B1-50B8E254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A66E-435B-4809-862C-1BD25489157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BD53E-5A5D-4DF1-9504-36C63F0B8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F6C3E-FBD0-4FF1-9C68-39BCD9A7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8FC0-358A-498B-B0D3-10FEEDE3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87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1930E7-16D0-4B6D-8AB9-1438B0A4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471BE-FADE-43F0-89D5-DF160A4A7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A9B5D-A3CD-4757-BA7F-CAF90F30BB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4A66E-435B-4809-862C-1BD25489157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A241C-ED85-432E-8AE0-5CB9FB0549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C3A8F-62F4-417C-BA30-9617AE658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38FC0-358A-498B-B0D3-10FEEDE33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3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03BF3B-0833-4944-BCFD-82949AB88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FECB24-328E-432C-9801-A2784CCA0714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52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29B2FC-A992-4FC2-A064-B8C900CEB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834FC1-4FFC-4A40-AB3E-C100428B3396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71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921A0F-780D-4799-A1A6-18F60894C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983605-1612-4E5E-9BCF-CCE5E6A4D795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42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462939-C524-434B-AFAA-39C756E1F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5505F1-4986-4ED6-8BEE-83A40C033B68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35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937D97-198E-4100-88C2-E0685C20A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6094CE-5D44-44EB-A2F0-42CAF6B5408E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61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4BEEE3-D29B-4CE2-8749-862309AA3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BF29CC-56E9-4F16-A5F2-6D1DE2FD05D7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02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E51C03-9537-4A19-B49D-2EF207DB1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25DA08-B696-4D0A-83C5-C9B339A3D5BF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68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43D9A-29D2-4C2C-83B3-366324749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BA3974-5C10-4F45-ABA4-D89B1B72D955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01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07185C-3C57-4929-8FE2-AF099ED16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15AC00-A2C4-4F69-921C-A27308E361BB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62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74964E-0C11-43FC-96B7-9AB0FEE47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B2EAA0-5B0A-48E3-81AF-3E3B33DD7FEA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39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842228-56A6-497C-96DE-26C54EB8F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CD81F-8871-44BD-AE90-D5F13C2CE088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00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7EB5F-642C-4E25-BB66-417DEE4AB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094797-825A-41DD-8C86-20E10264E817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36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4473AC-5F39-484F-B25C-996A25F1F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5D195C-652A-4E62-9328-47CF2154597E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47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2DEA34-3603-4634-8DC9-79C501AA8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34AFAB-C4A2-43E8-93AF-377FC4899B8B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37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4226E-D53E-4B88-8AB4-E2C2BE006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7E44B8-6565-4B15-9890-1FB67D57F4D3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9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D1063-02BF-41EF-8583-E6EFB8EC6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20AF25-D81A-481A-9110-C91D12CF9341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89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CB5B14-AA88-45F0-9253-CEC6A5929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063ECD-9F1C-416A-B996-3812D9A41725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47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41C97-3023-4F46-9F12-4A0A12D33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44C2DF-53F1-4B9D-8332-6581EE561C63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26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273051-EFDB-4861-89E6-C542BFDD9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44BBAE-E5BC-4A1E-97E9-67FB017CFEBA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77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385F76-A7A9-4C1A-8DDF-44467CB1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BC1B4-123C-46EE-A3EA-2BD137D95716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17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201F3-887A-4ED0-A5A5-3E93B30C6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CF8C13-80DF-46AA-AE3A-F404182E3838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55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9CCB91-F5F5-457A-BF4E-767BA18E4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40313E-D5DC-43B9-AF4B-A69C0E4CFD7D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97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43DB72-118A-400B-909B-9A003E844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039F1A-5196-4C36-964A-B9D0727CC34A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6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BB904-4259-40F2-B2EE-93F9DCC7B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A67DB7-73C7-4603-9221-AF46A6A08F15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47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7521F0-48FE-48E3-BF26-EE7DA3EDF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ED43E2-E778-49A5-AE75-FE291FADC5A8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25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123CD-0D9A-4B7C-8536-990DF4EE6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B981D7-1EB4-4C2D-8D78-092BF88141CE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02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61A62-3FB1-4987-B428-D785F67CD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E73804-59CC-42BC-85D7-AF8CF9B9E7E1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34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C2FC95-E308-4A80-9762-B41618EE7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109A7B-1534-4038-9516-F66B17ED72E1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60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DC6590-7414-4389-B4F5-099434544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C78CC9-A732-4B42-815A-DFD0FFEF0639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37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B2C3E4-93FC-4F90-9447-3530F7D64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0AFCB2-A4B6-450F-9342-C9CA19D9658E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51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9543D2-FCD0-483C-826E-5D67A42EA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0B86DB-1FF1-4D68-A9C2-874F985E8D33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99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833ADC-9940-4ED3-9428-72B75A2AF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16FDC2-9E51-413B-B3A3-38A31B88EEC9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87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42869A-F755-4523-B1E6-A70C7A136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7676F8-F320-4CF6-9655-BC4182B6BAC6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0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D88523-57A1-459E-8962-BE48D4AF1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7145F0-92B7-465D-B8CF-78013825D2D7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06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DC733-E69D-4B9C-804B-707E9DFA0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5775F4-8251-4BBB-87B8-78EE09787D8D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33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1ACB29-9274-401B-BCAF-786A92506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B7BC7E-F7D5-4DA3-BAAC-5DC4E119215A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28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072D8-0F20-4C50-96D5-73D84E925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79235A-0185-477D-9B2C-DCD8DDEE37F1}"/>
              </a:ext>
            </a:extLst>
          </p:cNvPr>
          <p:cNvSpPr txBox="1"/>
          <p:nvPr/>
        </p:nvSpPr>
        <p:spPr>
          <a:xfrm>
            <a:off x="9903655" y="5092505"/>
            <a:ext cx="2288345" cy="1765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02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Widescreen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jomana dahi</dc:creator>
  <cp:lastModifiedBy>jomana dahi</cp:lastModifiedBy>
  <cp:revision>5</cp:revision>
  <dcterms:created xsi:type="dcterms:W3CDTF">2021-03-24T08:50:20Z</dcterms:created>
  <dcterms:modified xsi:type="dcterms:W3CDTF">2021-03-24T09:29:40Z</dcterms:modified>
</cp:coreProperties>
</file>