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6" r:id="rId4"/>
    <p:sldId id="290" r:id="rId5"/>
    <p:sldId id="291" r:id="rId6"/>
    <p:sldId id="261" r:id="rId7"/>
    <p:sldId id="279" r:id="rId8"/>
    <p:sldId id="293" r:id="rId9"/>
    <p:sldId id="294" r:id="rId10"/>
    <p:sldId id="295" r:id="rId11"/>
    <p:sldId id="296" r:id="rId12"/>
    <p:sldId id="297" r:id="rId13"/>
    <p:sldId id="300" r:id="rId14"/>
    <p:sldId id="298" r:id="rId15"/>
    <p:sldId id="29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MEDIAN &amp; ULNAR NERVES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029200" cy="6096000"/>
          </a:xfrm>
        </p:spPr>
      </p:pic>
    </p:spTree>
    <p:extLst>
      <p:ext uri="{BB962C8B-B14F-4D97-AF65-F5344CB8AC3E}">
        <p14:creationId xmlns:p14="http://schemas.microsoft.com/office/powerpoint/2010/main" val="19262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53234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ULNAR NERVE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5410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C.&amp; R.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forearm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forearm ( ) 2 heads of flexor carpi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ulnaris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medial side  of forearm   ( ) flexor carpi ulnaris&amp; flexor digitorum  profundus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above the wrist it becomes superficial covered only by skin 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 superficial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through) flexor retinaculum 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4937078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ULNAR NERVE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5638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.&amp;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flexor retinaculum ,it divides into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Superficial division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medial side of hand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2-deep division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)abductor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minimi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opponens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curves laterally 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510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ULNAR NERVE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7086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forearm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A-Muscular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branches to: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carpi ulnaris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of flexor digitorum profundus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B-Articular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Elbow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C-Cutaneous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branch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of medial 1/3 of palm.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cutaneous branch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of medial 1/3 of dorsum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dorsum of medial 1 1/2 fingers.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518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ULNAR NERVE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7086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Muscular branches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muscles of the hand except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(Muscles supplied by median nerve)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cutaneous branches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Palmar digital branches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palmar surface of medial 1 1/2 fingers.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ULNAR NERVE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6705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injury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elbow:-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loss:-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med. 1/3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 &amp; med. 1 1/2 fingers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affection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muscles supplied by ulnar nerve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-loss of flexion of distal phalanx of medial 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Weak flexion of wrist with abduction of hand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-loss of adduction of thumb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Inability to put hand in writing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48000"/>
            <a:ext cx="25908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ULNAR NERVE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7086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injury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elbow:-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claw hand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 (m/p) joints&amp; flexion of (I/p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medial 2 fingers.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index &amp; middle finger are less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Lumbricals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supplied by median nerve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wrist:-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loss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palmer surface of med. 1 1/2 fingers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affection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elbow except  F.CU &amp; medial 1/2 of F.D.P.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Deformity: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claw hand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531"/>
            <a:ext cx="3544615" cy="3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11"/>
            <a:ext cx="4942981" cy="6854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6868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MEDIAN NERVE</a:t>
            </a: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0" y="609600"/>
            <a:ext cx="7924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roots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:- from lateral cord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:- from medial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5 , 6 , 7, 8, T1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C.&amp; 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axilla &amp; arm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&amp;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part of brachial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insertion of Coracobrachialis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crosses in front of brachial art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lateral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cubital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to brachial artery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MEDIAN NERVE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0"/>
            <a:ext cx="7848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&amp; R.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forearm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forearm ( ) 2 heads of pronator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midline of forearm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between FDS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FDP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above the wrist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superficial covered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by skin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fascia (the dangerous 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 deep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retinaculum (in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carpal tunnel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hand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distal to flexor retinaculum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divides into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medial &amp; lateral branches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Algerian" panose="04020705040A02060702" pitchFamily="82" charset="0"/>
              </a:rPr>
              <a:t>MEDIAN NERVE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1000"/>
            <a:ext cx="70104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forearm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A-Muscular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branches:-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1-in cubital fossa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Pronator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 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2-ant. interosseous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median 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heads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pronator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(  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FPL &amp; FDP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to pronator quadratus.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supply: 1-pronator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quadratus.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2-flex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pollicis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3-Lateral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of flex. digit.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Profundus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"/>
            <a:ext cx="5562601" cy="617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Median nerve</a:t>
            </a: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forearm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B-Cutaneous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branches:-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palmar cutaneous branch: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skin of lateral 2/3 of palm.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-Articular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Elbow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radio ulnar joints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A-Muscular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thenar eminence  muscles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&amp; 2nd. Lumbricals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B-Cutaneous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Palmar digital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to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  fingers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the dorsal surface of their proximal phalanges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"/>
            <a:ext cx="2667001" cy="320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Median nerve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injury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the elbow:-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loss:-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lat. 2/3 of palm&amp; lat. 3 1/2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dorsal surface of their proximal phalanges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affection:-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•Paralysis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muscles supplied by median nerve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•Leading to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flexion of wrist with adduction of hand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flexion &amp; opposition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APE HAND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•Extended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•Loss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•Wasting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thenar eminence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2900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810000"/>
            <a:ext cx="3352800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"/>
            <a:ext cx="2667001" cy="36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Median nerve</a:t>
            </a: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66294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injury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wrist:-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loss:-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lat. 3 1/2 fingers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dorsal surface of their proximal phalanges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affection:-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•paralysis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thenar eminence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,,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1st. &amp; 2nd. Lumbricals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APE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Carpal tunnel syndrome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of median nerve in carpal tunnel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above wrist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"/>
            <a:ext cx="22860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Algerian" panose="04020705040A02060702" pitchFamily="82" charset="0"/>
              </a:rPr>
              <a:t>ULNAR NERVE </a:t>
            </a:r>
            <a:endParaRPr lang="ar-EG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11"/>
            <a:ext cx="4800600" cy="6854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ULNAR NERVE </a:t>
            </a:r>
            <a:r>
              <a:rPr lang="ar-EG" dirty="0">
                <a:latin typeface="Algerian" panose="04020705040A02060702" pitchFamily="82" charset="0"/>
              </a:rPr>
              <a:t/>
            </a:r>
            <a:br>
              <a:rPr lang="ar-EG" dirty="0"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410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medial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medial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value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C8,T1 +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C7(from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nerve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C.&amp; 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axilla &amp; arm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axillary &amp;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part of brachial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Coracobrachialis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pierces medial intermuscular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septum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enter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compartment of arm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enters the cubital fossa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behind medial epicondyle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360206BF95B459A374A5B79BB4F6F" ma:contentTypeVersion="2" ma:contentTypeDescription="Create a new document." ma:contentTypeScope="" ma:versionID="88e8acd4abe999bd7175713e3687d927">
  <xsd:schema xmlns:xsd="http://www.w3.org/2001/XMLSchema" xmlns:xs="http://www.w3.org/2001/XMLSchema" xmlns:p="http://schemas.microsoft.com/office/2006/metadata/properties" xmlns:ns2="45470c9e-c72c-460b-9d5f-b80e2a9e7a5a" targetNamespace="http://schemas.microsoft.com/office/2006/metadata/properties" ma:root="true" ma:fieldsID="0fa09ea065c4b498e18a9e412fd13ede" ns2:_="">
    <xsd:import namespace="45470c9e-c72c-460b-9d5f-b80e2a9e7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70c9e-c72c-460b-9d5f-b80e2a9e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6966E3-FCBC-4FD7-9594-A472A7A448B0}"/>
</file>

<file path=customXml/itemProps2.xml><?xml version="1.0" encoding="utf-8"?>
<ds:datastoreItem xmlns:ds="http://schemas.openxmlformats.org/officeDocument/2006/customXml" ds:itemID="{FDE35DC2-B043-46B5-8223-77D446C0ADA7}"/>
</file>

<file path=customXml/itemProps3.xml><?xml version="1.0" encoding="utf-8"?>
<ds:datastoreItem xmlns:ds="http://schemas.openxmlformats.org/officeDocument/2006/customXml" ds:itemID="{797DF237-4150-4598-BC41-E1E0020FFF73}"/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926</Words>
  <Application>Microsoft Office PowerPoint</Application>
  <PresentationFormat>On-screen Show (4:3)</PresentationFormat>
  <Paragraphs>183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MEDIAN &amp; ULNAR NERVES</vt:lpstr>
      <vt:lpstr>MEDIAN NERVE</vt:lpstr>
      <vt:lpstr>MEDIAN NERVE</vt:lpstr>
      <vt:lpstr>MEDIAN NERVE</vt:lpstr>
      <vt:lpstr>Median nerve</vt:lpstr>
      <vt:lpstr>Median nerve</vt:lpstr>
      <vt:lpstr>Median nerve</vt:lpstr>
      <vt:lpstr>PowerPoint Presentation</vt:lpstr>
      <vt:lpstr>ULNAR NERVE  </vt:lpstr>
      <vt:lpstr>ULNAR NERVE</vt:lpstr>
      <vt:lpstr>ULNAR NERVE</vt:lpstr>
      <vt:lpstr>ULNAR NERVE</vt:lpstr>
      <vt:lpstr>ULNAR NERVE</vt:lpstr>
      <vt:lpstr>ULNAR NERVE</vt:lpstr>
      <vt:lpstr>ULNAR NERVE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SDF</dc:creator>
  <cp:lastModifiedBy>A SDF</cp:lastModifiedBy>
  <cp:revision>174</cp:revision>
  <dcterms:created xsi:type="dcterms:W3CDTF">2006-08-16T00:00:00Z</dcterms:created>
  <dcterms:modified xsi:type="dcterms:W3CDTF">2022-04-04T19:34:48Z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0x0101000EB360206BF95B459A374A5B79BB4F6F</vt:lpwstr>
  </property>
</Properties>
</file>