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3"/>
    <p:sldMasterId id="2147483662" r:id="rId4"/>
    <p:sldMasterId id="2147483950" r:id="rId5"/>
    <p:sldMasterId id="2147483963" r:id="rId6"/>
    <p:sldMasterId id="2147483977" r:id="rId7"/>
    <p:sldMasterId id="2147485566" r:id="rId8"/>
  </p:sldMasterIdLst>
  <p:notesMasterIdLst>
    <p:notesMasterId r:id="rId32"/>
  </p:notesMasterIdLst>
  <p:sldIdLst>
    <p:sldId id="256" r:id="rId9"/>
    <p:sldId id="374" r:id="rId10"/>
    <p:sldId id="375" r:id="rId11"/>
    <p:sldId id="376" r:id="rId12"/>
    <p:sldId id="291" r:id="rId13"/>
    <p:sldId id="319" r:id="rId14"/>
    <p:sldId id="345" r:id="rId15"/>
    <p:sldId id="377" r:id="rId16"/>
    <p:sldId id="367" r:id="rId17"/>
    <p:sldId id="346" r:id="rId18"/>
    <p:sldId id="351" r:id="rId19"/>
    <p:sldId id="352" r:id="rId20"/>
    <p:sldId id="353" r:id="rId21"/>
    <p:sldId id="378" r:id="rId22"/>
    <p:sldId id="358" r:id="rId23"/>
    <p:sldId id="282" r:id="rId24"/>
    <p:sldId id="371" r:id="rId25"/>
    <p:sldId id="369" r:id="rId26"/>
    <p:sldId id="382" r:id="rId27"/>
    <p:sldId id="370" r:id="rId28"/>
    <p:sldId id="323" r:id="rId29"/>
    <p:sldId id="380" r:id="rId30"/>
    <p:sldId id="381" r:id="rId31"/>
  </p:sldIdLst>
  <p:sldSz cx="9144000" cy="6858000" type="screen4x3"/>
  <p:notesSz cx="6858000" cy="9144000"/>
  <p:defaultTextStyle>
    <a:defPPr>
      <a:defRPr lang="ar-SA"/>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114" y="48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6.xml" /><Relationship Id="rId13" Type="http://schemas.openxmlformats.org/officeDocument/2006/relationships/slide" Target="slides/slide5.xml" /><Relationship Id="rId18" Type="http://schemas.openxmlformats.org/officeDocument/2006/relationships/slide" Target="slides/slide10.xml" /><Relationship Id="rId26" Type="http://schemas.openxmlformats.org/officeDocument/2006/relationships/slide" Target="slides/slide18.xml" /><Relationship Id="rId3" Type="http://schemas.openxmlformats.org/officeDocument/2006/relationships/slideMaster" Target="slideMasters/slideMaster1.xml" /><Relationship Id="rId21" Type="http://schemas.openxmlformats.org/officeDocument/2006/relationships/slide" Target="slides/slide13.xml" /><Relationship Id="rId34" Type="http://schemas.openxmlformats.org/officeDocument/2006/relationships/viewProps" Target="viewProps.xml" /><Relationship Id="rId7" Type="http://schemas.openxmlformats.org/officeDocument/2006/relationships/slideMaster" Target="slideMasters/slideMaster5.xml" /><Relationship Id="rId12" Type="http://schemas.openxmlformats.org/officeDocument/2006/relationships/slide" Target="slides/slide4.xml" /><Relationship Id="rId17" Type="http://schemas.openxmlformats.org/officeDocument/2006/relationships/slide" Target="slides/slide9.xml" /><Relationship Id="rId25" Type="http://schemas.openxmlformats.org/officeDocument/2006/relationships/slide" Target="slides/slide17.xml" /><Relationship Id="rId33" Type="http://schemas.openxmlformats.org/officeDocument/2006/relationships/presProps" Target="presProps.xml" /><Relationship Id="rId2" Type="http://schemas.openxmlformats.org/officeDocument/2006/relationships/customXml" Target="../customXml/item2.xml" /><Relationship Id="rId16" Type="http://schemas.openxmlformats.org/officeDocument/2006/relationships/slide" Target="slides/slide8.xml" /><Relationship Id="rId20" Type="http://schemas.openxmlformats.org/officeDocument/2006/relationships/slide" Target="slides/slide12.xml" /><Relationship Id="rId29" Type="http://schemas.openxmlformats.org/officeDocument/2006/relationships/slide" Target="slides/slide21.xml" /><Relationship Id="rId1" Type="http://schemas.openxmlformats.org/officeDocument/2006/relationships/customXml" Target="../customXml/item1.xml" /><Relationship Id="rId6" Type="http://schemas.openxmlformats.org/officeDocument/2006/relationships/slideMaster" Target="slideMasters/slideMaster4.xml" /><Relationship Id="rId11" Type="http://schemas.openxmlformats.org/officeDocument/2006/relationships/slide" Target="slides/slide3.xml" /><Relationship Id="rId24" Type="http://schemas.openxmlformats.org/officeDocument/2006/relationships/slide" Target="slides/slide16.xml" /><Relationship Id="rId32" Type="http://schemas.openxmlformats.org/officeDocument/2006/relationships/notesMaster" Target="notesMasters/notesMaster1.xml" /><Relationship Id="rId5" Type="http://schemas.openxmlformats.org/officeDocument/2006/relationships/slideMaster" Target="slideMasters/slideMaster3.xml" /><Relationship Id="rId15" Type="http://schemas.openxmlformats.org/officeDocument/2006/relationships/slide" Target="slides/slide7.xml" /><Relationship Id="rId23" Type="http://schemas.openxmlformats.org/officeDocument/2006/relationships/slide" Target="slides/slide15.xml" /><Relationship Id="rId28" Type="http://schemas.openxmlformats.org/officeDocument/2006/relationships/slide" Target="slides/slide20.xml" /><Relationship Id="rId36" Type="http://schemas.openxmlformats.org/officeDocument/2006/relationships/tableStyles" Target="tableStyles.xml" /><Relationship Id="rId10" Type="http://schemas.openxmlformats.org/officeDocument/2006/relationships/slide" Target="slides/slide2.xml" /><Relationship Id="rId19" Type="http://schemas.openxmlformats.org/officeDocument/2006/relationships/slide" Target="slides/slide11.xml" /><Relationship Id="rId31" Type="http://schemas.openxmlformats.org/officeDocument/2006/relationships/slide" Target="slides/slide23.xml" /><Relationship Id="rId4" Type="http://schemas.openxmlformats.org/officeDocument/2006/relationships/slideMaster" Target="slideMasters/slideMaster2.xml" /><Relationship Id="rId9" Type="http://schemas.openxmlformats.org/officeDocument/2006/relationships/slide" Target="slides/slide1.xml" /><Relationship Id="rId14" Type="http://schemas.openxmlformats.org/officeDocument/2006/relationships/slide" Target="slides/slide6.xml" /><Relationship Id="rId22" Type="http://schemas.openxmlformats.org/officeDocument/2006/relationships/slide" Target="slides/slide14.xml" /><Relationship Id="rId27" Type="http://schemas.openxmlformats.org/officeDocument/2006/relationships/slide" Target="slides/slide19.xml" /><Relationship Id="rId30" Type="http://schemas.openxmlformats.org/officeDocument/2006/relationships/slide" Target="slides/slide22.xml" /><Relationship Id="rId35"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06E25043-11BF-6426-DFC5-A3DEE69A272D}"/>
              </a:ext>
            </a:extLst>
          </p:cNvPr>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atin typeface="Arial" charset="0"/>
                <a:cs typeface="Arial" charset="0"/>
              </a:defRPr>
            </a:lvl1pPr>
          </a:lstStyle>
          <a:p>
            <a:pPr>
              <a:defRPr/>
            </a:pPr>
            <a:endParaRPr lang="en-US"/>
          </a:p>
        </p:txBody>
      </p:sp>
      <p:sp>
        <p:nvSpPr>
          <p:cNvPr id="68611" name="Rectangle 3">
            <a:extLst>
              <a:ext uri="{FF2B5EF4-FFF2-40B4-BE49-F238E27FC236}">
                <a16:creationId xmlns:a16="http://schemas.microsoft.com/office/drawing/2014/main" id="{7B1A984F-8229-14B3-3AAB-2BB9D2C541D1}"/>
              </a:ext>
            </a:extLst>
          </p:cNvPr>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200">
                <a:latin typeface="Arial" charset="0"/>
                <a:cs typeface="Arial" charset="0"/>
              </a:defRPr>
            </a:lvl1pPr>
          </a:lstStyle>
          <a:p>
            <a:pPr>
              <a:defRPr/>
            </a:pPr>
            <a:endParaRPr lang="en-US"/>
          </a:p>
        </p:txBody>
      </p:sp>
      <p:sp>
        <p:nvSpPr>
          <p:cNvPr id="33796" name="Rectangle 4">
            <a:extLst>
              <a:ext uri="{FF2B5EF4-FFF2-40B4-BE49-F238E27FC236}">
                <a16:creationId xmlns:a16="http://schemas.microsoft.com/office/drawing/2014/main" id="{1E187827-874B-9506-9E8E-736D7C9D48D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a:extLst>
              <a:ext uri="{FF2B5EF4-FFF2-40B4-BE49-F238E27FC236}">
                <a16:creationId xmlns:a16="http://schemas.microsoft.com/office/drawing/2014/main" id="{1DFAD924-E353-0726-1A59-F9092053473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a:extLst>
              <a:ext uri="{FF2B5EF4-FFF2-40B4-BE49-F238E27FC236}">
                <a16:creationId xmlns:a16="http://schemas.microsoft.com/office/drawing/2014/main" id="{8AC9110A-301B-ADAF-9C18-89D9FE528AF7}"/>
              </a:ext>
            </a:extLst>
          </p:cNvPr>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atin typeface="Arial" charset="0"/>
                <a:cs typeface="Arial" charset="0"/>
              </a:defRPr>
            </a:lvl1pPr>
          </a:lstStyle>
          <a:p>
            <a:pPr>
              <a:defRPr/>
            </a:pPr>
            <a:endParaRPr lang="en-US"/>
          </a:p>
        </p:txBody>
      </p:sp>
      <p:sp>
        <p:nvSpPr>
          <p:cNvPr id="68615" name="Rectangle 7">
            <a:extLst>
              <a:ext uri="{FF2B5EF4-FFF2-40B4-BE49-F238E27FC236}">
                <a16:creationId xmlns:a16="http://schemas.microsoft.com/office/drawing/2014/main" id="{AFF523A8-3DBC-887D-82F5-34E19AC1B0E3}"/>
              </a:ext>
            </a:extLst>
          </p:cNvPr>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a:lvl1pPr>
          </a:lstStyle>
          <a:p>
            <a:fld id="{16E74290-8633-4D28-9C2B-F831A3E4D593}" type="slidenum">
              <a:rPr lang="ar-SA" altLang="ar-JO"/>
              <a:pPr/>
              <a:t>‹#›</a:t>
            </a:fld>
            <a:endParaRPr lang="en-US" altLang="ar-JO"/>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0271CDB-649A-5E23-AC95-83F032A6D4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E0AE31-8435-DCF8-1827-7B614ACD47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84576DF-18AD-CB70-0DE2-75514BF1129B}"/>
              </a:ext>
            </a:extLst>
          </p:cNvPr>
          <p:cNvSpPr>
            <a:spLocks noGrp="1" noChangeArrowheads="1"/>
          </p:cNvSpPr>
          <p:nvPr>
            <p:ph type="sldNum" sz="quarter" idx="12"/>
          </p:nvPr>
        </p:nvSpPr>
        <p:spPr>
          <a:ln/>
        </p:spPr>
        <p:txBody>
          <a:bodyPr/>
          <a:lstStyle>
            <a:lvl1pPr>
              <a:defRPr/>
            </a:lvl1pPr>
          </a:lstStyle>
          <a:p>
            <a:fld id="{94261155-0BF3-464F-9873-94C9701CCB6F}" type="slidenum">
              <a:rPr lang="ar-SA" altLang="ar-JO"/>
              <a:pPr/>
              <a:t>‹#›</a:t>
            </a:fld>
            <a:endParaRPr lang="en-US" altLang="ar-JO"/>
          </a:p>
        </p:txBody>
      </p:sp>
    </p:spTree>
    <p:extLst>
      <p:ext uri="{BB962C8B-B14F-4D97-AF65-F5344CB8AC3E}">
        <p14:creationId xmlns:p14="http://schemas.microsoft.com/office/powerpoint/2010/main" val="115259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EA19A04-8155-CD27-53BC-2C06B0F40C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EFBF97E-1DD4-F526-E332-693E9D7CEE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0AC335-A542-99A7-0C45-B34F87EDDA96}"/>
              </a:ext>
            </a:extLst>
          </p:cNvPr>
          <p:cNvSpPr>
            <a:spLocks noGrp="1" noChangeArrowheads="1"/>
          </p:cNvSpPr>
          <p:nvPr>
            <p:ph type="sldNum" sz="quarter" idx="12"/>
          </p:nvPr>
        </p:nvSpPr>
        <p:spPr>
          <a:ln/>
        </p:spPr>
        <p:txBody>
          <a:bodyPr/>
          <a:lstStyle>
            <a:lvl1pPr>
              <a:defRPr/>
            </a:lvl1pPr>
          </a:lstStyle>
          <a:p>
            <a:fld id="{8D8CAE79-EE1C-4760-B489-5AE698048FDE}" type="slidenum">
              <a:rPr lang="ar-SA" altLang="ar-JO"/>
              <a:pPr/>
              <a:t>‹#›</a:t>
            </a:fld>
            <a:endParaRPr lang="en-US" altLang="ar-JO"/>
          </a:p>
        </p:txBody>
      </p:sp>
    </p:spTree>
    <p:extLst>
      <p:ext uri="{BB962C8B-B14F-4D97-AF65-F5344CB8AC3E}">
        <p14:creationId xmlns:p14="http://schemas.microsoft.com/office/powerpoint/2010/main" val="2013015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06C87B3-D193-36E5-A158-183F0EBEAC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7079B3C-DB98-1B5F-75C0-3DAED43074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C9BA48D-BC70-7C7C-2820-E3640260C8BD}"/>
              </a:ext>
            </a:extLst>
          </p:cNvPr>
          <p:cNvSpPr>
            <a:spLocks noGrp="1" noChangeArrowheads="1"/>
          </p:cNvSpPr>
          <p:nvPr>
            <p:ph type="sldNum" sz="quarter" idx="12"/>
          </p:nvPr>
        </p:nvSpPr>
        <p:spPr>
          <a:ln/>
        </p:spPr>
        <p:txBody>
          <a:bodyPr/>
          <a:lstStyle>
            <a:lvl1pPr>
              <a:defRPr/>
            </a:lvl1pPr>
          </a:lstStyle>
          <a:p>
            <a:fld id="{5999E33E-6B0A-4A08-A502-5B3C8AE785DF}" type="slidenum">
              <a:rPr lang="ar-SA" altLang="ar-JO"/>
              <a:pPr/>
              <a:t>‹#›</a:t>
            </a:fld>
            <a:endParaRPr lang="en-US" altLang="ar-JO"/>
          </a:p>
        </p:txBody>
      </p:sp>
    </p:spTree>
    <p:extLst>
      <p:ext uri="{BB962C8B-B14F-4D97-AF65-F5344CB8AC3E}">
        <p14:creationId xmlns:p14="http://schemas.microsoft.com/office/powerpoint/2010/main" val="355608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E698D26-6BB3-7D30-19A6-6DDDCF21E7A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B9D8A7C-46CD-237C-B4DF-C469332904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36ED5C3-2039-4349-F6AB-99896B8CB2DC}"/>
              </a:ext>
            </a:extLst>
          </p:cNvPr>
          <p:cNvSpPr>
            <a:spLocks noGrp="1" noChangeArrowheads="1"/>
          </p:cNvSpPr>
          <p:nvPr>
            <p:ph type="sldNum" sz="quarter" idx="12"/>
          </p:nvPr>
        </p:nvSpPr>
        <p:spPr>
          <a:ln/>
        </p:spPr>
        <p:txBody>
          <a:bodyPr/>
          <a:lstStyle>
            <a:lvl1pPr>
              <a:defRPr/>
            </a:lvl1pPr>
          </a:lstStyle>
          <a:p>
            <a:fld id="{D1D668F1-AA25-47D4-80D4-314005801E81}" type="slidenum">
              <a:rPr lang="ar-SA" altLang="ar-JO"/>
              <a:pPr/>
              <a:t>‹#›</a:t>
            </a:fld>
            <a:endParaRPr lang="en-US" altLang="ar-JO"/>
          </a:p>
        </p:txBody>
      </p:sp>
    </p:spTree>
    <p:extLst>
      <p:ext uri="{BB962C8B-B14F-4D97-AF65-F5344CB8AC3E}">
        <p14:creationId xmlns:p14="http://schemas.microsoft.com/office/powerpoint/2010/main" val="1677070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FDD1DB6-E26A-B932-689F-13AD35414DA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09875C3-C42B-5FCD-BB2A-8DE1684BB6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54CFBF0-2C93-2913-70D8-B4A1530E92C6}"/>
              </a:ext>
            </a:extLst>
          </p:cNvPr>
          <p:cNvSpPr>
            <a:spLocks noGrp="1" noChangeArrowheads="1"/>
          </p:cNvSpPr>
          <p:nvPr>
            <p:ph type="sldNum" sz="quarter" idx="12"/>
          </p:nvPr>
        </p:nvSpPr>
        <p:spPr>
          <a:ln/>
        </p:spPr>
        <p:txBody>
          <a:bodyPr/>
          <a:lstStyle>
            <a:lvl1pPr>
              <a:defRPr/>
            </a:lvl1pPr>
          </a:lstStyle>
          <a:p>
            <a:fld id="{4330C579-9517-49D5-9F45-FC9C1FFE4261}" type="slidenum">
              <a:rPr lang="ar-SA" altLang="ar-JO"/>
              <a:pPr/>
              <a:t>‹#›</a:t>
            </a:fld>
            <a:endParaRPr lang="en-US" altLang="ar-JO"/>
          </a:p>
        </p:txBody>
      </p:sp>
    </p:spTree>
    <p:extLst>
      <p:ext uri="{BB962C8B-B14F-4D97-AF65-F5344CB8AC3E}">
        <p14:creationId xmlns:p14="http://schemas.microsoft.com/office/powerpoint/2010/main" val="2820213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92E481F-7B7F-61AB-B961-787371B09D9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D76810-5BF1-E2DF-C508-87459173D99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CD1B13D-43E7-9E64-7859-AF2B3F8B9159}"/>
              </a:ext>
            </a:extLst>
          </p:cNvPr>
          <p:cNvSpPr>
            <a:spLocks noGrp="1" noChangeArrowheads="1"/>
          </p:cNvSpPr>
          <p:nvPr>
            <p:ph type="sldNum" sz="quarter" idx="12"/>
          </p:nvPr>
        </p:nvSpPr>
        <p:spPr/>
        <p:txBody>
          <a:bodyPr/>
          <a:lstStyle>
            <a:lvl1pPr algn="r">
              <a:defRPr/>
            </a:lvl1pPr>
          </a:lstStyle>
          <a:p>
            <a:fld id="{76C6A32E-EF9D-489B-8254-977CF4C66659}" type="slidenum">
              <a:rPr lang="ar-SA" altLang="ar-JO"/>
              <a:pPr/>
              <a:t>‹#›</a:t>
            </a:fld>
            <a:endParaRPr lang="en-US" altLang="ar-JO"/>
          </a:p>
        </p:txBody>
      </p:sp>
    </p:spTree>
    <p:extLst>
      <p:ext uri="{BB962C8B-B14F-4D97-AF65-F5344CB8AC3E}">
        <p14:creationId xmlns:p14="http://schemas.microsoft.com/office/powerpoint/2010/main" val="1906933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EAB8ABF-0ECB-2DA1-0E54-D722FE5CD59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DD365E4-9BB4-CEDE-D0AE-9F922901DD0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62D305-55AF-E5AE-891D-E1515939C328}"/>
              </a:ext>
            </a:extLst>
          </p:cNvPr>
          <p:cNvSpPr>
            <a:spLocks noGrp="1" noChangeArrowheads="1"/>
          </p:cNvSpPr>
          <p:nvPr>
            <p:ph type="sldNum" sz="quarter" idx="12"/>
          </p:nvPr>
        </p:nvSpPr>
        <p:spPr/>
        <p:txBody>
          <a:bodyPr/>
          <a:lstStyle>
            <a:lvl1pPr algn="r">
              <a:defRPr/>
            </a:lvl1pPr>
          </a:lstStyle>
          <a:p>
            <a:fld id="{D7583D89-490A-4AE3-871C-22C176F432AE}" type="slidenum">
              <a:rPr lang="ar-SA" altLang="ar-JO"/>
              <a:pPr/>
              <a:t>‹#›</a:t>
            </a:fld>
            <a:endParaRPr lang="en-US" altLang="ar-JO"/>
          </a:p>
        </p:txBody>
      </p:sp>
    </p:spTree>
    <p:extLst>
      <p:ext uri="{BB962C8B-B14F-4D97-AF65-F5344CB8AC3E}">
        <p14:creationId xmlns:p14="http://schemas.microsoft.com/office/powerpoint/2010/main" val="129384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3DF3553-F22A-0918-1DD1-0833B1A6FAB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C9E15EE-303B-9696-FD62-D741D9BA31F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46ACE0-7E17-9A28-5E03-93E7E757798A}"/>
              </a:ext>
            </a:extLst>
          </p:cNvPr>
          <p:cNvSpPr>
            <a:spLocks noGrp="1" noChangeArrowheads="1"/>
          </p:cNvSpPr>
          <p:nvPr>
            <p:ph type="sldNum" sz="quarter" idx="12"/>
          </p:nvPr>
        </p:nvSpPr>
        <p:spPr/>
        <p:txBody>
          <a:bodyPr/>
          <a:lstStyle>
            <a:lvl1pPr algn="r">
              <a:defRPr/>
            </a:lvl1pPr>
          </a:lstStyle>
          <a:p>
            <a:fld id="{1C521B4D-5A05-414E-98CB-92950713A015}" type="slidenum">
              <a:rPr lang="ar-SA" altLang="ar-JO"/>
              <a:pPr/>
              <a:t>‹#›</a:t>
            </a:fld>
            <a:endParaRPr lang="en-US" altLang="ar-JO"/>
          </a:p>
        </p:txBody>
      </p:sp>
    </p:spTree>
    <p:extLst>
      <p:ext uri="{BB962C8B-B14F-4D97-AF65-F5344CB8AC3E}">
        <p14:creationId xmlns:p14="http://schemas.microsoft.com/office/powerpoint/2010/main" val="3452762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329317-9E04-A732-5709-CE223E69C6EA}"/>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5A0BC28-6D6B-7843-9DE2-94503B21A969}"/>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2317299-46D5-3A3C-5931-041CD8091CD4}"/>
              </a:ext>
            </a:extLst>
          </p:cNvPr>
          <p:cNvSpPr>
            <a:spLocks noGrp="1" noChangeArrowheads="1"/>
          </p:cNvSpPr>
          <p:nvPr>
            <p:ph type="sldNum" sz="quarter" idx="12"/>
          </p:nvPr>
        </p:nvSpPr>
        <p:spPr/>
        <p:txBody>
          <a:bodyPr/>
          <a:lstStyle>
            <a:lvl1pPr algn="r">
              <a:defRPr/>
            </a:lvl1pPr>
          </a:lstStyle>
          <a:p>
            <a:fld id="{BEAEBB5C-1033-4B53-B24A-D602FBCE124A}" type="slidenum">
              <a:rPr lang="ar-SA" altLang="ar-JO"/>
              <a:pPr/>
              <a:t>‹#›</a:t>
            </a:fld>
            <a:endParaRPr lang="en-US" altLang="ar-JO"/>
          </a:p>
        </p:txBody>
      </p:sp>
    </p:spTree>
    <p:extLst>
      <p:ext uri="{BB962C8B-B14F-4D97-AF65-F5344CB8AC3E}">
        <p14:creationId xmlns:p14="http://schemas.microsoft.com/office/powerpoint/2010/main" val="1178192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1A24112-0268-73CF-BA58-4FE63522BB7A}"/>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60DBC4D-3560-6346-7924-53F3E53FDD01}"/>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6FA74C4-4E16-7498-EAA6-C539909442F3}"/>
              </a:ext>
            </a:extLst>
          </p:cNvPr>
          <p:cNvSpPr>
            <a:spLocks noGrp="1" noChangeArrowheads="1"/>
          </p:cNvSpPr>
          <p:nvPr>
            <p:ph type="sldNum" sz="quarter" idx="12"/>
          </p:nvPr>
        </p:nvSpPr>
        <p:spPr/>
        <p:txBody>
          <a:bodyPr/>
          <a:lstStyle>
            <a:lvl1pPr algn="r">
              <a:defRPr/>
            </a:lvl1pPr>
          </a:lstStyle>
          <a:p>
            <a:fld id="{45289C90-7A7E-4474-8AD6-A51B9365E974}" type="slidenum">
              <a:rPr lang="ar-SA" altLang="ar-JO"/>
              <a:pPr/>
              <a:t>‹#›</a:t>
            </a:fld>
            <a:endParaRPr lang="en-US" altLang="ar-JO"/>
          </a:p>
        </p:txBody>
      </p:sp>
    </p:spTree>
    <p:extLst>
      <p:ext uri="{BB962C8B-B14F-4D97-AF65-F5344CB8AC3E}">
        <p14:creationId xmlns:p14="http://schemas.microsoft.com/office/powerpoint/2010/main" val="498609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9D004D4-E3E7-2159-2205-C0EA9273A5B7}"/>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25C9921-1944-55E9-E04B-2B9DEA6E49CF}"/>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FED5CDE-0B65-5D83-22B7-1E6B6C38B399}"/>
              </a:ext>
            </a:extLst>
          </p:cNvPr>
          <p:cNvSpPr>
            <a:spLocks noGrp="1" noChangeArrowheads="1"/>
          </p:cNvSpPr>
          <p:nvPr>
            <p:ph type="sldNum" sz="quarter" idx="12"/>
          </p:nvPr>
        </p:nvSpPr>
        <p:spPr/>
        <p:txBody>
          <a:bodyPr/>
          <a:lstStyle>
            <a:lvl1pPr algn="r">
              <a:defRPr/>
            </a:lvl1pPr>
          </a:lstStyle>
          <a:p>
            <a:fld id="{0DCD03C9-8B1F-4013-B8E3-5619B7411978}" type="slidenum">
              <a:rPr lang="ar-SA" altLang="ar-JO"/>
              <a:pPr/>
              <a:t>‹#›</a:t>
            </a:fld>
            <a:endParaRPr lang="en-US" altLang="ar-JO"/>
          </a:p>
        </p:txBody>
      </p:sp>
    </p:spTree>
    <p:extLst>
      <p:ext uri="{BB962C8B-B14F-4D97-AF65-F5344CB8AC3E}">
        <p14:creationId xmlns:p14="http://schemas.microsoft.com/office/powerpoint/2010/main" val="200284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A558D08-627E-1B31-5C03-20D2EEA22E6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65817B7-2318-94A2-F9E6-0610CB9A2F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09D300-353D-8160-6EAC-CF1D092517F2}"/>
              </a:ext>
            </a:extLst>
          </p:cNvPr>
          <p:cNvSpPr>
            <a:spLocks noGrp="1" noChangeArrowheads="1"/>
          </p:cNvSpPr>
          <p:nvPr>
            <p:ph type="sldNum" sz="quarter" idx="12"/>
          </p:nvPr>
        </p:nvSpPr>
        <p:spPr>
          <a:ln/>
        </p:spPr>
        <p:txBody>
          <a:bodyPr/>
          <a:lstStyle>
            <a:lvl1pPr>
              <a:defRPr/>
            </a:lvl1pPr>
          </a:lstStyle>
          <a:p>
            <a:fld id="{45AF7159-1D4E-4462-B256-6025653F4A16}" type="slidenum">
              <a:rPr lang="ar-SA" altLang="ar-JO"/>
              <a:pPr/>
              <a:t>‹#›</a:t>
            </a:fld>
            <a:endParaRPr lang="en-US" altLang="ar-JO"/>
          </a:p>
        </p:txBody>
      </p:sp>
    </p:spTree>
    <p:extLst>
      <p:ext uri="{BB962C8B-B14F-4D97-AF65-F5344CB8AC3E}">
        <p14:creationId xmlns:p14="http://schemas.microsoft.com/office/powerpoint/2010/main" val="3938116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B5723B1-8170-E94F-267C-2C3B33D3502C}"/>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0F92D21-D95D-8E22-F22E-F381D0233DDD}"/>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1FCD09C-820E-F289-D5D7-9FE8C9F8624B}"/>
              </a:ext>
            </a:extLst>
          </p:cNvPr>
          <p:cNvSpPr>
            <a:spLocks noGrp="1" noChangeArrowheads="1"/>
          </p:cNvSpPr>
          <p:nvPr>
            <p:ph type="sldNum" sz="quarter" idx="12"/>
          </p:nvPr>
        </p:nvSpPr>
        <p:spPr/>
        <p:txBody>
          <a:bodyPr/>
          <a:lstStyle>
            <a:lvl1pPr algn="r">
              <a:defRPr/>
            </a:lvl1pPr>
          </a:lstStyle>
          <a:p>
            <a:fld id="{30915D1E-5B04-4640-9369-2C608BFADA7A}" type="slidenum">
              <a:rPr lang="ar-SA" altLang="ar-JO"/>
              <a:pPr/>
              <a:t>‹#›</a:t>
            </a:fld>
            <a:endParaRPr lang="en-US" altLang="ar-JO"/>
          </a:p>
        </p:txBody>
      </p:sp>
    </p:spTree>
    <p:extLst>
      <p:ext uri="{BB962C8B-B14F-4D97-AF65-F5344CB8AC3E}">
        <p14:creationId xmlns:p14="http://schemas.microsoft.com/office/powerpoint/2010/main" val="2130631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13EA540-6F4C-3D4A-9E51-8179C30D4493}"/>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DEB4157B-90F1-3F66-17AA-A66977443D0A}"/>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36C35B6-3B4B-70C2-36C7-E13822593C07}"/>
              </a:ext>
            </a:extLst>
          </p:cNvPr>
          <p:cNvSpPr>
            <a:spLocks noGrp="1" noChangeArrowheads="1"/>
          </p:cNvSpPr>
          <p:nvPr>
            <p:ph type="sldNum" sz="quarter" idx="12"/>
          </p:nvPr>
        </p:nvSpPr>
        <p:spPr/>
        <p:txBody>
          <a:bodyPr/>
          <a:lstStyle>
            <a:lvl1pPr algn="r">
              <a:defRPr/>
            </a:lvl1pPr>
          </a:lstStyle>
          <a:p>
            <a:fld id="{43599481-F61B-4D72-BEF2-EB2C96A2FDE5}" type="slidenum">
              <a:rPr lang="ar-SA" altLang="ar-JO"/>
              <a:pPr/>
              <a:t>‹#›</a:t>
            </a:fld>
            <a:endParaRPr lang="en-US" altLang="ar-JO"/>
          </a:p>
        </p:txBody>
      </p:sp>
    </p:spTree>
    <p:extLst>
      <p:ext uri="{BB962C8B-B14F-4D97-AF65-F5344CB8AC3E}">
        <p14:creationId xmlns:p14="http://schemas.microsoft.com/office/powerpoint/2010/main" val="144180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6D4A97C-9ED8-5B4C-0D4C-DC65BDD935DF}"/>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B0228C8E-FC3F-9D35-85FD-443EAFC53E31}"/>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31FAB0A-9F1B-D341-DE72-BCD49EAE026A}"/>
              </a:ext>
            </a:extLst>
          </p:cNvPr>
          <p:cNvSpPr>
            <a:spLocks noGrp="1" noChangeArrowheads="1"/>
          </p:cNvSpPr>
          <p:nvPr>
            <p:ph type="sldNum" sz="quarter" idx="12"/>
          </p:nvPr>
        </p:nvSpPr>
        <p:spPr/>
        <p:txBody>
          <a:bodyPr/>
          <a:lstStyle>
            <a:lvl1pPr algn="r">
              <a:defRPr/>
            </a:lvl1pPr>
          </a:lstStyle>
          <a:p>
            <a:fld id="{F250D686-5DBB-463E-B362-AF910D47C3F2}" type="slidenum">
              <a:rPr lang="ar-SA" altLang="ar-JO"/>
              <a:pPr/>
              <a:t>‹#›</a:t>
            </a:fld>
            <a:endParaRPr lang="en-US" altLang="ar-JO"/>
          </a:p>
        </p:txBody>
      </p:sp>
    </p:spTree>
    <p:extLst>
      <p:ext uri="{BB962C8B-B14F-4D97-AF65-F5344CB8AC3E}">
        <p14:creationId xmlns:p14="http://schemas.microsoft.com/office/powerpoint/2010/main" val="646043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FF5C6D4-FD1A-5CED-39F0-5A9FCA6B978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E2FFB60-8E5E-CCDB-F144-C654C373E7FF}"/>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7E0B75-C104-83E7-6911-3056C105F789}"/>
              </a:ext>
            </a:extLst>
          </p:cNvPr>
          <p:cNvSpPr>
            <a:spLocks noGrp="1" noChangeArrowheads="1"/>
          </p:cNvSpPr>
          <p:nvPr>
            <p:ph type="sldNum" sz="quarter" idx="12"/>
          </p:nvPr>
        </p:nvSpPr>
        <p:spPr/>
        <p:txBody>
          <a:bodyPr/>
          <a:lstStyle>
            <a:lvl1pPr algn="r">
              <a:defRPr/>
            </a:lvl1pPr>
          </a:lstStyle>
          <a:p>
            <a:fld id="{61EF4790-D3B7-40DD-8DBE-CA334D55D597}" type="slidenum">
              <a:rPr lang="ar-SA" altLang="ar-JO"/>
              <a:pPr/>
              <a:t>‹#›</a:t>
            </a:fld>
            <a:endParaRPr lang="en-US" altLang="ar-JO"/>
          </a:p>
        </p:txBody>
      </p:sp>
    </p:spTree>
    <p:extLst>
      <p:ext uri="{BB962C8B-B14F-4D97-AF65-F5344CB8AC3E}">
        <p14:creationId xmlns:p14="http://schemas.microsoft.com/office/powerpoint/2010/main" val="3356920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205FA39-7518-75D9-2424-F72FE70A5FBD}"/>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0228462-D4E3-C8D1-4DEA-9BC84FB7AD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678BB9-A1EA-0147-EA78-32F758FC5BA3}"/>
              </a:ext>
            </a:extLst>
          </p:cNvPr>
          <p:cNvSpPr>
            <a:spLocks noGrp="1" noChangeArrowheads="1"/>
          </p:cNvSpPr>
          <p:nvPr>
            <p:ph type="sldNum" sz="quarter" idx="12"/>
          </p:nvPr>
        </p:nvSpPr>
        <p:spPr/>
        <p:txBody>
          <a:bodyPr/>
          <a:lstStyle>
            <a:lvl1pPr algn="r">
              <a:defRPr/>
            </a:lvl1pPr>
          </a:lstStyle>
          <a:p>
            <a:fld id="{637FE0F3-0103-4D39-AB10-66380F8A9C6B}" type="slidenum">
              <a:rPr lang="ar-SA" altLang="ar-JO"/>
              <a:pPr/>
              <a:t>‹#›</a:t>
            </a:fld>
            <a:endParaRPr lang="en-US" altLang="ar-JO"/>
          </a:p>
        </p:txBody>
      </p:sp>
    </p:spTree>
    <p:extLst>
      <p:ext uri="{BB962C8B-B14F-4D97-AF65-F5344CB8AC3E}">
        <p14:creationId xmlns:p14="http://schemas.microsoft.com/office/powerpoint/2010/main" val="3467136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4EA40D-C127-E170-8A79-479341E37107}"/>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5611291E-8B4C-B317-D25F-77D4024EB8DD}"/>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873725A-42B7-44D7-A971-D2163818F6CF}"/>
              </a:ext>
            </a:extLst>
          </p:cNvPr>
          <p:cNvSpPr>
            <a:spLocks noGrp="1" noChangeArrowheads="1"/>
          </p:cNvSpPr>
          <p:nvPr>
            <p:ph type="sldNum" sz="quarter" idx="12"/>
          </p:nvPr>
        </p:nvSpPr>
        <p:spPr/>
        <p:txBody>
          <a:bodyPr/>
          <a:lstStyle>
            <a:lvl1pPr algn="r">
              <a:defRPr/>
            </a:lvl1pPr>
          </a:lstStyle>
          <a:p>
            <a:fld id="{2C612A8F-281F-4C76-9B8E-56568C68D057}" type="slidenum">
              <a:rPr lang="ar-SA" altLang="ar-JO"/>
              <a:pPr/>
              <a:t>‹#›</a:t>
            </a:fld>
            <a:endParaRPr lang="en-US" altLang="ar-JO"/>
          </a:p>
        </p:txBody>
      </p:sp>
    </p:spTree>
    <p:extLst>
      <p:ext uri="{BB962C8B-B14F-4D97-AF65-F5344CB8AC3E}">
        <p14:creationId xmlns:p14="http://schemas.microsoft.com/office/powerpoint/2010/main" val="3923801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9C7FAE-6008-9145-F500-56CDA37EAB7D}"/>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48F45D64-E91D-3789-A303-B20D4D70840B}"/>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EF9E08A-EEF8-3D8A-A50C-B993FAF308EF}"/>
              </a:ext>
            </a:extLst>
          </p:cNvPr>
          <p:cNvSpPr>
            <a:spLocks noGrp="1" noChangeArrowheads="1"/>
          </p:cNvSpPr>
          <p:nvPr>
            <p:ph type="sldNum" sz="quarter" idx="12"/>
          </p:nvPr>
        </p:nvSpPr>
        <p:spPr/>
        <p:txBody>
          <a:bodyPr/>
          <a:lstStyle>
            <a:lvl1pPr algn="r">
              <a:defRPr/>
            </a:lvl1pPr>
          </a:lstStyle>
          <a:p>
            <a:fld id="{7EABAE1B-E22F-4549-98AC-6B4DB3C2E856}" type="slidenum">
              <a:rPr lang="ar-SA" altLang="ar-JO"/>
              <a:pPr/>
              <a:t>‹#›</a:t>
            </a:fld>
            <a:endParaRPr lang="en-US" altLang="ar-JO"/>
          </a:p>
        </p:txBody>
      </p:sp>
    </p:spTree>
    <p:extLst>
      <p:ext uri="{BB962C8B-B14F-4D97-AF65-F5344CB8AC3E}">
        <p14:creationId xmlns:p14="http://schemas.microsoft.com/office/powerpoint/2010/main" val="2518005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016766-36F4-1BD4-CFB3-7F4AFCE8933F}"/>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C9E0DEB-CAD0-5553-F836-0BBE9F26D492}"/>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AFA59AE-9F7D-E37A-943D-D64F21A71C6D}"/>
              </a:ext>
            </a:extLst>
          </p:cNvPr>
          <p:cNvSpPr>
            <a:spLocks noGrp="1" noChangeArrowheads="1"/>
          </p:cNvSpPr>
          <p:nvPr>
            <p:ph type="sldNum" sz="quarter" idx="12"/>
          </p:nvPr>
        </p:nvSpPr>
        <p:spPr/>
        <p:txBody>
          <a:bodyPr/>
          <a:lstStyle>
            <a:lvl1pPr algn="r">
              <a:defRPr/>
            </a:lvl1pPr>
          </a:lstStyle>
          <a:p>
            <a:fld id="{1EA97C90-0879-465C-8860-C1B945AC3526}" type="slidenum">
              <a:rPr lang="ar-SA" altLang="ar-JO"/>
              <a:pPr/>
              <a:t>‹#›</a:t>
            </a:fld>
            <a:endParaRPr lang="en-US" altLang="ar-JO"/>
          </a:p>
        </p:txBody>
      </p:sp>
    </p:spTree>
    <p:extLst>
      <p:ext uri="{BB962C8B-B14F-4D97-AF65-F5344CB8AC3E}">
        <p14:creationId xmlns:p14="http://schemas.microsoft.com/office/powerpoint/2010/main" val="3668629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70904D09-B9DB-1B01-6BB7-7213631EBC6F}"/>
              </a:ext>
            </a:extLst>
          </p:cNvPr>
          <p:cNvSpPr>
            <a:spLocks noGrp="1" noChangeArrowheads="1"/>
          </p:cNvSpPr>
          <p:nvPr>
            <p:ph type="dt" sz="half" idx="10"/>
          </p:nvPr>
        </p:nvSpPr>
        <p:spPr/>
        <p:txBody>
          <a:bodyPr/>
          <a:lstStyle>
            <a:lvl1pPr algn="r" rtl="1">
              <a:defRPr/>
            </a:lvl1pPr>
          </a:lstStyle>
          <a:p>
            <a:pPr>
              <a:defRPr/>
            </a:pPr>
            <a:endParaRPr lang="en-US"/>
          </a:p>
        </p:txBody>
      </p:sp>
      <p:sp>
        <p:nvSpPr>
          <p:cNvPr id="5" name="Rectangle 5">
            <a:extLst>
              <a:ext uri="{FF2B5EF4-FFF2-40B4-BE49-F238E27FC236}">
                <a16:creationId xmlns:a16="http://schemas.microsoft.com/office/drawing/2014/main" id="{DC8C7B6B-CB8F-60CE-BEB6-7AF0D9A7A402}"/>
              </a:ext>
            </a:extLst>
          </p:cNvPr>
          <p:cNvSpPr>
            <a:spLocks noGrp="1" noChangeArrowheads="1"/>
          </p:cNvSpPr>
          <p:nvPr>
            <p:ph type="ftr" sz="quarter" idx="11"/>
          </p:nvPr>
        </p:nvSpPr>
        <p:spPr/>
        <p:txBody>
          <a:bodyPr/>
          <a:lstStyle>
            <a:lvl1pPr rtl="1">
              <a:defRPr/>
            </a:lvl1pPr>
          </a:lstStyle>
          <a:p>
            <a:pPr>
              <a:defRPr/>
            </a:pPr>
            <a:endParaRPr lang="en-US"/>
          </a:p>
        </p:txBody>
      </p:sp>
      <p:sp>
        <p:nvSpPr>
          <p:cNvPr id="6" name="Rectangle 6">
            <a:extLst>
              <a:ext uri="{FF2B5EF4-FFF2-40B4-BE49-F238E27FC236}">
                <a16:creationId xmlns:a16="http://schemas.microsoft.com/office/drawing/2014/main" id="{87FD0336-574D-FD28-33AF-ED9ED31A7CCB}"/>
              </a:ext>
            </a:extLst>
          </p:cNvPr>
          <p:cNvSpPr>
            <a:spLocks noGrp="1" noChangeArrowheads="1"/>
          </p:cNvSpPr>
          <p:nvPr>
            <p:ph type="sldNum" sz="quarter" idx="12"/>
          </p:nvPr>
        </p:nvSpPr>
        <p:spPr/>
        <p:txBody>
          <a:bodyPr/>
          <a:lstStyle>
            <a:lvl1pPr rtl="1">
              <a:defRPr/>
            </a:lvl1pPr>
          </a:lstStyle>
          <a:p>
            <a:fld id="{788C4B11-28DF-434C-824A-FAD152397129}" type="slidenum">
              <a:rPr lang="ar-SA" altLang="ar-JO"/>
              <a:pPr/>
              <a:t>‹#›</a:t>
            </a:fld>
            <a:endParaRPr lang="en-US" altLang="ar-JO"/>
          </a:p>
        </p:txBody>
      </p:sp>
    </p:spTree>
    <p:extLst>
      <p:ext uri="{BB962C8B-B14F-4D97-AF65-F5344CB8AC3E}">
        <p14:creationId xmlns:p14="http://schemas.microsoft.com/office/powerpoint/2010/main" val="3568963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474C8B-B29B-E971-97E4-5A7D0D6F78D5}"/>
              </a:ext>
            </a:extLst>
          </p:cNvPr>
          <p:cNvSpPr>
            <a:spLocks noGrp="1" noChangeArrowheads="1"/>
          </p:cNvSpPr>
          <p:nvPr>
            <p:ph type="dt" sz="half" idx="10"/>
          </p:nvPr>
        </p:nvSpPr>
        <p:spPr/>
        <p:txBody>
          <a:bodyPr/>
          <a:lstStyle>
            <a:lvl1pPr algn="r" rtl="1">
              <a:defRPr/>
            </a:lvl1pPr>
          </a:lstStyle>
          <a:p>
            <a:pPr>
              <a:defRPr/>
            </a:pPr>
            <a:endParaRPr lang="en-US"/>
          </a:p>
        </p:txBody>
      </p:sp>
      <p:sp>
        <p:nvSpPr>
          <p:cNvPr id="5" name="Rectangle 5">
            <a:extLst>
              <a:ext uri="{FF2B5EF4-FFF2-40B4-BE49-F238E27FC236}">
                <a16:creationId xmlns:a16="http://schemas.microsoft.com/office/drawing/2014/main" id="{C9264FC9-CBE2-5764-0E62-929E58CE52E5}"/>
              </a:ext>
            </a:extLst>
          </p:cNvPr>
          <p:cNvSpPr>
            <a:spLocks noGrp="1" noChangeArrowheads="1"/>
          </p:cNvSpPr>
          <p:nvPr>
            <p:ph type="ftr" sz="quarter" idx="11"/>
          </p:nvPr>
        </p:nvSpPr>
        <p:spPr/>
        <p:txBody>
          <a:bodyPr/>
          <a:lstStyle>
            <a:lvl1pPr rtl="1">
              <a:defRPr/>
            </a:lvl1pPr>
          </a:lstStyle>
          <a:p>
            <a:pPr>
              <a:defRPr/>
            </a:pPr>
            <a:endParaRPr lang="en-US"/>
          </a:p>
        </p:txBody>
      </p:sp>
      <p:sp>
        <p:nvSpPr>
          <p:cNvPr id="6" name="Rectangle 6">
            <a:extLst>
              <a:ext uri="{FF2B5EF4-FFF2-40B4-BE49-F238E27FC236}">
                <a16:creationId xmlns:a16="http://schemas.microsoft.com/office/drawing/2014/main" id="{7CACC7B4-4367-5816-0D67-FC4223F961B7}"/>
              </a:ext>
            </a:extLst>
          </p:cNvPr>
          <p:cNvSpPr>
            <a:spLocks noGrp="1" noChangeArrowheads="1"/>
          </p:cNvSpPr>
          <p:nvPr>
            <p:ph type="sldNum" sz="quarter" idx="12"/>
          </p:nvPr>
        </p:nvSpPr>
        <p:spPr/>
        <p:txBody>
          <a:bodyPr/>
          <a:lstStyle>
            <a:lvl1pPr rtl="1">
              <a:defRPr/>
            </a:lvl1pPr>
          </a:lstStyle>
          <a:p>
            <a:fld id="{C69F648E-8307-4D25-9BA3-0E585303A174}" type="slidenum">
              <a:rPr lang="ar-SA" altLang="ar-JO"/>
              <a:pPr/>
              <a:t>‹#›</a:t>
            </a:fld>
            <a:endParaRPr lang="en-US" altLang="ar-JO"/>
          </a:p>
        </p:txBody>
      </p:sp>
    </p:spTree>
    <p:extLst>
      <p:ext uri="{BB962C8B-B14F-4D97-AF65-F5344CB8AC3E}">
        <p14:creationId xmlns:p14="http://schemas.microsoft.com/office/powerpoint/2010/main" val="336434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0A5729F-1F62-8F11-3A96-5E2590507A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EEDF80D-A149-C760-CC32-F159EB9276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7248FAE-A268-85F9-1D1D-6FBF284DC2A7}"/>
              </a:ext>
            </a:extLst>
          </p:cNvPr>
          <p:cNvSpPr>
            <a:spLocks noGrp="1" noChangeArrowheads="1"/>
          </p:cNvSpPr>
          <p:nvPr>
            <p:ph type="sldNum" sz="quarter" idx="12"/>
          </p:nvPr>
        </p:nvSpPr>
        <p:spPr>
          <a:ln/>
        </p:spPr>
        <p:txBody>
          <a:bodyPr/>
          <a:lstStyle>
            <a:lvl1pPr>
              <a:defRPr/>
            </a:lvl1pPr>
          </a:lstStyle>
          <a:p>
            <a:fld id="{3BDD25E8-16AE-46DD-B35A-199549B6CF1E}" type="slidenum">
              <a:rPr lang="ar-SA" altLang="ar-JO"/>
              <a:pPr/>
              <a:t>‹#›</a:t>
            </a:fld>
            <a:endParaRPr lang="en-US" altLang="ar-JO"/>
          </a:p>
        </p:txBody>
      </p:sp>
    </p:spTree>
    <p:extLst>
      <p:ext uri="{BB962C8B-B14F-4D97-AF65-F5344CB8AC3E}">
        <p14:creationId xmlns:p14="http://schemas.microsoft.com/office/powerpoint/2010/main" val="35904559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5EEC9E94-9B2F-195F-016F-86E00A02EE30}"/>
              </a:ext>
            </a:extLst>
          </p:cNvPr>
          <p:cNvSpPr>
            <a:spLocks noGrp="1" noChangeArrowheads="1"/>
          </p:cNvSpPr>
          <p:nvPr>
            <p:ph type="dt" sz="half" idx="10"/>
          </p:nvPr>
        </p:nvSpPr>
        <p:spPr/>
        <p:txBody>
          <a:bodyPr/>
          <a:lstStyle>
            <a:lvl1pPr algn="r" rtl="1">
              <a:defRPr/>
            </a:lvl1pPr>
          </a:lstStyle>
          <a:p>
            <a:pPr>
              <a:defRPr/>
            </a:pPr>
            <a:endParaRPr lang="en-US"/>
          </a:p>
        </p:txBody>
      </p:sp>
      <p:sp>
        <p:nvSpPr>
          <p:cNvPr id="5" name="Rectangle 5">
            <a:extLst>
              <a:ext uri="{FF2B5EF4-FFF2-40B4-BE49-F238E27FC236}">
                <a16:creationId xmlns:a16="http://schemas.microsoft.com/office/drawing/2014/main" id="{A976A274-7BCE-D212-0A73-61AFD2A8AD75}"/>
              </a:ext>
            </a:extLst>
          </p:cNvPr>
          <p:cNvSpPr>
            <a:spLocks noGrp="1" noChangeArrowheads="1"/>
          </p:cNvSpPr>
          <p:nvPr>
            <p:ph type="ftr" sz="quarter" idx="11"/>
          </p:nvPr>
        </p:nvSpPr>
        <p:spPr/>
        <p:txBody>
          <a:bodyPr/>
          <a:lstStyle>
            <a:lvl1pPr rtl="1">
              <a:defRPr/>
            </a:lvl1pPr>
          </a:lstStyle>
          <a:p>
            <a:pPr>
              <a:defRPr/>
            </a:pPr>
            <a:endParaRPr lang="en-US"/>
          </a:p>
        </p:txBody>
      </p:sp>
      <p:sp>
        <p:nvSpPr>
          <p:cNvPr id="6" name="Rectangle 6">
            <a:extLst>
              <a:ext uri="{FF2B5EF4-FFF2-40B4-BE49-F238E27FC236}">
                <a16:creationId xmlns:a16="http://schemas.microsoft.com/office/drawing/2014/main" id="{E2B8E774-D69A-0593-8C0A-C9E054390673}"/>
              </a:ext>
            </a:extLst>
          </p:cNvPr>
          <p:cNvSpPr>
            <a:spLocks noGrp="1" noChangeArrowheads="1"/>
          </p:cNvSpPr>
          <p:nvPr>
            <p:ph type="sldNum" sz="quarter" idx="12"/>
          </p:nvPr>
        </p:nvSpPr>
        <p:spPr/>
        <p:txBody>
          <a:bodyPr/>
          <a:lstStyle>
            <a:lvl1pPr rtl="1">
              <a:defRPr/>
            </a:lvl1pPr>
          </a:lstStyle>
          <a:p>
            <a:fld id="{CA48A594-41C9-45BD-9D00-A23D502CFE8C}" type="slidenum">
              <a:rPr lang="ar-SA" altLang="ar-JO"/>
              <a:pPr/>
              <a:t>‹#›</a:t>
            </a:fld>
            <a:endParaRPr lang="en-US" altLang="ar-JO"/>
          </a:p>
        </p:txBody>
      </p:sp>
    </p:spTree>
    <p:extLst>
      <p:ext uri="{BB962C8B-B14F-4D97-AF65-F5344CB8AC3E}">
        <p14:creationId xmlns:p14="http://schemas.microsoft.com/office/powerpoint/2010/main" val="1039964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ADB91E-45C9-0262-EC82-B4A5DD604BD2}"/>
              </a:ext>
            </a:extLst>
          </p:cNvPr>
          <p:cNvSpPr>
            <a:spLocks noGrp="1" noChangeArrowheads="1"/>
          </p:cNvSpPr>
          <p:nvPr>
            <p:ph type="dt" sz="half" idx="10"/>
          </p:nvPr>
        </p:nvSpPr>
        <p:spPr/>
        <p:txBody>
          <a:bodyPr/>
          <a:lstStyle>
            <a:lvl1pPr algn="r" rtl="1">
              <a:defRPr/>
            </a:lvl1pPr>
          </a:lstStyle>
          <a:p>
            <a:pPr>
              <a:defRPr/>
            </a:pPr>
            <a:endParaRPr lang="en-US"/>
          </a:p>
        </p:txBody>
      </p:sp>
      <p:sp>
        <p:nvSpPr>
          <p:cNvPr id="6" name="Footer Placeholder 5">
            <a:extLst>
              <a:ext uri="{FF2B5EF4-FFF2-40B4-BE49-F238E27FC236}">
                <a16:creationId xmlns:a16="http://schemas.microsoft.com/office/drawing/2014/main" id="{B77B5F17-18CC-D3B5-2574-B29AA2333CE5}"/>
              </a:ext>
            </a:extLst>
          </p:cNvPr>
          <p:cNvSpPr>
            <a:spLocks noGrp="1" noChangeArrowheads="1"/>
          </p:cNvSpPr>
          <p:nvPr>
            <p:ph type="ftr" sz="quarter" idx="11"/>
          </p:nvPr>
        </p:nvSpPr>
        <p:spPr/>
        <p:txBody>
          <a:bodyPr/>
          <a:lstStyle>
            <a:lvl1pPr rtl="1">
              <a:defRPr/>
            </a:lvl1pPr>
          </a:lstStyle>
          <a:p>
            <a:pPr>
              <a:defRPr/>
            </a:pPr>
            <a:endParaRPr lang="en-US"/>
          </a:p>
        </p:txBody>
      </p:sp>
      <p:sp>
        <p:nvSpPr>
          <p:cNvPr id="7" name="Slide Number Placeholder 6">
            <a:extLst>
              <a:ext uri="{FF2B5EF4-FFF2-40B4-BE49-F238E27FC236}">
                <a16:creationId xmlns:a16="http://schemas.microsoft.com/office/drawing/2014/main" id="{57757365-A3EB-4E3B-90BA-5DB0BAD0EB7B}"/>
              </a:ext>
            </a:extLst>
          </p:cNvPr>
          <p:cNvSpPr>
            <a:spLocks noGrp="1" noChangeArrowheads="1"/>
          </p:cNvSpPr>
          <p:nvPr>
            <p:ph type="sldNum" sz="quarter" idx="12"/>
          </p:nvPr>
        </p:nvSpPr>
        <p:spPr/>
        <p:txBody>
          <a:bodyPr/>
          <a:lstStyle>
            <a:lvl1pPr rtl="1">
              <a:defRPr/>
            </a:lvl1pPr>
          </a:lstStyle>
          <a:p>
            <a:fld id="{914A5EF3-8F1A-4824-974E-5904F1B92D17}" type="slidenum">
              <a:rPr lang="ar-SA" altLang="ar-JO"/>
              <a:pPr/>
              <a:t>‹#›</a:t>
            </a:fld>
            <a:endParaRPr lang="en-US" altLang="ar-JO"/>
          </a:p>
        </p:txBody>
      </p:sp>
    </p:spTree>
    <p:extLst>
      <p:ext uri="{BB962C8B-B14F-4D97-AF65-F5344CB8AC3E}">
        <p14:creationId xmlns:p14="http://schemas.microsoft.com/office/powerpoint/2010/main" val="35997524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2F5AF81-09DD-D5D7-AF0F-D70824FE0DF9}"/>
              </a:ext>
            </a:extLst>
          </p:cNvPr>
          <p:cNvSpPr>
            <a:spLocks noGrp="1" noChangeArrowheads="1"/>
          </p:cNvSpPr>
          <p:nvPr>
            <p:ph type="dt" sz="half" idx="10"/>
          </p:nvPr>
        </p:nvSpPr>
        <p:spPr/>
        <p:txBody>
          <a:bodyPr/>
          <a:lstStyle>
            <a:lvl1pPr algn="r" rtl="1">
              <a:defRPr/>
            </a:lvl1pPr>
          </a:lstStyle>
          <a:p>
            <a:pPr>
              <a:defRPr/>
            </a:pPr>
            <a:endParaRPr lang="en-US"/>
          </a:p>
        </p:txBody>
      </p:sp>
      <p:sp>
        <p:nvSpPr>
          <p:cNvPr id="8" name="Rectangle 5">
            <a:extLst>
              <a:ext uri="{FF2B5EF4-FFF2-40B4-BE49-F238E27FC236}">
                <a16:creationId xmlns:a16="http://schemas.microsoft.com/office/drawing/2014/main" id="{6DE62FB7-FFB3-8191-63FA-A7F09E3C056B}"/>
              </a:ext>
            </a:extLst>
          </p:cNvPr>
          <p:cNvSpPr>
            <a:spLocks noGrp="1" noChangeArrowheads="1"/>
          </p:cNvSpPr>
          <p:nvPr>
            <p:ph type="ftr" sz="quarter" idx="11"/>
          </p:nvPr>
        </p:nvSpPr>
        <p:spPr/>
        <p:txBody>
          <a:bodyPr/>
          <a:lstStyle>
            <a:lvl1pPr rtl="1">
              <a:defRPr/>
            </a:lvl1pPr>
          </a:lstStyle>
          <a:p>
            <a:pPr>
              <a:defRPr/>
            </a:pPr>
            <a:endParaRPr lang="en-US"/>
          </a:p>
        </p:txBody>
      </p:sp>
      <p:sp>
        <p:nvSpPr>
          <p:cNvPr id="9" name="Rectangle 6">
            <a:extLst>
              <a:ext uri="{FF2B5EF4-FFF2-40B4-BE49-F238E27FC236}">
                <a16:creationId xmlns:a16="http://schemas.microsoft.com/office/drawing/2014/main" id="{4D1FE9D7-4C57-FCB6-D8D4-A8ED834BB7BB}"/>
              </a:ext>
            </a:extLst>
          </p:cNvPr>
          <p:cNvSpPr>
            <a:spLocks noGrp="1" noChangeArrowheads="1"/>
          </p:cNvSpPr>
          <p:nvPr>
            <p:ph type="sldNum" sz="quarter" idx="12"/>
          </p:nvPr>
        </p:nvSpPr>
        <p:spPr/>
        <p:txBody>
          <a:bodyPr/>
          <a:lstStyle>
            <a:lvl1pPr rtl="1">
              <a:defRPr/>
            </a:lvl1pPr>
          </a:lstStyle>
          <a:p>
            <a:fld id="{993ED9B8-69ED-48CB-A36A-2F9D81324108}" type="slidenum">
              <a:rPr lang="ar-SA" altLang="ar-JO"/>
              <a:pPr/>
              <a:t>‹#›</a:t>
            </a:fld>
            <a:endParaRPr lang="en-US" altLang="ar-JO"/>
          </a:p>
        </p:txBody>
      </p:sp>
    </p:spTree>
    <p:extLst>
      <p:ext uri="{BB962C8B-B14F-4D97-AF65-F5344CB8AC3E}">
        <p14:creationId xmlns:p14="http://schemas.microsoft.com/office/powerpoint/2010/main" val="2667426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48ECDF4-36D6-D8BE-E2C9-39D6BC313A59}"/>
              </a:ext>
            </a:extLst>
          </p:cNvPr>
          <p:cNvSpPr>
            <a:spLocks noGrp="1" noChangeArrowheads="1"/>
          </p:cNvSpPr>
          <p:nvPr>
            <p:ph type="dt" sz="half" idx="10"/>
          </p:nvPr>
        </p:nvSpPr>
        <p:spPr/>
        <p:txBody>
          <a:bodyPr/>
          <a:lstStyle>
            <a:lvl1pPr algn="r" rtl="1">
              <a:defRPr/>
            </a:lvl1pPr>
          </a:lstStyle>
          <a:p>
            <a:pPr>
              <a:defRPr/>
            </a:pPr>
            <a:endParaRPr lang="en-US"/>
          </a:p>
        </p:txBody>
      </p:sp>
      <p:sp>
        <p:nvSpPr>
          <p:cNvPr id="4" name="Rectangle 5">
            <a:extLst>
              <a:ext uri="{FF2B5EF4-FFF2-40B4-BE49-F238E27FC236}">
                <a16:creationId xmlns:a16="http://schemas.microsoft.com/office/drawing/2014/main" id="{EDBD3ABB-280D-5A24-5374-6F9C90A45F73}"/>
              </a:ext>
            </a:extLst>
          </p:cNvPr>
          <p:cNvSpPr>
            <a:spLocks noGrp="1" noChangeArrowheads="1"/>
          </p:cNvSpPr>
          <p:nvPr>
            <p:ph type="ftr" sz="quarter" idx="11"/>
          </p:nvPr>
        </p:nvSpPr>
        <p:spPr/>
        <p:txBody>
          <a:bodyPr/>
          <a:lstStyle>
            <a:lvl1pPr rtl="1">
              <a:defRPr/>
            </a:lvl1pPr>
          </a:lstStyle>
          <a:p>
            <a:pPr>
              <a:defRPr/>
            </a:pPr>
            <a:endParaRPr lang="en-US"/>
          </a:p>
        </p:txBody>
      </p:sp>
      <p:sp>
        <p:nvSpPr>
          <p:cNvPr id="5" name="Rectangle 6">
            <a:extLst>
              <a:ext uri="{FF2B5EF4-FFF2-40B4-BE49-F238E27FC236}">
                <a16:creationId xmlns:a16="http://schemas.microsoft.com/office/drawing/2014/main" id="{9BD1DF4C-6432-84D0-F912-46408BEF189D}"/>
              </a:ext>
            </a:extLst>
          </p:cNvPr>
          <p:cNvSpPr>
            <a:spLocks noGrp="1" noChangeArrowheads="1"/>
          </p:cNvSpPr>
          <p:nvPr>
            <p:ph type="sldNum" sz="quarter" idx="12"/>
          </p:nvPr>
        </p:nvSpPr>
        <p:spPr/>
        <p:txBody>
          <a:bodyPr/>
          <a:lstStyle>
            <a:lvl1pPr rtl="1">
              <a:defRPr/>
            </a:lvl1pPr>
          </a:lstStyle>
          <a:p>
            <a:fld id="{CFC83F3E-50C7-4262-A278-0F63F54B8988}" type="slidenum">
              <a:rPr lang="ar-SA" altLang="ar-JO"/>
              <a:pPr/>
              <a:t>‹#›</a:t>
            </a:fld>
            <a:endParaRPr lang="en-US" altLang="ar-JO"/>
          </a:p>
        </p:txBody>
      </p:sp>
    </p:spTree>
    <p:extLst>
      <p:ext uri="{BB962C8B-B14F-4D97-AF65-F5344CB8AC3E}">
        <p14:creationId xmlns:p14="http://schemas.microsoft.com/office/powerpoint/2010/main" val="2110917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E621CD8-33E1-278F-59DC-159C46A8651A}"/>
              </a:ext>
            </a:extLst>
          </p:cNvPr>
          <p:cNvSpPr>
            <a:spLocks noGrp="1" noChangeArrowheads="1"/>
          </p:cNvSpPr>
          <p:nvPr>
            <p:ph type="dt" sz="half" idx="10"/>
          </p:nvPr>
        </p:nvSpPr>
        <p:spPr/>
        <p:txBody>
          <a:bodyPr/>
          <a:lstStyle>
            <a:lvl1pPr algn="r" rtl="1">
              <a:defRPr/>
            </a:lvl1pPr>
          </a:lstStyle>
          <a:p>
            <a:pPr>
              <a:defRPr/>
            </a:pPr>
            <a:endParaRPr lang="en-US"/>
          </a:p>
        </p:txBody>
      </p:sp>
      <p:sp>
        <p:nvSpPr>
          <p:cNvPr id="3" name="Rectangle 5">
            <a:extLst>
              <a:ext uri="{FF2B5EF4-FFF2-40B4-BE49-F238E27FC236}">
                <a16:creationId xmlns:a16="http://schemas.microsoft.com/office/drawing/2014/main" id="{870B3C7E-37BA-682D-A9E6-A0C6DE05C392}"/>
              </a:ext>
            </a:extLst>
          </p:cNvPr>
          <p:cNvSpPr>
            <a:spLocks noGrp="1" noChangeArrowheads="1"/>
          </p:cNvSpPr>
          <p:nvPr>
            <p:ph type="ftr" sz="quarter" idx="11"/>
          </p:nvPr>
        </p:nvSpPr>
        <p:spPr/>
        <p:txBody>
          <a:bodyPr/>
          <a:lstStyle>
            <a:lvl1pPr rtl="1">
              <a:defRPr/>
            </a:lvl1pPr>
          </a:lstStyle>
          <a:p>
            <a:pPr>
              <a:defRPr/>
            </a:pPr>
            <a:endParaRPr lang="en-US"/>
          </a:p>
        </p:txBody>
      </p:sp>
      <p:sp>
        <p:nvSpPr>
          <p:cNvPr id="4" name="Rectangle 6">
            <a:extLst>
              <a:ext uri="{FF2B5EF4-FFF2-40B4-BE49-F238E27FC236}">
                <a16:creationId xmlns:a16="http://schemas.microsoft.com/office/drawing/2014/main" id="{0E8C501C-BD5F-857B-D88A-88A2C68A0CC1}"/>
              </a:ext>
            </a:extLst>
          </p:cNvPr>
          <p:cNvSpPr>
            <a:spLocks noGrp="1" noChangeArrowheads="1"/>
          </p:cNvSpPr>
          <p:nvPr>
            <p:ph type="sldNum" sz="quarter" idx="12"/>
          </p:nvPr>
        </p:nvSpPr>
        <p:spPr/>
        <p:txBody>
          <a:bodyPr/>
          <a:lstStyle>
            <a:lvl1pPr rtl="1">
              <a:defRPr/>
            </a:lvl1pPr>
          </a:lstStyle>
          <a:p>
            <a:fld id="{7B8B4921-2442-4423-A6A1-5CB6116507BA}" type="slidenum">
              <a:rPr lang="ar-SA" altLang="ar-JO"/>
              <a:pPr/>
              <a:t>‹#›</a:t>
            </a:fld>
            <a:endParaRPr lang="en-US" altLang="ar-JO"/>
          </a:p>
        </p:txBody>
      </p:sp>
    </p:spTree>
    <p:extLst>
      <p:ext uri="{BB962C8B-B14F-4D97-AF65-F5344CB8AC3E}">
        <p14:creationId xmlns:p14="http://schemas.microsoft.com/office/powerpoint/2010/main" val="2560261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BCF9B8-37CE-783B-710E-3AA04B4FF9A9}"/>
              </a:ext>
            </a:extLst>
          </p:cNvPr>
          <p:cNvSpPr>
            <a:spLocks noGrp="1" noChangeArrowheads="1"/>
          </p:cNvSpPr>
          <p:nvPr>
            <p:ph type="dt" sz="half" idx="10"/>
          </p:nvPr>
        </p:nvSpPr>
        <p:spPr/>
        <p:txBody>
          <a:bodyPr/>
          <a:lstStyle>
            <a:lvl1pPr algn="r" rtl="1">
              <a:defRPr/>
            </a:lvl1pPr>
          </a:lstStyle>
          <a:p>
            <a:pPr>
              <a:defRPr/>
            </a:pPr>
            <a:endParaRPr lang="en-US"/>
          </a:p>
        </p:txBody>
      </p:sp>
      <p:sp>
        <p:nvSpPr>
          <p:cNvPr id="6" name="Footer Placeholder 5">
            <a:extLst>
              <a:ext uri="{FF2B5EF4-FFF2-40B4-BE49-F238E27FC236}">
                <a16:creationId xmlns:a16="http://schemas.microsoft.com/office/drawing/2014/main" id="{70F653F9-129B-745E-AFF2-2DEFC790BFBE}"/>
              </a:ext>
            </a:extLst>
          </p:cNvPr>
          <p:cNvSpPr>
            <a:spLocks noGrp="1" noChangeArrowheads="1"/>
          </p:cNvSpPr>
          <p:nvPr>
            <p:ph type="ftr" sz="quarter" idx="11"/>
          </p:nvPr>
        </p:nvSpPr>
        <p:spPr/>
        <p:txBody>
          <a:bodyPr/>
          <a:lstStyle>
            <a:lvl1pPr rtl="1">
              <a:defRPr/>
            </a:lvl1pPr>
          </a:lstStyle>
          <a:p>
            <a:pPr>
              <a:defRPr/>
            </a:pPr>
            <a:endParaRPr lang="en-US"/>
          </a:p>
        </p:txBody>
      </p:sp>
      <p:sp>
        <p:nvSpPr>
          <p:cNvPr id="7" name="Slide Number Placeholder 6">
            <a:extLst>
              <a:ext uri="{FF2B5EF4-FFF2-40B4-BE49-F238E27FC236}">
                <a16:creationId xmlns:a16="http://schemas.microsoft.com/office/drawing/2014/main" id="{BAA61E42-AA4F-A5D0-51DB-E4FDE3015B0F}"/>
              </a:ext>
            </a:extLst>
          </p:cNvPr>
          <p:cNvSpPr>
            <a:spLocks noGrp="1" noChangeArrowheads="1"/>
          </p:cNvSpPr>
          <p:nvPr>
            <p:ph type="sldNum" sz="quarter" idx="12"/>
          </p:nvPr>
        </p:nvSpPr>
        <p:spPr/>
        <p:txBody>
          <a:bodyPr/>
          <a:lstStyle>
            <a:lvl1pPr rtl="1">
              <a:defRPr/>
            </a:lvl1pPr>
          </a:lstStyle>
          <a:p>
            <a:fld id="{6F92F3F5-C09F-4DEA-86DA-35362F0A55FF}" type="slidenum">
              <a:rPr lang="ar-SA" altLang="ar-JO"/>
              <a:pPr/>
              <a:t>‹#›</a:t>
            </a:fld>
            <a:endParaRPr lang="en-US" altLang="ar-JO"/>
          </a:p>
        </p:txBody>
      </p:sp>
    </p:spTree>
    <p:extLst>
      <p:ext uri="{BB962C8B-B14F-4D97-AF65-F5344CB8AC3E}">
        <p14:creationId xmlns:p14="http://schemas.microsoft.com/office/powerpoint/2010/main" val="41865304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D288DA-D5CC-A4B4-0769-1DC1B2BE4A17}"/>
              </a:ext>
            </a:extLst>
          </p:cNvPr>
          <p:cNvSpPr>
            <a:spLocks noGrp="1" noChangeArrowheads="1"/>
          </p:cNvSpPr>
          <p:nvPr>
            <p:ph type="dt" sz="half" idx="10"/>
          </p:nvPr>
        </p:nvSpPr>
        <p:spPr/>
        <p:txBody>
          <a:bodyPr/>
          <a:lstStyle>
            <a:lvl1pPr algn="r" rtl="1">
              <a:defRPr/>
            </a:lvl1pPr>
          </a:lstStyle>
          <a:p>
            <a:pPr>
              <a:defRPr/>
            </a:pPr>
            <a:endParaRPr lang="en-US"/>
          </a:p>
        </p:txBody>
      </p:sp>
      <p:sp>
        <p:nvSpPr>
          <p:cNvPr id="6" name="Footer Placeholder 5">
            <a:extLst>
              <a:ext uri="{FF2B5EF4-FFF2-40B4-BE49-F238E27FC236}">
                <a16:creationId xmlns:a16="http://schemas.microsoft.com/office/drawing/2014/main" id="{75BD06B3-DFD9-EDF3-8C22-978B433AD50E}"/>
              </a:ext>
            </a:extLst>
          </p:cNvPr>
          <p:cNvSpPr>
            <a:spLocks noGrp="1" noChangeArrowheads="1"/>
          </p:cNvSpPr>
          <p:nvPr>
            <p:ph type="ftr" sz="quarter" idx="11"/>
          </p:nvPr>
        </p:nvSpPr>
        <p:spPr/>
        <p:txBody>
          <a:bodyPr/>
          <a:lstStyle>
            <a:lvl1pPr rtl="1">
              <a:defRPr/>
            </a:lvl1pPr>
          </a:lstStyle>
          <a:p>
            <a:pPr>
              <a:defRPr/>
            </a:pPr>
            <a:endParaRPr lang="en-US"/>
          </a:p>
        </p:txBody>
      </p:sp>
      <p:sp>
        <p:nvSpPr>
          <p:cNvPr id="7" name="Slide Number Placeholder 6">
            <a:extLst>
              <a:ext uri="{FF2B5EF4-FFF2-40B4-BE49-F238E27FC236}">
                <a16:creationId xmlns:a16="http://schemas.microsoft.com/office/drawing/2014/main" id="{EB9C5778-66E7-617E-F6E7-205F5847A2F0}"/>
              </a:ext>
            </a:extLst>
          </p:cNvPr>
          <p:cNvSpPr>
            <a:spLocks noGrp="1" noChangeArrowheads="1"/>
          </p:cNvSpPr>
          <p:nvPr>
            <p:ph type="sldNum" sz="quarter" idx="12"/>
          </p:nvPr>
        </p:nvSpPr>
        <p:spPr/>
        <p:txBody>
          <a:bodyPr/>
          <a:lstStyle>
            <a:lvl1pPr rtl="1">
              <a:defRPr/>
            </a:lvl1pPr>
          </a:lstStyle>
          <a:p>
            <a:fld id="{AC742AFC-050B-4965-913A-E5EC7119A984}" type="slidenum">
              <a:rPr lang="ar-SA" altLang="ar-JO"/>
              <a:pPr/>
              <a:t>‹#›</a:t>
            </a:fld>
            <a:endParaRPr lang="en-US" altLang="ar-JO"/>
          </a:p>
        </p:txBody>
      </p:sp>
    </p:spTree>
    <p:extLst>
      <p:ext uri="{BB962C8B-B14F-4D97-AF65-F5344CB8AC3E}">
        <p14:creationId xmlns:p14="http://schemas.microsoft.com/office/powerpoint/2010/main" val="38954282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B670DF9-1249-9A35-3670-CEEED4DDA3B5}"/>
              </a:ext>
            </a:extLst>
          </p:cNvPr>
          <p:cNvSpPr>
            <a:spLocks noGrp="1" noChangeArrowheads="1"/>
          </p:cNvSpPr>
          <p:nvPr>
            <p:ph type="dt" sz="half" idx="10"/>
          </p:nvPr>
        </p:nvSpPr>
        <p:spPr/>
        <p:txBody>
          <a:bodyPr/>
          <a:lstStyle>
            <a:lvl1pPr algn="r" rtl="1">
              <a:defRPr/>
            </a:lvl1pPr>
          </a:lstStyle>
          <a:p>
            <a:pPr>
              <a:defRPr/>
            </a:pPr>
            <a:endParaRPr lang="en-US"/>
          </a:p>
        </p:txBody>
      </p:sp>
      <p:sp>
        <p:nvSpPr>
          <p:cNvPr id="5" name="Rectangle 5">
            <a:extLst>
              <a:ext uri="{FF2B5EF4-FFF2-40B4-BE49-F238E27FC236}">
                <a16:creationId xmlns:a16="http://schemas.microsoft.com/office/drawing/2014/main" id="{A8559F56-EFA3-13C1-4A54-4FB2C5050A16}"/>
              </a:ext>
            </a:extLst>
          </p:cNvPr>
          <p:cNvSpPr>
            <a:spLocks noGrp="1" noChangeArrowheads="1"/>
          </p:cNvSpPr>
          <p:nvPr>
            <p:ph type="ftr" sz="quarter" idx="11"/>
          </p:nvPr>
        </p:nvSpPr>
        <p:spPr/>
        <p:txBody>
          <a:bodyPr/>
          <a:lstStyle>
            <a:lvl1pPr rtl="1">
              <a:defRPr/>
            </a:lvl1pPr>
          </a:lstStyle>
          <a:p>
            <a:pPr>
              <a:defRPr/>
            </a:pPr>
            <a:endParaRPr lang="en-US"/>
          </a:p>
        </p:txBody>
      </p:sp>
      <p:sp>
        <p:nvSpPr>
          <p:cNvPr id="6" name="Rectangle 6">
            <a:extLst>
              <a:ext uri="{FF2B5EF4-FFF2-40B4-BE49-F238E27FC236}">
                <a16:creationId xmlns:a16="http://schemas.microsoft.com/office/drawing/2014/main" id="{C556C61A-FEAC-3662-7EC1-5C53295B4842}"/>
              </a:ext>
            </a:extLst>
          </p:cNvPr>
          <p:cNvSpPr>
            <a:spLocks noGrp="1" noChangeArrowheads="1"/>
          </p:cNvSpPr>
          <p:nvPr>
            <p:ph type="sldNum" sz="quarter" idx="12"/>
          </p:nvPr>
        </p:nvSpPr>
        <p:spPr/>
        <p:txBody>
          <a:bodyPr/>
          <a:lstStyle>
            <a:lvl1pPr rtl="1">
              <a:defRPr/>
            </a:lvl1pPr>
          </a:lstStyle>
          <a:p>
            <a:fld id="{32CCC75D-6385-40C3-8493-EC0EAE518396}" type="slidenum">
              <a:rPr lang="ar-SA" altLang="ar-JO"/>
              <a:pPr/>
              <a:t>‹#›</a:t>
            </a:fld>
            <a:endParaRPr lang="en-US" altLang="ar-JO"/>
          </a:p>
        </p:txBody>
      </p:sp>
    </p:spTree>
    <p:extLst>
      <p:ext uri="{BB962C8B-B14F-4D97-AF65-F5344CB8AC3E}">
        <p14:creationId xmlns:p14="http://schemas.microsoft.com/office/powerpoint/2010/main" val="28085121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2B0440-5A9C-CB47-AE30-F50FA12A97A1}"/>
              </a:ext>
            </a:extLst>
          </p:cNvPr>
          <p:cNvSpPr>
            <a:spLocks noGrp="1" noChangeArrowheads="1"/>
          </p:cNvSpPr>
          <p:nvPr>
            <p:ph type="dt" sz="half" idx="10"/>
          </p:nvPr>
        </p:nvSpPr>
        <p:spPr/>
        <p:txBody>
          <a:bodyPr/>
          <a:lstStyle>
            <a:lvl1pPr algn="r" rtl="1">
              <a:defRPr/>
            </a:lvl1pPr>
          </a:lstStyle>
          <a:p>
            <a:pPr>
              <a:defRPr/>
            </a:pPr>
            <a:endParaRPr lang="en-US"/>
          </a:p>
        </p:txBody>
      </p:sp>
      <p:sp>
        <p:nvSpPr>
          <p:cNvPr id="5" name="Rectangle 5">
            <a:extLst>
              <a:ext uri="{FF2B5EF4-FFF2-40B4-BE49-F238E27FC236}">
                <a16:creationId xmlns:a16="http://schemas.microsoft.com/office/drawing/2014/main" id="{717E2A80-749A-3C7E-D40E-71BA0728666B}"/>
              </a:ext>
            </a:extLst>
          </p:cNvPr>
          <p:cNvSpPr>
            <a:spLocks noGrp="1" noChangeArrowheads="1"/>
          </p:cNvSpPr>
          <p:nvPr>
            <p:ph type="ftr" sz="quarter" idx="11"/>
          </p:nvPr>
        </p:nvSpPr>
        <p:spPr/>
        <p:txBody>
          <a:bodyPr/>
          <a:lstStyle>
            <a:lvl1pPr rtl="1">
              <a:defRPr/>
            </a:lvl1pPr>
          </a:lstStyle>
          <a:p>
            <a:pPr>
              <a:defRPr/>
            </a:pPr>
            <a:endParaRPr lang="en-US"/>
          </a:p>
        </p:txBody>
      </p:sp>
      <p:sp>
        <p:nvSpPr>
          <p:cNvPr id="6" name="Rectangle 6">
            <a:extLst>
              <a:ext uri="{FF2B5EF4-FFF2-40B4-BE49-F238E27FC236}">
                <a16:creationId xmlns:a16="http://schemas.microsoft.com/office/drawing/2014/main" id="{D1BF7B38-E6F0-42FF-486B-F29D04B07844}"/>
              </a:ext>
            </a:extLst>
          </p:cNvPr>
          <p:cNvSpPr>
            <a:spLocks noGrp="1" noChangeArrowheads="1"/>
          </p:cNvSpPr>
          <p:nvPr>
            <p:ph type="sldNum" sz="quarter" idx="12"/>
          </p:nvPr>
        </p:nvSpPr>
        <p:spPr/>
        <p:txBody>
          <a:bodyPr/>
          <a:lstStyle>
            <a:lvl1pPr rtl="1">
              <a:defRPr/>
            </a:lvl1pPr>
          </a:lstStyle>
          <a:p>
            <a:fld id="{3A1D3D3F-85F0-41B8-9F3F-FB99693B2A1F}" type="slidenum">
              <a:rPr lang="ar-SA" altLang="ar-JO"/>
              <a:pPr/>
              <a:t>‹#›</a:t>
            </a:fld>
            <a:endParaRPr lang="en-US" altLang="ar-JO"/>
          </a:p>
        </p:txBody>
      </p:sp>
    </p:spTree>
    <p:extLst>
      <p:ext uri="{BB962C8B-B14F-4D97-AF65-F5344CB8AC3E}">
        <p14:creationId xmlns:p14="http://schemas.microsoft.com/office/powerpoint/2010/main" val="36983329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01F10B-84EE-7190-ADF9-9EF001BF414E}"/>
              </a:ext>
            </a:extLst>
          </p:cNvPr>
          <p:cNvSpPr>
            <a:spLocks noGrp="1" noChangeArrowheads="1"/>
          </p:cNvSpPr>
          <p:nvPr>
            <p:ph type="dt" sz="half" idx="10"/>
          </p:nvPr>
        </p:nvSpPr>
        <p:spPr/>
        <p:txBody>
          <a:bodyPr/>
          <a:lstStyle>
            <a:lvl1pPr algn="r" rtl="1">
              <a:defRPr/>
            </a:lvl1pPr>
          </a:lstStyle>
          <a:p>
            <a:pPr>
              <a:defRPr/>
            </a:pPr>
            <a:endParaRPr lang="en-US"/>
          </a:p>
        </p:txBody>
      </p:sp>
      <p:sp>
        <p:nvSpPr>
          <p:cNvPr id="6" name="Footer Placeholder 5">
            <a:extLst>
              <a:ext uri="{FF2B5EF4-FFF2-40B4-BE49-F238E27FC236}">
                <a16:creationId xmlns:a16="http://schemas.microsoft.com/office/drawing/2014/main" id="{A286E81F-D8EA-E677-9E1F-985E16591FEF}"/>
              </a:ext>
            </a:extLst>
          </p:cNvPr>
          <p:cNvSpPr>
            <a:spLocks noGrp="1" noChangeArrowheads="1"/>
          </p:cNvSpPr>
          <p:nvPr>
            <p:ph type="ftr" sz="quarter" idx="11"/>
          </p:nvPr>
        </p:nvSpPr>
        <p:spPr/>
        <p:txBody>
          <a:bodyPr/>
          <a:lstStyle>
            <a:lvl1pPr rtl="1">
              <a:defRPr/>
            </a:lvl1pPr>
          </a:lstStyle>
          <a:p>
            <a:pPr>
              <a:defRPr/>
            </a:pPr>
            <a:endParaRPr lang="en-US"/>
          </a:p>
        </p:txBody>
      </p:sp>
      <p:sp>
        <p:nvSpPr>
          <p:cNvPr id="7" name="Slide Number Placeholder 6">
            <a:extLst>
              <a:ext uri="{FF2B5EF4-FFF2-40B4-BE49-F238E27FC236}">
                <a16:creationId xmlns:a16="http://schemas.microsoft.com/office/drawing/2014/main" id="{A5325B41-59CE-3962-0785-832F0C0EFF49}"/>
              </a:ext>
            </a:extLst>
          </p:cNvPr>
          <p:cNvSpPr>
            <a:spLocks noGrp="1" noChangeArrowheads="1"/>
          </p:cNvSpPr>
          <p:nvPr>
            <p:ph type="sldNum" sz="quarter" idx="12"/>
          </p:nvPr>
        </p:nvSpPr>
        <p:spPr/>
        <p:txBody>
          <a:bodyPr/>
          <a:lstStyle>
            <a:lvl1pPr rtl="1">
              <a:defRPr/>
            </a:lvl1pPr>
          </a:lstStyle>
          <a:p>
            <a:fld id="{1127F196-4AEE-4000-BD8F-EDA88231D57C}" type="slidenum">
              <a:rPr lang="ar-SA" altLang="ar-JO"/>
              <a:pPr/>
              <a:t>‹#›</a:t>
            </a:fld>
            <a:endParaRPr lang="en-US" altLang="ar-JO"/>
          </a:p>
        </p:txBody>
      </p:sp>
    </p:spTree>
    <p:extLst>
      <p:ext uri="{BB962C8B-B14F-4D97-AF65-F5344CB8AC3E}">
        <p14:creationId xmlns:p14="http://schemas.microsoft.com/office/powerpoint/2010/main" val="350353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E6C83AC-DC76-47A6-0457-D60EEF6CAE3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E068E06-4F65-BE70-606D-DEA3D331D5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4D59362-4EC1-637C-76BA-EAE12DA71DA2}"/>
              </a:ext>
            </a:extLst>
          </p:cNvPr>
          <p:cNvSpPr>
            <a:spLocks noGrp="1" noChangeArrowheads="1"/>
          </p:cNvSpPr>
          <p:nvPr>
            <p:ph type="sldNum" sz="quarter" idx="12"/>
          </p:nvPr>
        </p:nvSpPr>
        <p:spPr>
          <a:ln/>
        </p:spPr>
        <p:txBody>
          <a:bodyPr/>
          <a:lstStyle>
            <a:lvl1pPr>
              <a:defRPr/>
            </a:lvl1pPr>
          </a:lstStyle>
          <a:p>
            <a:fld id="{53CB41C6-C95D-4E83-9B39-2604652EF0AA}" type="slidenum">
              <a:rPr lang="ar-SA" altLang="ar-JO"/>
              <a:pPr/>
              <a:t>‹#›</a:t>
            </a:fld>
            <a:endParaRPr lang="en-US" altLang="ar-JO"/>
          </a:p>
        </p:txBody>
      </p:sp>
    </p:spTree>
    <p:extLst>
      <p:ext uri="{BB962C8B-B14F-4D97-AF65-F5344CB8AC3E}">
        <p14:creationId xmlns:p14="http://schemas.microsoft.com/office/powerpoint/2010/main" val="42182288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F045EFC-2CB7-FCCC-C433-F3371E48D8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1BAFB6-6407-8CB9-259F-6F8E9A278F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F48F0F8-C573-FB5A-247E-EA70B208E456}"/>
              </a:ext>
            </a:extLst>
          </p:cNvPr>
          <p:cNvSpPr>
            <a:spLocks noGrp="1" noChangeArrowheads="1"/>
          </p:cNvSpPr>
          <p:nvPr>
            <p:ph type="sldNum" sz="quarter" idx="12"/>
          </p:nvPr>
        </p:nvSpPr>
        <p:spPr>
          <a:ln/>
        </p:spPr>
        <p:txBody>
          <a:bodyPr/>
          <a:lstStyle>
            <a:lvl1pPr>
              <a:defRPr/>
            </a:lvl1pPr>
          </a:lstStyle>
          <a:p>
            <a:fld id="{78F4BD67-B80A-4FAD-8ABA-350F7EE0312D}" type="slidenum">
              <a:rPr lang="ar-SA" altLang="ar-JO"/>
              <a:pPr/>
              <a:t>‹#›</a:t>
            </a:fld>
            <a:endParaRPr lang="en-US" altLang="ar-JO"/>
          </a:p>
        </p:txBody>
      </p:sp>
    </p:spTree>
    <p:extLst>
      <p:ext uri="{BB962C8B-B14F-4D97-AF65-F5344CB8AC3E}">
        <p14:creationId xmlns:p14="http://schemas.microsoft.com/office/powerpoint/2010/main" val="601751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43626A-00A9-9A75-7F1D-1000526A2B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3222313-B035-E399-A92B-7B8F275498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AEF03E-26D4-0C57-059A-1751BBAC7F08}"/>
              </a:ext>
            </a:extLst>
          </p:cNvPr>
          <p:cNvSpPr>
            <a:spLocks noGrp="1" noChangeArrowheads="1"/>
          </p:cNvSpPr>
          <p:nvPr>
            <p:ph type="sldNum" sz="quarter" idx="12"/>
          </p:nvPr>
        </p:nvSpPr>
        <p:spPr>
          <a:ln/>
        </p:spPr>
        <p:txBody>
          <a:bodyPr/>
          <a:lstStyle>
            <a:lvl1pPr>
              <a:defRPr/>
            </a:lvl1pPr>
          </a:lstStyle>
          <a:p>
            <a:fld id="{7EC17019-7E7A-4161-961C-80CB31AB9F55}" type="slidenum">
              <a:rPr lang="ar-SA" altLang="ar-JO"/>
              <a:pPr/>
              <a:t>‹#›</a:t>
            </a:fld>
            <a:endParaRPr lang="en-US" altLang="ar-JO"/>
          </a:p>
        </p:txBody>
      </p:sp>
    </p:spTree>
    <p:extLst>
      <p:ext uri="{BB962C8B-B14F-4D97-AF65-F5344CB8AC3E}">
        <p14:creationId xmlns:p14="http://schemas.microsoft.com/office/powerpoint/2010/main" val="3827480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3E84CE5-E39B-C811-7704-B5E5DED3AD2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C87D2DA-FA79-75FB-F49B-8F2715A969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6A6F2D4-D97B-158C-AFD3-1FED27DB4FAC}"/>
              </a:ext>
            </a:extLst>
          </p:cNvPr>
          <p:cNvSpPr>
            <a:spLocks noGrp="1" noChangeArrowheads="1"/>
          </p:cNvSpPr>
          <p:nvPr>
            <p:ph type="sldNum" sz="quarter" idx="12"/>
          </p:nvPr>
        </p:nvSpPr>
        <p:spPr>
          <a:ln/>
        </p:spPr>
        <p:txBody>
          <a:bodyPr/>
          <a:lstStyle>
            <a:lvl1pPr>
              <a:defRPr/>
            </a:lvl1pPr>
          </a:lstStyle>
          <a:p>
            <a:fld id="{AE559AD9-96F9-4D3F-AF26-9D2ED0A0CE54}" type="slidenum">
              <a:rPr lang="ar-SA" altLang="ar-JO"/>
              <a:pPr/>
              <a:t>‹#›</a:t>
            </a:fld>
            <a:endParaRPr lang="en-US" altLang="ar-JO"/>
          </a:p>
        </p:txBody>
      </p:sp>
    </p:spTree>
    <p:extLst>
      <p:ext uri="{BB962C8B-B14F-4D97-AF65-F5344CB8AC3E}">
        <p14:creationId xmlns:p14="http://schemas.microsoft.com/office/powerpoint/2010/main" val="210636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4311374-C97A-09BF-CC67-6F34947ACD2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6F131EA-3D55-A756-3EDA-2550E5ABA4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47D758B-7718-F217-0BA5-26822450221E}"/>
              </a:ext>
            </a:extLst>
          </p:cNvPr>
          <p:cNvSpPr>
            <a:spLocks noGrp="1" noChangeArrowheads="1"/>
          </p:cNvSpPr>
          <p:nvPr>
            <p:ph type="sldNum" sz="quarter" idx="12"/>
          </p:nvPr>
        </p:nvSpPr>
        <p:spPr>
          <a:ln/>
        </p:spPr>
        <p:txBody>
          <a:bodyPr/>
          <a:lstStyle>
            <a:lvl1pPr>
              <a:defRPr/>
            </a:lvl1pPr>
          </a:lstStyle>
          <a:p>
            <a:fld id="{FC2CCCF3-83EB-4646-A4FD-C79793991EB7}" type="slidenum">
              <a:rPr lang="ar-SA" altLang="ar-JO"/>
              <a:pPr/>
              <a:t>‹#›</a:t>
            </a:fld>
            <a:endParaRPr lang="en-US" altLang="ar-JO"/>
          </a:p>
        </p:txBody>
      </p:sp>
    </p:spTree>
    <p:extLst>
      <p:ext uri="{BB962C8B-B14F-4D97-AF65-F5344CB8AC3E}">
        <p14:creationId xmlns:p14="http://schemas.microsoft.com/office/powerpoint/2010/main" val="39671000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25ECE65-3BC7-DE49-8FF1-FB565BE61C6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D647155-0788-D67A-2D80-2115B61C48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31B4516-527C-FFC9-89B8-7C7B9CF7EF4B}"/>
              </a:ext>
            </a:extLst>
          </p:cNvPr>
          <p:cNvSpPr>
            <a:spLocks noGrp="1" noChangeArrowheads="1"/>
          </p:cNvSpPr>
          <p:nvPr>
            <p:ph type="sldNum" sz="quarter" idx="12"/>
          </p:nvPr>
        </p:nvSpPr>
        <p:spPr>
          <a:ln/>
        </p:spPr>
        <p:txBody>
          <a:bodyPr/>
          <a:lstStyle>
            <a:lvl1pPr>
              <a:defRPr/>
            </a:lvl1pPr>
          </a:lstStyle>
          <a:p>
            <a:fld id="{E76C0A20-F575-48EE-AD21-8906FA0C9929}" type="slidenum">
              <a:rPr lang="ar-SA" altLang="ar-JO"/>
              <a:pPr/>
              <a:t>‹#›</a:t>
            </a:fld>
            <a:endParaRPr lang="en-US" altLang="ar-JO"/>
          </a:p>
        </p:txBody>
      </p:sp>
    </p:spTree>
    <p:extLst>
      <p:ext uri="{BB962C8B-B14F-4D97-AF65-F5344CB8AC3E}">
        <p14:creationId xmlns:p14="http://schemas.microsoft.com/office/powerpoint/2010/main" val="13233487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B2F59EC-5A3C-56B6-AB59-527F1DBC6FA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696549B-C74A-AB01-E70A-46C6BDE9D1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F6566F0-9C5B-A39A-9A8D-DC823FB88EB3}"/>
              </a:ext>
            </a:extLst>
          </p:cNvPr>
          <p:cNvSpPr>
            <a:spLocks noGrp="1" noChangeArrowheads="1"/>
          </p:cNvSpPr>
          <p:nvPr>
            <p:ph type="sldNum" sz="quarter" idx="12"/>
          </p:nvPr>
        </p:nvSpPr>
        <p:spPr>
          <a:ln/>
        </p:spPr>
        <p:txBody>
          <a:bodyPr/>
          <a:lstStyle>
            <a:lvl1pPr>
              <a:defRPr/>
            </a:lvl1pPr>
          </a:lstStyle>
          <a:p>
            <a:fld id="{2A061A59-5416-44DF-9B35-55555F65AC0D}" type="slidenum">
              <a:rPr lang="ar-SA" altLang="ar-JO"/>
              <a:pPr/>
              <a:t>‹#›</a:t>
            </a:fld>
            <a:endParaRPr lang="en-US" altLang="ar-JO"/>
          </a:p>
        </p:txBody>
      </p:sp>
    </p:spTree>
    <p:extLst>
      <p:ext uri="{BB962C8B-B14F-4D97-AF65-F5344CB8AC3E}">
        <p14:creationId xmlns:p14="http://schemas.microsoft.com/office/powerpoint/2010/main" val="13597235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0F6E7AC-A847-C412-9176-270965E7444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9EBA122-0878-C40B-BF53-D22D75C734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C4EB44E-2E9C-9B2D-FF55-5C292B6B1929}"/>
              </a:ext>
            </a:extLst>
          </p:cNvPr>
          <p:cNvSpPr>
            <a:spLocks noGrp="1" noChangeArrowheads="1"/>
          </p:cNvSpPr>
          <p:nvPr>
            <p:ph type="sldNum" sz="quarter" idx="12"/>
          </p:nvPr>
        </p:nvSpPr>
        <p:spPr>
          <a:ln/>
        </p:spPr>
        <p:txBody>
          <a:bodyPr/>
          <a:lstStyle>
            <a:lvl1pPr>
              <a:defRPr/>
            </a:lvl1pPr>
          </a:lstStyle>
          <a:p>
            <a:fld id="{07A89997-2AE6-43EE-B6D7-45017D8F25B4}" type="slidenum">
              <a:rPr lang="ar-SA" altLang="ar-JO"/>
              <a:pPr/>
              <a:t>‹#›</a:t>
            </a:fld>
            <a:endParaRPr lang="en-US" altLang="ar-JO"/>
          </a:p>
        </p:txBody>
      </p:sp>
    </p:spTree>
    <p:extLst>
      <p:ext uri="{BB962C8B-B14F-4D97-AF65-F5344CB8AC3E}">
        <p14:creationId xmlns:p14="http://schemas.microsoft.com/office/powerpoint/2010/main" val="37668572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BD1A740-FB3D-8F69-7AF1-CF4C07D0781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2504EA-3E20-7146-5202-971187689D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027940E-4044-5443-DCBC-644110AD08A6}"/>
              </a:ext>
            </a:extLst>
          </p:cNvPr>
          <p:cNvSpPr>
            <a:spLocks noGrp="1" noChangeArrowheads="1"/>
          </p:cNvSpPr>
          <p:nvPr>
            <p:ph type="sldNum" sz="quarter" idx="12"/>
          </p:nvPr>
        </p:nvSpPr>
        <p:spPr>
          <a:ln/>
        </p:spPr>
        <p:txBody>
          <a:bodyPr/>
          <a:lstStyle>
            <a:lvl1pPr>
              <a:defRPr/>
            </a:lvl1pPr>
          </a:lstStyle>
          <a:p>
            <a:fld id="{1C068BDA-1389-4129-BFF0-173A62676576}" type="slidenum">
              <a:rPr lang="ar-SA" altLang="ar-JO"/>
              <a:pPr/>
              <a:t>‹#›</a:t>
            </a:fld>
            <a:endParaRPr lang="en-US" altLang="ar-JO"/>
          </a:p>
        </p:txBody>
      </p:sp>
    </p:spTree>
    <p:extLst>
      <p:ext uri="{BB962C8B-B14F-4D97-AF65-F5344CB8AC3E}">
        <p14:creationId xmlns:p14="http://schemas.microsoft.com/office/powerpoint/2010/main" val="18944879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C5F5604-E4FD-7444-A587-D785D23934D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D7FB39A-CD91-050B-D127-22E01E8F3F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8AFB846-7EC3-1F7A-D6F6-A2588F1A9ABA}"/>
              </a:ext>
            </a:extLst>
          </p:cNvPr>
          <p:cNvSpPr>
            <a:spLocks noGrp="1" noChangeArrowheads="1"/>
          </p:cNvSpPr>
          <p:nvPr>
            <p:ph type="sldNum" sz="quarter" idx="12"/>
          </p:nvPr>
        </p:nvSpPr>
        <p:spPr>
          <a:ln/>
        </p:spPr>
        <p:txBody>
          <a:bodyPr/>
          <a:lstStyle>
            <a:lvl1pPr>
              <a:defRPr/>
            </a:lvl1pPr>
          </a:lstStyle>
          <a:p>
            <a:fld id="{C0CC4222-3D58-409F-88C6-4A4B00B73157}" type="slidenum">
              <a:rPr lang="ar-SA" altLang="ar-JO"/>
              <a:pPr/>
              <a:t>‹#›</a:t>
            </a:fld>
            <a:endParaRPr lang="en-US" altLang="ar-JO"/>
          </a:p>
        </p:txBody>
      </p:sp>
    </p:spTree>
    <p:extLst>
      <p:ext uri="{BB962C8B-B14F-4D97-AF65-F5344CB8AC3E}">
        <p14:creationId xmlns:p14="http://schemas.microsoft.com/office/powerpoint/2010/main" val="38170303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353431-8357-79F8-FC92-327A2A9CA6E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D42982C-597D-E66B-1D8C-F8FB5FFAD2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4AB6A3-EB8D-3B35-2B10-94728510A2CB}"/>
              </a:ext>
            </a:extLst>
          </p:cNvPr>
          <p:cNvSpPr>
            <a:spLocks noGrp="1" noChangeArrowheads="1"/>
          </p:cNvSpPr>
          <p:nvPr>
            <p:ph type="sldNum" sz="quarter" idx="12"/>
          </p:nvPr>
        </p:nvSpPr>
        <p:spPr>
          <a:ln/>
        </p:spPr>
        <p:txBody>
          <a:bodyPr/>
          <a:lstStyle>
            <a:lvl1pPr>
              <a:defRPr/>
            </a:lvl1pPr>
          </a:lstStyle>
          <a:p>
            <a:fld id="{B0B389DA-1311-4323-9CFE-364657993FEB}" type="slidenum">
              <a:rPr lang="ar-SA" altLang="ar-JO"/>
              <a:pPr/>
              <a:t>‹#›</a:t>
            </a:fld>
            <a:endParaRPr lang="en-US" altLang="ar-JO"/>
          </a:p>
        </p:txBody>
      </p:sp>
    </p:spTree>
    <p:extLst>
      <p:ext uri="{BB962C8B-B14F-4D97-AF65-F5344CB8AC3E}">
        <p14:creationId xmlns:p14="http://schemas.microsoft.com/office/powerpoint/2010/main" val="15202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CA9B0AF-3E62-5761-46AC-CA2AD601B37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CB25FE0-F1C1-F71C-F123-9DC1EC8AC5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DB1C5AD-5B8C-683A-744D-AA53D3DBFB62}"/>
              </a:ext>
            </a:extLst>
          </p:cNvPr>
          <p:cNvSpPr>
            <a:spLocks noGrp="1" noChangeArrowheads="1"/>
          </p:cNvSpPr>
          <p:nvPr>
            <p:ph type="sldNum" sz="quarter" idx="12"/>
          </p:nvPr>
        </p:nvSpPr>
        <p:spPr>
          <a:ln/>
        </p:spPr>
        <p:txBody>
          <a:bodyPr/>
          <a:lstStyle>
            <a:lvl1pPr>
              <a:defRPr/>
            </a:lvl1pPr>
          </a:lstStyle>
          <a:p>
            <a:fld id="{5F8D0B09-7DEA-42ED-9E41-A0992AADDE25}" type="slidenum">
              <a:rPr lang="ar-SA" altLang="ar-JO"/>
              <a:pPr/>
              <a:t>‹#›</a:t>
            </a:fld>
            <a:endParaRPr lang="en-US" altLang="ar-JO"/>
          </a:p>
        </p:txBody>
      </p:sp>
    </p:spTree>
    <p:extLst>
      <p:ext uri="{BB962C8B-B14F-4D97-AF65-F5344CB8AC3E}">
        <p14:creationId xmlns:p14="http://schemas.microsoft.com/office/powerpoint/2010/main" val="2840784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826B641-7343-296E-17A7-B575C2C24E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6763FD-5A9A-95E7-29B4-225B39BF62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A172FA-0EC0-4224-FF8C-FF146D814DDB}"/>
              </a:ext>
            </a:extLst>
          </p:cNvPr>
          <p:cNvSpPr>
            <a:spLocks noGrp="1" noChangeArrowheads="1"/>
          </p:cNvSpPr>
          <p:nvPr>
            <p:ph type="sldNum" sz="quarter" idx="12"/>
          </p:nvPr>
        </p:nvSpPr>
        <p:spPr>
          <a:ln/>
        </p:spPr>
        <p:txBody>
          <a:bodyPr/>
          <a:lstStyle>
            <a:lvl1pPr>
              <a:defRPr/>
            </a:lvl1pPr>
          </a:lstStyle>
          <a:p>
            <a:fld id="{E4C54C55-A563-4899-878D-48DB4D2D26CF}" type="slidenum">
              <a:rPr lang="ar-SA" altLang="ar-JO"/>
              <a:pPr/>
              <a:t>‹#›</a:t>
            </a:fld>
            <a:endParaRPr lang="en-US" altLang="ar-JO"/>
          </a:p>
        </p:txBody>
      </p:sp>
    </p:spTree>
    <p:extLst>
      <p:ext uri="{BB962C8B-B14F-4D97-AF65-F5344CB8AC3E}">
        <p14:creationId xmlns:p14="http://schemas.microsoft.com/office/powerpoint/2010/main" val="9008172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9F8DCD2-8370-0FEB-B782-B8C9B21D2C7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2FB0A3C-D3E8-D298-75D0-F02784B9B7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F06BB92-87DF-E6C3-B431-389373E0EC9D}"/>
              </a:ext>
            </a:extLst>
          </p:cNvPr>
          <p:cNvSpPr>
            <a:spLocks noGrp="1" noChangeArrowheads="1"/>
          </p:cNvSpPr>
          <p:nvPr>
            <p:ph type="sldNum" sz="quarter" idx="12"/>
          </p:nvPr>
        </p:nvSpPr>
        <p:spPr>
          <a:ln/>
        </p:spPr>
        <p:txBody>
          <a:bodyPr/>
          <a:lstStyle>
            <a:lvl1pPr>
              <a:defRPr/>
            </a:lvl1pPr>
          </a:lstStyle>
          <a:p>
            <a:fld id="{26F87357-8819-47B0-BFC6-CF921465090B}" type="slidenum">
              <a:rPr lang="ar-SA" altLang="ar-JO"/>
              <a:pPr/>
              <a:t>‹#›</a:t>
            </a:fld>
            <a:endParaRPr lang="en-US" altLang="ar-JO"/>
          </a:p>
        </p:txBody>
      </p:sp>
    </p:spTree>
    <p:extLst>
      <p:ext uri="{BB962C8B-B14F-4D97-AF65-F5344CB8AC3E}">
        <p14:creationId xmlns:p14="http://schemas.microsoft.com/office/powerpoint/2010/main" val="27636956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6151F82-8B5B-8E0B-857E-D88E7573744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32FFB8F-E6FE-590F-F3CD-877FB73E26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87057F9-4F83-BAF6-0F8A-608C039B6CD4}"/>
              </a:ext>
            </a:extLst>
          </p:cNvPr>
          <p:cNvSpPr>
            <a:spLocks noGrp="1" noChangeArrowheads="1"/>
          </p:cNvSpPr>
          <p:nvPr>
            <p:ph type="sldNum" sz="quarter" idx="12"/>
          </p:nvPr>
        </p:nvSpPr>
        <p:spPr>
          <a:ln/>
        </p:spPr>
        <p:txBody>
          <a:bodyPr/>
          <a:lstStyle>
            <a:lvl1pPr>
              <a:defRPr/>
            </a:lvl1pPr>
          </a:lstStyle>
          <a:p>
            <a:fld id="{F70D13EE-DF90-4F35-BB89-60BD658FCE52}" type="slidenum">
              <a:rPr lang="ar-SA" altLang="ar-JO"/>
              <a:pPr/>
              <a:t>‹#›</a:t>
            </a:fld>
            <a:endParaRPr lang="en-US" altLang="ar-JO"/>
          </a:p>
        </p:txBody>
      </p:sp>
    </p:spTree>
    <p:extLst>
      <p:ext uri="{BB962C8B-B14F-4D97-AF65-F5344CB8AC3E}">
        <p14:creationId xmlns:p14="http://schemas.microsoft.com/office/powerpoint/2010/main" val="13905846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29459ED-0280-BDD1-ACB2-12021CE7AC29}"/>
              </a:ext>
            </a:extLst>
          </p:cNvPr>
          <p:cNvSpPr>
            <a:spLocks noGrp="1"/>
          </p:cNvSpPr>
          <p:nvPr>
            <p:ph type="dt" sz="half" idx="10"/>
          </p:nvPr>
        </p:nvSpPr>
        <p:spPr/>
        <p:txBody>
          <a:bodyPr/>
          <a:lstStyle>
            <a:lvl1pPr>
              <a:defRPr/>
            </a:lvl1pPr>
          </a:lstStyle>
          <a:p>
            <a:pPr>
              <a:defRPr/>
            </a:pPr>
            <a:fld id="{27EC6885-0287-44BF-8DEB-80E57C3E0B33}" type="datetimeFigureOut">
              <a:rPr lang="en-US"/>
              <a:pPr>
                <a:defRPr/>
              </a:pPr>
              <a:t>11/9/2022</a:t>
            </a:fld>
            <a:endParaRPr lang="en-US"/>
          </a:p>
        </p:txBody>
      </p:sp>
      <p:sp>
        <p:nvSpPr>
          <p:cNvPr id="5" name="Footer Placeholder 4">
            <a:extLst>
              <a:ext uri="{FF2B5EF4-FFF2-40B4-BE49-F238E27FC236}">
                <a16:creationId xmlns:a16="http://schemas.microsoft.com/office/drawing/2014/main" id="{2815914B-F4C5-AC6B-D818-5EFEE51D78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735CA7-5810-EC8A-D560-9A2847ECCF83}"/>
              </a:ext>
            </a:extLst>
          </p:cNvPr>
          <p:cNvSpPr>
            <a:spLocks noGrp="1"/>
          </p:cNvSpPr>
          <p:nvPr>
            <p:ph type="sldNum" sz="quarter" idx="12"/>
          </p:nvPr>
        </p:nvSpPr>
        <p:spPr/>
        <p:txBody>
          <a:bodyPr/>
          <a:lstStyle>
            <a:lvl1pPr>
              <a:defRPr/>
            </a:lvl1pPr>
          </a:lstStyle>
          <a:p>
            <a:fld id="{B5441C45-05C9-4C00-A9D8-BC44B4BA5D96}" type="slidenum">
              <a:rPr lang="ar-SA" altLang="ar-JO"/>
              <a:pPr/>
              <a:t>‹#›</a:t>
            </a:fld>
            <a:endParaRPr lang="en-US" altLang="ar-JO"/>
          </a:p>
        </p:txBody>
      </p:sp>
    </p:spTree>
    <p:extLst>
      <p:ext uri="{BB962C8B-B14F-4D97-AF65-F5344CB8AC3E}">
        <p14:creationId xmlns:p14="http://schemas.microsoft.com/office/powerpoint/2010/main" val="16007225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B51FC-CDFA-A90F-B18A-658190C3966C}"/>
              </a:ext>
            </a:extLst>
          </p:cNvPr>
          <p:cNvSpPr>
            <a:spLocks noGrp="1"/>
          </p:cNvSpPr>
          <p:nvPr>
            <p:ph type="dt" sz="half" idx="10"/>
          </p:nvPr>
        </p:nvSpPr>
        <p:spPr/>
        <p:txBody>
          <a:bodyPr/>
          <a:lstStyle>
            <a:lvl1pPr>
              <a:defRPr/>
            </a:lvl1pPr>
          </a:lstStyle>
          <a:p>
            <a:pPr>
              <a:defRPr/>
            </a:pPr>
            <a:fld id="{6D1E89BA-6046-4F5F-9B26-778FEA0C6E9F}" type="datetimeFigureOut">
              <a:rPr lang="en-US"/>
              <a:pPr>
                <a:defRPr/>
              </a:pPr>
              <a:t>11/9/2022</a:t>
            </a:fld>
            <a:endParaRPr lang="en-US"/>
          </a:p>
        </p:txBody>
      </p:sp>
      <p:sp>
        <p:nvSpPr>
          <p:cNvPr id="5" name="Footer Placeholder 4">
            <a:extLst>
              <a:ext uri="{FF2B5EF4-FFF2-40B4-BE49-F238E27FC236}">
                <a16:creationId xmlns:a16="http://schemas.microsoft.com/office/drawing/2014/main" id="{0AA7060B-05EC-946D-E939-2828A78C604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124101-E79A-CCC5-9880-16292CE57ADD}"/>
              </a:ext>
            </a:extLst>
          </p:cNvPr>
          <p:cNvSpPr>
            <a:spLocks noGrp="1"/>
          </p:cNvSpPr>
          <p:nvPr>
            <p:ph type="sldNum" sz="quarter" idx="12"/>
          </p:nvPr>
        </p:nvSpPr>
        <p:spPr/>
        <p:txBody>
          <a:bodyPr/>
          <a:lstStyle>
            <a:lvl1pPr>
              <a:defRPr/>
            </a:lvl1pPr>
          </a:lstStyle>
          <a:p>
            <a:fld id="{0E0B147F-AC27-4F8C-B18A-40797934DDB6}" type="slidenum">
              <a:rPr lang="ar-SA" altLang="ar-JO"/>
              <a:pPr/>
              <a:t>‹#›</a:t>
            </a:fld>
            <a:endParaRPr lang="en-US" altLang="ar-JO"/>
          </a:p>
        </p:txBody>
      </p:sp>
    </p:spTree>
    <p:extLst>
      <p:ext uri="{BB962C8B-B14F-4D97-AF65-F5344CB8AC3E}">
        <p14:creationId xmlns:p14="http://schemas.microsoft.com/office/powerpoint/2010/main" val="22505995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897449-432A-6B5D-DCFE-79DB05E927D1}"/>
              </a:ext>
            </a:extLst>
          </p:cNvPr>
          <p:cNvSpPr>
            <a:spLocks noGrp="1"/>
          </p:cNvSpPr>
          <p:nvPr>
            <p:ph type="dt" sz="half" idx="10"/>
          </p:nvPr>
        </p:nvSpPr>
        <p:spPr/>
        <p:txBody>
          <a:bodyPr/>
          <a:lstStyle>
            <a:lvl1pPr>
              <a:defRPr/>
            </a:lvl1pPr>
          </a:lstStyle>
          <a:p>
            <a:pPr>
              <a:defRPr/>
            </a:pPr>
            <a:fld id="{D91BC4F2-C229-48F5-A532-BAEC26911A82}" type="datetimeFigureOut">
              <a:rPr lang="en-US"/>
              <a:pPr>
                <a:defRPr/>
              </a:pPr>
              <a:t>11/9/2022</a:t>
            </a:fld>
            <a:endParaRPr lang="en-US"/>
          </a:p>
        </p:txBody>
      </p:sp>
      <p:sp>
        <p:nvSpPr>
          <p:cNvPr id="5" name="Footer Placeholder 4">
            <a:extLst>
              <a:ext uri="{FF2B5EF4-FFF2-40B4-BE49-F238E27FC236}">
                <a16:creationId xmlns:a16="http://schemas.microsoft.com/office/drawing/2014/main" id="{E86CF8C7-C6B3-0BCC-EAA6-DC8AB2936A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F32D11-7C20-D0FF-B63F-9E2CC7752F11}"/>
              </a:ext>
            </a:extLst>
          </p:cNvPr>
          <p:cNvSpPr>
            <a:spLocks noGrp="1"/>
          </p:cNvSpPr>
          <p:nvPr>
            <p:ph type="sldNum" sz="quarter" idx="12"/>
          </p:nvPr>
        </p:nvSpPr>
        <p:spPr/>
        <p:txBody>
          <a:bodyPr/>
          <a:lstStyle>
            <a:lvl1pPr>
              <a:defRPr/>
            </a:lvl1pPr>
          </a:lstStyle>
          <a:p>
            <a:fld id="{BB5B9D1B-AF69-4540-9EFC-36191A361FBD}" type="slidenum">
              <a:rPr lang="ar-SA" altLang="ar-JO"/>
              <a:pPr/>
              <a:t>‹#›</a:t>
            </a:fld>
            <a:endParaRPr lang="en-US" altLang="ar-JO"/>
          </a:p>
        </p:txBody>
      </p:sp>
    </p:spTree>
    <p:extLst>
      <p:ext uri="{BB962C8B-B14F-4D97-AF65-F5344CB8AC3E}">
        <p14:creationId xmlns:p14="http://schemas.microsoft.com/office/powerpoint/2010/main" val="41013627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FBBAF33-04A7-41E3-2FEA-C3388AC778FA}"/>
              </a:ext>
            </a:extLst>
          </p:cNvPr>
          <p:cNvSpPr>
            <a:spLocks noGrp="1"/>
          </p:cNvSpPr>
          <p:nvPr>
            <p:ph type="dt" sz="half" idx="10"/>
          </p:nvPr>
        </p:nvSpPr>
        <p:spPr/>
        <p:txBody>
          <a:bodyPr/>
          <a:lstStyle>
            <a:lvl1pPr>
              <a:defRPr/>
            </a:lvl1pPr>
          </a:lstStyle>
          <a:p>
            <a:pPr>
              <a:defRPr/>
            </a:pPr>
            <a:fld id="{CB30AE1C-F298-427C-A43C-4B6A2599DDCD}" type="datetimeFigureOut">
              <a:rPr lang="en-US"/>
              <a:pPr>
                <a:defRPr/>
              </a:pPr>
              <a:t>11/9/2022</a:t>
            </a:fld>
            <a:endParaRPr lang="en-US"/>
          </a:p>
        </p:txBody>
      </p:sp>
      <p:sp>
        <p:nvSpPr>
          <p:cNvPr id="6" name="Footer Placeholder 4">
            <a:extLst>
              <a:ext uri="{FF2B5EF4-FFF2-40B4-BE49-F238E27FC236}">
                <a16:creationId xmlns:a16="http://schemas.microsoft.com/office/drawing/2014/main" id="{8E4045C8-87C8-7AED-F684-D46AD482FC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E64BD27-20EC-B326-3F10-78F2533B89BA}"/>
              </a:ext>
            </a:extLst>
          </p:cNvPr>
          <p:cNvSpPr>
            <a:spLocks noGrp="1"/>
          </p:cNvSpPr>
          <p:nvPr>
            <p:ph type="sldNum" sz="quarter" idx="12"/>
          </p:nvPr>
        </p:nvSpPr>
        <p:spPr/>
        <p:txBody>
          <a:bodyPr/>
          <a:lstStyle>
            <a:lvl1pPr>
              <a:defRPr/>
            </a:lvl1pPr>
          </a:lstStyle>
          <a:p>
            <a:fld id="{0B9181BF-14A9-4505-B04D-636729962CB5}" type="slidenum">
              <a:rPr lang="ar-SA" altLang="ar-JO"/>
              <a:pPr/>
              <a:t>‹#›</a:t>
            </a:fld>
            <a:endParaRPr lang="en-US" altLang="ar-JO"/>
          </a:p>
        </p:txBody>
      </p:sp>
    </p:spTree>
    <p:extLst>
      <p:ext uri="{BB962C8B-B14F-4D97-AF65-F5344CB8AC3E}">
        <p14:creationId xmlns:p14="http://schemas.microsoft.com/office/powerpoint/2010/main" val="12999882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390C556-2946-83C9-50B4-7CFE9065DA0D}"/>
              </a:ext>
            </a:extLst>
          </p:cNvPr>
          <p:cNvSpPr>
            <a:spLocks noGrp="1"/>
          </p:cNvSpPr>
          <p:nvPr>
            <p:ph type="dt" sz="half" idx="10"/>
          </p:nvPr>
        </p:nvSpPr>
        <p:spPr/>
        <p:txBody>
          <a:bodyPr/>
          <a:lstStyle>
            <a:lvl1pPr>
              <a:defRPr/>
            </a:lvl1pPr>
          </a:lstStyle>
          <a:p>
            <a:pPr>
              <a:defRPr/>
            </a:pPr>
            <a:fld id="{D5FB36BC-8369-427F-8E04-B288CBEB2E20}" type="datetimeFigureOut">
              <a:rPr lang="en-US"/>
              <a:pPr>
                <a:defRPr/>
              </a:pPr>
              <a:t>11/9/2022</a:t>
            </a:fld>
            <a:endParaRPr lang="en-US"/>
          </a:p>
        </p:txBody>
      </p:sp>
      <p:sp>
        <p:nvSpPr>
          <p:cNvPr id="8" name="Footer Placeholder 4">
            <a:extLst>
              <a:ext uri="{FF2B5EF4-FFF2-40B4-BE49-F238E27FC236}">
                <a16:creationId xmlns:a16="http://schemas.microsoft.com/office/drawing/2014/main" id="{37A594EC-C109-85CD-81CD-2BECC7C6B98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18310D9-6EEE-0F63-6F13-2C25FF42FC2F}"/>
              </a:ext>
            </a:extLst>
          </p:cNvPr>
          <p:cNvSpPr>
            <a:spLocks noGrp="1"/>
          </p:cNvSpPr>
          <p:nvPr>
            <p:ph type="sldNum" sz="quarter" idx="12"/>
          </p:nvPr>
        </p:nvSpPr>
        <p:spPr/>
        <p:txBody>
          <a:bodyPr/>
          <a:lstStyle>
            <a:lvl1pPr>
              <a:defRPr/>
            </a:lvl1pPr>
          </a:lstStyle>
          <a:p>
            <a:fld id="{E19AA025-4CA7-43D1-ADA0-EB7DA99728A4}" type="slidenum">
              <a:rPr lang="ar-SA" altLang="ar-JO"/>
              <a:pPr/>
              <a:t>‹#›</a:t>
            </a:fld>
            <a:endParaRPr lang="en-US" altLang="ar-JO"/>
          </a:p>
        </p:txBody>
      </p:sp>
    </p:spTree>
    <p:extLst>
      <p:ext uri="{BB962C8B-B14F-4D97-AF65-F5344CB8AC3E}">
        <p14:creationId xmlns:p14="http://schemas.microsoft.com/office/powerpoint/2010/main" val="26969354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7A5F40E-A766-F45E-8C9E-4D829E42EB6C}"/>
              </a:ext>
            </a:extLst>
          </p:cNvPr>
          <p:cNvSpPr>
            <a:spLocks noGrp="1"/>
          </p:cNvSpPr>
          <p:nvPr>
            <p:ph type="dt" sz="half" idx="10"/>
          </p:nvPr>
        </p:nvSpPr>
        <p:spPr/>
        <p:txBody>
          <a:bodyPr/>
          <a:lstStyle>
            <a:lvl1pPr>
              <a:defRPr/>
            </a:lvl1pPr>
          </a:lstStyle>
          <a:p>
            <a:pPr>
              <a:defRPr/>
            </a:pPr>
            <a:fld id="{1827FCB7-7E8F-438C-BCE0-5F0D8C32017D}" type="datetimeFigureOut">
              <a:rPr lang="en-US"/>
              <a:pPr>
                <a:defRPr/>
              </a:pPr>
              <a:t>11/9/2022</a:t>
            </a:fld>
            <a:endParaRPr lang="en-US"/>
          </a:p>
        </p:txBody>
      </p:sp>
      <p:sp>
        <p:nvSpPr>
          <p:cNvPr id="4" name="Footer Placeholder 4">
            <a:extLst>
              <a:ext uri="{FF2B5EF4-FFF2-40B4-BE49-F238E27FC236}">
                <a16:creationId xmlns:a16="http://schemas.microsoft.com/office/drawing/2014/main" id="{4E7024A9-A452-8853-4D9B-38167F3E67B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ADB1ECC-BBC0-EDDD-F200-3163120497B2}"/>
              </a:ext>
            </a:extLst>
          </p:cNvPr>
          <p:cNvSpPr>
            <a:spLocks noGrp="1"/>
          </p:cNvSpPr>
          <p:nvPr>
            <p:ph type="sldNum" sz="quarter" idx="12"/>
          </p:nvPr>
        </p:nvSpPr>
        <p:spPr/>
        <p:txBody>
          <a:bodyPr/>
          <a:lstStyle>
            <a:lvl1pPr>
              <a:defRPr/>
            </a:lvl1pPr>
          </a:lstStyle>
          <a:p>
            <a:fld id="{46171DD8-43AC-4927-95AF-B33FF50EFCE5}" type="slidenum">
              <a:rPr lang="ar-SA" altLang="ar-JO"/>
              <a:pPr/>
              <a:t>‹#›</a:t>
            </a:fld>
            <a:endParaRPr lang="en-US" altLang="ar-JO"/>
          </a:p>
        </p:txBody>
      </p:sp>
    </p:spTree>
    <p:extLst>
      <p:ext uri="{BB962C8B-B14F-4D97-AF65-F5344CB8AC3E}">
        <p14:creationId xmlns:p14="http://schemas.microsoft.com/office/powerpoint/2010/main" val="8396637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9D360AC-62A9-0B00-9A27-AACD6BDD30F9}"/>
              </a:ext>
            </a:extLst>
          </p:cNvPr>
          <p:cNvSpPr>
            <a:spLocks noGrp="1"/>
          </p:cNvSpPr>
          <p:nvPr>
            <p:ph type="dt" sz="half" idx="10"/>
          </p:nvPr>
        </p:nvSpPr>
        <p:spPr/>
        <p:txBody>
          <a:bodyPr/>
          <a:lstStyle>
            <a:lvl1pPr>
              <a:defRPr/>
            </a:lvl1pPr>
          </a:lstStyle>
          <a:p>
            <a:pPr>
              <a:defRPr/>
            </a:pPr>
            <a:fld id="{C489D999-AD78-4A8B-B694-D992316E9A72}" type="datetimeFigureOut">
              <a:rPr lang="en-US"/>
              <a:pPr>
                <a:defRPr/>
              </a:pPr>
              <a:t>11/9/2022</a:t>
            </a:fld>
            <a:endParaRPr lang="en-US"/>
          </a:p>
        </p:txBody>
      </p:sp>
      <p:sp>
        <p:nvSpPr>
          <p:cNvPr id="3" name="Footer Placeholder 4">
            <a:extLst>
              <a:ext uri="{FF2B5EF4-FFF2-40B4-BE49-F238E27FC236}">
                <a16:creationId xmlns:a16="http://schemas.microsoft.com/office/drawing/2014/main" id="{FD923047-98F0-D65F-4EFC-BE294B5BEA2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23AFDE6-D73D-0F93-8391-053C09E5DA0F}"/>
              </a:ext>
            </a:extLst>
          </p:cNvPr>
          <p:cNvSpPr>
            <a:spLocks noGrp="1"/>
          </p:cNvSpPr>
          <p:nvPr>
            <p:ph type="sldNum" sz="quarter" idx="12"/>
          </p:nvPr>
        </p:nvSpPr>
        <p:spPr/>
        <p:txBody>
          <a:bodyPr/>
          <a:lstStyle>
            <a:lvl1pPr>
              <a:defRPr/>
            </a:lvl1pPr>
          </a:lstStyle>
          <a:p>
            <a:fld id="{51DD47A7-08A7-4D1C-A234-7BB09EFFF836}" type="slidenum">
              <a:rPr lang="ar-SA" altLang="ar-JO"/>
              <a:pPr/>
              <a:t>‹#›</a:t>
            </a:fld>
            <a:endParaRPr lang="en-US" altLang="ar-JO"/>
          </a:p>
        </p:txBody>
      </p:sp>
    </p:spTree>
    <p:extLst>
      <p:ext uri="{BB962C8B-B14F-4D97-AF65-F5344CB8AC3E}">
        <p14:creationId xmlns:p14="http://schemas.microsoft.com/office/powerpoint/2010/main" val="3370846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F365268-2E45-A4DD-32EB-E32A55EBDC4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A4CCD9A-C680-3D58-B834-415372C974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CDB514A-42B1-9959-507E-2025890DD3BB}"/>
              </a:ext>
            </a:extLst>
          </p:cNvPr>
          <p:cNvSpPr>
            <a:spLocks noGrp="1" noChangeArrowheads="1"/>
          </p:cNvSpPr>
          <p:nvPr>
            <p:ph type="sldNum" sz="quarter" idx="12"/>
          </p:nvPr>
        </p:nvSpPr>
        <p:spPr>
          <a:ln/>
        </p:spPr>
        <p:txBody>
          <a:bodyPr/>
          <a:lstStyle>
            <a:lvl1pPr>
              <a:defRPr/>
            </a:lvl1pPr>
          </a:lstStyle>
          <a:p>
            <a:fld id="{227DCB4F-A13D-4529-9B73-9694FFC0E3CD}" type="slidenum">
              <a:rPr lang="ar-SA" altLang="ar-JO"/>
              <a:pPr/>
              <a:t>‹#›</a:t>
            </a:fld>
            <a:endParaRPr lang="en-US" altLang="ar-JO"/>
          </a:p>
        </p:txBody>
      </p:sp>
    </p:spTree>
    <p:extLst>
      <p:ext uri="{BB962C8B-B14F-4D97-AF65-F5344CB8AC3E}">
        <p14:creationId xmlns:p14="http://schemas.microsoft.com/office/powerpoint/2010/main" val="22866229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68DC6DC-B951-B8D2-1E06-2081E0672CC1}"/>
              </a:ext>
            </a:extLst>
          </p:cNvPr>
          <p:cNvSpPr>
            <a:spLocks noGrp="1"/>
          </p:cNvSpPr>
          <p:nvPr>
            <p:ph type="dt" sz="half" idx="10"/>
          </p:nvPr>
        </p:nvSpPr>
        <p:spPr/>
        <p:txBody>
          <a:bodyPr/>
          <a:lstStyle>
            <a:lvl1pPr>
              <a:defRPr/>
            </a:lvl1pPr>
          </a:lstStyle>
          <a:p>
            <a:pPr>
              <a:defRPr/>
            </a:pPr>
            <a:fld id="{ABF3A399-9C49-4F85-A8CC-088675E71F87}" type="datetimeFigureOut">
              <a:rPr lang="en-US"/>
              <a:pPr>
                <a:defRPr/>
              </a:pPr>
              <a:t>11/9/2022</a:t>
            </a:fld>
            <a:endParaRPr lang="en-US"/>
          </a:p>
        </p:txBody>
      </p:sp>
      <p:sp>
        <p:nvSpPr>
          <p:cNvPr id="6" name="Footer Placeholder 4">
            <a:extLst>
              <a:ext uri="{FF2B5EF4-FFF2-40B4-BE49-F238E27FC236}">
                <a16:creationId xmlns:a16="http://schemas.microsoft.com/office/drawing/2014/main" id="{D1803E81-FF5D-FC12-929C-E28B815CFD5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C225C7-30E5-9B07-5564-68FEA75686E1}"/>
              </a:ext>
            </a:extLst>
          </p:cNvPr>
          <p:cNvSpPr>
            <a:spLocks noGrp="1"/>
          </p:cNvSpPr>
          <p:nvPr>
            <p:ph type="sldNum" sz="quarter" idx="12"/>
          </p:nvPr>
        </p:nvSpPr>
        <p:spPr/>
        <p:txBody>
          <a:bodyPr/>
          <a:lstStyle>
            <a:lvl1pPr>
              <a:defRPr/>
            </a:lvl1pPr>
          </a:lstStyle>
          <a:p>
            <a:fld id="{63E12500-3C3A-42E2-85E5-1BE09B078C3A}" type="slidenum">
              <a:rPr lang="ar-SA" altLang="ar-JO"/>
              <a:pPr/>
              <a:t>‹#›</a:t>
            </a:fld>
            <a:endParaRPr lang="en-US" altLang="ar-JO"/>
          </a:p>
        </p:txBody>
      </p:sp>
    </p:spTree>
    <p:extLst>
      <p:ext uri="{BB962C8B-B14F-4D97-AF65-F5344CB8AC3E}">
        <p14:creationId xmlns:p14="http://schemas.microsoft.com/office/powerpoint/2010/main" val="22467807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367ED21-8A06-AF8B-CFCB-918F36E02C2F}"/>
              </a:ext>
            </a:extLst>
          </p:cNvPr>
          <p:cNvSpPr>
            <a:spLocks noGrp="1"/>
          </p:cNvSpPr>
          <p:nvPr>
            <p:ph type="dt" sz="half" idx="10"/>
          </p:nvPr>
        </p:nvSpPr>
        <p:spPr/>
        <p:txBody>
          <a:bodyPr/>
          <a:lstStyle>
            <a:lvl1pPr>
              <a:defRPr/>
            </a:lvl1pPr>
          </a:lstStyle>
          <a:p>
            <a:pPr>
              <a:defRPr/>
            </a:pPr>
            <a:fld id="{1C93FEED-9004-459B-80B3-B2D6B2508A7D}" type="datetimeFigureOut">
              <a:rPr lang="en-US"/>
              <a:pPr>
                <a:defRPr/>
              </a:pPr>
              <a:t>11/9/2022</a:t>
            </a:fld>
            <a:endParaRPr lang="en-US"/>
          </a:p>
        </p:txBody>
      </p:sp>
      <p:sp>
        <p:nvSpPr>
          <p:cNvPr id="6" name="Footer Placeholder 4">
            <a:extLst>
              <a:ext uri="{FF2B5EF4-FFF2-40B4-BE49-F238E27FC236}">
                <a16:creationId xmlns:a16="http://schemas.microsoft.com/office/drawing/2014/main" id="{C7491255-7C3D-A090-296E-3CE4EAE9BCC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7FF1B6D-2A37-B520-95F4-AA4617A0E610}"/>
              </a:ext>
            </a:extLst>
          </p:cNvPr>
          <p:cNvSpPr>
            <a:spLocks noGrp="1"/>
          </p:cNvSpPr>
          <p:nvPr>
            <p:ph type="sldNum" sz="quarter" idx="12"/>
          </p:nvPr>
        </p:nvSpPr>
        <p:spPr/>
        <p:txBody>
          <a:bodyPr/>
          <a:lstStyle>
            <a:lvl1pPr>
              <a:defRPr/>
            </a:lvl1pPr>
          </a:lstStyle>
          <a:p>
            <a:fld id="{9CA3E01F-6DB7-4D7B-AA0B-FFA202BC5095}" type="slidenum">
              <a:rPr lang="ar-SA" altLang="ar-JO"/>
              <a:pPr/>
              <a:t>‹#›</a:t>
            </a:fld>
            <a:endParaRPr lang="en-US" altLang="ar-JO"/>
          </a:p>
        </p:txBody>
      </p:sp>
    </p:spTree>
    <p:extLst>
      <p:ext uri="{BB962C8B-B14F-4D97-AF65-F5344CB8AC3E}">
        <p14:creationId xmlns:p14="http://schemas.microsoft.com/office/powerpoint/2010/main" val="20011997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CD0A8-CDBB-8353-D867-59BABB6A4872}"/>
              </a:ext>
            </a:extLst>
          </p:cNvPr>
          <p:cNvSpPr>
            <a:spLocks noGrp="1"/>
          </p:cNvSpPr>
          <p:nvPr>
            <p:ph type="dt" sz="half" idx="10"/>
          </p:nvPr>
        </p:nvSpPr>
        <p:spPr/>
        <p:txBody>
          <a:bodyPr/>
          <a:lstStyle>
            <a:lvl1pPr>
              <a:defRPr/>
            </a:lvl1pPr>
          </a:lstStyle>
          <a:p>
            <a:pPr>
              <a:defRPr/>
            </a:pPr>
            <a:fld id="{E13CE1BF-DD4C-4E62-9D80-6B3EE6A22F3B}" type="datetimeFigureOut">
              <a:rPr lang="en-US"/>
              <a:pPr>
                <a:defRPr/>
              </a:pPr>
              <a:t>11/9/2022</a:t>
            </a:fld>
            <a:endParaRPr lang="en-US"/>
          </a:p>
        </p:txBody>
      </p:sp>
      <p:sp>
        <p:nvSpPr>
          <p:cNvPr id="5" name="Footer Placeholder 4">
            <a:extLst>
              <a:ext uri="{FF2B5EF4-FFF2-40B4-BE49-F238E27FC236}">
                <a16:creationId xmlns:a16="http://schemas.microsoft.com/office/drawing/2014/main" id="{70A2FFA9-BEE7-802E-80D4-BB6538AE0B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45C69FA-16DD-5C5C-97C5-524C030F62DC}"/>
              </a:ext>
            </a:extLst>
          </p:cNvPr>
          <p:cNvSpPr>
            <a:spLocks noGrp="1"/>
          </p:cNvSpPr>
          <p:nvPr>
            <p:ph type="sldNum" sz="quarter" idx="12"/>
          </p:nvPr>
        </p:nvSpPr>
        <p:spPr/>
        <p:txBody>
          <a:bodyPr/>
          <a:lstStyle>
            <a:lvl1pPr>
              <a:defRPr/>
            </a:lvl1pPr>
          </a:lstStyle>
          <a:p>
            <a:fld id="{CAF34BA4-B7B5-43BD-972D-FAD02A3F67CF}" type="slidenum">
              <a:rPr lang="ar-SA" altLang="ar-JO"/>
              <a:pPr/>
              <a:t>‹#›</a:t>
            </a:fld>
            <a:endParaRPr lang="en-US" altLang="ar-JO"/>
          </a:p>
        </p:txBody>
      </p:sp>
    </p:spTree>
    <p:extLst>
      <p:ext uri="{BB962C8B-B14F-4D97-AF65-F5344CB8AC3E}">
        <p14:creationId xmlns:p14="http://schemas.microsoft.com/office/powerpoint/2010/main" val="2350782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C14534-262F-6650-7239-CCBBC2B81473}"/>
              </a:ext>
            </a:extLst>
          </p:cNvPr>
          <p:cNvSpPr>
            <a:spLocks noGrp="1"/>
          </p:cNvSpPr>
          <p:nvPr>
            <p:ph type="dt" sz="half" idx="10"/>
          </p:nvPr>
        </p:nvSpPr>
        <p:spPr/>
        <p:txBody>
          <a:bodyPr/>
          <a:lstStyle>
            <a:lvl1pPr>
              <a:defRPr/>
            </a:lvl1pPr>
          </a:lstStyle>
          <a:p>
            <a:pPr>
              <a:defRPr/>
            </a:pPr>
            <a:fld id="{E3D01DBA-22E1-4EB5-A8B2-855398625F72}" type="datetimeFigureOut">
              <a:rPr lang="en-US"/>
              <a:pPr>
                <a:defRPr/>
              </a:pPr>
              <a:t>11/9/2022</a:t>
            </a:fld>
            <a:endParaRPr lang="en-US"/>
          </a:p>
        </p:txBody>
      </p:sp>
      <p:sp>
        <p:nvSpPr>
          <p:cNvPr id="5" name="Footer Placeholder 4">
            <a:extLst>
              <a:ext uri="{FF2B5EF4-FFF2-40B4-BE49-F238E27FC236}">
                <a16:creationId xmlns:a16="http://schemas.microsoft.com/office/drawing/2014/main" id="{0844CBAB-1D59-DCDD-4C11-1A61FF18C4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1E40E7-080D-6A5C-BA41-560E6CC9B1D7}"/>
              </a:ext>
            </a:extLst>
          </p:cNvPr>
          <p:cNvSpPr>
            <a:spLocks noGrp="1"/>
          </p:cNvSpPr>
          <p:nvPr>
            <p:ph type="sldNum" sz="quarter" idx="12"/>
          </p:nvPr>
        </p:nvSpPr>
        <p:spPr/>
        <p:txBody>
          <a:bodyPr/>
          <a:lstStyle>
            <a:lvl1pPr>
              <a:defRPr/>
            </a:lvl1pPr>
          </a:lstStyle>
          <a:p>
            <a:fld id="{36DDC9C2-D6F5-4F84-8EB5-BB287810255B}" type="slidenum">
              <a:rPr lang="ar-SA" altLang="ar-JO"/>
              <a:pPr/>
              <a:t>‹#›</a:t>
            </a:fld>
            <a:endParaRPr lang="en-US" altLang="ar-JO"/>
          </a:p>
        </p:txBody>
      </p:sp>
    </p:spTree>
    <p:extLst>
      <p:ext uri="{BB962C8B-B14F-4D97-AF65-F5344CB8AC3E}">
        <p14:creationId xmlns:p14="http://schemas.microsoft.com/office/powerpoint/2010/main" val="10463569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DD430FC-69FD-B551-4B68-70A5E90EC1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67C7639-856D-2063-9DFE-7328B53670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90EF35-560D-DEE0-F0D8-02629BBB1EB4}"/>
              </a:ext>
            </a:extLst>
          </p:cNvPr>
          <p:cNvSpPr>
            <a:spLocks noGrp="1" noChangeArrowheads="1"/>
          </p:cNvSpPr>
          <p:nvPr>
            <p:ph type="sldNum" sz="quarter" idx="12"/>
          </p:nvPr>
        </p:nvSpPr>
        <p:spPr>
          <a:ln/>
        </p:spPr>
        <p:txBody>
          <a:bodyPr/>
          <a:lstStyle>
            <a:lvl1pPr>
              <a:defRPr/>
            </a:lvl1pPr>
          </a:lstStyle>
          <a:p>
            <a:fld id="{3C85CF66-F3D4-4A1A-A012-84027ACA4F39}" type="slidenum">
              <a:rPr lang="ar-SA" altLang="ar-JO"/>
              <a:pPr/>
              <a:t>‹#›</a:t>
            </a:fld>
            <a:endParaRPr lang="en-US" altLang="ar-JO"/>
          </a:p>
        </p:txBody>
      </p:sp>
    </p:spTree>
    <p:extLst>
      <p:ext uri="{BB962C8B-B14F-4D97-AF65-F5344CB8AC3E}">
        <p14:creationId xmlns:p14="http://schemas.microsoft.com/office/powerpoint/2010/main" val="9208480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E02D2F6-25DC-1207-6423-F130F8A46E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E3B72F-DD96-7A78-43F2-A51ABC9D35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E657FBC-204F-EA2D-9582-6B0292F083F9}"/>
              </a:ext>
            </a:extLst>
          </p:cNvPr>
          <p:cNvSpPr>
            <a:spLocks noGrp="1" noChangeArrowheads="1"/>
          </p:cNvSpPr>
          <p:nvPr>
            <p:ph type="sldNum" sz="quarter" idx="12"/>
          </p:nvPr>
        </p:nvSpPr>
        <p:spPr>
          <a:ln/>
        </p:spPr>
        <p:txBody>
          <a:bodyPr/>
          <a:lstStyle>
            <a:lvl1pPr>
              <a:defRPr/>
            </a:lvl1pPr>
          </a:lstStyle>
          <a:p>
            <a:fld id="{A3449BA5-7D6E-4163-89DB-29C0C773F136}" type="slidenum">
              <a:rPr lang="ar-SA" altLang="ar-JO"/>
              <a:pPr/>
              <a:t>‹#›</a:t>
            </a:fld>
            <a:endParaRPr lang="en-US" altLang="ar-JO"/>
          </a:p>
        </p:txBody>
      </p:sp>
    </p:spTree>
    <p:extLst>
      <p:ext uri="{BB962C8B-B14F-4D97-AF65-F5344CB8AC3E}">
        <p14:creationId xmlns:p14="http://schemas.microsoft.com/office/powerpoint/2010/main" val="20701125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23217BA-53FF-4298-485A-4072064CEE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233D90-8D7C-7325-0B65-44E41AB54D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0791BED-0631-0484-3284-2E952745867A}"/>
              </a:ext>
            </a:extLst>
          </p:cNvPr>
          <p:cNvSpPr>
            <a:spLocks noGrp="1" noChangeArrowheads="1"/>
          </p:cNvSpPr>
          <p:nvPr>
            <p:ph type="sldNum" sz="quarter" idx="12"/>
          </p:nvPr>
        </p:nvSpPr>
        <p:spPr>
          <a:ln/>
        </p:spPr>
        <p:txBody>
          <a:bodyPr/>
          <a:lstStyle>
            <a:lvl1pPr>
              <a:defRPr/>
            </a:lvl1pPr>
          </a:lstStyle>
          <a:p>
            <a:fld id="{D22372DE-29D2-488E-8B19-F0EE95EA9577}" type="slidenum">
              <a:rPr lang="ar-SA" altLang="ar-JO"/>
              <a:pPr/>
              <a:t>‹#›</a:t>
            </a:fld>
            <a:endParaRPr lang="en-US" altLang="ar-JO"/>
          </a:p>
        </p:txBody>
      </p:sp>
    </p:spTree>
    <p:extLst>
      <p:ext uri="{BB962C8B-B14F-4D97-AF65-F5344CB8AC3E}">
        <p14:creationId xmlns:p14="http://schemas.microsoft.com/office/powerpoint/2010/main" val="38591046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DEF3306-16FD-2F16-9874-2AB74823569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35AB187-AFC2-562B-1C1A-B5A13CB211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C1E95B0-296A-8DD9-BA06-61A3A220ABEE}"/>
              </a:ext>
            </a:extLst>
          </p:cNvPr>
          <p:cNvSpPr>
            <a:spLocks noGrp="1" noChangeArrowheads="1"/>
          </p:cNvSpPr>
          <p:nvPr>
            <p:ph type="sldNum" sz="quarter" idx="12"/>
          </p:nvPr>
        </p:nvSpPr>
        <p:spPr>
          <a:ln/>
        </p:spPr>
        <p:txBody>
          <a:bodyPr/>
          <a:lstStyle>
            <a:lvl1pPr>
              <a:defRPr/>
            </a:lvl1pPr>
          </a:lstStyle>
          <a:p>
            <a:fld id="{10CEBD03-AFC1-4BA9-8C0E-7BEAD638FB4F}" type="slidenum">
              <a:rPr lang="ar-SA" altLang="ar-JO"/>
              <a:pPr/>
              <a:t>‹#›</a:t>
            </a:fld>
            <a:endParaRPr lang="en-US" altLang="ar-JO"/>
          </a:p>
        </p:txBody>
      </p:sp>
    </p:spTree>
    <p:extLst>
      <p:ext uri="{BB962C8B-B14F-4D97-AF65-F5344CB8AC3E}">
        <p14:creationId xmlns:p14="http://schemas.microsoft.com/office/powerpoint/2010/main" val="14034710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93A82EE-47C4-8538-5C8C-512E7C19DC0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5EEAA0F-DE53-7D60-22C7-3A9E177E3A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929887A-F251-4C60-5CBF-6C3C3CF1BEF4}"/>
              </a:ext>
            </a:extLst>
          </p:cNvPr>
          <p:cNvSpPr>
            <a:spLocks noGrp="1" noChangeArrowheads="1"/>
          </p:cNvSpPr>
          <p:nvPr>
            <p:ph type="sldNum" sz="quarter" idx="12"/>
          </p:nvPr>
        </p:nvSpPr>
        <p:spPr>
          <a:ln/>
        </p:spPr>
        <p:txBody>
          <a:bodyPr/>
          <a:lstStyle>
            <a:lvl1pPr>
              <a:defRPr/>
            </a:lvl1pPr>
          </a:lstStyle>
          <a:p>
            <a:fld id="{237F72A6-7012-484C-B4E3-CD778319DF83}" type="slidenum">
              <a:rPr lang="ar-SA" altLang="ar-JO"/>
              <a:pPr/>
              <a:t>‹#›</a:t>
            </a:fld>
            <a:endParaRPr lang="en-US" altLang="ar-JO"/>
          </a:p>
        </p:txBody>
      </p:sp>
    </p:spTree>
    <p:extLst>
      <p:ext uri="{BB962C8B-B14F-4D97-AF65-F5344CB8AC3E}">
        <p14:creationId xmlns:p14="http://schemas.microsoft.com/office/powerpoint/2010/main" val="17535304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486639A-4600-1B27-3D7C-B94220A5867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4994F33-5ACA-DCD3-D58C-449F6B0175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CDBFDE5-B96B-6200-4E45-6F50D7F98E50}"/>
              </a:ext>
            </a:extLst>
          </p:cNvPr>
          <p:cNvSpPr>
            <a:spLocks noGrp="1" noChangeArrowheads="1"/>
          </p:cNvSpPr>
          <p:nvPr>
            <p:ph type="sldNum" sz="quarter" idx="12"/>
          </p:nvPr>
        </p:nvSpPr>
        <p:spPr>
          <a:ln/>
        </p:spPr>
        <p:txBody>
          <a:bodyPr/>
          <a:lstStyle>
            <a:lvl1pPr>
              <a:defRPr/>
            </a:lvl1pPr>
          </a:lstStyle>
          <a:p>
            <a:fld id="{66CDCECE-17C1-4206-AD21-BBC48F00F779}" type="slidenum">
              <a:rPr lang="ar-SA" altLang="ar-JO"/>
              <a:pPr/>
              <a:t>‹#›</a:t>
            </a:fld>
            <a:endParaRPr lang="en-US" altLang="ar-JO"/>
          </a:p>
        </p:txBody>
      </p:sp>
    </p:spTree>
    <p:extLst>
      <p:ext uri="{BB962C8B-B14F-4D97-AF65-F5344CB8AC3E}">
        <p14:creationId xmlns:p14="http://schemas.microsoft.com/office/powerpoint/2010/main" val="3572418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D47CDDE-26B0-F3D0-514F-EBBC3B9EE7A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C3B6E26-7F98-6F95-CD69-165FB8141A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7FF6EFD-30A3-B40A-48D6-A75EF8F2C9E8}"/>
              </a:ext>
            </a:extLst>
          </p:cNvPr>
          <p:cNvSpPr>
            <a:spLocks noGrp="1" noChangeArrowheads="1"/>
          </p:cNvSpPr>
          <p:nvPr>
            <p:ph type="sldNum" sz="quarter" idx="12"/>
          </p:nvPr>
        </p:nvSpPr>
        <p:spPr>
          <a:ln/>
        </p:spPr>
        <p:txBody>
          <a:bodyPr/>
          <a:lstStyle>
            <a:lvl1pPr>
              <a:defRPr/>
            </a:lvl1pPr>
          </a:lstStyle>
          <a:p>
            <a:fld id="{8D784465-7AAC-41EF-8D10-81CB8A04DF22}" type="slidenum">
              <a:rPr lang="ar-SA" altLang="ar-JO"/>
              <a:pPr/>
              <a:t>‹#›</a:t>
            </a:fld>
            <a:endParaRPr lang="en-US" altLang="ar-JO"/>
          </a:p>
        </p:txBody>
      </p:sp>
    </p:spTree>
    <p:extLst>
      <p:ext uri="{BB962C8B-B14F-4D97-AF65-F5344CB8AC3E}">
        <p14:creationId xmlns:p14="http://schemas.microsoft.com/office/powerpoint/2010/main" val="18419327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B4CBDA6-A460-0767-7767-C99D195B7ED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C3A1655-E9C3-32B7-29CD-B59A56E646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4C612CA-FFB5-3778-01B7-9D5750B86902}"/>
              </a:ext>
            </a:extLst>
          </p:cNvPr>
          <p:cNvSpPr>
            <a:spLocks noGrp="1" noChangeArrowheads="1"/>
          </p:cNvSpPr>
          <p:nvPr>
            <p:ph type="sldNum" sz="quarter" idx="12"/>
          </p:nvPr>
        </p:nvSpPr>
        <p:spPr>
          <a:ln/>
        </p:spPr>
        <p:txBody>
          <a:bodyPr/>
          <a:lstStyle>
            <a:lvl1pPr>
              <a:defRPr/>
            </a:lvl1pPr>
          </a:lstStyle>
          <a:p>
            <a:fld id="{EFD3273E-E67A-42CF-85A0-BFDC653F204D}" type="slidenum">
              <a:rPr lang="ar-SA" altLang="ar-JO"/>
              <a:pPr/>
              <a:t>‹#›</a:t>
            </a:fld>
            <a:endParaRPr lang="en-US" altLang="ar-JO"/>
          </a:p>
        </p:txBody>
      </p:sp>
    </p:spTree>
    <p:extLst>
      <p:ext uri="{BB962C8B-B14F-4D97-AF65-F5344CB8AC3E}">
        <p14:creationId xmlns:p14="http://schemas.microsoft.com/office/powerpoint/2010/main" val="40853071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80A7128-F761-7E5D-5D2F-CDEA87DCF13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06FAD69-7C5B-4796-4451-60D1859CDE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5327F22-FB31-7187-0CE5-D18F8B664A09}"/>
              </a:ext>
            </a:extLst>
          </p:cNvPr>
          <p:cNvSpPr>
            <a:spLocks noGrp="1" noChangeArrowheads="1"/>
          </p:cNvSpPr>
          <p:nvPr>
            <p:ph type="sldNum" sz="quarter" idx="12"/>
          </p:nvPr>
        </p:nvSpPr>
        <p:spPr>
          <a:ln/>
        </p:spPr>
        <p:txBody>
          <a:bodyPr/>
          <a:lstStyle>
            <a:lvl1pPr>
              <a:defRPr/>
            </a:lvl1pPr>
          </a:lstStyle>
          <a:p>
            <a:fld id="{09986D0C-C490-4685-A9F9-6CEBD3FE47DD}" type="slidenum">
              <a:rPr lang="ar-SA" altLang="ar-JO"/>
              <a:pPr/>
              <a:t>‹#›</a:t>
            </a:fld>
            <a:endParaRPr lang="en-US" altLang="ar-JO"/>
          </a:p>
        </p:txBody>
      </p:sp>
    </p:spTree>
    <p:extLst>
      <p:ext uri="{BB962C8B-B14F-4D97-AF65-F5344CB8AC3E}">
        <p14:creationId xmlns:p14="http://schemas.microsoft.com/office/powerpoint/2010/main" val="1914178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8A7817D-0EC0-014D-DDA8-7364B27CA85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26D3485-1BD6-8EC5-C44E-8038FEEED8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3ECC121-593E-840B-0C5E-8D4B98501C87}"/>
              </a:ext>
            </a:extLst>
          </p:cNvPr>
          <p:cNvSpPr>
            <a:spLocks noGrp="1" noChangeArrowheads="1"/>
          </p:cNvSpPr>
          <p:nvPr>
            <p:ph type="sldNum" sz="quarter" idx="12"/>
          </p:nvPr>
        </p:nvSpPr>
        <p:spPr>
          <a:ln/>
        </p:spPr>
        <p:txBody>
          <a:bodyPr/>
          <a:lstStyle>
            <a:lvl1pPr>
              <a:defRPr/>
            </a:lvl1pPr>
          </a:lstStyle>
          <a:p>
            <a:fld id="{52C53B19-8918-4BA6-84BD-F01734207647}" type="slidenum">
              <a:rPr lang="ar-SA" altLang="ar-JO"/>
              <a:pPr/>
              <a:t>‹#›</a:t>
            </a:fld>
            <a:endParaRPr lang="en-US" altLang="ar-JO"/>
          </a:p>
        </p:txBody>
      </p:sp>
    </p:spTree>
    <p:extLst>
      <p:ext uri="{BB962C8B-B14F-4D97-AF65-F5344CB8AC3E}">
        <p14:creationId xmlns:p14="http://schemas.microsoft.com/office/powerpoint/2010/main" val="40690059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F0C1608-D8CE-4C74-FD3C-0C57167FC02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EE5245-0C51-A789-E05D-D73FCF8A3B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4A43DF-F6A7-F554-5615-30E6E2B64617}"/>
              </a:ext>
            </a:extLst>
          </p:cNvPr>
          <p:cNvSpPr>
            <a:spLocks noGrp="1" noChangeArrowheads="1"/>
          </p:cNvSpPr>
          <p:nvPr>
            <p:ph type="sldNum" sz="quarter" idx="12"/>
          </p:nvPr>
        </p:nvSpPr>
        <p:spPr>
          <a:ln/>
        </p:spPr>
        <p:txBody>
          <a:bodyPr/>
          <a:lstStyle>
            <a:lvl1pPr>
              <a:defRPr/>
            </a:lvl1pPr>
          </a:lstStyle>
          <a:p>
            <a:fld id="{42A95DFC-AFD5-41B4-A86F-AE11400F1672}" type="slidenum">
              <a:rPr lang="ar-SA" altLang="ar-JO"/>
              <a:pPr/>
              <a:t>‹#›</a:t>
            </a:fld>
            <a:endParaRPr lang="en-US" altLang="ar-JO"/>
          </a:p>
        </p:txBody>
      </p:sp>
    </p:spTree>
    <p:extLst>
      <p:ext uri="{BB962C8B-B14F-4D97-AF65-F5344CB8AC3E}">
        <p14:creationId xmlns:p14="http://schemas.microsoft.com/office/powerpoint/2010/main" val="11110642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13A9C4-375B-F261-C8DB-2E832D5665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6F03737-39B4-37C1-5FCC-00E952ACD7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0B7E8B-8C44-7627-C034-87A9F01998AD}"/>
              </a:ext>
            </a:extLst>
          </p:cNvPr>
          <p:cNvSpPr>
            <a:spLocks noGrp="1" noChangeArrowheads="1"/>
          </p:cNvSpPr>
          <p:nvPr>
            <p:ph type="sldNum" sz="quarter" idx="12"/>
          </p:nvPr>
        </p:nvSpPr>
        <p:spPr>
          <a:ln/>
        </p:spPr>
        <p:txBody>
          <a:bodyPr/>
          <a:lstStyle>
            <a:lvl1pPr>
              <a:defRPr/>
            </a:lvl1pPr>
          </a:lstStyle>
          <a:p>
            <a:fld id="{BB8FA46D-5186-4AF8-809F-0149CC639999}" type="slidenum">
              <a:rPr lang="ar-SA" altLang="ar-JO"/>
              <a:pPr/>
              <a:t>‹#›</a:t>
            </a:fld>
            <a:endParaRPr lang="en-US" altLang="ar-JO"/>
          </a:p>
        </p:txBody>
      </p:sp>
    </p:spTree>
    <p:extLst>
      <p:ext uri="{BB962C8B-B14F-4D97-AF65-F5344CB8AC3E}">
        <p14:creationId xmlns:p14="http://schemas.microsoft.com/office/powerpoint/2010/main" val="4560196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9A700AB-421F-E433-8880-B7E7C8B84F2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ACB705E-3CB5-8C7D-EAAF-303106B0BB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AED2827-1311-24A6-0C91-B5646E8CDC42}"/>
              </a:ext>
            </a:extLst>
          </p:cNvPr>
          <p:cNvSpPr>
            <a:spLocks noGrp="1" noChangeArrowheads="1"/>
          </p:cNvSpPr>
          <p:nvPr>
            <p:ph type="sldNum" sz="quarter" idx="12"/>
          </p:nvPr>
        </p:nvSpPr>
        <p:spPr>
          <a:ln/>
        </p:spPr>
        <p:txBody>
          <a:bodyPr/>
          <a:lstStyle>
            <a:lvl1pPr>
              <a:defRPr/>
            </a:lvl1pPr>
          </a:lstStyle>
          <a:p>
            <a:fld id="{3581BDF3-2686-4F2B-A118-E5711CCDB891}" type="slidenum">
              <a:rPr lang="ar-SA" altLang="ar-JO"/>
              <a:pPr/>
              <a:t>‹#›</a:t>
            </a:fld>
            <a:endParaRPr lang="en-US" altLang="ar-JO"/>
          </a:p>
        </p:txBody>
      </p:sp>
    </p:spTree>
    <p:extLst>
      <p:ext uri="{BB962C8B-B14F-4D97-AF65-F5344CB8AC3E}">
        <p14:creationId xmlns:p14="http://schemas.microsoft.com/office/powerpoint/2010/main" val="19432071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2EC9A3B-8BE4-669D-A2E5-ED336E63E1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6469A72-F33B-C4EC-2E35-0C84988714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1116DC7-C657-B384-2235-A51D4AB68B75}"/>
              </a:ext>
            </a:extLst>
          </p:cNvPr>
          <p:cNvSpPr>
            <a:spLocks noGrp="1" noChangeArrowheads="1"/>
          </p:cNvSpPr>
          <p:nvPr>
            <p:ph type="sldNum" sz="quarter" idx="12"/>
          </p:nvPr>
        </p:nvSpPr>
        <p:spPr>
          <a:ln/>
        </p:spPr>
        <p:txBody>
          <a:bodyPr/>
          <a:lstStyle>
            <a:lvl1pPr>
              <a:defRPr/>
            </a:lvl1pPr>
          </a:lstStyle>
          <a:p>
            <a:fld id="{C7987916-ACE9-4BD5-BFB6-8FEB61164FB6}" type="slidenum">
              <a:rPr lang="ar-SA" altLang="ar-JO"/>
              <a:pPr/>
              <a:t>‹#›</a:t>
            </a:fld>
            <a:endParaRPr lang="en-US" altLang="ar-JO"/>
          </a:p>
        </p:txBody>
      </p:sp>
    </p:spTree>
    <p:extLst>
      <p:ext uri="{BB962C8B-B14F-4D97-AF65-F5344CB8AC3E}">
        <p14:creationId xmlns:p14="http://schemas.microsoft.com/office/powerpoint/2010/main" val="12576430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1D67059-DCF8-8361-F40E-D39A07C19BD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811FDC7-5222-D01A-0CB5-E7EBDD3471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DA401C9-C337-FD41-DFD8-186BC7E6E1F4}"/>
              </a:ext>
            </a:extLst>
          </p:cNvPr>
          <p:cNvSpPr>
            <a:spLocks noGrp="1" noChangeArrowheads="1"/>
          </p:cNvSpPr>
          <p:nvPr>
            <p:ph type="sldNum" sz="quarter" idx="12"/>
          </p:nvPr>
        </p:nvSpPr>
        <p:spPr>
          <a:ln/>
        </p:spPr>
        <p:txBody>
          <a:bodyPr/>
          <a:lstStyle>
            <a:lvl1pPr>
              <a:defRPr/>
            </a:lvl1pPr>
          </a:lstStyle>
          <a:p>
            <a:fld id="{2345B0F4-8DEA-49A5-BBBB-876E13B66E5D}" type="slidenum">
              <a:rPr lang="ar-SA" altLang="ar-JO"/>
              <a:pPr/>
              <a:t>‹#›</a:t>
            </a:fld>
            <a:endParaRPr lang="en-US" altLang="ar-JO"/>
          </a:p>
        </p:txBody>
      </p:sp>
    </p:spTree>
    <p:extLst>
      <p:ext uri="{BB962C8B-B14F-4D97-AF65-F5344CB8AC3E}">
        <p14:creationId xmlns:p14="http://schemas.microsoft.com/office/powerpoint/2010/main" val="598696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82E8AB3-A79A-D333-E3D3-FE998F5A981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F0C7047-34AE-1821-49AB-0875DB0735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D40CE6B-7F35-1A0A-7D3E-2234CCCFC8C6}"/>
              </a:ext>
            </a:extLst>
          </p:cNvPr>
          <p:cNvSpPr>
            <a:spLocks noGrp="1" noChangeArrowheads="1"/>
          </p:cNvSpPr>
          <p:nvPr>
            <p:ph type="sldNum" sz="quarter" idx="12"/>
          </p:nvPr>
        </p:nvSpPr>
        <p:spPr>
          <a:ln/>
        </p:spPr>
        <p:txBody>
          <a:bodyPr/>
          <a:lstStyle>
            <a:lvl1pPr>
              <a:defRPr/>
            </a:lvl1pPr>
          </a:lstStyle>
          <a:p>
            <a:fld id="{EF2D6DEF-0240-467C-B909-3B405CD56C81}" type="slidenum">
              <a:rPr lang="ar-SA" altLang="ar-JO"/>
              <a:pPr/>
              <a:t>‹#›</a:t>
            </a:fld>
            <a:endParaRPr lang="en-US" altLang="ar-JO"/>
          </a:p>
        </p:txBody>
      </p:sp>
    </p:spTree>
    <p:extLst>
      <p:ext uri="{BB962C8B-B14F-4D97-AF65-F5344CB8AC3E}">
        <p14:creationId xmlns:p14="http://schemas.microsoft.com/office/powerpoint/2010/main" val="251184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1BDF97D-61AA-1A2E-57D8-957A80A2F31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E66B7B7-3B0B-9ED2-DCBC-A0A82CC2E2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7B637B1-59E3-BAF4-CA5A-38D28BDF1741}"/>
              </a:ext>
            </a:extLst>
          </p:cNvPr>
          <p:cNvSpPr>
            <a:spLocks noGrp="1" noChangeArrowheads="1"/>
          </p:cNvSpPr>
          <p:nvPr>
            <p:ph type="sldNum" sz="quarter" idx="12"/>
          </p:nvPr>
        </p:nvSpPr>
        <p:spPr>
          <a:ln/>
        </p:spPr>
        <p:txBody>
          <a:bodyPr/>
          <a:lstStyle>
            <a:lvl1pPr>
              <a:defRPr/>
            </a:lvl1pPr>
          </a:lstStyle>
          <a:p>
            <a:fld id="{7B2F16FA-AC62-44AE-8A60-D09BF288FAFA}" type="slidenum">
              <a:rPr lang="ar-SA" altLang="ar-JO"/>
              <a:pPr/>
              <a:t>‹#›</a:t>
            </a:fld>
            <a:endParaRPr lang="en-US" altLang="ar-JO"/>
          </a:p>
        </p:txBody>
      </p:sp>
    </p:spTree>
    <p:extLst>
      <p:ext uri="{BB962C8B-B14F-4D97-AF65-F5344CB8AC3E}">
        <p14:creationId xmlns:p14="http://schemas.microsoft.com/office/powerpoint/2010/main" val="1436108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 /><Relationship Id="rId13" Type="http://schemas.openxmlformats.org/officeDocument/2006/relationships/slideLayout" Target="../slideLayouts/slideLayout26.xml" /><Relationship Id="rId3" Type="http://schemas.openxmlformats.org/officeDocument/2006/relationships/slideLayout" Target="../slideLayouts/slideLayout16.xml" /><Relationship Id="rId7" Type="http://schemas.openxmlformats.org/officeDocument/2006/relationships/slideLayout" Target="../slideLayouts/slideLayout20.xml" /><Relationship Id="rId12" Type="http://schemas.openxmlformats.org/officeDocument/2006/relationships/slideLayout" Target="../slideLayouts/slideLayout25.xml" /><Relationship Id="rId2" Type="http://schemas.openxmlformats.org/officeDocument/2006/relationships/slideLayout" Target="../slideLayouts/slideLayout15.xml" /><Relationship Id="rId1" Type="http://schemas.openxmlformats.org/officeDocument/2006/relationships/slideLayout" Target="../slideLayouts/slideLayout14.xml" /><Relationship Id="rId6" Type="http://schemas.openxmlformats.org/officeDocument/2006/relationships/slideLayout" Target="../slideLayouts/slideLayout19.xml" /><Relationship Id="rId11" Type="http://schemas.openxmlformats.org/officeDocument/2006/relationships/slideLayout" Target="../slideLayouts/slideLayout24.xml" /><Relationship Id="rId5" Type="http://schemas.openxmlformats.org/officeDocument/2006/relationships/slideLayout" Target="../slideLayouts/slideLayout18.xml" /><Relationship Id="rId15" Type="http://schemas.openxmlformats.org/officeDocument/2006/relationships/theme" Target="../theme/theme2.xml" /><Relationship Id="rId10" Type="http://schemas.openxmlformats.org/officeDocument/2006/relationships/slideLayout" Target="../slideLayouts/slideLayout23.xml" /><Relationship Id="rId4" Type="http://schemas.openxmlformats.org/officeDocument/2006/relationships/slideLayout" Target="../slideLayouts/slideLayout17.xml" /><Relationship Id="rId9" Type="http://schemas.openxmlformats.org/officeDocument/2006/relationships/slideLayout" Target="../slideLayouts/slideLayout22.xml" /><Relationship Id="rId14" Type="http://schemas.openxmlformats.org/officeDocument/2006/relationships/slideLayout" Target="../slideLayouts/slideLayout27.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 /><Relationship Id="rId13" Type="http://schemas.openxmlformats.org/officeDocument/2006/relationships/theme" Target="../theme/theme3.xml" /><Relationship Id="rId3" Type="http://schemas.openxmlformats.org/officeDocument/2006/relationships/slideLayout" Target="../slideLayouts/slideLayout30.xml" /><Relationship Id="rId7" Type="http://schemas.openxmlformats.org/officeDocument/2006/relationships/slideLayout" Target="../slideLayouts/slideLayout34.xml" /><Relationship Id="rId12" Type="http://schemas.openxmlformats.org/officeDocument/2006/relationships/slideLayout" Target="../slideLayouts/slideLayout39.xml" /><Relationship Id="rId2" Type="http://schemas.openxmlformats.org/officeDocument/2006/relationships/slideLayout" Target="../slideLayouts/slideLayout29.xml" /><Relationship Id="rId1" Type="http://schemas.openxmlformats.org/officeDocument/2006/relationships/slideLayout" Target="../slideLayouts/slideLayout28.xml" /><Relationship Id="rId6" Type="http://schemas.openxmlformats.org/officeDocument/2006/relationships/slideLayout" Target="../slideLayouts/slideLayout33.xml" /><Relationship Id="rId11" Type="http://schemas.openxmlformats.org/officeDocument/2006/relationships/slideLayout" Target="../slideLayouts/slideLayout38.xml" /><Relationship Id="rId5" Type="http://schemas.openxmlformats.org/officeDocument/2006/relationships/slideLayout" Target="../slideLayouts/slideLayout32.xml" /><Relationship Id="rId10" Type="http://schemas.openxmlformats.org/officeDocument/2006/relationships/slideLayout" Target="../slideLayouts/slideLayout37.xml" /><Relationship Id="rId4" Type="http://schemas.openxmlformats.org/officeDocument/2006/relationships/slideLayout" Target="../slideLayouts/slideLayout31.xml" /><Relationship Id="rId9" Type="http://schemas.openxmlformats.org/officeDocument/2006/relationships/slideLayout" Target="../slideLayouts/slideLayout36.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 /><Relationship Id="rId13" Type="http://schemas.openxmlformats.org/officeDocument/2006/relationships/slideLayout" Target="../slideLayouts/slideLayout52.xml" /><Relationship Id="rId3" Type="http://schemas.openxmlformats.org/officeDocument/2006/relationships/slideLayout" Target="../slideLayouts/slideLayout42.xml" /><Relationship Id="rId7" Type="http://schemas.openxmlformats.org/officeDocument/2006/relationships/slideLayout" Target="../slideLayouts/slideLayout46.xml" /><Relationship Id="rId12" Type="http://schemas.openxmlformats.org/officeDocument/2006/relationships/slideLayout" Target="../slideLayouts/slideLayout51.xml" /><Relationship Id="rId2" Type="http://schemas.openxmlformats.org/officeDocument/2006/relationships/slideLayout" Target="../slideLayouts/slideLayout41.xml" /><Relationship Id="rId1" Type="http://schemas.openxmlformats.org/officeDocument/2006/relationships/slideLayout" Target="../slideLayouts/slideLayout40.xml" /><Relationship Id="rId6" Type="http://schemas.openxmlformats.org/officeDocument/2006/relationships/slideLayout" Target="../slideLayouts/slideLayout45.xml" /><Relationship Id="rId11" Type="http://schemas.openxmlformats.org/officeDocument/2006/relationships/slideLayout" Target="../slideLayouts/slideLayout50.xml" /><Relationship Id="rId5" Type="http://schemas.openxmlformats.org/officeDocument/2006/relationships/slideLayout" Target="../slideLayouts/slideLayout44.xml" /><Relationship Id="rId10" Type="http://schemas.openxmlformats.org/officeDocument/2006/relationships/slideLayout" Target="../slideLayouts/slideLayout49.xml" /><Relationship Id="rId4" Type="http://schemas.openxmlformats.org/officeDocument/2006/relationships/slideLayout" Target="../slideLayouts/slideLayout43.xml" /><Relationship Id="rId9" Type="http://schemas.openxmlformats.org/officeDocument/2006/relationships/slideLayout" Target="../slideLayouts/slideLayout48.xml" /><Relationship Id="rId14" Type="http://schemas.openxmlformats.org/officeDocument/2006/relationships/theme" Target="../theme/theme4.xml"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 /><Relationship Id="rId3" Type="http://schemas.openxmlformats.org/officeDocument/2006/relationships/slideLayout" Target="../slideLayouts/slideLayout55.xml" /><Relationship Id="rId7" Type="http://schemas.openxmlformats.org/officeDocument/2006/relationships/slideLayout" Target="../slideLayouts/slideLayout59.xml" /><Relationship Id="rId12" Type="http://schemas.openxmlformats.org/officeDocument/2006/relationships/theme" Target="../theme/theme5.xml" /><Relationship Id="rId2" Type="http://schemas.openxmlformats.org/officeDocument/2006/relationships/slideLayout" Target="../slideLayouts/slideLayout54.xml" /><Relationship Id="rId1" Type="http://schemas.openxmlformats.org/officeDocument/2006/relationships/slideLayout" Target="../slideLayouts/slideLayout53.xml" /><Relationship Id="rId6" Type="http://schemas.openxmlformats.org/officeDocument/2006/relationships/slideLayout" Target="../slideLayouts/slideLayout58.xml" /><Relationship Id="rId11" Type="http://schemas.openxmlformats.org/officeDocument/2006/relationships/slideLayout" Target="../slideLayouts/slideLayout63.xml" /><Relationship Id="rId5" Type="http://schemas.openxmlformats.org/officeDocument/2006/relationships/slideLayout" Target="../slideLayouts/slideLayout57.xml" /><Relationship Id="rId10" Type="http://schemas.openxmlformats.org/officeDocument/2006/relationships/slideLayout" Target="../slideLayouts/slideLayout62.xml" /><Relationship Id="rId4" Type="http://schemas.openxmlformats.org/officeDocument/2006/relationships/slideLayout" Target="../slideLayouts/slideLayout56.xml" /><Relationship Id="rId9" Type="http://schemas.openxmlformats.org/officeDocument/2006/relationships/slideLayout" Target="../slideLayouts/slideLayout61.xml" /></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 /><Relationship Id="rId13" Type="http://schemas.openxmlformats.org/officeDocument/2006/relationships/slideLayout" Target="../slideLayouts/slideLayout76.xml" /><Relationship Id="rId3" Type="http://schemas.openxmlformats.org/officeDocument/2006/relationships/slideLayout" Target="../slideLayouts/slideLayout66.xml" /><Relationship Id="rId7" Type="http://schemas.openxmlformats.org/officeDocument/2006/relationships/slideLayout" Target="../slideLayouts/slideLayout70.xml" /><Relationship Id="rId12" Type="http://schemas.openxmlformats.org/officeDocument/2006/relationships/slideLayout" Target="../slideLayouts/slideLayout75.xml" /><Relationship Id="rId2" Type="http://schemas.openxmlformats.org/officeDocument/2006/relationships/slideLayout" Target="../slideLayouts/slideLayout65.xml" /><Relationship Id="rId1" Type="http://schemas.openxmlformats.org/officeDocument/2006/relationships/slideLayout" Target="../slideLayouts/slideLayout64.xml" /><Relationship Id="rId6" Type="http://schemas.openxmlformats.org/officeDocument/2006/relationships/slideLayout" Target="../slideLayouts/slideLayout69.xml" /><Relationship Id="rId11" Type="http://schemas.openxmlformats.org/officeDocument/2006/relationships/slideLayout" Target="../slideLayouts/slideLayout74.xml" /><Relationship Id="rId5" Type="http://schemas.openxmlformats.org/officeDocument/2006/relationships/slideLayout" Target="../slideLayouts/slideLayout68.xml" /><Relationship Id="rId15" Type="http://schemas.openxmlformats.org/officeDocument/2006/relationships/theme" Target="../theme/theme6.xml" /><Relationship Id="rId10" Type="http://schemas.openxmlformats.org/officeDocument/2006/relationships/slideLayout" Target="../slideLayouts/slideLayout73.xml" /><Relationship Id="rId4" Type="http://schemas.openxmlformats.org/officeDocument/2006/relationships/slideLayout" Target="../slideLayouts/slideLayout67.xml" /><Relationship Id="rId9" Type="http://schemas.openxmlformats.org/officeDocument/2006/relationships/slideLayout" Target="../slideLayouts/slideLayout72.xml" /><Relationship Id="rId14" Type="http://schemas.openxmlformats.org/officeDocument/2006/relationships/slideLayout" Target="../slideLayouts/slideLayout77.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C354B90-ACD2-B67D-29BE-7A84E81D4D3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JO"/>
              <a:t>Click to edit Master title style</a:t>
            </a:r>
          </a:p>
        </p:txBody>
      </p:sp>
      <p:sp>
        <p:nvSpPr>
          <p:cNvPr id="1027" name="Rectangle 3">
            <a:extLst>
              <a:ext uri="{FF2B5EF4-FFF2-40B4-BE49-F238E27FC236}">
                <a16:creationId xmlns:a16="http://schemas.microsoft.com/office/drawing/2014/main" id="{39628C84-416C-A974-1472-C1F3A66BD82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sp>
        <p:nvSpPr>
          <p:cNvPr id="1028" name="Rectangle 4">
            <a:extLst>
              <a:ext uri="{FF2B5EF4-FFF2-40B4-BE49-F238E27FC236}">
                <a16:creationId xmlns:a16="http://schemas.microsoft.com/office/drawing/2014/main" id="{F363CBE8-6116-D650-D66B-86DFDD9794C3}"/>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148887AB-814E-44D2-3649-300050ECA29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D4399FAA-5AA9-6054-3755-49588122ADB9}"/>
              </a:ext>
            </a:extLst>
          </p:cNvPr>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400"/>
            </a:lvl1pPr>
          </a:lstStyle>
          <a:p>
            <a:fld id="{0B7AA5A0-C551-497F-BEE9-F0E9222EDF18}" type="slidenum">
              <a:rPr lang="ar-SA" altLang="ar-JO"/>
              <a:pPr/>
              <a:t>‹#›</a:t>
            </a:fld>
            <a:endParaRPr lang="en-US" altLang="ar-JO"/>
          </a:p>
        </p:txBody>
      </p:sp>
    </p:spTree>
  </p:cSld>
  <p:clrMap bg1="lt1" tx1="dk1" bg2="lt2" tx2="dk2" accent1="accent1" accent2="accent2" accent3="accent3" accent4="accent4" accent5="accent5" accent6="accent6" hlink="hlink" folHlink="folHlink"/>
  <p:sldLayoutIdLst>
    <p:sldLayoutId id="2147486277" r:id="rId1"/>
    <p:sldLayoutId id="2147486278" r:id="rId2"/>
    <p:sldLayoutId id="2147486279" r:id="rId3"/>
    <p:sldLayoutId id="2147486280" r:id="rId4"/>
    <p:sldLayoutId id="2147486281" r:id="rId5"/>
    <p:sldLayoutId id="2147486282" r:id="rId6"/>
    <p:sldLayoutId id="2147486283" r:id="rId7"/>
    <p:sldLayoutId id="2147486284" r:id="rId8"/>
    <p:sldLayoutId id="2147486285" r:id="rId9"/>
    <p:sldLayoutId id="2147486286" r:id="rId10"/>
    <p:sldLayoutId id="2147486287" r:id="rId11"/>
    <p:sldLayoutId id="2147486288" r:id="rId12"/>
    <p:sldLayoutId id="2147486289" r:id="rId13"/>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0F4C99D-BC4D-9C78-1024-581E4457E93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JO"/>
              <a:t>Click to edit Master title style</a:t>
            </a:r>
          </a:p>
        </p:txBody>
      </p:sp>
      <p:sp>
        <p:nvSpPr>
          <p:cNvPr id="2051" name="Rectangle 3">
            <a:extLst>
              <a:ext uri="{FF2B5EF4-FFF2-40B4-BE49-F238E27FC236}">
                <a16:creationId xmlns:a16="http://schemas.microsoft.com/office/drawing/2014/main" id="{6641757E-B131-6E78-4491-32AFB24FC20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sp>
        <p:nvSpPr>
          <p:cNvPr id="1028" name="Rectangle 4">
            <a:extLst>
              <a:ext uri="{FF2B5EF4-FFF2-40B4-BE49-F238E27FC236}">
                <a16:creationId xmlns:a16="http://schemas.microsoft.com/office/drawing/2014/main" id="{F7799F88-54BB-74FE-B50D-E939F3684F09}"/>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solidFill>
                  <a:srgbClr val="000000"/>
                </a:solidFill>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99F7A2DA-DA44-AC4B-AC76-A80EC201E14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solidFill>
                  <a:srgbClr val="000000"/>
                </a:solidFill>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5DE25502-B1BB-8C58-4D61-3B4B74573D04}"/>
              </a:ext>
            </a:extLst>
          </p:cNvPr>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400">
                <a:solidFill>
                  <a:srgbClr val="000000"/>
                </a:solidFill>
              </a:defRPr>
            </a:lvl1pPr>
          </a:lstStyle>
          <a:p>
            <a:fld id="{4ED97293-3DD7-4681-A766-AAD08AF00746}" type="slidenum">
              <a:rPr lang="ar-SA" altLang="ar-JO"/>
              <a:pPr/>
              <a:t>‹#›</a:t>
            </a:fld>
            <a:endParaRPr lang="en-US" altLang="ar-JO"/>
          </a:p>
        </p:txBody>
      </p:sp>
    </p:spTree>
  </p:cSld>
  <p:clrMap bg1="lt1" tx1="dk1" bg2="lt2" tx2="dk2" accent1="accent1" accent2="accent2" accent3="accent3" accent4="accent4" accent5="accent5" accent6="accent6" hlink="hlink" folHlink="folHlink"/>
  <p:sldLayoutIdLst>
    <p:sldLayoutId id="2147486328" r:id="rId1"/>
    <p:sldLayoutId id="2147486329" r:id="rId2"/>
    <p:sldLayoutId id="2147486330" r:id="rId3"/>
    <p:sldLayoutId id="2147486331" r:id="rId4"/>
    <p:sldLayoutId id="2147486332" r:id="rId5"/>
    <p:sldLayoutId id="2147486333" r:id="rId6"/>
    <p:sldLayoutId id="2147486334" r:id="rId7"/>
    <p:sldLayoutId id="2147486335" r:id="rId8"/>
    <p:sldLayoutId id="2147486336" r:id="rId9"/>
    <p:sldLayoutId id="2147486337" r:id="rId10"/>
    <p:sldLayoutId id="2147486338" r:id="rId11"/>
    <p:sldLayoutId id="2147486339" r:id="rId12"/>
    <p:sldLayoutId id="2147486340" r:id="rId13"/>
    <p:sldLayoutId id="2147486341" r:id="rId14"/>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689DFD0-42FD-83CC-709E-F5304CF889D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ar-JO"/>
              <a:t>Click to edit Master title style</a:t>
            </a:r>
          </a:p>
        </p:txBody>
      </p:sp>
      <p:sp>
        <p:nvSpPr>
          <p:cNvPr id="3075" name="Rectangle 3">
            <a:extLst>
              <a:ext uri="{FF2B5EF4-FFF2-40B4-BE49-F238E27FC236}">
                <a16:creationId xmlns:a16="http://schemas.microsoft.com/office/drawing/2014/main" id="{027245F5-72E8-B4E2-6C32-53F1A156ECA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sp>
        <p:nvSpPr>
          <p:cNvPr id="1028" name="Rectangle 4">
            <a:extLst>
              <a:ext uri="{FF2B5EF4-FFF2-40B4-BE49-F238E27FC236}">
                <a16:creationId xmlns:a16="http://schemas.microsoft.com/office/drawing/2014/main" id="{914EAEBB-FAFB-1715-B330-B6A2D2D37DB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hangingPunct="1">
              <a:defRPr sz="1400" b="0">
                <a:solidFill>
                  <a:srgbClr val="000000"/>
                </a:solidFill>
              </a:defRPr>
            </a:lvl1pPr>
          </a:lstStyle>
          <a:p>
            <a:pPr>
              <a:defRPr/>
            </a:pPr>
            <a:endParaRPr lang="en-US"/>
          </a:p>
        </p:txBody>
      </p:sp>
      <p:sp>
        <p:nvSpPr>
          <p:cNvPr id="1029" name="Rectangle 5">
            <a:extLst>
              <a:ext uri="{FF2B5EF4-FFF2-40B4-BE49-F238E27FC236}">
                <a16:creationId xmlns:a16="http://schemas.microsoft.com/office/drawing/2014/main" id="{24B57FC2-2CF9-39CA-CC3C-C0B1C2E8E6D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hangingPunct="1">
              <a:defRPr sz="1400" b="0">
                <a:solidFill>
                  <a:srgbClr val="000000"/>
                </a:solidFill>
              </a:defRPr>
            </a:lvl1pPr>
          </a:lstStyle>
          <a:p>
            <a:pPr>
              <a:defRPr/>
            </a:pPr>
            <a:endParaRPr lang="en-US"/>
          </a:p>
        </p:txBody>
      </p:sp>
      <p:sp>
        <p:nvSpPr>
          <p:cNvPr id="1030" name="Rectangle 6">
            <a:extLst>
              <a:ext uri="{FF2B5EF4-FFF2-40B4-BE49-F238E27FC236}">
                <a16:creationId xmlns:a16="http://schemas.microsoft.com/office/drawing/2014/main" id="{9F76153A-3C2B-351C-5C80-1143C5C96DD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FF580BFA-7AB2-4590-9A18-DAF1A4D5D77C}" type="slidenum">
              <a:rPr lang="ar-SA" altLang="ar-JO"/>
              <a:pPr/>
              <a:t>‹#›</a:t>
            </a:fld>
            <a:endParaRPr lang="en-US" altLang="ar-JO"/>
          </a:p>
        </p:txBody>
      </p:sp>
    </p:spTree>
  </p:cSld>
  <p:clrMap bg1="lt1" tx1="dk1" bg2="lt2" tx2="dk2" accent1="accent1" accent2="accent2" accent3="accent3" accent4="accent4" accent5="accent5" accent6="accent6" hlink="hlink" folHlink="folHlink"/>
  <p:sldLayoutIdLst>
    <p:sldLayoutId id="2147486342" r:id="rId1"/>
    <p:sldLayoutId id="2147486343" r:id="rId2"/>
    <p:sldLayoutId id="2147486344" r:id="rId3"/>
    <p:sldLayoutId id="2147486345" r:id="rId4"/>
    <p:sldLayoutId id="2147486346" r:id="rId5"/>
    <p:sldLayoutId id="2147486347" r:id="rId6"/>
    <p:sldLayoutId id="2147486348" r:id="rId7"/>
    <p:sldLayoutId id="2147486349" r:id="rId8"/>
    <p:sldLayoutId id="2147486350" r:id="rId9"/>
    <p:sldLayoutId id="2147486351" r:id="rId10"/>
    <p:sldLayoutId id="2147486352" r:id="rId11"/>
    <p:sldLayoutId id="2147486353"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87B7A40-4762-56FB-7E71-E47FB2DE8BE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JO"/>
              <a:t>Click to edit Master title style</a:t>
            </a:r>
          </a:p>
        </p:txBody>
      </p:sp>
      <p:sp>
        <p:nvSpPr>
          <p:cNvPr id="4099" name="Rectangle 3">
            <a:extLst>
              <a:ext uri="{FF2B5EF4-FFF2-40B4-BE49-F238E27FC236}">
                <a16:creationId xmlns:a16="http://schemas.microsoft.com/office/drawing/2014/main" id="{47F4C30A-18A4-E8CE-A543-D7B3A95FD6E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sp>
        <p:nvSpPr>
          <p:cNvPr id="1028" name="Rectangle 4">
            <a:extLst>
              <a:ext uri="{FF2B5EF4-FFF2-40B4-BE49-F238E27FC236}">
                <a16:creationId xmlns:a16="http://schemas.microsoft.com/office/drawing/2014/main" id="{EB9A112F-0053-029D-4018-48914B7B0C2A}"/>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solidFill>
                  <a:srgbClr val="000000"/>
                </a:solidFill>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97E2E539-671E-7397-6334-BD3EB0202DC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solidFill>
                  <a:srgbClr val="000000"/>
                </a:solidFill>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786DDF3E-CF06-8C4C-9094-A43C2449FDD1}"/>
              </a:ext>
            </a:extLst>
          </p:cNvPr>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400">
                <a:solidFill>
                  <a:srgbClr val="000000"/>
                </a:solidFill>
              </a:defRPr>
            </a:lvl1pPr>
          </a:lstStyle>
          <a:p>
            <a:fld id="{242B4835-E8E4-41F4-9F48-89D38B9F66CD}" type="slidenum">
              <a:rPr lang="ar-SA" altLang="ar-JO"/>
              <a:pPr/>
              <a:t>‹#›</a:t>
            </a:fld>
            <a:endParaRPr lang="en-US" altLang="ar-JO"/>
          </a:p>
        </p:txBody>
      </p:sp>
    </p:spTree>
  </p:cSld>
  <p:clrMap bg1="lt1" tx1="dk1" bg2="lt2" tx2="dk2" accent1="accent1" accent2="accent2" accent3="accent3" accent4="accent4" accent5="accent5" accent6="accent6" hlink="hlink" folHlink="folHlink"/>
  <p:sldLayoutIdLst>
    <p:sldLayoutId id="2147486290" r:id="rId1"/>
    <p:sldLayoutId id="2147486291" r:id="rId2"/>
    <p:sldLayoutId id="2147486292" r:id="rId3"/>
    <p:sldLayoutId id="2147486293" r:id="rId4"/>
    <p:sldLayoutId id="2147486294" r:id="rId5"/>
    <p:sldLayoutId id="2147486295" r:id="rId6"/>
    <p:sldLayoutId id="2147486296" r:id="rId7"/>
    <p:sldLayoutId id="2147486297" r:id="rId8"/>
    <p:sldLayoutId id="2147486298" r:id="rId9"/>
    <p:sldLayoutId id="2147486299" r:id="rId10"/>
    <p:sldLayoutId id="2147486300" r:id="rId11"/>
    <p:sldLayoutId id="2147486301" r:id="rId12"/>
    <p:sldLayoutId id="2147486302" r:id="rId13"/>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A53424AD-DDD8-E02F-0D90-30B102C7B33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JO"/>
              <a:t>Click to edit Master title style</a:t>
            </a:r>
          </a:p>
        </p:txBody>
      </p:sp>
      <p:sp>
        <p:nvSpPr>
          <p:cNvPr id="5123" name="Text Placeholder 2">
            <a:extLst>
              <a:ext uri="{FF2B5EF4-FFF2-40B4-BE49-F238E27FC236}">
                <a16:creationId xmlns:a16="http://schemas.microsoft.com/office/drawing/2014/main" id="{DE42077E-F9CC-02BA-BF8B-03EDC7EC1FA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sp>
        <p:nvSpPr>
          <p:cNvPr id="4" name="Date Placeholder 3">
            <a:extLst>
              <a:ext uri="{FF2B5EF4-FFF2-40B4-BE49-F238E27FC236}">
                <a16:creationId xmlns:a16="http://schemas.microsoft.com/office/drawing/2014/main" id="{E2C2BDF7-805E-E0E8-C731-6AAED556EED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eaLnBrk="1" fontAlgn="auto" hangingPunct="1">
              <a:spcBef>
                <a:spcPts val="0"/>
              </a:spcBef>
              <a:spcAft>
                <a:spcPts val="0"/>
              </a:spcAft>
              <a:defRPr sz="1200">
                <a:solidFill>
                  <a:prstClr val="black">
                    <a:tint val="75000"/>
                  </a:prstClr>
                </a:solidFill>
                <a:latin typeface="+mn-lt"/>
                <a:cs typeface="+mn-cs"/>
              </a:defRPr>
            </a:lvl1pPr>
          </a:lstStyle>
          <a:p>
            <a:pPr>
              <a:defRPr/>
            </a:pPr>
            <a:fld id="{63F2A67A-91DA-4AAC-B72A-26A8539E4CCE}" type="datetimeFigureOut">
              <a:rPr lang="en-US"/>
              <a:pPr>
                <a:defRPr/>
              </a:pPr>
              <a:t>11/9/2022</a:t>
            </a:fld>
            <a:endParaRPr lang="en-US"/>
          </a:p>
        </p:txBody>
      </p:sp>
      <p:sp>
        <p:nvSpPr>
          <p:cNvPr id="5" name="Footer Placeholder 4">
            <a:extLst>
              <a:ext uri="{FF2B5EF4-FFF2-40B4-BE49-F238E27FC236}">
                <a16:creationId xmlns:a16="http://schemas.microsoft.com/office/drawing/2014/main" id="{EDD76103-B11E-9A39-18C4-0DF2A29720B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900A924A-5D53-08BE-AF62-521792DAAE1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34342410-9C22-47DC-B680-89DBE2F674AA}" type="slidenum">
              <a:rPr lang="ar-SA" altLang="ar-JO"/>
              <a:pPr/>
              <a:t>‹#›</a:t>
            </a:fld>
            <a:endParaRPr lang="en-US" altLang="ar-JO"/>
          </a:p>
        </p:txBody>
      </p:sp>
    </p:spTree>
  </p:cSld>
  <p:clrMap bg1="lt1" tx1="dk1" bg2="lt2" tx2="dk2" accent1="accent1" accent2="accent2" accent3="accent3" accent4="accent4" accent5="accent5" accent6="accent6" hlink="hlink" folHlink="folHlink"/>
  <p:sldLayoutIdLst>
    <p:sldLayoutId id="2147486303" r:id="rId1"/>
    <p:sldLayoutId id="2147486304" r:id="rId2"/>
    <p:sldLayoutId id="2147486305" r:id="rId3"/>
    <p:sldLayoutId id="2147486306" r:id="rId4"/>
    <p:sldLayoutId id="2147486307" r:id="rId5"/>
    <p:sldLayoutId id="2147486308" r:id="rId6"/>
    <p:sldLayoutId id="2147486309" r:id="rId7"/>
    <p:sldLayoutId id="2147486310" r:id="rId8"/>
    <p:sldLayoutId id="2147486311" r:id="rId9"/>
    <p:sldLayoutId id="2147486312" r:id="rId10"/>
    <p:sldLayoutId id="214748631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0EE684A-A5D7-F2FC-F0CE-D8773C96216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JO"/>
              <a:t>Click to edit Master title style</a:t>
            </a:r>
          </a:p>
        </p:txBody>
      </p:sp>
      <p:sp>
        <p:nvSpPr>
          <p:cNvPr id="6147" name="Rectangle 3">
            <a:extLst>
              <a:ext uri="{FF2B5EF4-FFF2-40B4-BE49-F238E27FC236}">
                <a16:creationId xmlns:a16="http://schemas.microsoft.com/office/drawing/2014/main" id="{1BAD657A-47F2-8D25-84D3-278503F75B0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sp>
        <p:nvSpPr>
          <p:cNvPr id="1028" name="Rectangle 4">
            <a:extLst>
              <a:ext uri="{FF2B5EF4-FFF2-40B4-BE49-F238E27FC236}">
                <a16:creationId xmlns:a16="http://schemas.microsoft.com/office/drawing/2014/main" id="{27A598EE-EEE8-CA5E-EFDD-C7A322141E7F}"/>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solidFill>
                  <a:srgbClr val="000000"/>
                </a:solidFill>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FE5ADFD0-F10D-3024-EA0C-82CAF1EA307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solidFill>
                  <a:srgbClr val="000000"/>
                </a:solidFill>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D6C26F3E-6DB7-6A02-788D-9EE40800EC3E}"/>
              </a:ext>
            </a:extLst>
          </p:cNvPr>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400">
                <a:solidFill>
                  <a:srgbClr val="000000"/>
                </a:solidFill>
              </a:defRPr>
            </a:lvl1pPr>
          </a:lstStyle>
          <a:p>
            <a:fld id="{5E540165-B756-4EA0-A3AF-BFD2898174BB}" type="slidenum">
              <a:rPr lang="ar-SA" altLang="ar-JO"/>
              <a:pPr/>
              <a:t>‹#›</a:t>
            </a:fld>
            <a:endParaRPr lang="en-US" altLang="ar-JO"/>
          </a:p>
        </p:txBody>
      </p:sp>
    </p:spTree>
  </p:cSld>
  <p:clrMap bg1="lt1" tx1="dk1" bg2="lt2" tx2="dk2" accent1="accent1" accent2="accent2" accent3="accent3" accent4="accent4" accent5="accent5" accent6="accent6" hlink="hlink" folHlink="folHlink"/>
  <p:sldLayoutIdLst>
    <p:sldLayoutId id="2147486314" r:id="rId1"/>
    <p:sldLayoutId id="2147486315" r:id="rId2"/>
    <p:sldLayoutId id="2147486316" r:id="rId3"/>
    <p:sldLayoutId id="2147486317" r:id="rId4"/>
    <p:sldLayoutId id="2147486318" r:id="rId5"/>
    <p:sldLayoutId id="2147486319" r:id="rId6"/>
    <p:sldLayoutId id="2147486320" r:id="rId7"/>
    <p:sldLayoutId id="2147486321" r:id="rId8"/>
    <p:sldLayoutId id="2147486322" r:id="rId9"/>
    <p:sldLayoutId id="2147486323" r:id="rId10"/>
    <p:sldLayoutId id="2147486324" r:id="rId11"/>
    <p:sldLayoutId id="2147486325" r:id="rId12"/>
    <p:sldLayoutId id="2147486326" r:id="rId13"/>
    <p:sldLayoutId id="2147486327" r:id="rId14"/>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9.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 /></Relationships>
</file>

<file path=ppt/slides/_rels/slide12.xml.rels><?xml version="1.0" encoding="UTF-8" standalone="yes"?>
<Relationships xmlns="http://schemas.openxmlformats.org/package/2006/relationships"><Relationship Id="rId2" Type="http://schemas.openxmlformats.org/officeDocument/2006/relationships/image" Target="../media/image6.wmf" /><Relationship Id="rId1" Type="http://schemas.openxmlformats.org/officeDocument/2006/relationships/slideLayout" Target="../slideLayouts/slideLayout46.xml" /></Relationships>
</file>

<file path=ppt/slides/_rels/slide13.xml.rels><?xml version="1.0" encoding="UTF-8" standalone="yes"?>
<Relationships xmlns="http://schemas.openxmlformats.org/package/2006/relationships"><Relationship Id="rId2" Type="http://schemas.openxmlformats.org/officeDocument/2006/relationships/image" Target="../media/image7.wmf" /><Relationship Id="rId1" Type="http://schemas.openxmlformats.org/officeDocument/2006/relationships/slideLayout" Target="../slideLayouts/slideLayout58.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5.xml" /></Relationships>
</file>

<file path=ppt/slides/_rels/slide23.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jpeg" /><Relationship Id="rId1" Type="http://schemas.openxmlformats.org/officeDocument/2006/relationships/slideLayout" Target="../slideLayouts/slideLayout68.xml" /></Relationships>
</file>

<file path=ppt/slides/_rels/slide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0.xml" /></Relationships>
</file>

<file path=ppt/slides/_rels/slide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9.xml" /></Relationships>
</file>

<file path=ppt/slides/_rels/slide5.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hyperlink" Target="http://www.ncbi.nlm.nih.gov/bookshelf/?book=imm&amp;part=A2528&amp;rendertype=def-item&amp;id=A2902" TargetMode="External" /><Relationship Id="rId1" Type="http://schemas.openxmlformats.org/officeDocument/2006/relationships/slideLayout" Target="../slideLayouts/slideLayout12.xml" /></Relationships>
</file>

<file path=ppt/slides/_rels/slide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A4239B4-2E33-022E-21B3-45621A5CF07A}"/>
              </a:ext>
            </a:extLst>
          </p:cNvPr>
          <p:cNvSpPr>
            <a:spLocks noGrp="1" noChangeArrowheads="1"/>
          </p:cNvSpPr>
          <p:nvPr>
            <p:ph type="ctrTitle"/>
          </p:nvPr>
        </p:nvSpPr>
        <p:spPr>
          <a:xfrm>
            <a:off x="685800" y="2174875"/>
            <a:ext cx="7772400" cy="1470025"/>
          </a:xfrm>
        </p:spPr>
        <p:txBody>
          <a:bodyPr/>
          <a:lstStyle/>
          <a:p>
            <a:pPr eaLnBrk="1" hangingPunct="1"/>
            <a:r>
              <a:rPr lang="en-US" altLang="ar-JO"/>
              <a:t>T-cell mediated immune response</a:t>
            </a:r>
          </a:p>
        </p:txBody>
      </p:sp>
      <p:sp>
        <p:nvSpPr>
          <p:cNvPr id="33795" name="Rectangle 3">
            <a:extLst>
              <a:ext uri="{FF2B5EF4-FFF2-40B4-BE49-F238E27FC236}">
                <a16:creationId xmlns:a16="http://schemas.microsoft.com/office/drawing/2014/main" id="{426B7CE9-D060-A065-98CC-2CC2C29B65C2}"/>
              </a:ext>
            </a:extLst>
          </p:cNvPr>
          <p:cNvSpPr>
            <a:spLocks noGrp="1" noChangeArrowheads="1"/>
          </p:cNvSpPr>
          <p:nvPr>
            <p:ph type="subTitle" idx="1"/>
          </p:nvPr>
        </p:nvSpPr>
        <p:spPr/>
        <p:txBody>
          <a:bodyPr/>
          <a:lstStyle/>
          <a:p>
            <a:pPr rtl="0" eaLnBrk="1" hangingPunct="1">
              <a:lnSpc>
                <a:spcPct val="80000"/>
              </a:lnSpc>
              <a:buClr>
                <a:srgbClr val="666633"/>
              </a:buClr>
              <a:buSzPct val="80000"/>
              <a:defRPr/>
            </a:pPr>
            <a:r>
              <a:rPr lang="en-US" sz="2800" dirty="0" err="1">
                <a:solidFill>
                  <a:srgbClr val="009900"/>
                </a:solidFill>
                <a:effectLst>
                  <a:outerShdw blurRad="38100" dist="38100" dir="2700000" algn="tl">
                    <a:srgbClr val="000000"/>
                  </a:outerShdw>
                </a:effectLst>
              </a:rPr>
              <a:t>Dr.Eman</a:t>
            </a:r>
            <a:r>
              <a:rPr lang="en-US" sz="2800" dirty="0">
                <a:solidFill>
                  <a:srgbClr val="009900"/>
                </a:solidFill>
                <a:effectLst>
                  <a:outerShdw blurRad="38100" dist="38100" dir="2700000" algn="tl">
                    <a:srgbClr val="000000"/>
                  </a:outerShdw>
                </a:effectLst>
              </a:rPr>
              <a:t> </a:t>
            </a:r>
            <a:r>
              <a:rPr lang="en-US" sz="2800" dirty="0" err="1">
                <a:solidFill>
                  <a:srgbClr val="009900"/>
                </a:solidFill>
                <a:effectLst>
                  <a:outerShdw blurRad="38100" dist="38100" dir="2700000" algn="tl">
                    <a:srgbClr val="000000"/>
                  </a:outerShdw>
                </a:effectLst>
              </a:rPr>
              <a:t>Albataineh</a:t>
            </a:r>
            <a:r>
              <a:rPr lang="en-US" sz="2800" dirty="0">
                <a:solidFill>
                  <a:srgbClr val="009900"/>
                </a:solidFill>
                <a:effectLst>
                  <a:outerShdw blurRad="38100" dist="38100" dir="2700000" algn="tl">
                    <a:srgbClr val="000000"/>
                  </a:outerShdw>
                </a:effectLst>
              </a:rPr>
              <a:t>,</a:t>
            </a:r>
          </a:p>
          <a:p>
            <a:pPr rtl="0" eaLnBrk="1" hangingPunct="1">
              <a:lnSpc>
                <a:spcPct val="80000"/>
              </a:lnSpc>
              <a:buClr>
                <a:srgbClr val="666633"/>
              </a:buClr>
              <a:buSzPct val="80000"/>
              <a:defRPr/>
            </a:pPr>
            <a:r>
              <a:rPr lang="en-US" sz="2800" dirty="0">
                <a:solidFill>
                  <a:srgbClr val="009900"/>
                </a:solidFill>
                <a:effectLst>
                  <a:outerShdw blurRad="38100" dist="38100" dir="2700000" algn="tl">
                    <a:srgbClr val="000000"/>
                  </a:outerShdw>
                </a:effectLst>
              </a:rPr>
              <a:t> Associate Prof. Immunology </a:t>
            </a:r>
          </a:p>
          <a:p>
            <a:pPr rtl="0" eaLnBrk="1" hangingPunct="1">
              <a:lnSpc>
                <a:spcPct val="80000"/>
              </a:lnSpc>
              <a:buClr>
                <a:srgbClr val="666633"/>
              </a:buClr>
              <a:buSzPct val="80000"/>
              <a:defRPr/>
            </a:pPr>
            <a:r>
              <a:rPr lang="en-US" sz="2800" dirty="0">
                <a:solidFill>
                  <a:srgbClr val="009900"/>
                </a:solidFill>
                <a:effectLst>
                  <a:outerShdw blurRad="38100" dist="38100" dir="2700000" algn="tl">
                    <a:srgbClr val="000000"/>
                  </a:outerShdw>
                </a:effectLst>
              </a:rPr>
              <a:t>College of Medicine, </a:t>
            </a:r>
            <a:r>
              <a:rPr lang="en-US" sz="2800" dirty="0" err="1">
                <a:solidFill>
                  <a:srgbClr val="009900"/>
                </a:solidFill>
                <a:effectLst>
                  <a:outerShdw blurRad="38100" dist="38100" dir="2700000" algn="tl">
                    <a:srgbClr val="000000"/>
                  </a:outerShdw>
                </a:effectLst>
              </a:rPr>
              <a:t>Mutah</a:t>
            </a:r>
            <a:r>
              <a:rPr lang="en-US" sz="2800" dirty="0">
                <a:solidFill>
                  <a:srgbClr val="009900"/>
                </a:solidFill>
                <a:effectLst>
                  <a:outerShdw blurRad="38100" dist="38100" dir="2700000" algn="tl">
                    <a:srgbClr val="000000"/>
                  </a:outerShdw>
                </a:effectLst>
              </a:rPr>
              <a:t>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4FB1A872-EEE1-3E3C-392A-2B0543D3A6C3}"/>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533400"/>
            <a:ext cx="9144000" cy="5334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550A624-24F7-17AD-14BF-5165F832CA30}"/>
              </a:ext>
            </a:extLst>
          </p:cNvPr>
          <p:cNvSpPr>
            <a:spLocks noGrp="1" noChangeArrowheads="1"/>
          </p:cNvSpPr>
          <p:nvPr>
            <p:ph type="title"/>
          </p:nvPr>
        </p:nvSpPr>
        <p:spPr/>
        <p:txBody>
          <a:bodyPr/>
          <a:lstStyle/>
          <a:p>
            <a:pPr eaLnBrk="1" hangingPunct="1"/>
            <a:r>
              <a:rPr lang="en-US" altLang="ar-JO"/>
              <a:t>Fas-FasL</a:t>
            </a:r>
          </a:p>
        </p:txBody>
      </p:sp>
      <p:sp>
        <p:nvSpPr>
          <p:cNvPr id="45059" name="Rectangle 3">
            <a:extLst>
              <a:ext uri="{FF2B5EF4-FFF2-40B4-BE49-F238E27FC236}">
                <a16:creationId xmlns:a16="http://schemas.microsoft.com/office/drawing/2014/main" id="{84D74AE3-C96B-D959-D6BA-E7E44E037F46}"/>
              </a:ext>
            </a:extLst>
          </p:cNvPr>
          <p:cNvSpPr>
            <a:spLocks noGrp="1" noChangeArrowheads="1"/>
          </p:cNvSpPr>
          <p:nvPr>
            <p:ph type="body" idx="1"/>
          </p:nvPr>
        </p:nvSpPr>
        <p:spPr/>
        <p:txBody>
          <a:bodyPr/>
          <a:lstStyle/>
          <a:p>
            <a:pPr algn="l" rtl="0" eaLnBrk="1" hangingPunct="1">
              <a:lnSpc>
                <a:spcPct val="90000"/>
              </a:lnSpc>
            </a:pPr>
            <a:r>
              <a:rPr lang="en-US" altLang="ar-JO" sz="2400"/>
              <a:t>Most important death receptor, when they bound the caspases will be activated in target cell and then apoptosis</a:t>
            </a:r>
          </a:p>
          <a:p>
            <a:pPr algn="l" rtl="0" eaLnBrk="1" hangingPunct="1">
              <a:lnSpc>
                <a:spcPct val="90000"/>
              </a:lnSpc>
            </a:pPr>
            <a:r>
              <a:rPr lang="en-US" altLang="ar-JO" sz="2400"/>
              <a:t>Help in NK and CD8 killing of target cell</a:t>
            </a:r>
          </a:p>
          <a:p>
            <a:pPr algn="l" rtl="0" eaLnBrk="1" hangingPunct="1">
              <a:lnSpc>
                <a:spcPct val="90000"/>
              </a:lnSpc>
            </a:pPr>
            <a:r>
              <a:rPr lang="en-US" altLang="ar-JO" sz="2400"/>
              <a:t>Help in T cell regulation</a:t>
            </a:r>
          </a:p>
          <a:p>
            <a:pPr lvl="1" algn="l" rtl="0" eaLnBrk="1" hangingPunct="1">
              <a:lnSpc>
                <a:spcPct val="90000"/>
              </a:lnSpc>
            </a:pPr>
            <a:r>
              <a:rPr lang="en-US" altLang="ar-JO" sz="2400"/>
              <a:t>Killing of  T cell  by NK after activation (activation induced cell death (AICD)</a:t>
            </a:r>
            <a:endParaRPr lang="ar-JO" altLang="ar-JO" sz="2400"/>
          </a:p>
          <a:p>
            <a:pPr lvl="1" algn="l" rtl="0" eaLnBrk="1" hangingPunct="1">
              <a:lnSpc>
                <a:spcPct val="90000"/>
              </a:lnSpc>
            </a:pPr>
            <a:r>
              <a:rPr lang="en-US" altLang="ar-JO" sz="2400"/>
              <a:t>Mutation in FAS or fas L gene lead to AUTOIMMUNE LYMPHOPROLIFERATIVE SYN (alps): lymphocyte accumulation, defective apoptosis and humeral autoimmunity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a:extLst>
              <a:ext uri="{FF2B5EF4-FFF2-40B4-BE49-F238E27FC236}">
                <a16:creationId xmlns:a16="http://schemas.microsoft.com/office/drawing/2014/main" id="{6F245B36-3369-6917-521E-D4B03D0E6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549275"/>
            <a:ext cx="6689725"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a:extLst>
              <a:ext uri="{FF2B5EF4-FFF2-40B4-BE49-F238E27FC236}">
                <a16:creationId xmlns:a16="http://schemas.microsoft.com/office/drawing/2014/main" id="{DECFDC9F-C318-5141-C101-35325F7D51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6324600"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7" name="Rectangle 5">
            <a:extLst>
              <a:ext uri="{FF2B5EF4-FFF2-40B4-BE49-F238E27FC236}">
                <a16:creationId xmlns:a16="http://schemas.microsoft.com/office/drawing/2014/main" id="{FB9B410A-8830-CFD5-BCF9-97DBB8645EA2}"/>
              </a:ext>
            </a:extLst>
          </p:cNvPr>
          <p:cNvSpPr>
            <a:spLocks noGrp="1"/>
          </p:cNvSpPr>
          <p:nvPr>
            <p:ph type="title"/>
          </p:nvPr>
        </p:nvSpPr>
        <p:spPr/>
        <p:txBody>
          <a:bodyPr/>
          <a:lstStyle/>
          <a:p>
            <a:pPr eaLnBrk="1" hangingPunct="1"/>
            <a:r>
              <a:rPr lang="en-US" altLang="ar-JO"/>
              <a:t>CTL function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a:extLst>
              <a:ext uri="{FF2B5EF4-FFF2-40B4-BE49-F238E27FC236}">
                <a16:creationId xmlns:a16="http://schemas.microsoft.com/office/drawing/2014/main" id="{8954320F-5AA7-A223-BEF3-9AC3298B0891}"/>
              </a:ext>
            </a:extLst>
          </p:cNvPr>
          <p:cNvSpPr>
            <a:spLocks noGrp="1"/>
          </p:cNvSpPr>
          <p:nvPr>
            <p:ph type="title"/>
          </p:nvPr>
        </p:nvSpPr>
        <p:spPr/>
        <p:txBody>
          <a:bodyPr/>
          <a:lstStyle/>
          <a:p>
            <a:r>
              <a:rPr lang="en-US" altLang="ar-JO"/>
              <a:t>Cross presentation</a:t>
            </a:r>
          </a:p>
        </p:txBody>
      </p:sp>
      <p:sp>
        <p:nvSpPr>
          <p:cNvPr id="4" name="Content Placeholder 3">
            <a:extLst>
              <a:ext uri="{FF2B5EF4-FFF2-40B4-BE49-F238E27FC236}">
                <a16:creationId xmlns:a16="http://schemas.microsoft.com/office/drawing/2014/main" id="{072F8842-A11C-6D5C-03ED-DAA59A42142D}"/>
              </a:ext>
            </a:extLst>
          </p:cNvPr>
          <p:cNvSpPr>
            <a:spLocks noGrp="1"/>
          </p:cNvSpPr>
          <p:nvPr>
            <p:ph idx="1"/>
          </p:nvPr>
        </p:nvSpPr>
        <p:spPr>
          <a:xfrm>
            <a:off x="468313" y="1341438"/>
            <a:ext cx="8229600" cy="4525962"/>
          </a:xfrm>
        </p:spPr>
        <p:txBody>
          <a:bodyPr/>
          <a:lstStyle/>
          <a:p>
            <a:pPr algn="l" rtl="0">
              <a:defRPr/>
            </a:pPr>
            <a:r>
              <a:rPr lang="en-US" sz="2000" dirty="0"/>
              <a:t>The class I MHC pathway of antigen presentation</a:t>
            </a:r>
          </a:p>
          <a:p>
            <a:pPr marL="0" indent="0" algn="l" rtl="0">
              <a:buFontTx/>
              <a:buNone/>
              <a:defRPr/>
            </a:pPr>
            <a:r>
              <a:rPr lang="en-US" sz="2000" dirty="0"/>
              <a:t> to CD8+ T cells requires that protein antigens be present</a:t>
            </a:r>
          </a:p>
          <a:p>
            <a:pPr marL="0" indent="0" algn="l" rtl="0">
              <a:buFontTx/>
              <a:buNone/>
              <a:defRPr/>
            </a:pPr>
            <a:r>
              <a:rPr lang="en-US" sz="2000" dirty="0"/>
              <a:t> in the cytosol of infected presenting cells so that these proteins can</a:t>
            </a:r>
          </a:p>
          <a:p>
            <a:pPr marL="0" indent="0" algn="l" rtl="0">
              <a:buFontTx/>
              <a:buNone/>
              <a:defRPr/>
            </a:pPr>
            <a:r>
              <a:rPr lang="en-US" sz="2000" dirty="0"/>
              <a:t> be degraded in proteasomes and can then enter the endoplasmic reticulum via the TAP transporter (protein transporter). Proteins from a virus that infects a specific cell type cells taken into APC but these APCs are not infected by the virus and do not endogenously synthesize viral antigen. the immune system deals with this problem by the process of cross presentation.</a:t>
            </a:r>
          </a:p>
          <a:p>
            <a:pPr marL="0" indent="0" algn="l" rtl="0">
              <a:buFontTx/>
              <a:buNone/>
              <a:defRPr/>
            </a:pPr>
            <a:r>
              <a:rPr lang="en-US" sz="2000" dirty="0"/>
              <a:t>In this process; dendritic cells ingest infected cells, tumor cells, or proteins expressed by these cells, transfer the protein antigens into the cytosol, and process the antigens to enter the class I</a:t>
            </a:r>
          </a:p>
          <a:p>
            <a:pPr marL="0" indent="0" algn="l" rtl="0">
              <a:buFontTx/>
              <a:buNone/>
              <a:defRPr/>
            </a:pPr>
            <a:r>
              <a:rPr lang="en-US" sz="2000" dirty="0"/>
              <a:t>MHC antigen presentation pathway for recognition by CD8+ T cells</a:t>
            </a:r>
          </a:p>
          <a:p>
            <a:pPr marL="0" indent="0" algn="l" rtl="0">
              <a:buFontTx/>
              <a:buNone/>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E8F167A6-33A4-1B6D-9F6E-A12A8FBE1A52}"/>
              </a:ext>
            </a:extLst>
          </p:cNvPr>
          <p:cNvSpPr>
            <a:spLocks noGrp="1"/>
          </p:cNvSpPr>
          <p:nvPr>
            <p:ph type="title"/>
          </p:nvPr>
        </p:nvSpPr>
        <p:spPr>
          <a:xfrm>
            <a:off x="539750" y="-315913"/>
            <a:ext cx="8229600" cy="1143001"/>
          </a:xfrm>
        </p:spPr>
        <p:txBody>
          <a:bodyPr/>
          <a:lstStyle/>
          <a:p>
            <a:r>
              <a:rPr lang="en-US" altLang="ar-JO"/>
              <a:t>Memory T cells</a:t>
            </a:r>
          </a:p>
        </p:txBody>
      </p:sp>
      <p:sp>
        <p:nvSpPr>
          <p:cNvPr id="49155" name="Content Placeholder 2">
            <a:extLst>
              <a:ext uri="{FF2B5EF4-FFF2-40B4-BE49-F238E27FC236}">
                <a16:creationId xmlns:a16="http://schemas.microsoft.com/office/drawing/2014/main" id="{1F9A865A-95EB-42A9-3502-02B10F4510E4}"/>
              </a:ext>
            </a:extLst>
          </p:cNvPr>
          <p:cNvSpPr>
            <a:spLocks noGrp="1"/>
          </p:cNvSpPr>
          <p:nvPr>
            <p:ph idx="1"/>
          </p:nvPr>
        </p:nvSpPr>
        <p:spPr>
          <a:xfrm>
            <a:off x="611188" y="765175"/>
            <a:ext cx="8229600" cy="4525963"/>
          </a:xfrm>
        </p:spPr>
        <p:txBody>
          <a:bodyPr/>
          <a:lstStyle/>
          <a:p>
            <a:pPr algn="l" rtl="0"/>
            <a:r>
              <a:rPr lang="en-US" altLang="ar-JO" sz="2400"/>
              <a:t>Both CD4+ and CD8+ memory T cells can be subdivided into subsets based on their homing properties and functions. </a:t>
            </a:r>
          </a:p>
          <a:p>
            <a:pPr algn="l" rtl="0"/>
            <a:r>
              <a:rPr lang="en-US" altLang="ar-JO" sz="2400"/>
              <a:t>Central memory T cells express the chemokine receptor CCR7 and L-selectin and home mainly to lymph nodes.</a:t>
            </a:r>
          </a:p>
          <a:p>
            <a:pPr algn="l" rtl="0"/>
            <a:r>
              <a:rPr lang="en-US" altLang="ar-JO" sz="2400"/>
              <a:t>Effector memory T cells, on the other hand, do not express CCR7 or L-selectin and home to peripheral sites, especially mucosal tissues. </a:t>
            </a:r>
          </a:p>
          <a:p>
            <a:pPr algn="l" rtl="0"/>
            <a:r>
              <a:rPr lang="en-US" altLang="ar-JO" sz="2400"/>
              <a:t>During a secondary infection, memory T cells in peripheral tissues can be directly activated by pro-inflammatory cytokines to induce effector functions and can interact with antigen-bearing dendritic cells to generate a localized secondary effector T-cell response outside of the draining lymphoid tissue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6E0494C-DC87-1BA3-E7ED-09A0729E4999}"/>
              </a:ext>
            </a:extLst>
          </p:cNvPr>
          <p:cNvSpPr>
            <a:spLocks noGrp="1" noChangeArrowheads="1"/>
          </p:cNvSpPr>
          <p:nvPr>
            <p:ph type="title"/>
          </p:nvPr>
        </p:nvSpPr>
        <p:spPr>
          <a:xfrm>
            <a:off x="395288" y="-242888"/>
            <a:ext cx="8229600" cy="1143001"/>
          </a:xfrm>
        </p:spPr>
        <p:txBody>
          <a:bodyPr/>
          <a:lstStyle/>
          <a:p>
            <a:pPr eaLnBrk="1" hangingPunct="1"/>
            <a:r>
              <a:rPr lang="en-US" altLang="ar-JO" sz="3200"/>
              <a:t>Regulation of T lymphocyte responses </a:t>
            </a:r>
          </a:p>
        </p:txBody>
      </p:sp>
      <p:sp>
        <p:nvSpPr>
          <p:cNvPr id="50179" name="Rectangle 3">
            <a:extLst>
              <a:ext uri="{FF2B5EF4-FFF2-40B4-BE49-F238E27FC236}">
                <a16:creationId xmlns:a16="http://schemas.microsoft.com/office/drawing/2014/main" id="{2BFECF3F-A940-53FC-0CA9-2FF54497150D}"/>
              </a:ext>
            </a:extLst>
          </p:cNvPr>
          <p:cNvSpPr>
            <a:spLocks noGrp="1" noChangeArrowheads="1"/>
          </p:cNvSpPr>
          <p:nvPr>
            <p:ph type="body" idx="1"/>
          </p:nvPr>
        </p:nvSpPr>
        <p:spPr>
          <a:xfrm>
            <a:off x="395288" y="692150"/>
            <a:ext cx="8229600" cy="4525963"/>
          </a:xfrm>
        </p:spPr>
        <p:txBody>
          <a:bodyPr/>
          <a:lstStyle/>
          <a:p>
            <a:pPr algn="l" rtl="0" eaLnBrk="1" hangingPunct="1">
              <a:lnSpc>
                <a:spcPct val="90000"/>
              </a:lnSpc>
            </a:pPr>
            <a:r>
              <a:rPr lang="en-US" altLang="ar-JO" sz="2400">
                <a:latin typeface="Times New Roman" panose="02020603050405020304" pitchFamily="18" charset="0"/>
                <a:cs typeface="Times New Roman" panose="02020603050405020304" pitchFamily="18" charset="0"/>
              </a:rPr>
              <a:t>To prevent tissue damage as a result of over stimulation</a:t>
            </a:r>
          </a:p>
          <a:p>
            <a:pPr algn="l" rtl="0" eaLnBrk="1" hangingPunct="1">
              <a:lnSpc>
                <a:spcPct val="90000"/>
              </a:lnSpc>
            </a:pPr>
            <a:r>
              <a:rPr lang="en-US" altLang="ar-JO" sz="2400">
                <a:latin typeface="Times New Roman" panose="02020603050405020304" pitchFamily="18" charset="0"/>
                <a:cs typeface="Times New Roman" panose="02020603050405020304" pitchFamily="18" charset="0"/>
              </a:rPr>
              <a:t>To prevent auto-immunity</a:t>
            </a:r>
          </a:p>
          <a:p>
            <a:pPr algn="l" rtl="0" eaLnBrk="1" hangingPunct="1">
              <a:lnSpc>
                <a:spcPct val="90000"/>
              </a:lnSpc>
            </a:pPr>
            <a:r>
              <a:rPr lang="en-US" altLang="ar-JO" sz="2400">
                <a:latin typeface="Times New Roman" panose="02020603050405020304" pitchFamily="18" charset="0"/>
                <a:cs typeface="Times New Roman" panose="02020603050405020304" pitchFamily="18" charset="0"/>
              </a:rPr>
              <a:t>Methods</a:t>
            </a:r>
          </a:p>
          <a:p>
            <a:pPr algn="l" rtl="0" eaLnBrk="1" hangingPunct="1">
              <a:lnSpc>
                <a:spcPct val="90000"/>
              </a:lnSpc>
              <a:buFontTx/>
              <a:buNone/>
            </a:pPr>
            <a:r>
              <a:rPr lang="en-US" altLang="ar-JO" sz="2400">
                <a:latin typeface="Times New Roman" panose="02020603050405020304" pitchFamily="18" charset="0"/>
                <a:cs typeface="Times New Roman" panose="02020603050405020304" pitchFamily="18" charset="0"/>
              </a:rPr>
              <a:t>-After clearing the Ag CTLA-4 expressed instead of CD28 on T cells which bind B7 on APC and inhibit T cell activity</a:t>
            </a:r>
          </a:p>
          <a:p>
            <a:pPr algn="l" rtl="0" eaLnBrk="1" hangingPunct="1">
              <a:lnSpc>
                <a:spcPct val="90000"/>
              </a:lnSpc>
              <a:buFontTx/>
              <a:buNone/>
            </a:pPr>
            <a:r>
              <a:rPr lang="en-US" altLang="ar-JO" sz="2400">
                <a:latin typeface="Times New Roman" panose="02020603050405020304" pitchFamily="18" charset="0"/>
                <a:cs typeface="Times New Roman" panose="02020603050405020304" pitchFamily="18" charset="0"/>
              </a:rPr>
              <a:t>-persistent activation of T cells lead to activation induced cell death (AICD) by surface interactions of fas-fasL on Tc cells and natural killer cells with the target T cell</a:t>
            </a:r>
          </a:p>
          <a:p>
            <a:pPr algn="l" rtl="0" eaLnBrk="1" hangingPunct="1">
              <a:lnSpc>
                <a:spcPct val="90000"/>
              </a:lnSpc>
              <a:buFontTx/>
              <a:buNone/>
            </a:pPr>
            <a:r>
              <a:rPr lang="en-US" altLang="ar-JO" sz="2400">
                <a:latin typeface="Times New Roman" panose="02020603050405020304" pitchFamily="18" charset="0"/>
                <a:cs typeface="Times New Roman" panose="02020603050405020304" pitchFamily="18" charset="0"/>
              </a:rPr>
              <a:t>-elimination of Ag result in passive cell death</a:t>
            </a:r>
          </a:p>
          <a:p>
            <a:pPr algn="l" rtl="0" eaLnBrk="1" hangingPunct="1">
              <a:lnSpc>
                <a:spcPct val="90000"/>
              </a:lnSpc>
              <a:buFontTx/>
              <a:buNone/>
            </a:pPr>
            <a:r>
              <a:rPr lang="en-US" altLang="ar-JO" sz="2400">
                <a:latin typeface="Times New Roman" panose="02020603050405020304" pitchFamily="18" charset="0"/>
                <a:cs typeface="Times New Roman" panose="02020603050405020304" pitchFamily="18" charset="0"/>
              </a:rPr>
              <a:t>-CD4 reg in the presence of IL-10 and TGF beta</a:t>
            </a:r>
          </a:p>
          <a:p>
            <a:pPr algn="l" rtl="0" eaLnBrk="1" hangingPunct="1">
              <a:lnSpc>
                <a:spcPct val="90000"/>
              </a:lnSpc>
              <a:buFontTx/>
              <a:buNone/>
            </a:pPr>
            <a:r>
              <a:rPr lang="en-US" altLang="ar-JO" sz="2400">
                <a:latin typeface="Times New Roman" panose="02020603050405020304" pitchFamily="18" charset="0"/>
                <a:cs typeface="Times New Roman" panose="02020603050405020304" pitchFamily="18" charset="0"/>
              </a:rPr>
              <a:t>-PD-1 on T cells; programmed cell death 1, PD-1 recognizes two ligands, called PD-L1 and PD-L2; PD-L1 is expressed on APCs and many other tissue cells, and PD-L2 is expressed mainly on APCs. Engagement of PD-1 by either ligand leads to inactivation of the T cells.</a:t>
            </a:r>
          </a:p>
          <a:p>
            <a:pPr algn="l" rtl="0" eaLnBrk="1" hangingPunct="1">
              <a:lnSpc>
                <a:spcPct val="90000"/>
              </a:lnSpc>
              <a:buFontTx/>
              <a:buNone/>
            </a:pPr>
            <a:r>
              <a:rPr lang="en-US" altLang="ar-JO" sz="2400">
                <a:latin typeface="Times New Roman" panose="02020603050405020304" pitchFamily="18" charset="0"/>
                <a:cs typeface="Times New Roman" panose="02020603050405020304" pitchFamily="18"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967EE27-1E15-0E6B-A836-3D02CC407FE9}"/>
              </a:ext>
            </a:extLst>
          </p:cNvPr>
          <p:cNvSpPr>
            <a:spLocks noGrp="1" noChangeArrowheads="1"/>
          </p:cNvSpPr>
          <p:nvPr>
            <p:ph type="title"/>
          </p:nvPr>
        </p:nvSpPr>
        <p:spPr/>
        <p:txBody>
          <a:bodyPr/>
          <a:lstStyle/>
          <a:p>
            <a:pPr eaLnBrk="1" hangingPunct="1"/>
            <a:r>
              <a:rPr lang="en-US" altLang="ar-JO">
                <a:solidFill>
                  <a:schemeClr val="tx1"/>
                </a:solidFill>
              </a:rPr>
              <a:t>New T cell phenotypes</a:t>
            </a:r>
          </a:p>
        </p:txBody>
      </p:sp>
      <p:sp>
        <p:nvSpPr>
          <p:cNvPr id="51203" name="Rectangle 3">
            <a:extLst>
              <a:ext uri="{FF2B5EF4-FFF2-40B4-BE49-F238E27FC236}">
                <a16:creationId xmlns:a16="http://schemas.microsoft.com/office/drawing/2014/main" id="{96D159C8-D3D8-5382-FC65-37AB882F2E6F}"/>
              </a:ext>
            </a:extLst>
          </p:cNvPr>
          <p:cNvSpPr>
            <a:spLocks noGrp="1" noChangeArrowheads="1"/>
          </p:cNvSpPr>
          <p:nvPr>
            <p:ph idx="1"/>
          </p:nvPr>
        </p:nvSpPr>
        <p:spPr>
          <a:xfrm>
            <a:off x="539750" y="1628775"/>
            <a:ext cx="8229600" cy="4525963"/>
          </a:xfrm>
        </p:spPr>
        <p:txBody>
          <a:bodyPr/>
          <a:lstStyle/>
          <a:p>
            <a:pPr algn="l" rtl="0" eaLnBrk="1" hangingPunct="1"/>
            <a:r>
              <a:rPr lang="en-US" altLang="ar-JO"/>
              <a:t>Regulatory T cells</a:t>
            </a:r>
          </a:p>
          <a:p>
            <a:pPr lvl="1" algn="l" rtl="0" eaLnBrk="1" hangingPunct="1"/>
            <a:r>
              <a:rPr lang="en-US" altLang="ar-JO"/>
              <a:t>Subset of CD4 T cells</a:t>
            </a:r>
          </a:p>
          <a:p>
            <a:pPr lvl="1" algn="l" rtl="0" eaLnBrk="1" hangingPunct="1"/>
            <a:r>
              <a:rPr lang="en-US" altLang="ar-JO"/>
              <a:t>Naturally occurring (CD25 and CD4 positive)</a:t>
            </a:r>
          </a:p>
          <a:p>
            <a:pPr lvl="1" algn="l" rtl="0" eaLnBrk="1" hangingPunct="1"/>
            <a:r>
              <a:rPr lang="en-US" altLang="ar-JO"/>
              <a:t>Induced (IL-10 and TGF-</a:t>
            </a:r>
            <a:r>
              <a:rPr lang="el-GR" altLang="ar-JO"/>
              <a:t>β</a:t>
            </a:r>
            <a:r>
              <a:rPr lang="en-US" altLang="ar-JO"/>
              <a:t>) </a:t>
            </a:r>
          </a:p>
          <a:p>
            <a:pPr lvl="1" algn="l" rtl="0" eaLnBrk="1" hangingPunct="1">
              <a:buFontTx/>
              <a:buNone/>
            </a:pPr>
            <a:endParaRPr lang="en-US" altLang="ar-JO"/>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894799D6-9488-C415-B2E7-87103D179F81}"/>
              </a:ext>
            </a:extLst>
          </p:cNvPr>
          <p:cNvSpPr>
            <a:spLocks noGrp="1"/>
          </p:cNvSpPr>
          <p:nvPr>
            <p:ph type="title"/>
          </p:nvPr>
        </p:nvSpPr>
        <p:spPr>
          <a:xfrm>
            <a:off x="457200" y="11113"/>
            <a:ext cx="8229600" cy="1143000"/>
          </a:xfrm>
        </p:spPr>
        <p:txBody>
          <a:bodyPr/>
          <a:lstStyle/>
          <a:p>
            <a:r>
              <a:rPr lang="en-US" altLang="ar-JO"/>
              <a:t>T reg</a:t>
            </a:r>
          </a:p>
        </p:txBody>
      </p:sp>
      <p:sp>
        <p:nvSpPr>
          <p:cNvPr id="52227" name="Content Placeholder 2">
            <a:extLst>
              <a:ext uri="{FF2B5EF4-FFF2-40B4-BE49-F238E27FC236}">
                <a16:creationId xmlns:a16="http://schemas.microsoft.com/office/drawing/2014/main" id="{93357D40-D207-63CC-55F2-69776259AA01}"/>
              </a:ext>
            </a:extLst>
          </p:cNvPr>
          <p:cNvSpPr>
            <a:spLocks noGrp="1"/>
          </p:cNvSpPr>
          <p:nvPr>
            <p:ph idx="1"/>
          </p:nvPr>
        </p:nvSpPr>
        <p:spPr>
          <a:xfrm>
            <a:off x="457200" y="846138"/>
            <a:ext cx="8229600" cy="4525962"/>
          </a:xfrm>
        </p:spPr>
        <p:txBody>
          <a:bodyPr/>
          <a:lstStyle/>
          <a:p>
            <a:pPr algn="l" rtl="0"/>
            <a:r>
              <a:rPr lang="en-US" altLang="ar-JO" sz="2000" b="1" i="1">
                <a:latin typeface="Meridien-BoldItalic"/>
              </a:rPr>
              <a:t>Regulatory T cells are generated mainly by self antigen recognition in the thymus (central) and by recognition of self and foreign antigens in peripheral lymphoid organs  (peripheral)</a:t>
            </a:r>
          </a:p>
          <a:p>
            <a:pPr algn="l" rtl="0"/>
            <a:r>
              <a:rPr lang="en-US" altLang="ar-JO" sz="2000" b="1" i="1">
                <a:latin typeface="Meridien-BoldItalic"/>
              </a:rPr>
              <a:t>Differentiated from CD4</a:t>
            </a:r>
          </a:p>
          <a:p>
            <a:pPr algn="l" rtl="0"/>
            <a:r>
              <a:rPr lang="en-US" altLang="ar-JO" sz="2000" b="1" i="1">
                <a:latin typeface="Meridien-BoldItalic"/>
              </a:rPr>
              <a:t>The generation of some regulatory T cells requires the cytokine TGF-</a:t>
            </a:r>
            <a:r>
              <a:rPr lang="el-GR" altLang="ar-JO" sz="2000" b="1" i="1">
                <a:latin typeface="TnQ-BoldItalic"/>
              </a:rPr>
              <a:t>β</a:t>
            </a:r>
            <a:r>
              <a:rPr lang="el-GR" altLang="ar-JO" sz="2000" b="1" i="1">
                <a:latin typeface="Meridien-BoldItalic"/>
              </a:rPr>
              <a:t>.</a:t>
            </a:r>
            <a:r>
              <a:rPr lang="en-US" altLang="ar-JO" sz="2000" b="1" i="1">
                <a:latin typeface="Meridien-BoldItalic"/>
              </a:rPr>
              <a:t> And IL-2 </a:t>
            </a:r>
          </a:p>
          <a:p>
            <a:pPr algn="l" rtl="0"/>
            <a:r>
              <a:rPr lang="en-US" altLang="ar-JO" sz="2000" b="1" i="1">
                <a:latin typeface="Meridien-BoldItalic"/>
              </a:rPr>
              <a:t>Functions</a:t>
            </a:r>
          </a:p>
          <a:p>
            <a:pPr algn="l" rtl="0"/>
            <a:r>
              <a:rPr lang="en-US" altLang="ar-JO" sz="2000"/>
              <a:t>Production of the immunosuppressive cytokines IL-10 and TGF-β.</a:t>
            </a:r>
          </a:p>
          <a:p>
            <a:pPr algn="l" rtl="0"/>
            <a:r>
              <a:rPr lang="en-US" altLang="ar-JO" sz="2000"/>
              <a:t>Consumption of IL-2. Because of the high level of expression of the IL-2 receptor, these cells may absorb IL-2 and deprive other cell populations of this growth factor, resulting in reduced proliferation and differentiation of other IL-2–dependent cells.</a:t>
            </a:r>
          </a:p>
          <a:p>
            <a:pPr algn="l" rtl="0"/>
            <a:r>
              <a:rPr lang="en-US" altLang="ar-JO" sz="2000"/>
              <a:t>Reduced ability of APCs to stimulate T cells. One proposed mechanism of this action is dependent on binding of CTLA-4 on regulatory cells to B7 molecules on APCs,</a:t>
            </a:r>
          </a:p>
          <a:p>
            <a:pPr algn="l" rtl="0"/>
            <a:r>
              <a:rPr lang="en-US" altLang="ar-JO" sz="2000"/>
              <a:t>Secret granzyme 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65AB64AF-6D29-A3F5-40D3-3F5487F78CF8}"/>
              </a:ext>
            </a:extLst>
          </p:cNvPr>
          <p:cNvSpPr>
            <a:spLocks noGrp="1"/>
          </p:cNvSpPr>
          <p:nvPr>
            <p:ph type="title"/>
          </p:nvPr>
        </p:nvSpPr>
        <p:spPr/>
        <p:txBody>
          <a:bodyPr/>
          <a:lstStyle/>
          <a:p>
            <a:endParaRPr lang="ar-JO" altLang="ar-JO"/>
          </a:p>
        </p:txBody>
      </p:sp>
      <p:pic>
        <p:nvPicPr>
          <p:cNvPr id="53251" name="Content Placeholder 3">
            <a:extLst>
              <a:ext uri="{FF2B5EF4-FFF2-40B4-BE49-F238E27FC236}">
                <a16:creationId xmlns:a16="http://schemas.microsoft.com/office/drawing/2014/main" id="{9A064FCE-B9C7-33D3-9845-B13F53717F2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47813" y="347663"/>
            <a:ext cx="6281737" cy="612457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a:extLst>
              <a:ext uri="{FF2B5EF4-FFF2-40B4-BE49-F238E27FC236}">
                <a16:creationId xmlns:a16="http://schemas.microsoft.com/office/drawing/2014/main" id="{EA78B63B-9726-DDDF-2853-0F534051B561}"/>
              </a:ext>
            </a:extLst>
          </p:cNvPr>
          <p:cNvSpPr>
            <a:spLocks noGrp="1"/>
          </p:cNvSpPr>
          <p:nvPr>
            <p:ph type="title"/>
          </p:nvPr>
        </p:nvSpPr>
        <p:spPr>
          <a:xfrm>
            <a:off x="468313" y="-242888"/>
            <a:ext cx="8229600" cy="1143001"/>
          </a:xfrm>
        </p:spPr>
        <p:txBody>
          <a:bodyPr/>
          <a:lstStyle/>
          <a:p>
            <a:r>
              <a:rPr lang="en-US" altLang="ar-JO" sz="3200"/>
              <a:t>Effector function of Th17</a:t>
            </a:r>
          </a:p>
        </p:txBody>
      </p:sp>
      <p:sp>
        <p:nvSpPr>
          <p:cNvPr id="35843" name="Content Placeholder 2">
            <a:extLst>
              <a:ext uri="{FF2B5EF4-FFF2-40B4-BE49-F238E27FC236}">
                <a16:creationId xmlns:a16="http://schemas.microsoft.com/office/drawing/2014/main" id="{2D2EE1E9-C489-14F0-132B-34F68119A21C}"/>
              </a:ext>
            </a:extLst>
          </p:cNvPr>
          <p:cNvSpPr>
            <a:spLocks noGrp="1"/>
          </p:cNvSpPr>
          <p:nvPr>
            <p:ph idx="1"/>
          </p:nvPr>
        </p:nvSpPr>
        <p:spPr>
          <a:xfrm>
            <a:off x="468313" y="765175"/>
            <a:ext cx="8229600" cy="4525963"/>
          </a:xfrm>
        </p:spPr>
        <p:txBody>
          <a:bodyPr/>
          <a:lstStyle/>
          <a:p>
            <a:pPr algn="l" rtl="0"/>
            <a:r>
              <a:rPr lang="en-US" altLang="ar-JO" sz="2400"/>
              <a:t>The TH17 subset is primarily produce IL-17 that involved in </a:t>
            </a:r>
          </a:p>
          <a:p>
            <a:pPr lvl="1" algn="l" rtl="0"/>
            <a:r>
              <a:rPr lang="en-US" altLang="ar-JO" sz="2400"/>
              <a:t>Secret IL-17 that recruit neutrophils and macrophages to site of infection, </a:t>
            </a:r>
          </a:p>
          <a:p>
            <a:pPr lvl="1" algn="l" rtl="0"/>
            <a:r>
              <a:rPr lang="en-US" altLang="ar-JO" sz="2400"/>
              <a:t>inducing inflammation</a:t>
            </a:r>
            <a:r>
              <a:rPr lang="en-GB" altLang="ar-JO" sz="2400"/>
              <a:t> </a:t>
            </a:r>
          </a:p>
          <a:p>
            <a:pPr lvl="1" algn="l" rtl="0"/>
            <a:r>
              <a:rPr lang="en-GB" altLang="ar-JO" sz="2400"/>
              <a:t> cause some autoimmune diseases.</a:t>
            </a:r>
          </a:p>
          <a:p>
            <a:endParaRPr lang="en-US" altLang="ar-JO"/>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22294AC9-0BB9-E0A3-A284-A853CBCAB5D1}"/>
              </a:ext>
            </a:extLst>
          </p:cNvPr>
          <p:cNvSpPr>
            <a:spLocks noGrp="1"/>
          </p:cNvSpPr>
          <p:nvPr>
            <p:ph type="title"/>
          </p:nvPr>
        </p:nvSpPr>
        <p:spPr/>
        <p:txBody>
          <a:bodyPr/>
          <a:lstStyle/>
          <a:p>
            <a:r>
              <a:rPr lang="en-US" altLang="ar-JO"/>
              <a:t>T reg cytokines</a:t>
            </a:r>
          </a:p>
        </p:txBody>
      </p:sp>
      <p:sp>
        <p:nvSpPr>
          <p:cNvPr id="54275" name="Content Placeholder 2">
            <a:extLst>
              <a:ext uri="{FF2B5EF4-FFF2-40B4-BE49-F238E27FC236}">
                <a16:creationId xmlns:a16="http://schemas.microsoft.com/office/drawing/2014/main" id="{C00709D3-BF1A-F3AE-727E-81EC44A08161}"/>
              </a:ext>
            </a:extLst>
          </p:cNvPr>
          <p:cNvSpPr>
            <a:spLocks noGrp="1"/>
          </p:cNvSpPr>
          <p:nvPr>
            <p:ph idx="1"/>
          </p:nvPr>
        </p:nvSpPr>
        <p:spPr>
          <a:xfrm>
            <a:off x="457200" y="1408113"/>
            <a:ext cx="8229600" cy="5189537"/>
          </a:xfrm>
        </p:spPr>
        <p:txBody>
          <a:bodyPr/>
          <a:lstStyle/>
          <a:p>
            <a:pPr algn="l" rtl="0"/>
            <a:r>
              <a:rPr lang="en-US" altLang="ar-JO" sz="2800"/>
              <a:t>TGF-β inhibits T cells and macrophages</a:t>
            </a:r>
          </a:p>
          <a:p>
            <a:pPr algn="l" rtl="0"/>
            <a:r>
              <a:rPr lang="en-US" altLang="ar-JO" sz="2800"/>
              <a:t>Interleukin-10. </a:t>
            </a:r>
          </a:p>
          <a:p>
            <a:pPr lvl="1" algn="l" rtl="0"/>
            <a:r>
              <a:rPr lang="en-US" altLang="ar-JO"/>
              <a:t>IL-10 is an inhibitor of a activated macrophages and dendritic cells and TH1 and CD8 cells</a:t>
            </a:r>
          </a:p>
          <a:p>
            <a:pPr lvl="1" algn="l" rtl="0"/>
            <a:r>
              <a:rPr lang="en-US" altLang="ar-JO"/>
              <a:t>By inhibition the production of IL-12 by activated dendritic cells and macrophages (inhibit TH1 and CD8)</a:t>
            </a:r>
          </a:p>
          <a:p>
            <a:pPr lvl="1" algn="l" rtl="0"/>
            <a:r>
              <a:rPr lang="en-US" altLang="ar-JO"/>
              <a:t>IL-10 inhibits the expression of costimulators and class II MHC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6144CB9-A2E3-1BDA-9328-3461BC9F8827}"/>
              </a:ext>
            </a:extLst>
          </p:cNvPr>
          <p:cNvSpPr>
            <a:spLocks noGrp="1" noChangeArrowheads="1"/>
          </p:cNvSpPr>
          <p:nvPr>
            <p:ph type="title"/>
          </p:nvPr>
        </p:nvSpPr>
        <p:spPr/>
        <p:txBody>
          <a:bodyPr/>
          <a:lstStyle/>
          <a:p>
            <a:pPr eaLnBrk="1" hangingPunct="1"/>
            <a:r>
              <a:rPr lang="en-US" altLang="ar-JO"/>
              <a:t>Privileged sites</a:t>
            </a:r>
          </a:p>
        </p:txBody>
      </p:sp>
      <p:sp>
        <p:nvSpPr>
          <p:cNvPr id="55299" name="Rectangle 3">
            <a:extLst>
              <a:ext uri="{FF2B5EF4-FFF2-40B4-BE49-F238E27FC236}">
                <a16:creationId xmlns:a16="http://schemas.microsoft.com/office/drawing/2014/main" id="{636E49FB-43EB-3913-F70B-FEB0F22F02A8}"/>
              </a:ext>
            </a:extLst>
          </p:cNvPr>
          <p:cNvSpPr>
            <a:spLocks noGrp="1" noChangeArrowheads="1"/>
          </p:cNvSpPr>
          <p:nvPr>
            <p:ph type="body" idx="1"/>
          </p:nvPr>
        </p:nvSpPr>
        <p:spPr/>
        <p:txBody>
          <a:bodyPr/>
          <a:lstStyle/>
          <a:p>
            <a:pPr algn="l" rtl="0" eaLnBrk="1" hangingPunct="1"/>
            <a:r>
              <a:rPr lang="en-US" altLang="ar-JO"/>
              <a:t>Immune response do not normally occur in these sites</a:t>
            </a:r>
          </a:p>
          <a:p>
            <a:pPr algn="l" rtl="0" eaLnBrk="1" hangingPunct="1"/>
            <a:r>
              <a:rPr lang="en-US" altLang="ar-JO"/>
              <a:t>Anterior chamber of eye and testes</a:t>
            </a:r>
          </a:p>
          <a:p>
            <a:pPr algn="l" rtl="0" eaLnBrk="1" hangingPunct="1"/>
            <a:r>
              <a:rPr lang="en-US" altLang="ar-JO"/>
              <a:t>Because high inhibitory proteins</a:t>
            </a:r>
          </a:p>
          <a:p>
            <a:pPr lvl="1" algn="l" rtl="0" eaLnBrk="1" hangingPunct="1"/>
            <a:r>
              <a:rPr lang="en-US" altLang="ar-JO"/>
              <a:t>IL-10 TGF beta</a:t>
            </a:r>
          </a:p>
          <a:p>
            <a:pPr lvl="1" algn="l" rtl="0" eaLnBrk="1" hangingPunct="1"/>
            <a:r>
              <a:rPr lang="en-US" altLang="ar-JO"/>
              <a:t>Migration inhibition factor</a:t>
            </a:r>
          </a:p>
          <a:p>
            <a:pPr lvl="1" algn="l" rtl="0" eaLnBrk="1" hangingPunct="1"/>
            <a:r>
              <a:rPr lang="en-US" altLang="ar-JO"/>
              <a:t>Expression of Fas L on their cells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DCB2E5C-9818-B101-3EB2-D3511C6321D8}"/>
              </a:ext>
            </a:extLst>
          </p:cNvPr>
          <p:cNvSpPr>
            <a:spLocks noGrp="1" noChangeArrowheads="1"/>
          </p:cNvSpPr>
          <p:nvPr>
            <p:ph type="title"/>
          </p:nvPr>
        </p:nvSpPr>
        <p:spPr/>
        <p:txBody>
          <a:bodyPr/>
          <a:lstStyle/>
          <a:p>
            <a:pPr rtl="0" eaLnBrk="1" hangingPunct="1"/>
            <a:r>
              <a:rPr lang="en-US" altLang="ar-JO" sz="3200"/>
              <a:t>In appropriate T cell activation;</a:t>
            </a:r>
            <a:br>
              <a:rPr lang="en-US" altLang="ar-JO" sz="3200"/>
            </a:br>
            <a:r>
              <a:rPr lang="en-US" altLang="ar-JO" sz="3200"/>
              <a:t>T cell stimulation by Super antigens</a:t>
            </a:r>
          </a:p>
        </p:txBody>
      </p:sp>
      <p:sp>
        <p:nvSpPr>
          <p:cNvPr id="56323" name="Rectangle 3">
            <a:extLst>
              <a:ext uri="{FF2B5EF4-FFF2-40B4-BE49-F238E27FC236}">
                <a16:creationId xmlns:a16="http://schemas.microsoft.com/office/drawing/2014/main" id="{982F1694-053B-5BE4-50BB-48087E8F1292}"/>
              </a:ext>
            </a:extLst>
          </p:cNvPr>
          <p:cNvSpPr>
            <a:spLocks noGrp="1" noChangeArrowheads="1"/>
          </p:cNvSpPr>
          <p:nvPr>
            <p:ph type="body" idx="1"/>
          </p:nvPr>
        </p:nvSpPr>
        <p:spPr/>
        <p:txBody>
          <a:bodyPr/>
          <a:lstStyle/>
          <a:p>
            <a:pPr algn="l" rtl="0" eaLnBrk="1" hangingPunct="1">
              <a:lnSpc>
                <a:spcPct val="90000"/>
              </a:lnSpc>
            </a:pPr>
            <a:r>
              <a:rPr lang="en-US" altLang="ar-JO" sz="2400"/>
              <a:t>Super antigens; </a:t>
            </a:r>
            <a:r>
              <a:rPr lang="en-US" altLang="ar-JO" sz="2000"/>
              <a:t>are a class of antigens which cause non-specific activation of T-cells resulting in  and massive cytokine release</a:t>
            </a:r>
            <a:r>
              <a:rPr lang="en-US" altLang="ar-JO" sz="2400" b="1"/>
              <a:t> </a:t>
            </a:r>
            <a:r>
              <a:rPr lang="en-US" altLang="ar-JO" sz="2000"/>
              <a:t>from macrophages</a:t>
            </a:r>
          </a:p>
          <a:p>
            <a:pPr algn="l" rtl="0" eaLnBrk="1" hangingPunct="1">
              <a:lnSpc>
                <a:spcPct val="90000"/>
              </a:lnSpc>
            </a:pPr>
            <a:r>
              <a:rPr lang="en-US" altLang="ar-JO" sz="2400"/>
              <a:t>Causes; </a:t>
            </a:r>
            <a:r>
              <a:rPr lang="en-US" altLang="ar-JO" sz="2000"/>
              <a:t>staphylococcal enterotoxins and streptococcal M protein, Others include EBV and HIV.</a:t>
            </a:r>
          </a:p>
          <a:p>
            <a:pPr algn="l" rtl="0" eaLnBrk="1" hangingPunct="1">
              <a:lnSpc>
                <a:spcPct val="90000"/>
              </a:lnSpc>
              <a:buFontTx/>
              <a:buNone/>
            </a:pPr>
            <a:endParaRPr lang="ar-JO" altLang="ar-JO" sz="2000"/>
          </a:p>
          <a:p>
            <a:pPr algn="l" rtl="0" eaLnBrk="1" hangingPunct="1">
              <a:lnSpc>
                <a:spcPct val="90000"/>
              </a:lnSpc>
            </a:pPr>
            <a:r>
              <a:rPr lang="en-US" altLang="ar-JO" sz="2400"/>
              <a:t>Pathology; </a:t>
            </a:r>
            <a:r>
              <a:rPr lang="en-US" altLang="ar-JO" sz="2000"/>
              <a:t>Bind in-appropriately to the outer part of Vß domain of the TCR and to outer part of MHC 2 and cause activation of massive no. of T cells and huge amount of produced cytokines, as the frequency of T cells that have Ag specific Vß domain is higher than to have both Ag specific V</a:t>
            </a:r>
            <a:r>
              <a:rPr lang="el-GR" altLang="ar-JO" sz="2000"/>
              <a:t>α</a:t>
            </a:r>
            <a:r>
              <a:rPr lang="en-US" altLang="ar-JO" sz="2000"/>
              <a:t> and Vß TCR (10% : 0.01%)</a:t>
            </a:r>
          </a:p>
          <a:p>
            <a:pPr algn="l" rtl="0" eaLnBrk="1" hangingPunct="1">
              <a:lnSpc>
                <a:spcPct val="90000"/>
              </a:lnSpc>
              <a:buFontTx/>
              <a:buNone/>
            </a:pPr>
            <a:endParaRPr lang="en-US" altLang="ar-JO" sz="2000"/>
          </a:p>
          <a:p>
            <a:pPr algn="l" rtl="0" eaLnBrk="1" hangingPunct="1">
              <a:lnSpc>
                <a:spcPct val="90000"/>
              </a:lnSpc>
            </a:pPr>
            <a:r>
              <a:rPr lang="en-US" altLang="ar-JO" sz="2400"/>
              <a:t>Immunological effects; </a:t>
            </a:r>
            <a:r>
              <a:rPr lang="en-US" altLang="ar-JO" sz="2000"/>
              <a:t>increase in IL1, TNF alpha and IL2 as a result of increased macrophage activation by T cells….fever, massive vascular leakage and shock.</a:t>
            </a:r>
            <a:endParaRPr lang="el-GR" altLang="ar-JO"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descr="An external file that holds a picture, illustration, etc., usually as some form of binary object. The name of referred object is CH5F18.jpg. ">
            <a:extLst>
              <a:ext uri="{FF2B5EF4-FFF2-40B4-BE49-F238E27FC236}">
                <a16:creationId xmlns:a16="http://schemas.microsoft.com/office/drawing/2014/main" id="{839B36A3-D9D7-5870-506F-76624BECCE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692150"/>
            <a:ext cx="3254375"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3">
            <a:extLst>
              <a:ext uri="{FF2B5EF4-FFF2-40B4-BE49-F238E27FC236}">
                <a16:creationId xmlns:a16="http://schemas.microsoft.com/office/drawing/2014/main" id="{39B4C4B5-6D9E-D29D-00C9-4A3A6C3A9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92150"/>
            <a:ext cx="4681537"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a:extLst>
              <a:ext uri="{FF2B5EF4-FFF2-40B4-BE49-F238E27FC236}">
                <a16:creationId xmlns:a16="http://schemas.microsoft.com/office/drawing/2014/main" id="{26221602-345D-1095-F071-0D35E80F43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85090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EC3FD11B-7E67-7592-1160-A43EC873CD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988" y="1023938"/>
            <a:ext cx="7820025"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3">
            <a:extLst>
              <a:ext uri="{FF2B5EF4-FFF2-40B4-BE49-F238E27FC236}">
                <a16:creationId xmlns:a16="http://schemas.microsoft.com/office/drawing/2014/main" id="{979367DC-706C-8554-DF6E-9AC0133F9826}"/>
              </a:ext>
            </a:extLst>
          </p:cNvPr>
          <p:cNvSpPr>
            <a:spLocks noGrp="1"/>
          </p:cNvSpPr>
          <p:nvPr>
            <p:ph type="title"/>
          </p:nvPr>
        </p:nvSpPr>
        <p:spPr>
          <a:xfrm>
            <a:off x="457200" y="0"/>
            <a:ext cx="8229600" cy="1143000"/>
          </a:xfrm>
        </p:spPr>
        <p:txBody>
          <a:bodyPr/>
          <a:lstStyle/>
          <a:p>
            <a:r>
              <a:rPr lang="en-US" altLang="ar-JO"/>
              <a:t>Each subset inhibit other</a:t>
            </a:r>
            <a:endParaRPr lang="ar-JO" altLang="ar-JO"/>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8504771F-8D40-92C3-7E77-FE22CA33DC21}"/>
              </a:ext>
            </a:extLst>
          </p:cNvPr>
          <p:cNvSpPr>
            <a:spLocks noGrp="1" noChangeArrowheads="1"/>
          </p:cNvSpPr>
          <p:nvPr>
            <p:ph type="title"/>
          </p:nvPr>
        </p:nvSpPr>
        <p:spPr/>
        <p:txBody>
          <a:bodyPr/>
          <a:lstStyle/>
          <a:p>
            <a:pPr eaLnBrk="1" hangingPunct="1"/>
            <a:r>
              <a:rPr lang="en-US" altLang="ar-JO" sz="4000"/>
              <a:t>Two subsets regulate each other</a:t>
            </a:r>
          </a:p>
        </p:txBody>
      </p:sp>
      <p:sp>
        <p:nvSpPr>
          <p:cNvPr id="38915" name="Rectangle 6">
            <a:extLst>
              <a:ext uri="{FF2B5EF4-FFF2-40B4-BE49-F238E27FC236}">
                <a16:creationId xmlns:a16="http://schemas.microsoft.com/office/drawing/2014/main" id="{9F227E6D-3CF3-875E-1E62-AC07859F786B}"/>
              </a:ext>
            </a:extLst>
          </p:cNvPr>
          <p:cNvSpPr>
            <a:spLocks noGrp="1" noChangeArrowheads="1"/>
          </p:cNvSpPr>
          <p:nvPr>
            <p:ph type="body" sz="half" idx="2"/>
          </p:nvPr>
        </p:nvSpPr>
        <p:spPr/>
        <p:txBody>
          <a:bodyPr/>
          <a:lstStyle/>
          <a:p>
            <a:pPr algn="l" rtl="0" eaLnBrk="1" hangingPunct="1">
              <a:lnSpc>
                <a:spcPct val="80000"/>
              </a:lnSpc>
            </a:pPr>
            <a:r>
              <a:rPr lang="en-US" altLang="ar-JO" sz="1800"/>
              <a:t>TH2</a:t>
            </a:r>
            <a:r>
              <a:rPr lang="ar-SA" altLang="ar-JO" sz="1800"/>
              <a:t> </a:t>
            </a:r>
            <a:r>
              <a:rPr lang="en-US" altLang="ar-JO" sz="1800"/>
              <a:t>cells make</a:t>
            </a:r>
            <a:r>
              <a:rPr lang="ar-SA" altLang="ar-JO" sz="1800"/>
              <a:t> </a:t>
            </a:r>
            <a:r>
              <a:rPr lang="en-US" altLang="ar-JO" sz="1800"/>
              <a:t>IL-4 which acts on macrophages to inhibit TH1</a:t>
            </a:r>
            <a:r>
              <a:rPr lang="ar-SA" altLang="ar-JO" sz="1800"/>
              <a:t> </a:t>
            </a:r>
            <a:r>
              <a:rPr lang="en-US" altLang="ar-JO" sz="1800"/>
              <a:t>activation. Decrease auto-immunity</a:t>
            </a:r>
          </a:p>
          <a:p>
            <a:pPr algn="l" rtl="0" eaLnBrk="1" hangingPunct="1">
              <a:lnSpc>
                <a:spcPct val="80000"/>
              </a:lnSpc>
            </a:pPr>
            <a:r>
              <a:rPr lang="en-US" altLang="ar-JO" sz="1800"/>
              <a:t>TH1 cells make</a:t>
            </a:r>
            <a:r>
              <a:rPr lang="ar-SA" altLang="ar-JO" sz="1800"/>
              <a:t> </a:t>
            </a:r>
            <a:r>
              <a:rPr lang="en-US" altLang="ar-JO" sz="1800" b="1" u="sng">
                <a:hlinkClick r:id="rId2"/>
              </a:rPr>
              <a:t>IFN</a:t>
            </a:r>
            <a:r>
              <a:rPr lang="ar-SA" altLang="ar-JO" sz="1800"/>
              <a:t>-</a:t>
            </a:r>
            <a:r>
              <a:rPr lang="el-GR" altLang="ar-JO" sz="1800"/>
              <a:t>γ</a:t>
            </a:r>
            <a:r>
              <a:rPr lang="en-US" altLang="ar-JO" sz="1800"/>
              <a:t>, which inhibit IL-4 and blocks the growth of TH2</a:t>
            </a:r>
            <a:r>
              <a:rPr lang="ar-SA" altLang="ar-JO" sz="1800"/>
              <a:t> </a:t>
            </a:r>
            <a:r>
              <a:rPr lang="en-US" altLang="ar-JO" sz="1800"/>
              <a:t>cells (right panels). Decrease allergy</a:t>
            </a:r>
          </a:p>
          <a:p>
            <a:pPr algn="l" rtl="0" eaLnBrk="1" hangingPunct="1">
              <a:lnSpc>
                <a:spcPct val="80000"/>
              </a:lnSpc>
              <a:buFontTx/>
              <a:buNone/>
            </a:pPr>
            <a:endParaRPr lang="en-US" altLang="ar-JO" sz="1800"/>
          </a:p>
          <a:p>
            <a:pPr algn="l" rtl="0" eaLnBrk="1" hangingPunct="1">
              <a:lnSpc>
                <a:spcPct val="80000"/>
              </a:lnSpc>
            </a:pPr>
            <a:r>
              <a:rPr lang="en-US" altLang="ar-JO" sz="1800"/>
              <a:t>These effects allow either subset to dominate a response by suppressing outgrowth of cells of the other subset. This help in using cytokines as therapy??.</a:t>
            </a:r>
          </a:p>
          <a:p>
            <a:pPr algn="l" rtl="0" eaLnBrk="1" hangingPunct="1">
              <a:lnSpc>
                <a:spcPct val="80000"/>
              </a:lnSpc>
            </a:pPr>
            <a:r>
              <a:rPr lang="en-US" altLang="ar-JO" sz="1800"/>
              <a:t>Balance toward TH1 help in cancer and allergy but increase autoimmunity</a:t>
            </a:r>
          </a:p>
          <a:p>
            <a:pPr algn="l" rtl="0" eaLnBrk="1" hangingPunct="1">
              <a:lnSpc>
                <a:spcPct val="80000"/>
              </a:lnSpc>
            </a:pPr>
            <a:r>
              <a:rPr lang="en-US" altLang="ar-JO" sz="1800"/>
              <a:t>Balance toward TH2 decrease autoimmunity</a:t>
            </a:r>
          </a:p>
          <a:p>
            <a:pPr algn="l" rtl="0" eaLnBrk="1" hangingPunct="1">
              <a:lnSpc>
                <a:spcPct val="80000"/>
              </a:lnSpc>
            </a:pPr>
            <a:r>
              <a:rPr lang="en-US" altLang="ar-JO" sz="1800"/>
              <a:t>Inhibition of  TH17 helps in autoimmune diseases</a:t>
            </a:r>
          </a:p>
        </p:txBody>
      </p:sp>
      <p:pic>
        <p:nvPicPr>
          <p:cNvPr id="38916" name="Picture 8" descr="An external file that holds a picture, illustration, etc., usually as some form of binary object. The name of referred object is CH10F10.jpg. ">
            <a:extLst>
              <a:ext uri="{FF2B5EF4-FFF2-40B4-BE49-F238E27FC236}">
                <a16:creationId xmlns:a16="http://schemas.microsoft.com/office/drawing/2014/main" id="{05FF8437-5DBB-0615-B3F5-3F738428A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39900"/>
            <a:ext cx="45720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a:extLst>
              <a:ext uri="{FF2B5EF4-FFF2-40B4-BE49-F238E27FC236}">
                <a16:creationId xmlns:a16="http://schemas.microsoft.com/office/drawing/2014/main" id="{830958CB-F1AE-83BA-60C6-1F3889CBC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22263"/>
            <a:ext cx="8137525" cy="590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1CB40BD-4BC8-92C6-BC33-77C1421D9835}"/>
              </a:ext>
            </a:extLst>
          </p:cNvPr>
          <p:cNvSpPr>
            <a:spLocks noChangeArrowheads="1"/>
          </p:cNvSpPr>
          <p:nvPr/>
        </p:nvSpPr>
        <p:spPr bwMode="auto">
          <a:xfrm>
            <a:off x="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FontTx/>
              <a:buNone/>
            </a:pPr>
            <a:r>
              <a:rPr lang="en-US" altLang="ar-JO" sz="4400" b="1"/>
              <a:t>Cytotoxic T cells</a:t>
            </a:r>
          </a:p>
        </p:txBody>
      </p:sp>
      <p:sp>
        <p:nvSpPr>
          <p:cNvPr id="77827" name="Rectangle 3">
            <a:extLst>
              <a:ext uri="{FF2B5EF4-FFF2-40B4-BE49-F238E27FC236}">
                <a16:creationId xmlns:a16="http://schemas.microsoft.com/office/drawing/2014/main" id="{1365C326-8791-F001-A72A-6354F65E4BE8}"/>
              </a:ext>
            </a:extLst>
          </p:cNvPr>
          <p:cNvSpPr>
            <a:spLocks noChangeArrowheads="1"/>
          </p:cNvSpPr>
          <p:nvPr/>
        </p:nvSpPr>
        <p:spPr bwMode="auto">
          <a:xfrm>
            <a:off x="0" y="76200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eaLnBrk="1" hangingPunct="1">
              <a:spcBef>
                <a:spcPct val="20000"/>
              </a:spcBef>
              <a:buFontTx/>
              <a:buChar char="•"/>
              <a:defRPr/>
            </a:pPr>
            <a:r>
              <a:rPr lang="en-US" sz="2400" dirty="0"/>
              <a:t>T cells that express CD8 molecule on their surface and they represent 30% of T cells in the periphery</a:t>
            </a:r>
          </a:p>
          <a:p>
            <a:pPr marL="342900" indent="-342900" eaLnBrk="1" hangingPunct="1">
              <a:spcBef>
                <a:spcPct val="20000"/>
              </a:spcBef>
              <a:buFontTx/>
              <a:buChar char="•"/>
              <a:defRPr/>
            </a:pPr>
            <a:r>
              <a:rPr lang="en-US" sz="2400" kern="0" dirty="0">
                <a:solidFill>
                  <a:srgbClr val="000000"/>
                </a:solidFill>
                <a:latin typeface="Arial"/>
                <a:cs typeface="Arial"/>
              </a:rPr>
              <a:t>killing tumor cells and virally infected cells (tissue and APC)</a:t>
            </a:r>
          </a:p>
          <a:p>
            <a:pPr marL="342900" indent="-342900" eaLnBrk="1" hangingPunct="1">
              <a:spcBef>
                <a:spcPct val="20000"/>
              </a:spcBef>
              <a:buFontTx/>
              <a:buChar char="•"/>
              <a:defRPr/>
            </a:pPr>
            <a:r>
              <a:rPr lang="en-US" sz="2400" kern="0" dirty="0">
                <a:solidFill>
                  <a:srgbClr val="000000"/>
                </a:solidFill>
                <a:latin typeface="Arial"/>
                <a:cs typeface="Arial"/>
              </a:rPr>
              <a:t>CD8 activation need cytokines as IL-2 from CD8, type 1 IFN (interferon) from infected cells, IL-12 and IFN gamma from TH1 and infected DC </a:t>
            </a:r>
          </a:p>
          <a:p>
            <a:pPr marL="342900" indent="-342900" eaLnBrk="1" hangingPunct="1">
              <a:spcBef>
                <a:spcPct val="20000"/>
              </a:spcBef>
              <a:buFontTx/>
              <a:buChar char="•"/>
              <a:defRPr/>
            </a:pPr>
            <a:r>
              <a:rPr lang="en-US" sz="2400" dirty="0"/>
              <a:t>Class I MHC molecules (infected nucleated body cells) expose foreign proteins</a:t>
            </a:r>
          </a:p>
          <a:p>
            <a:pPr marL="342900" indent="-342900" eaLnBrk="1" hangingPunct="1">
              <a:spcBef>
                <a:spcPct val="20000"/>
              </a:spcBef>
              <a:buFontTx/>
              <a:buChar char="•"/>
              <a:defRPr/>
            </a:pPr>
            <a:r>
              <a:rPr lang="en-US" sz="2400" dirty="0"/>
              <a:t>TC cell releases </a:t>
            </a:r>
            <a:r>
              <a:rPr lang="en-US" sz="2400" dirty="0" err="1"/>
              <a:t>perforin</a:t>
            </a:r>
            <a:r>
              <a:rPr lang="en-US" sz="2400" dirty="0"/>
              <a:t> and </a:t>
            </a:r>
            <a:r>
              <a:rPr lang="en-US" sz="2400" dirty="0" err="1"/>
              <a:t>granzymes</a:t>
            </a:r>
            <a:r>
              <a:rPr lang="en-US" sz="2400" dirty="0"/>
              <a:t>, proteins that form pores in the target cell membrane; causing cell lysis and/or apoptosis</a:t>
            </a:r>
          </a:p>
          <a:p>
            <a:pPr marL="342900" indent="-342900" eaLnBrk="1" hangingPunct="1">
              <a:spcBef>
                <a:spcPct val="20000"/>
              </a:spcBef>
              <a:buFontTx/>
              <a:buChar char="•"/>
              <a:defRPr/>
            </a:pPr>
            <a:r>
              <a:rPr lang="en-US" sz="2400" dirty="0"/>
              <a:t>A membrane-bound effector molecule expressed on CD8 T cells is </a:t>
            </a:r>
            <a:r>
              <a:rPr lang="en-US" sz="2400" dirty="0" err="1"/>
              <a:t>Fas</a:t>
            </a:r>
            <a:r>
              <a:rPr lang="en-US" sz="2400" dirty="0"/>
              <a:t> ligand. When this binds to </a:t>
            </a:r>
            <a:r>
              <a:rPr lang="en-US" sz="2400" dirty="0" err="1"/>
              <a:t>Fas</a:t>
            </a:r>
            <a:r>
              <a:rPr lang="en-US" sz="2400" dirty="0"/>
              <a:t> on a target cell it activates apoptosis in the </a:t>
            </a:r>
            <a:r>
              <a:rPr lang="en-US" sz="2400" dirty="0" err="1"/>
              <a:t>Fas</a:t>
            </a:r>
            <a:r>
              <a:rPr lang="en-US" sz="2400" dirty="0"/>
              <a:t>-bearing cell. </a:t>
            </a:r>
          </a:p>
          <a:p>
            <a:pPr marL="342900" indent="-342900" eaLnBrk="1" hangingPunct="1">
              <a:spcBef>
                <a:spcPct val="20000"/>
              </a:spcBef>
              <a:buFontTx/>
              <a:buChar char="•"/>
              <a:defRPr/>
            </a:pP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60D85A4-8A16-F00F-EB9B-9EE180EF7CC7}"/>
              </a:ext>
            </a:extLst>
          </p:cNvPr>
          <p:cNvSpPr>
            <a:spLocks noGrp="1" noChangeArrowheads="1"/>
          </p:cNvSpPr>
          <p:nvPr>
            <p:ph type="title"/>
          </p:nvPr>
        </p:nvSpPr>
        <p:spPr/>
        <p:txBody>
          <a:bodyPr/>
          <a:lstStyle/>
          <a:p>
            <a:pPr eaLnBrk="1" hangingPunct="1"/>
            <a:r>
              <a:rPr lang="en-US" altLang="ar-JO"/>
              <a:t>Naïve CD8 activation</a:t>
            </a:r>
          </a:p>
        </p:txBody>
      </p:sp>
      <p:sp>
        <p:nvSpPr>
          <p:cNvPr id="41987" name="Rectangle 3">
            <a:extLst>
              <a:ext uri="{FF2B5EF4-FFF2-40B4-BE49-F238E27FC236}">
                <a16:creationId xmlns:a16="http://schemas.microsoft.com/office/drawing/2014/main" id="{0B3AC2F5-280F-66CC-3438-570F739F0D7A}"/>
              </a:ext>
            </a:extLst>
          </p:cNvPr>
          <p:cNvSpPr>
            <a:spLocks noGrp="1" noChangeArrowheads="1"/>
          </p:cNvSpPr>
          <p:nvPr>
            <p:ph type="body" idx="1"/>
          </p:nvPr>
        </p:nvSpPr>
        <p:spPr/>
        <p:txBody>
          <a:bodyPr/>
          <a:lstStyle/>
          <a:p>
            <a:pPr algn="l" rtl="0" eaLnBrk="1" hangingPunct="1"/>
            <a:r>
              <a:rPr lang="en-US" altLang="ar-JO"/>
              <a:t>2 ways for activation</a:t>
            </a:r>
          </a:p>
          <a:p>
            <a:pPr algn="l" rtl="0" eaLnBrk="1" hangingPunct="1">
              <a:buFontTx/>
              <a:buNone/>
            </a:pPr>
            <a:r>
              <a:rPr lang="en-US" altLang="ar-JO" sz="2400"/>
              <a:t>1-Directly. endogenous Ag processing in side any infected cell in the presence of MHC 1 plus expression of co-stimulatory molecules (high amount) , </a:t>
            </a:r>
          </a:p>
          <a:p>
            <a:pPr algn="l" rtl="0" eaLnBrk="1" hangingPunct="1">
              <a:buFontTx/>
              <a:buNone/>
            </a:pPr>
            <a:r>
              <a:rPr lang="en-US" altLang="ar-JO" sz="2400"/>
              <a:t>2-indirectly by TH1 cells that secret IFN gamma to stimulate CD8</a:t>
            </a:r>
            <a:endParaRPr lang="en-US" altLang="ar-JO"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DF28251-E365-669F-1936-253F12EA2E92}"/>
              </a:ext>
            </a:extLst>
          </p:cNvPr>
          <p:cNvSpPr>
            <a:spLocks noGrp="1" noChangeArrowheads="1"/>
          </p:cNvSpPr>
          <p:nvPr>
            <p:ph type="title"/>
          </p:nvPr>
        </p:nvSpPr>
        <p:spPr/>
        <p:txBody>
          <a:bodyPr/>
          <a:lstStyle/>
          <a:p>
            <a:pPr eaLnBrk="1" hangingPunct="1"/>
            <a:r>
              <a:rPr lang="en-US" altLang="ar-JO"/>
              <a:t>Killing by CD8 cells</a:t>
            </a:r>
          </a:p>
        </p:txBody>
      </p:sp>
      <p:sp>
        <p:nvSpPr>
          <p:cNvPr id="43011" name="Rectangle 3">
            <a:extLst>
              <a:ext uri="{FF2B5EF4-FFF2-40B4-BE49-F238E27FC236}">
                <a16:creationId xmlns:a16="http://schemas.microsoft.com/office/drawing/2014/main" id="{B2397BCC-B70E-ACA6-22CA-D1F7049FA08F}"/>
              </a:ext>
            </a:extLst>
          </p:cNvPr>
          <p:cNvSpPr>
            <a:spLocks noGrp="1" noChangeArrowheads="1"/>
          </p:cNvSpPr>
          <p:nvPr>
            <p:ph type="body" idx="1"/>
          </p:nvPr>
        </p:nvSpPr>
        <p:spPr/>
        <p:txBody>
          <a:bodyPr/>
          <a:lstStyle/>
          <a:p>
            <a:pPr algn="l" rtl="0" eaLnBrk="1" hangingPunct="1">
              <a:buFontTx/>
              <a:buNone/>
            </a:pPr>
            <a:r>
              <a:rPr lang="en-US" altLang="ar-JO"/>
              <a:t>1- production of perforins and secretion of granzymes</a:t>
            </a:r>
          </a:p>
          <a:p>
            <a:pPr algn="l" rtl="0" eaLnBrk="1" hangingPunct="1">
              <a:buFontTx/>
              <a:buNone/>
            </a:pPr>
            <a:r>
              <a:rPr lang="en-US" altLang="ar-JO"/>
              <a:t>2-induction of apoptosis by activation fasL-fas pathway</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38489D42CA6C41BFEE3D6D9C61A098" ma:contentTypeVersion="4" ma:contentTypeDescription="Create a new document." ma:contentTypeScope="" ma:versionID="7d0d7b990416dcd1643e71ac0dc7d311">
  <xsd:schema xmlns:xsd="http://www.w3.org/2001/XMLSchema" xmlns:xs="http://www.w3.org/2001/XMLSchema" xmlns:p="http://schemas.microsoft.com/office/2006/metadata/properties" xmlns:ns2="33c31460-5e8d-4ba6-adb9-549ebae80018" targetNamespace="http://schemas.microsoft.com/office/2006/metadata/properties" ma:root="true" ma:fieldsID="92f0f7d01062ccaa041ed8a807acb57e" ns2:_="">
    <xsd:import namespace="33c31460-5e8d-4ba6-adb9-549ebae8001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c31460-5e8d-4ba6-adb9-549ebae800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E8D1D4-92A2-427A-9D6A-72BA09E0D767}">
  <ds:schemaRefs>
    <ds:schemaRef ds:uri="http://schemas.microsoft.com/sharepoint/v3/contenttype/forms"/>
  </ds:schemaRefs>
</ds:datastoreItem>
</file>

<file path=customXml/itemProps2.xml><?xml version="1.0" encoding="utf-8"?>
<ds:datastoreItem xmlns:ds="http://schemas.openxmlformats.org/officeDocument/2006/customXml" ds:itemID="{A2F55992-8662-4B37-848A-055F7A290360}">
  <ds:schemaRefs>
    <ds:schemaRef ds:uri="http://schemas.microsoft.com/office/2006/metadata/contentType"/>
    <ds:schemaRef ds:uri="http://schemas.microsoft.com/office/2006/metadata/properties/metaAttributes"/>
    <ds:schemaRef ds:uri="http://www.w3.org/2000/xmlns/"/>
    <ds:schemaRef ds:uri="http://www.w3.org/2001/XMLSchema"/>
    <ds:schemaRef ds:uri="33c31460-5e8d-4ba6-adb9-549ebae80018"/>
  </ds:schemaRefs>
</ds:datastoreItem>
</file>

<file path=docProps/app.xml><?xml version="1.0" encoding="utf-8"?>
<Properties xmlns="http://schemas.openxmlformats.org/officeDocument/2006/extended-properties" xmlns:vt="http://schemas.openxmlformats.org/officeDocument/2006/docPropsVTypes">
  <TotalTime>12314</TotalTime>
  <Words>1218</Words>
  <Application>Microsoft Office PowerPoint</Application>
  <PresentationFormat>عرض على الشاشة (4:3)</PresentationFormat>
  <Paragraphs>95</Paragraphs>
  <Slides>23</Slides>
  <Notes>0</Notes>
  <HiddenSlides>0</HiddenSlides>
  <MMClips>0</MMClips>
  <ScaleCrop>false</ScaleCrop>
  <HeadingPairs>
    <vt:vector size="4" baseType="variant">
      <vt:variant>
        <vt:lpstr>نسق</vt:lpstr>
      </vt:variant>
      <vt:variant>
        <vt:i4>6</vt:i4>
      </vt:variant>
      <vt:variant>
        <vt:lpstr>عناوين الشرائح</vt:lpstr>
      </vt:variant>
      <vt:variant>
        <vt:i4>23</vt:i4>
      </vt:variant>
    </vt:vector>
  </HeadingPairs>
  <TitlesOfParts>
    <vt:vector size="29" baseType="lpstr">
      <vt:lpstr>Default Design</vt:lpstr>
      <vt:lpstr>1_Default Design</vt:lpstr>
      <vt:lpstr>5_Default Design</vt:lpstr>
      <vt:lpstr>6_Default Design</vt:lpstr>
      <vt:lpstr>Office Theme</vt:lpstr>
      <vt:lpstr>2_Default Design</vt:lpstr>
      <vt:lpstr>T-cell mediated immune response</vt:lpstr>
      <vt:lpstr>Effector function of Th17</vt:lpstr>
      <vt:lpstr>عرض تقديمي في PowerPoint</vt:lpstr>
      <vt:lpstr>Each subset inhibit other</vt:lpstr>
      <vt:lpstr>Two subsets regulate each other</vt:lpstr>
      <vt:lpstr>عرض تقديمي في PowerPoint</vt:lpstr>
      <vt:lpstr>عرض تقديمي في PowerPoint</vt:lpstr>
      <vt:lpstr>Naïve CD8 activation</vt:lpstr>
      <vt:lpstr>Killing by CD8 cells</vt:lpstr>
      <vt:lpstr>عرض تقديمي في PowerPoint</vt:lpstr>
      <vt:lpstr>Fas-FasL</vt:lpstr>
      <vt:lpstr>عرض تقديمي في PowerPoint</vt:lpstr>
      <vt:lpstr>CTL function</vt:lpstr>
      <vt:lpstr>Cross presentation</vt:lpstr>
      <vt:lpstr>Memory T cells</vt:lpstr>
      <vt:lpstr>Regulation of T lymphocyte responses </vt:lpstr>
      <vt:lpstr>New T cell phenotypes</vt:lpstr>
      <vt:lpstr>T reg</vt:lpstr>
      <vt:lpstr>عرض تقديمي في PowerPoint</vt:lpstr>
      <vt:lpstr>T reg cytokines</vt:lpstr>
      <vt:lpstr>Privileged sites</vt:lpstr>
      <vt:lpstr>In appropriate T cell activation; T cell stimulation by Super antigens</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T-cell mediated immune response</dc:title>
  <dc:creator>admin</dc:creator>
  <cp:lastModifiedBy>962797891825</cp:lastModifiedBy>
  <cp:revision>129</cp:revision>
  <dcterms:created xsi:type="dcterms:W3CDTF">2010-10-13T16:43:06Z</dcterms:created>
  <dcterms:modified xsi:type="dcterms:W3CDTF">2022-11-09T03:31:48Z</dcterms:modified>
</cp:coreProperties>
</file>