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307" r:id="rId3"/>
    <p:sldId id="308" r:id="rId4"/>
    <p:sldId id="265" r:id="rId5"/>
    <p:sldId id="310" r:id="rId7"/>
    <p:sldId id="309" r:id="rId8"/>
    <p:sldId id="260" r:id="rId9"/>
    <p:sldId id="311" r:id="rId10"/>
    <p:sldId id="315" r:id="rId11"/>
    <p:sldId id="259" r:id="rId12"/>
    <p:sldId id="354" r:id="rId13"/>
    <p:sldId id="356" r:id="rId14"/>
    <p:sldId id="321" r:id="rId15"/>
    <p:sldId id="357" r:id="rId16"/>
    <p:sldId id="360" r:id="rId17"/>
    <p:sldId id="323" r:id="rId18"/>
    <p:sldId id="358" r:id="rId19"/>
    <p:sldId id="380" r:id="rId20"/>
    <p:sldId id="329" r:id="rId21"/>
    <p:sldId id="359" r:id="rId22"/>
    <p:sldId id="331" r:id="rId23"/>
    <p:sldId id="334" r:id="rId24"/>
    <p:sldId id="361" r:id="rId25"/>
    <p:sldId id="362" r:id="rId26"/>
    <p:sldId id="379" r:id="rId27"/>
    <p:sldId id="363"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18" r:id="rId43"/>
    <p:sldId id="316" r:id="rId44"/>
    <p:sldId id="319" r:id="rId45"/>
    <p:sldId id="317" r:id="rId46"/>
    <p:sldId id="276" r:id="rId47"/>
  </p:sldIdLst>
  <p:sldSz cx="9144000" cy="5143500" type="screen16x9"/>
  <p:notesSz cx="6858000" cy="9144000"/>
  <p:embeddedFontLst>
    <p:embeddedFont>
      <p:font typeface="Abel" panose="02000506030000020004"/>
      <p:regular r:id="rId51"/>
    </p:embeddedFont>
    <p:embeddedFont>
      <p:font typeface="Sansita" panose="03060502030602020506"/>
      <p:regular r:id="rId52"/>
    </p:embeddedFont>
    <p:embeddedFont>
      <p:font typeface="Sansita ExtraBold" panose="03060802030802020506"/>
      <p:bold r:id="rId53"/>
    </p:embeddedFont>
    <p:embeddedFont>
      <p:font typeface="Andalus" panose="02020603050405020304" pitchFamily="18" charset="-78"/>
      <p:regular r:id="rId54"/>
    </p:embeddedFont>
    <p:embeddedFont>
      <p:font typeface="Arial Narrow" panose="020B0606020202030204" pitchFamily="34" charset="0"/>
      <p:regular r:id="rId55"/>
      <p:bold r:id="rId56"/>
      <p:italic r:id="rId57"/>
      <p:boldItalic r:id="rId58"/>
    </p:embeddedFont>
    <p:embeddedFont>
      <p:font typeface="Abel" panose="02000506030000020004" charset="0"/>
      <p:regular r:id="rId59"/>
    </p:embeddedFont>
    <p:embeddedFont>
      <p:font typeface="MV Boli" panose="02000500030200090000" charset="0"/>
      <p:regular r:id="rId60"/>
    </p:embeddedFont>
    <p:embeddedFont>
      <p:font typeface="Modern No. 20" panose="02070704070505020303" charset="0"/>
      <p:regular r:id="rId61"/>
    </p:embeddedFont>
    <p:embeddedFont>
      <p:font typeface="Sitka Display" panose="02000505000000020004" charset="0"/>
      <p:regular r:id="rId62"/>
      <p:bold r:id="rId63"/>
      <p:italic r:id="rId64"/>
      <p:boldItalic r:id="rId65"/>
    </p:embeddedFont>
    <p:embeddedFont>
      <p:font typeface="Tw Cen MT" panose="020B0602020104020603" pitchFamily="34" charset="0"/>
      <p:regular r:id="rId66"/>
    </p:embeddedFont>
    <p:embeddedFont>
      <p:font typeface="Tw Cen MT Condensed" panose="020B0606020104020203" charset="0"/>
      <p:regular r:id="rId67"/>
      <p:bold r:id="rId68"/>
    </p:embeddedFont>
    <p:embeddedFont>
      <p:font typeface="Georgia" panose="02040502050405020303"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1E4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D0902AE-DA69-455C-A103-9AED9B3CFF51}" styleName="Table_0">
    <a:wholeTbl>
      <a:tcTxStyle>
        <a:srgbClr val="000000"/>
        <a:latin typeface="Arial"/>
        <a:ea typeface="Arial"/>
        <a:cs typeface="Arial"/>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85381" autoAdjust="0"/>
  </p:normalViewPr>
  <p:slideViewPr>
    <p:cSldViewPr snapToGrid="0">
      <p:cViewPr varScale="1">
        <p:scale>
          <a:sx n="97" d="100"/>
          <a:sy n="97"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font" Target="fonts/font22.fntdata"/><Relationship Id="rId71" Type="http://schemas.openxmlformats.org/officeDocument/2006/relationships/font" Target="fonts/font21.fntdata"/><Relationship Id="rId70" Type="http://schemas.openxmlformats.org/officeDocument/2006/relationships/font" Target="fonts/font20.fntdata"/><Relationship Id="rId7" Type="http://schemas.openxmlformats.org/officeDocument/2006/relationships/slide" Target="slides/slide4.xml"/><Relationship Id="rId69" Type="http://schemas.openxmlformats.org/officeDocument/2006/relationships/font" Target="fonts/font19.fntdata"/><Relationship Id="rId68" Type="http://schemas.openxmlformats.org/officeDocument/2006/relationships/font" Target="fonts/font18.fntdata"/><Relationship Id="rId67" Type="http://schemas.openxmlformats.org/officeDocument/2006/relationships/font" Target="fonts/font17.fntdata"/><Relationship Id="rId66" Type="http://schemas.openxmlformats.org/officeDocument/2006/relationships/font" Target="fonts/font16.fntdata"/><Relationship Id="rId65" Type="http://schemas.openxmlformats.org/officeDocument/2006/relationships/font" Target="fonts/font15.fntdata"/><Relationship Id="rId64" Type="http://schemas.openxmlformats.org/officeDocument/2006/relationships/font" Target="fonts/font14.fntdata"/><Relationship Id="rId63" Type="http://schemas.openxmlformats.org/officeDocument/2006/relationships/font" Target="fonts/font13.fntdata"/><Relationship Id="rId62" Type="http://schemas.openxmlformats.org/officeDocument/2006/relationships/font" Target="fonts/font12.fntdata"/><Relationship Id="rId61" Type="http://schemas.openxmlformats.org/officeDocument/2006/relationships/font" Target="fonts/font11.fntdata"/><Relationship Id="rId60" Type="http://schemas.openxmlformats.org/officeDocument/2006/relationships/font" Target="fonts/font10.fntdata"/><Relationship Id="rId6" Type="http://schemas.openxmlformats.org/officeDocument/2006/relationships/notesMaster" Target="notesMasters/notesMaster1.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9" Type="http://schemas.openxmlformats.org/officeDocument/2006/relationships/hyperlink" Target="https://www.webmd.com/lung/breathing-problems-causes-tests-treatments" TargetMode="External"/><Relationship Id="rId8" Type="http://schemas.openxmlformats.org/officeDocument/2006/relationships/hyperlink" Target="https://www.webmd.com/children/pertussis-whooping-cough-10/slideshow-prevent-pertussis" TargetMode="External"/><Relationship Id="rId7" Type="http://schemas.openxmlformats.org/officeDocument/2006/relationships/hyperlink" Target="https://www.webmd.com/brain/nerve-pain-and-nerve-damage-symptoms-and-causes" TargetMode="External"/><Relationship Id="rId6" Type="http://schemas.openxmlformats.org/officeDocument/2006/relationships/hyperlink" Target="https://www.webmd.com/heart/picture-of-the-heart" TargetMode="External"/><Relationship Id="rId5" Type="http://schemas.openxmlformats.org/officeDocument/2006/relationships/hyperlink" Target="https://www.webmd.com/webmd/consumer_assets/controlled_content/healthwise/multimedia/anatomy_of_the_mouth_multimedia_tp12512.xml" TargetMode="External"/><Relationship Id="rId4" Type="http://schemas.openxmlformats.org/officeDocument/2006/relationships/hyperlink" Target="https://www.webmd.com/pain-management/muscle-spasms-cramps-charley-horse" TargetMode="External"/><Relationship Id="rId3" Type="http://schemas.openxmlformats.org/officeDocument/2006/relationships/hyperlink" Target="https://www.webmd.com/brain/default.htm" TargetMode="External"/><Relationship Id="rId2" Type="http://schemas.openxmlformats.org/officeDocument/2006/relationships/notesMaster" Target="../notesMasters/notesMaster1.xml"/><Relationship Id="rId10" Type="http://schemas.openxmlformats.org/officeDocument/2006/relationships/hyperlink" Target="https://www.webmd.com/first-aid/coughs" TargetMode="Externa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9"/>
        <p:cNvGrpSpPr/>
        <p:nvPr/>
      </p:nvGrpSpPr>
      <p:grpSpPr>
        <a:xfrm>
          <a:off x="0" y="0"/>
          <a:ext cx="0" cy="0"/>
          <a:chOff x="0" y="0"/>
          <a:chExt cx="0" cy="0"/>
        </a:xfrm>
      </p:grpSpPr>
      <p:sp>
        <p:nvSpPr>
          <p:cNvPr id="1200" name="Google Shape;1200;g9dcea169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9dcea169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Chronic liver disease (e.g., persons with hepatitis C, cirrhosis, fatty liver disease, alcoholic liver disease, autoimmune hepatitis, alanine aminotransferase [ALT] or aspartate aminotransferase [AST] level greater than twice upper limit of normal)</a:t>
            </a:r>
            <a:endParaRPr lang="en-US" dirty="0" smtClean="0"/>
          </a:p>
          <a:p>
            <a:endParaRPr lang="en-US" dirty="0" smtClean="0"/>
          </a:p>
          <a:p>
            <a:r>
              <a:rPr lang="en-US" dirty="0" smtClean="0"/>
              <a:t>- Sexual exposure risk (e.g., sex partners of hepatitis B surface antigen [</a:t>
            </a:r>
            <a:r>
              <a:rPr lang="en-US" dirty="0" err="1" smtClean="0"/>
              <a:t>HBsAg</a:t>
            </a:r>
            <a:r>
              <a:rPr lang="en-US" dirty="0" smtClean="0"/>
              <a:t>]-positive persons; sexually active persons not in mutually monogamous relationships; persons seeking evaluation or treatment for a sexually transmitted infection; men who have sex with men)</a:t>
            </a:r>
            <a:endParaRPr lang="en-US" dirty="0" smtClean="0"/>
          </a:p>
          <a:p>
            <a:endParaRPr lang="en-US" dirty="0" smtClean="0"/>
          </a:p>
          <a:p>
            <a:r>
              <a:rPr lang="en-US" dirty="0" smtClean="0"/>
              <a:t>- Percutaneous or mucosal risk for exposure to blood (e.g., household contacts of </a:t>
            </a:r>
            <a:r>
              <a:rPr lang="en-US" dirty="0" err="1" smtClean="0"/>
              <a:t>HBsAg</a:t>
            </a:r>
            <a:r>
              <a:rPr lang="en-US" dirty="0" smtClean="0"/>
              <a:t>-positive persons; residents and staff of facilities for developmentally disabled persons; health care and public safety personnel with reasonably anticipated risk for exposure to blood or blood-contaminated body fluids; hemodialysis, peritoneal dialysis, home dialysis, and </a:t>
            </a:r>
            <a:r>
              <a:rPr lang="en-US" dirty="0" err="1" smtClean="0"/>
              <a:t>predialysis</a:t>
            </a:r>
            <a:r>
              <a:rPr lang="en-US" dirty="0" smtClean="0"/>
              <a:t> patients; persons with diabetes mellitus age younger than 60 years and, at discretion of treating clinician, those age 60 years or older)</a:t>
            </a:r>
            <a:endParaRPr lang="en-US" dirty="0" smtClean="0"/>
          </a:p>
          <a:p>
            <a:endParaRPr lang="en-US" dirty="0" smtClean="0"/>
          </a:p>
          <a:p>
            <a:r>
              <a:rPr lang="en-US" dirty="0" smtClean="0"/>
              <a:t>Pregnancy if at risk for infection or severe outcome from infection during pregnancy (</a:t>
            </a:r>
            <a:r>
              <a:rPr lang="en-US" dirty="0" err="1" smtClean="0"/>
              <a:t>Heplisav</a:t>
            </a:r>
            <a:r>
              <a:rPr lang="en-US" dirty="0" smtClean="0"/>
              <a:t>-B not currently recommended due to lack of safety data in pregnant women)</a:t>
            </a:r>
            <a:endParaRPr lang="en-US" dirty="0" smtClean="0"/>
          </a:p>
          <a:p>
            <a:endParaRPr lang="en-US" dirty="0" smtClean="0"/>
          </a:p>
          <a:p>
            <a:r>
              <a:rPr lang="en-US" dirty="0" smtClean="0"/>
              <a:t>Routine vaccination :</a:t>
            </a:r>
            <a:r>
              <a:rPr lang="en-US" baseline="0" dirty="0" smtClean="0"/>
              <a:t> </a:t>
            </a:r>
            <a:r>
              <a:rPr lang="en-US" dirty="0" smtClean="0"/>
              <a:t>Not at risk but want protection from hepatitis B (identification of risk factor not required): 2- or 3-dose series (2-dose series </a:t>
            </a:r>
            <a:r>
              <a:rPr lang="en-US" dirty="0" err="1" smtClean="0"/>
              <a:t>Heplisav</a:t>
            </a:r>
            <a:r>
              <a:rPr lang="en-US" dirty="0" smtClean="0"/>
              <a:t>-B at least 4 weeks apart [2-dose series </a:t>
            </a:r>
            <a:r>
              <a:rPr lang="en-US" dirty="0" err="1" smtClean="0"/>
              <a:t>HepB</a:t>
            </a:r>
            <a:r>
              <a:rPr lang="en-US" dirty="0" smtClean="0"/>
              <a:t> only applies when 2 doses of </a:t>
            </a:r>
            <a:r>
              <a:rPr lang="en-US" dirty="0" err="1" smtClean="0"/>
              <a:t>Heplisav</a:t>
            </a:r>
            <a:r>
              <a:rPr lang="en-US" dirty="0" smtClean="0"/>
              <a:t>-B are used at least 4 weeks apart] or 3-dose series </a:t>
            </a:r>
            <a:r>
              <a:rPr lang="en-US" dirty="0" err="1" smtClean="0"/>
              <a:t>Engerix</a:t>
            </a:r>
            <a:r>
              <a:rPr lang="en-US" dirty="0" smtClean="0"/>
              <a:t>-B or </a:t>
            </a:r>
            <a:r>
              <a:rPr lang="en-US" dirty="0" err="1" smtClean="0"/>
              <a:t>Recombivax</a:t>
            </a:r>
            <a:r>
              <a:rPr lang="en-US" dirty="0" smtClean="0"/>
              <a:t> HB at 0, 1, 6 months [minimum intervals: 4 weeks between doses 1 and 2/8 weeks between doses 2 and 3/16 weeks between doses 1 and 3]) or 3-dose series </a:t>
            </a:r>
            <a:r>
              <a:rPr lang="en-US" dirty="0" err="1" smtClean="0"/>
              <a:t>HepA-HepB</a:t>
            </a:r>
            <a:r>
              <a:rPr lang="en-US" dirty="0" smtClean="0"/>
              <a:t> (</a:t>
            </a:r>
            <a:r>
              <a:rPr lang="en-US" dirty="0" err="1" smtClean="0"/>
              <a:t>Twinrix</a:t>
            </a:r>
            <a:r>
              <a:rPr lang="en-US" dirty="0" smtClean="0"/>
              <a:t> at 0, 1, 6 months [minimum intervals: 4 weeks between doses 1 and 2/5 months between doses 2 and 3])</a:t>
            </a:r>
            <a:endParaRPr lang="ar-J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 or 3-dose series (2-dose series </a:t>
            </a:r>
            <a:r>
              <a:rPr lang="en-US" dirty="0" err="1" smtClean="0"/>
              <a:t>Heplisav</a:t>
            </a:r>
            <a:r>
              <a:rPr lang="en-US" dirty="0" smtClean="0"/>
              <a:t>-B at least 4 weeks apart [2-dose series </a:t>
            </a:r>
            <a:r>
              <a:rPr lang="en-US" dirty="0" err="1" smtClean="0"/>
              <a:t>HepB</a:t>
            </a:r>
            <a:r>
              <a:rPr lang="en-US" dirty="0" smtClean="0"/>
              <a:t> only applies when 2 doses of </a:t>
            </a:r>
            <a:r>
              <a:rPr lang="en-US" dirty="0" err="1" smtClean="0"/>
              <a:t>Heplisav</a:t>
            </a:r>
            <a:r>
              <a:rPr lang="en-US" dirty="0" smtClean="0"/>
              <a:t>-B are used at least 4 weeks apart] </a:t>
            </a:r>
            <a:endParaRPr lang="en-US" dirty="0" smtClean="0"/>
          </a:p>
          <a:p>
            <a:endParaRPr lang="en-US" dirty="0" smtClean="0"/>
          </a:p>
          <a:p>
            <a:r>
              <a:rPr lang="en-US" dirty="0" smtClean="0"/>
              <a:t>or 3-dose series </a:t>
            </a:r>
            <a:r>
              <a:rPr lang="en-US" dirty="0" err="1" smtClean="0"/>
              <a:t>Engerix</a:t>
            </a:r>
            <a:r>
              <a:rPr lang="en-US" dirty="0" smtClean="0"/>
              <a:t>-B or </a:t>
            </a:r>
            <a:r>
              <a:rPr lang="en-US" dirty="0" err="1" smtClean="0"/>
              <a:t>Recombivax</a:t>
            </a:r>
            <a:r>
              <a:rPr lang="en-US" dirty="0" smtClean="0"/>
              <a:t> HB at 0, 1, 6 months [minimum intervals: 4 weeks between doses 1 and 2/8 weeks between doses 2 and 3/16 weeks between doses 1 and 3]) </a:t>
            </a:r>
            <a:endParaRPr lang="en-US" dirty="0" smtClean="0"/>
          </a:p>
          <a:p>
            <a:endParaRPr lang="en-US" dirty="0" smtClean="0"/>
          </a:p>
          <a:p>
            <a:r>
              <a:rPr lang="en-US" dirty="0" smtClean="0"/>
              <a:t>or 3-dose series </a:t>
            </a:r>
            <a:r>
              <a:rPr lang="en-US" dirty="0" err="1" smtClean="0"/>
              <a:t>HepA-HepB</a:t>
            </a:r>
            <a:r>
              <a:rPr lang="en-US" dirty="0" smtClean="0"/>
              <a:t> (</a:t>
            </a:r>
            <a:r>
              <a:rPr lang="en-US" dirty="0" err="1" smtClean="0"/>
              <a:t>Twinrix</a:t>
            </a:r>
            <a:r>
              <a:rPr lang="en-US" dirty="0" smtClean="0"/>
              <a:t> at 0, 1, 6 months [minimum intervals: 4 weeks between doses 1 and 2/5 months between doses 2 and 3])</a:t>
            </a:r>
            <a:endParaRPr lang="ar-J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Routine vaccination :</a:t>
            </a:r>
            <a:endParaRPr lang="en-US" dirty="0" smtClean="0"/>
          </a:p>
          <a:p>
            <a:r>
              <a:rPr lang="en-US" dirty="0" smtClean="0"/>
              <a:t>HPV vaccination recommended for all adults through age 26 years:</a:t>
            </a:r>
            <a:endParaRPr lang="en-US" dirty="0" smtClean="0"/>
          </a:p>
          <a:p>
            <a:pPr marL="158750" indent="0">
              <a:buNone/>
            </a:pPr>
            <a:r>
              <a:rPr lang="en-US" dirty="0" smtClean="0"/>
              <a:t> 2- or 3-dose series depending on age at initial vaccination or condition: </a:t>
            </a:r>
            <a:endParaRPr lang="en-US" dirty="0" smtClean="0"/>
          </a:p>
          <a:p>
            <a:pPr marL="158750" indent="0">
              <a:buNone/>
            </a:pPr>
            <a:endParaRPr lang="en-US"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smtClean="0"/>
              <a:t>-Age 9 through 14 years at initial vaccination and received 1 dose or 2 doses less than 5 months apart: 1 dose</a:t>
            </a:r>
            <a:endParaRPr lang="en-US"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smtClean="0"/>
              <a:t> -Age 9 through 14 years at initial vaccination and received 2 doses at least 5 months apart: HPV vaccination complete, no additional dose needed. </a:t>
            </a:r>
            <a:endParaRPr lang="en-US"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smtClean="0"/>
              <a:t> If completed valid vaccination series with any HPV vaccine, no additional doses needed</a:t>
            </a:r>
            <a:endParaRPr lang="en-US"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158750" indent="0">
              <a:buNone/>
            </a:pPr>
            <a:r>
              <a:rPr lang="en-US" dirty="0" smtClean="0"/>
              <a:t>-Age 15 years or older at initial vaccination:</a:t>
            </a:r>
            <a:endParaRPr lang="en-US" dirty="0" smtClean="0"/>
          </a:p>
          <a:p>
            <a:pPr marL="158750" indent="0">
              <a:buNone/>
            </a:pPr>
            <a:r>
              <a:rPr lang="en-US" dirty="0" smtClean="0"/>
              <a:t> 3-dose series at 0, 1–2, 6 months (minimum intervals: 4 weeks between doses 1 and 2/12 weeks between doses 2 and 3/5 months between doses 1 and 3; repeat dose if administered too soon) </a:t>
            </a:r>
            <a:endParaRPr lang="en-US" dirty="0" smtClean="0"/>
          </a:p>
          <a:p>
            <a:pPr marL="158750" indent="0">
              <a:buNone/>
            </a:pPr>
            <a:endParaRPr lang="en-US" dirty="0" smtClean="0"/>
          </a:p>
          <a:p>
            <a:pPr marL="158750" indent="0">
              <a:buNone/>
            </a:pPr>
            <a:endParaRPr lang="en-US" dirty="0" smtClean="0"/>
          </a:p>
          <a:p>
            <a:pPr marL="158750" indent="0">
              <a:buNone/>
            </a:pPr>
            <a:r>
              <a:rPr lang="en-US" dirty="0" smtClean="0"/>
              <a:t> </a:t>
            </a:r>
            <a:r>
              <a:rPr lang="en-US" dirty="0" err="1" smtClean="0"/>
              <a:t>yAge</a:t>
            </a:r>
            <a:r>
              <a:rPr lang="en-US" dirty="0" smtClean="0"/>
              <a:t> 27 through 45 years based on shared clinical decision-making: - 2- or 3-dose series as above Special situations y Pregnancy through age 26 years: HPV vaccination is not recommended until after pregnancy; no intervention needed if vaccinated while </a:t>
            </a:r>
            <a:r>
              <a:rPr lang="en-US" dirty="0" err="1" smtClean="0"/>
              <a:t>preg</a:t>
            </a:r>
            <a:endParaRPr lang="ar-J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dirty="0" smtClean="0">
                <a:solidFill>
                  <a:schemeClr val="bg1"/>
                </a:solidFill>
                <a:latin typeface="Helvetica" panose="020B0604020202020204" pitchFamily="34" charset="0"/>
              </a:rPr>
              <a:t>Hib also causes potentially severe inflammatory infections of the face, mouth, blood, epiglottis, joints, heart, bones, peritoneum, and trachea. Although this problem occurs worldwide the burden of Hib disease was considerably higher in resource-poor countries, prior to the introduction of the vaccine into their national immunization </a:t>
            </a:r>
            <a:r>
              <a:rPr lang="en-US" dirty="0" err="1" smtClean="0">
                <a:solidFill>
                  <a:schemeClr val="bg1"/>
                </a:solidFill>
                <a:latin typeface="Helvetica" panose="020B0604020202020204" pitchFamily="34" charset="0"/>
              </a:rPr>
              <a:t>programmes</a:t>
            </a:r>
            <a:r>
              <a:rPr lang="en-US" dirty="0" smtClean="0">
                <a:solidFill>
                  <a:schemeClr val="bg1"/>
                </a:solidFill>
                <a:latin typeface="Helvetica" panose="020B0604020202020204" pitchFamily="34" charset="0"/>
              </a:rPr>
              <a:t>.</a:t>
            </a:r>
            <a:endParaRPr lang="en-US" dirty="0" smtClean="0">
              <a:solidFill>
                <a:schemeClr val="bg1"/>
              </a:solidFill>
              <a:latin typeface="Helvetica" panose="020B0604020202020204" pitchFamily="34" charset="0"/>
            </a:endParaRPr>
          </a:p>
          <a:p>
            <a:endParaRPr lang="ar-J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contain small amounts of egg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protein because they're cultured</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either in eggs or in chick embryos. 1﻿ This raises a potential concern for people who are allergic to egg protein</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Eggs are one of the most common allergy-causing foods for children.</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Egg allergy symptoms usually occur a few minutes to a few hours after eating eggs or foods containing eggs. Signs and symptoms range from mild to severe and can include skin rashes, hives, nasal congestion, and vomiting or other digestive problems. Rarely, egg allergy can cause anaphylaxis — a life-threatening reaction</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endParaRPr lang="ar-J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dirty="0" smtClean="0"/>
              <a:t>The </a:t>
            </a:r>
            <a:r>
              <a:rPr lang="en-US" b="1" i="1" u="sng" dirty="0" smtClean="0">
                <a:solidFill>
                  <a:schemeClr val="accent1"/>
                </a:solidFill>
              </a:rPr>
              <a:t>inactivated type </a:t>
            </a:r>
            <a:r>
              <a:rPr lang="en-US" dirty="0" smtClean="0"/>
              <a:t>is </a:t>
            </a:r>
            <a:r>
              <a:rPr lang="en-US" dirty="0" smtClean="0">
                <a:solidFill>
                  <a:schemeClr val="accent1"/>
                </a:solidFill>
              </a:rPr>
              <a:t>given to all age group more than 19years </a:t>
            </a:r>
            <a:r>
              <a:rPr lang="en-US" dirty="0" smtClean="0"/>
              <a:t>old annually except some special cases .intramuscular</a:t>
            </a:r>
            <a:r>
              <a:rPr lang="en-US" baseline="0" dirty="0" smtClean="0"/>
              <a:t> /intradermal..</a:t>
            </a:r>
            <a:endParaRPr lang="en-US" baseline="0"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endParaRPr lang="en-US" baseline="0"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baseline="0" dirty="0" err="1" smtClean="0"/>
              <a:t>LAIV:intranasal</a:t>
            </a:r>
            <a:r>
              <a:rPr lang="en-US" baseline="0" dirty="0" smtClean="0"/>
              <a:t> </a:t>
            </a:r>
            <a:endParaRPr lang="en-US" dirty="0" smtClean="0"/>
          </a:p>
          <a:p>
            <a:endParaRPr lang="ar-J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8"/>
        <p:cNvGrpSpPr/>
        <p:nvPr/>
      </p:nvGrpSpPr>
      <p:grpSpPr>
        <a:xfrm>
          <a:off x="0" y="0"/>
          <a:ext cx="0" cy="0"/>
          <a:chOff x="0" y="0"/>
          <a:chExt cx="0" cy="0"/>
        </a:xfrm>
      </p:grpSpPr>
      <p:sp>
        <p:nvSpPr>
          <p:cNvPr id="1569" name="Google Shape;1569;g9dcea1697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9dcea1697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5"/>
        <p:cNvGrpSpPr/>
        <p:nvPr/>
      </p:nvGrpSpPr>
      <p:grpSpPr>
        <a:xfrm>
          <a:off x="0" y="0"/>
          <a:ext cx="0" cy="0"/>
          <a:chOff x="0" y="0"/>
          <a:chExt cx="0" cy="0"/>
        </a:xfrm>
      </p:grpSpPr>
      <p:sp>
        <p:nvSpPr>
          <p:cNvPr id="646" name="Google Shape;646;g9d76c2c3b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9d76c2c3b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6"/>
        <p:cNvGrpSpPr/>
        <p:nvPr/>
      </p:nvGrpSpPr>
      <p:grpSpPr>
        <a:xfrm>
          <a:off x="0" y="0"/>
          <a:ext cx="0" cy="0"/>
          <a:chOff x="0" y="0"/>
          <a:chExt cx="0" cy="0"/>
        </a:xfrm>
      </p:grpSpPr>
      <p:sp>
        <p:nvSpPr>
          <p:cNvPr id="1207" name="Google Shape;1207;g9dcea169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9dcea169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6"/>
        <p:cNvGrpSpPr/>
        <p:nvPr/>
      </p:nvGrpSpPr>
      <p:grpSpPr>
        <a:xfrm>
          <a:off x="0" y="0"/>
          <a:ext cx="0" cy="0"/>
          <a:chOff x="0" y="0"/>
          <a:chExt cx="0" cy="0"/>
        </a:xfrm>
      </p:grpSpPr>
      <p:sp>
        <p:nvSpPr>
          <p:cNvPr id="837" name="Google Shape;837;g9d76c2c3bb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9d76c2c3b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6"/>
        <p:cNvGrpSpPr/>
        <p:nvPr/>
      </p:nvGrpSpPr>
      <p:grpSpPr>
        <a:xfrm>
          <a:off x="0" y="0"/>
          <a:ext cx="0" cy="0"/>
          <a:chOff x="0" y="0"/>
          <a:chExt cx="0" cy="0"/>
        </a:xfrm>
      </p:grpSpPr>
      <p:sp>
        <p:nvSpPr>
          <p:cNvPr id="1207" name="Google Shape;1207;g9dcea169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9dcea169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a:xfrm>
            <a:off x="380365" y="4343400"/>
            <a:ext cx="6270625" cy="4114800"/>
          </a:xfrm>
          <a:solidFill>
            <a:srgbClr val="FFFF00"/>
          </a:solidFill>
        </p:spPr>
        <p:txBody>
          <a:bodyPr/>
          <a:lstStyle/>
          <a:p>
            <a:pPr lvl="1" algn="l">
              <a:buFont typeface="Wingdings" panose="05000000000000000000" charset="0"/>
              <a:buChar char="v"/>
            </a:pPr>
            <a:r>
              <a:rPr lang="en-US" sz="1400" b="1" dirty="0">
                <a:solidFill>
                  <a:schemeClr val="accent1"/>
                </a:solidFill>
                <a:effectLst>
                  <a:outerShdw blurRad="38100" dist="25400" dir="5400000" algn="ctr" rotWithShape="0">
                    <a:srgbClr val="6E747A">
                      <a:alpha val="43000"/>
                    </a:srgbClr>
                  </a:outerShdw>
                </a:effectLst>
                <a:sym typeface="+mn-ea"/>
              </a:rPr>
              <a:t>Tetanus</a:t>
            </a:r>
            <a:r>
              <a:rPr lang="en-US" sz="1400" dirty="0">
                <a:solidFill>
                  <a:schemeClr val="accent1"/>
                </a:solidFill>
                <a:effectLst>
                  <a:outerShdw blurRad="38100" dist="25400" dir="5400000" algn="ctr" rotWithShape="0">
                    <a:srgbClr val="6E747A">
                      <a:alpha val="43000"/>
                    </a:srgbClr>
                  </a:outerShdw>
                </a:effectLst>
                <a:sym typeface="+mn-ea"/>
              </a:rPr>
              <a:t> enters the body through a wound or cut. It affects the </a:t>
            </a:r>
            <a:r>
              <a:rPr lang="en-US" sz="1400" dirty="0">
                <a:solidFill>
                  <a:schemeClr val="accent1"/>
                </a:solidFill>
                <a:effectLst>
                  <a:outerShdw blurRad="38100" dist="25400" dir="5400000" algn="ctr" rotWithShape="0">
                    <a:srgbClr val="6E747A">
                      <a:alpha val="43000"/>
                    </a:srgbClr>
                  </a:outerShdw>
                </a:effectLst>
                <a:sym typeface="+mn-ea"/>
                <a:hlinkClick r:id="rId3"/>
              </a:rPr>
              <a:t>brain and nervous system</a:t>
            </a:r>
            <a:r>
              <a:rPr lang="en-US" sz="1400" dirty="0">
                <a:solidFill>
                  <a:schemeClr val="accent1"/>
                </a:solidFill>
                <a:effectLst>
                  <a:outerShdw blurRad="38100" dist="25400" dir="5400000" algn="ctr" rotWithShape="0">
                    <a:srgbClr val="6E747A">
                      <a:alpha val="43000"/>
                    </a:srgbClr>
                  </a:outerShdw>
                </a:effectLst>
                <a:sym typeface="+mn-ea"/>
              </a:rPr>
              <a:t> and causes extremely painful </a:t>
            </a:r>
            <a:r>
              <a:rPr lang="en-US" sz="1400" dirty="0">
                <a:solidFill>
                  <a:schemeClr val="accent1"/>
                </a:solidFill>
                <a:effectLst>
                  <a:outerShdw blurRad="38100" dist="25400" dir="5400000" algn="ctr" rotWithShape="0">
                    <a:srgbClr val="6E747A">
                      <a:alpha val="43000"/>
                    </a:srgbClr>
                  </a:outerShdw>
                </a:effectLst>
                <a:sym typeface="+mn-ea"/>
                <a:hlinkClick r:id="rId4"/>
              </a:rPr>
              <a:t>muscle spasms</a:t>
            </a:r>
            <a:r>
              <a:rPr lang="en-US" sz="1400" dirty="0">
                <a:solidFill>
                  <a:schemeClr val="accent1"/>
                </a:solidFill>
                <a:effectLst>
                  <a:outerShdw blurRad="38100" dist="25400" dir="5400000" algn="ctr" rotWithShape="0">
                    <a:srgbClr val="6E747A">
                      <a:alpha val="43000"/>
                    </a:srgbClr>
                  </a:outerShdw>
                </a:effectLst>
                <a:sym typeface="+mn-ea"/>
              </a:rPr>
              <a:t>. Spasms of the jaw can make it impossible for you to open your </a:t>
            </a:r>
            <a:r>
              <a:rPr lang="en-US" sz="1400" dirty="0">
                <a:solidFill>
                  <a:schemeClr val="accent1"/>
                </a:solidFill>
                <a:effectLst>
                  <a:outerShdw blurRad="38100" dist="25400" dir="5400000" algn="ctr" rotWithShape="0">
                    <a:srgbClr val="6E747A">
                      <a:alpha val="43000"/>
                    </a:srgbClr>
                  </a:outerShdw>
                </a:effectLst>
                <a:sym typeface="+mn-ea"/>
                <a:hlinkClick r:id="rId5"/>
              </a:rPr>
              <a:t>mouth</a:t>
            </a:r>
            <a:r>
              <a:rPr lang="en-US" sz="1400" dirty="0">
                <a:solidFill>
                  <a:schemeClr val="accent1"/>
                </a:solidFill>
                <a:effectLst>
                  <a:outerShdw blurRad="38100" dist="25400" dir="5400000" algn="ctr" rotWithShape="0">
                    <a:srgbClr val="6E747A">
                      <a:alpha val="43000"/>
                    </a:srgbClr>
                  </a:outerShdw>
                </a:effectLst>
                <a:sym typeface="+mn-ea"/>
              </a:rPr>
              <a:t>. This condition is often called "lockjaw." Tetanus kills one out of five people infected with the disease.</a:t>
            </a:r>
            <a:endParaRPr lang="en-US" sz="1400" dirty="0">
              <a:solidFill>
                <a:schemeClr val="accent1"/>
              </a:solidFill>
              <a:effectLst>
                <a:outerShdw blurRad="38100" dist="25400" dir="5400000" algn="ctr" rotWithShape="0">
                  <a:srgbClr val="6E747A">
                    <a:alpha val="43000"/>
                  </a:srgbClr>
                </a:outerShdw>
              </a:effectLst>
            </a:endParaRPr>
          </a:p>
          <a:p>
            <a:pPr lvl="1" algn="l">
              <a:buFont typeface="Wingdings" panose="05000000000000000000" charset="0"/>
              <a:buChar char="v"/>
            </a:pPr>
            <a:r>
              <a:rPr lang="en-US" sz="1400" b="1" dirty="0">
                <a:solidFill>
                  <a:schemeClr val="accent1"/>
                </a:solidFill>
                <a:effectLst>
                  <a:outerShdw blurRad="38100" dist="25400" dir="5400000" algn="ctr" rotWithShape="0">
                    <a:srgbClr val="6E747A">
                      <a:alpha val="43000"/>
                    </a:srgbClr>
                  </a:outerShdw>
                </a:effectLst>
                <a:sym typeface="+mn-ea"/>
              </a:rPr>
              <a:t>Diphtheria</a:t>
            </a:r>
            <a:r>
              <a:rPr lang="en-US" sz="1400" dirty="0">
                <a:solidFill>
                  <a:schemeClr val="accent1"/>
                </a:solidFill>
                <a:effectLst>
                  <a:outerShdw blurRad="38100" dist="25400" dir="5400000" algn="ctr" rotWithShape="0">
                    <a:srgbClr val="6E747A">
                      <a:alpha val="43000"/>
                    </a:srgbClr>
                  </a:outerShdw>
                </a:effectLst>
                <a:sym typeface="+mn-ea"/>
              </a:rPr>
              <a:t> is a very contagious infection that makes it difficult to breathe. In severe cases, it can cause </a:t>
            </a:r>
            <a:r>
              <a:rPr lang="en-US" sz="1400" dirty="0">
                <a:solidFill>
                  <a:schemeClr val="accent1"/>
                </a:solidFill>
                <a:effectLst>
                  <a:outerShdw blurRad="38100" dist="25400" dir="5400000" algn="ctr" rotWithShape="0">
                    <a:srgbClr val="6E747A">
                      <a:alpha val="43000"/>
                    </a:srgbClr>
                  </a:outerShdw>
                </a:effectLst>
                <a:sym typeface="+mn-ea"/>
                <a:hlinkClick r:id="rId6"/>
              </a:rPr>
              <a:t>heart</a:t>
            </a:r>
            <a:r>
              <a:rPr lang="en-US" sz="1400" dirty="0">
                <a:solidFill>
                  <a:schemeClr val="accent1"/>
                </a:solidFill>
                <a:effectLst>
                  <a:outerShdw blurRad="38100" dist="25400" dir="5400000" algn="ctr" rotWithShape="0">
                    <a:srgbClr val="6E747A">
                      <a:alpha val="43000"/>
                    </a:srgbClr>
                  </a:outerShdw>
                </a:effectLst>
                <a:sym typeface="+mn-ea"/>
              </a:rPr>
              <a:t> and </a:t>
            </a:r>
            <a:r>
              <a:rPr lang="en-US" sz="1400" dirty="0">
                <a:solidFill>
                  <a:schemeClr val="accent1"/>
                </a:solidFill>
                <a:effectLst>
                  <a:outerShdw blurRad="38100" dist="25400" dir="5400000" algn="ctr" rotWithShape="0">
                    <a:srgbClr val="6E747A">
                      <a:alpha val="43000"/>
                    </a:srgbClr>
                  </a:outerShdw>
                </a:effectLst>
                <a:sym typeface="+mn-ea"/>
                <a:hlinkClick r:id="rId7"/>
              </a:rPr>
              <a:t>nerve damage</a:t>
            </a:r>
            <a:r>
              <a:rPr lang="en-US" sz="1400" dirty="0">
                <a:solidFill>
                  <a:schemeClr val="accent1"/>
                </a:solidFill>
                <a:effectLst>
                  <a:outerShdw blurRad="38100" dist="25400" dir="5400000" algn="ctr" rotWithShape="0">
                    <a:srgbClr val="6E747A">
                      <a:alpha val="43000"/>
                    </a:srgbClr>
                  </a:outerShdw>
                </a:effectLst>
                <a:sym typeface="+mn-ea"/>
              </a:rPr>
              <a:t>.</a:t>
            </a:r>
            <a:endParaRPr lang="en-US" sz="1400" dirty="0">
              <a:solidFill>
                <a:schemeClr val="accent1"/>
              </a:solidFill>
              <a:effectLst>
                <a:outerShdw blurRad="38100" dist="25400" dir="5400000" algn="ctr" rotWithShape="0">
                  <a:srgbClr val="6E747A">
                    <a:alpha val="43000"/>
                  </a:srgbClr>
                </a:outerShdw>
              </a:effectLst>
            </a:endParaRPr>
          </a:p>
          <a:p>
            <a:pPr lvl="1" algn="l">
              <a:buFont typeface="Wingdings" panose="05000000000000000000" charset="0"/>
              <a:buChar char="v"/>
            </a:pPr>
            <a:r>
              <a:rPr lang="en-US" sz="1400" b="1" dirty="0">
                <a:solidFill>
                  <a:schemeClr val="accent1"/>
                </a:solidFill>
                <a:effectLst>
                  <a:outerShdw blurRad="38100" dist="25400" dir="5400000" algn="ctr" rotWithShape="0">
                    <a:srgbClr val="6E747A">
                      <a:alpha val="43000"/>
                    </a:srgbClr>
                  </a:outerShdw>
                </a:effectLst>
                <a:sym typeface="+mn-ea"/>
              </a:rPr>
              <a:t>Pertussis</a:t>
            </a:r>
            <a:r>
              <a:rPr lang="en-US" sz="1400" dirty="0">
                <a:solidFill>
                  <a:schemeClr val="accent1"/>
                </a:solidFill>
                <a:effectLst>
                  <a:outerShdw blurRad="38100" dist="25400" dir="5400000" algn="ctr" rotWithShape="0">
                    <a:srgbClr val="6E747A">
                      <a:alpha val="43000"/>
                    </a:srgbClr>
                  </a:outerShdw>
                </a:effectLst>
                <a:sym typeface="+mn-ea"/>
              </a:rPr>
              <a:t>, or </a:t>
            </a:r>
            <a:r>
              <a:rPr lang="en-US" sz="1400" dirty="0">
                <a:solidFill>
                  <a:schemeClr val="accent1"/>
                </a:solidFill>
                <a:effectLst>
                  <a:outerShdw blurRad="38100" dist="25400" dir="5400000" algn="ctr" rotWithShape="0">
                    <a:srgbClr val="6E747A">
                      <a:alpha val="43000"/>
                    </a:srgbClr>
                  </a:outerShdw>
                </a:effectLst>
                <a:sym typeface="+mn-ea"/>
                <a:hlinkClick r:id="rId8"/>
              </a:rPr>
              <a:t>whooping cough</a:t>
            </a:r>
            <a:r>
              <a:rPr lang="en-US" sz="1400" dirty="0">
                <a:solidFill>
                  <a:schemeClr val="accent1"/>
                </a:solidFill>
                <a:effectLst>
                  <a:outerShdw blurRad="38100" dist="25400" dir="5400000" algn="ctr" rotWithShape="0">
                    <a:srgbClr val="6E747A">
                      <a:alpha val="43000"/>
                    </a:srgbClr>
                  </a:outerShdw>
                </a:effectLst>
                <a:sym typeface="+mn-ea"/>
              </a:rPr>
              <a:t>, is an extremely contagious respiratory infection that can lead to severe </a:t>
            </a:r>
            <a:r>
              <a:rPr lang="en-US" sz="1400" dirty="0">
                <a:solidFill>
                  <a:schemeClr val="accent1"/>
                </a:solidFill>
                <a:effectLst>
                  <a:outerShdw blurRad="38100" dist="25400" dir="5400000" algn="ctr" rotWithShape="0">
                    <a:srgbClr val="6E747A">
                      <a:alpha val="43000"/>
                    </a:srgbClr>
                  </a:outerShdw>
                </a:effectLst>
                <a:sym typeface="+mn-ea"/>
                <a:hlinkClick r:id="rId9"/>
              </a:rPr>
              <a:t>breathing problems</a:t>
            </a:r>
            <a:r>
              <a:rPr lang="en-US" sz="1400" dirty="0">
                <a:solidFill>
                  <a:schemeClr val="accent1"/>
                </a:solidFill>
                <a:effectLst>
                  <a:outerShdw blurRad="38100" dist="25400" dir="5400000" algn="ctr" rotWithShape="0">
                    <a:srgbClr val="6E747A">
                      <a:alpha val="43000"/>
                    </a:srgbClr>
                  </a:outerShdw>
                </a:effectLst>
                <a:sym typeface="+mn-ea"/>
              </a:rPr>
              <a:t>, especially in infants. </a:t>
            </a:r>
            <a:r>
              <a:rPr lang="en-US" sz="1400" dirty="0" err="1">
                <a:solidFill>
                  <a:schemeClr val="accent1"/>
                </a:solidFill>
                <a:effectLst>
                  <a:outerShdw blurRad="38100" dist="25400" dir="5400000" algn="ctr" rotWithShape="0">
                    <a:srgbClr val="6E747A">
                      <a:alpha val="43000"/>
                    </a:srgbClr>
                  </a:outerShdw>
                </a:effectLst>
                <a:sym typeface="+mn-ea"/>
              </a:rPr>
              <a:t>Pertussis</a:t>
            </a:r>
            <a:r>
              <a:rPr lang="en-US" sz="1400" dirty="0">
                <a:solidFill>
                  <a:schemeClr val="accent1"/>
                </a:solidFill>
                <a:effectLst>
                  <a:outerShdw blurRad="38100" dist="25400" dir="5400000" algn="ctr" rotWithShape="0">
                    <a:srgbClr val="6E747A">
                      <a:alpha val="43000"/>
                    </a:srgbClr>
                  </a:outerShdw>
                </a:effectLst>
                <a:sym typeface="+mn-ea"/>
              </a:rPr>
              <a:t> first appears like an ordinary cold, but then causes intense, uncontrollable </a:t>
            </a:r>
            <a:r>
              <a:rPr lang="en-US" sz="1400" u="sng" dirty="0">
                <a:solidFill>
                  <a:schemeClr val="accent1"/>
                </a:solidFill>
                <a:effectLst>
                  <a:outerShdw blurRad="38100" dist="25400" dir="5400000" algn="ctr" rotWithShape="0">
                    <a:srgbClr val="6E747A">
                      <a:alpha val="43000"/>
                    </a:srgbClr>
                  </a:outerShdw>
                </a:effectLst>
                <a:sym typeface="+mn-ea"/>
                <a:hlinkClick r:id="rId10"/>
              </a:rPr>
              <a:t>coughing</a:t>
            </a:r>
            <a:r>
              <a:rPr lang="en-US" sz="1400" dirty="0">
                <a:solidFill>
                  <a:schemeClr val="accent1"/>
                </a:solidFill>
                <a:effectLst>
                  <a:outerShdw blurRad="38100" dist="25400" dir="5400000" algn="ctr" rotWithShape="0">
                    <a:srgbClr val="6E747A">
                      <a:alpha val="43000"/>
                    </a:srgbClr>
                  </a:outerShdw>
                </a:effectLst>
                <a:sym typeface="+mn-ea"/>
              </a:rPr>
              <a:t> spells. A "whoop" noise is heard when the person tries to take a breath</a:t>
            </a:r>
            <a:endParaRPr lang="ar-JO" sz="1400" dirty="0">
              <a:solidFill>
                <a:schemeClr val="accent1"/>
              </a:solidFill>
              <a:effectLst>
                <a:outerShdw blurRad="38100" dist="25400" dir="5400000" algn="ctr" rotWithShape="0">
                  <a:srgbClr val="6E747A">
                    <a:alpha val="43000"/>
                  </a:srgbClr>
                </a:outerShdw>
              </a:effectLst>
            </a:endParaRPr>
          </a:p>
          <a:p>
            <a:pPr algn="l">
              <a:buFont typeface="Wingdings" panose="05000000000000000000" charset="0"/>
              <a:buChar char="v"/>
            </a:pPr>
            <a:endParaRPr lang="ar-JO" sz="1400" dirty="0">
              <a:solidFill>
                <a:schemeClr val="accent1"/>
              </a:solidFill>
              <a:effectLst>
                <a:outerShdw blurRad="38100" dist="25400" dir="5400000" algn="ctr" rotWithShape="0">
                  <a:srgbClr val="6E747A">
                    <a:alpha val="43000"/>
                  </a:srgbClr>
                </a:outerShdw>
              </a:effectLs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6"/>
        <p:cNvGrpSpPr/>
        <p:nvPr/>
      </p:nvGrpSpPr>
      <p:grpSpPr>
        <a:xfrm>
          <a:off x="0" y="0"/>
          <a:ext cx="0" cy="0"/>
          <a:chOff x="0" y="0"/>
          <a:chExt cx="0" cy="0"/>
        </a:xfrm>
      </p:grpSpPr>
      <p:sp>
        <p:nvSpPr>
          <p:cNvPr id="1207" name="Google Shape;1207;g9dcea169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9dcea169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a:xfrm>
            <a:off x="0" y="4343400"/>
            <a:ext cx="6669405" cy="4114800"/>
          </a:xfrm>
          <a:solidFill>
            <a:srgbClr val="FFFF00"/>
          </a:solidFill>
        </p:spPr>
        <p:txBody>
          <a:bodyPr/>
          <a:lstStyle/>
          <a:p>
            <a:r>
              <a:rPr lang="en-US" sz="2400" i="1" dirty="0">
                <a:solidFill>
                  <a:schemeClr val="accent1"/>
                </a:solidFill>
                <a:effectLst>
                  <a:outerShdw blurRad="38100" dist="25400" dir="5400000" algn="ctr" rotWithShape="0">
                    <a:srgbClr val="6E747A">
                      <a:alpha val="43000"/>
                    </a:srgbClr>
                  </a:outerShdw>
                </a:effectLst>
                <a:sym typeface="+mn-ea"/>
              </a:rPr>
              <a:t>Streptococcus pneumoniae</a:t>
            </a:r>
            <a:r>
              <a:rPr lang="en-US" sz="2400" dirty="0">
                <a:solidFill>
                  <a:schemeClr val="accent1"/>
                </a:solidFill>
                <a:effectLst>
                  <a:outerShdw blurRad="38100" dist="25400" dir="5400000" algn="ctr" rotWithShape="0">
                    <a:srgbClr val="6E747A">
                      <a:alpha val="43000"/>
                    </a:srgbClr>
                  </a:outerShdw>
                </a:effectLst>
                <a:sym typeface="+mn-ea"/>
              </a:rPr>
              <a:t> bacteria, or pneumococcus, can cause ear infections , sinus </a:t>
            </a:r>
            <a:r>
              <a:rPr lang="en-US" sz="2400" dirty="0" err="1">
                <a:solidFill>
                  <a:schemeClr val="accent1"/>
                </a:solidFill>
                <a:effectLst>
                  <a:outerShdw blurRad="38100" dist="25400" dir="5400000" algn="ctr" rotWithShape="0">
                    <a:srgbClr val="6E747A">
                      <a:alpha val="43000"/>
                    </a:srgbClr>
                  </a:outerShdw>
                </a:effectLst>
                <a:sym typeface="+mn-ea"/>
              </a:rPr>
              <a:t>infetions</a:t>
            </a:r>
            <a:r>
              <a:rPr lang="en-US" sz="2400" dirty="0">
                <a:solidFill>
                  <a:schemeClr val="accent1"/>
                </a:solidFill>
                <a:effectLst>
                  <a:outerShdw blurRad="38100" dist="25400" dir="5400000" algn="ctr" rotWithShape="0">
                    <a:srgbClr val="6E747A">
                      <a:alpha val="43000"/>
                    </a:srgbClr>
                  </a:outerShdw>
                </a:effectLst>
                <a:sym typeface="+mn-ea"/>
              </a:rPr>
              <a:t> ,meningitis </a:t>
            </a:r>
            <a:r>
              <a:rPr lang="en-US" sz="2400" u="sng" dirty="0">
                <a:solidFill>
                  <a:schemeClr val="accent1"/>
                </a:solidFill>
                <a:effectLst>
                  <a:outerShdw blurRad="38100" dist="25400" dir="5400000" algn="ctr" rotWithShape="0">
                    <a:srgbClr val="6E747A">
                      <a:alpha val="43000"/>
                    </a:srgbClr>
                  </a:outerShdw>
                </a:effectLst>
                <a:sym typeface="+mn-ea"/>
              </a:rPr>
              <a:t>Besides pneumonia  and </a:t>
            </a:r>
            <a:r>
              <a:rPr lang="en-US" sz="2400" dirty="0">
                <a:solidFill>
                  <a:schemeClr val="accent1"/>
                </a:solidFill>
                <a:effectLst>
                  <a:outerShdw blurRad="38100" dist="25400" dir="5400000" algn="ctr" rotWithShape="0">
                    <a:srgbClr val="6E747A">
                      <a:alpha val="43000"/>
                    </a:srgbClr>
                  </a:outerShdw>
                </a:effectLst>
                <a:sym typeface="+mn-ea"/>
              </a:rPr>
              <a:t> is the most common cause of bloodstream infections in young children.</a:t>
            </a:r>
            <a:endParaRPr lang="ar-JO" sz="2400" u="sng" dirty="0">
              <a:solidFill>
                <a:schemeClr val="accent1"/>
              </a:solidFill>
              <a:effectLst>
                <a:outerShdw blurRad="38100" dist="25400" dir="5400000" algn="ctr" rotWithShape="0">
                  <a:srgbClr val="6E747A">
                    <a:alpha val="43000"/>
                  </a:srgbClr>
                </a:outerShdw>
              </a:effectLst>
            </a:endParaRPr>
          </a:p>
          <a:p>
            <a:endParaRPr lang="ar-JO" sz="2400" u="sng" dirty="0">
              <a:solidFill>
                <a:schemeClr val="accent1"/>
              </a:solidFill>
              <a:effectLst>
                <a:outerShdw blurRad="38100" dist="25400" dir="5400000" algn="ctr" rotWithShape="0">
                  <a:srgbClr val="6E747A">
                    <a:alpha val="43000"/>
                  </a:srgbClr>
                </a:outerShdw>
              </a:effectLs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8"/>
        <p:cNvGrpSpPr/>
        <p:nvPr/>
      </p:nvGrpSpPr>
      <p:grpSpPr>
        <a:xfrm>
          <a:off x="0" y="0"/>
          <a:ext cx="0" cy="0"/>
          <a:chOff x="0" y="0"/>
          <a:chExt cx="0" cy="0"/>
        </a:xfrm>
      </p:grpSpPr>
      <p:sp>
        <p:nvSpPr>
          <p:cNvPr id="1569" name="Google Shape;1569;g9dcea1697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9dcea1697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6"/>
        <p:cNvGrpSpPr/>
        <p:nvPr/>
      </p:nvGrpSpPr>
      <p:grpSpPr>
        <a:xfrm>
          <a:off x="0" y="0"/>
          <a:ext cx="0" cy="0"/>
          <a:chOff x="0" y="0"/>
          <a:chExt cx="0" cy="0"/>
        </a:xfrm>
      </p:grpSpPr>
      <p:sp>
        <p:nvSpPr>
          <p:cNvPr id="1207" name="Google Shape;1207;g9dcea169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9dcea169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a:xfrm>
            <a:off x="188595" y="4343400"/>
            <a:ext cx="6533515" cy="4114800"/>
          </a:xfrm>
          <a:solidFill>
            <a:srgbClr val="FFFF00"/>
          </a:solidFill>
        </p:spPr>
        <p:txBody>
          <a:bodyPr/>
          <a:lstStyle/>
          <a:p>
            <a:pPr algn="l" rtl="0"/>
            <a:r>
              <a:rPr lang="en-US" sz="2800" dirty="0">
                <a:solidFill>
                  <a:schemeClr val="accent1"/>
                </a:solidFill>
                <a:effectLst>
                  <a:outerShdw blurRad="38100" dist="25400" dir="5400000" algn="ctr" rotWithShape="0">
                    <a:srgbClr val="6E747A">
                      <a:alpha val="43000"/>
                    </a:srgbClr>
                  </a:outerShdw>
                </a:effectLst>
                <a:sym typeface="+mn-ea"/>
              </a:rPr>
              <a:t>Chickenpox, also known as </a:t>
            </a:r>
            <a:r>
              <a:rPr lang="en-US" sz="2800" b="1" dirty="0">
                <a:solidFill>
                  <a:schemeClr val="accent1"/>
                </a:solidFill>
                <a:effectLst>
                  <a:outerShdw blurRad="38100" dist="25400" dir="5400000" algn="ctr" rotWithShape="0">
                    <a:srgbClr val="6E747A">
                      <a:alpha val="43000"/>
                    </a:srgbClr>
                  </a:outerShdw>
                </a:effectLst>
                <a:sym typeface="+mn-ea"/>
              </a:rPr>
              <a:t>varicella</a:t>
            </a:r>
            <a:r>
              <a:rPr lang="en-US" sz="2800" dirty="0">
                <a:solidFill>
                  <a:schemeClr val="accent1"/>
                </a:solidFill>
                <a:effectLst>
                  <a:outerShdw blurRad="38100" dist="25400" dir="5400000" algn="ctr" rotWithShape="0">
                    <a:srgbClr val="6E747A">
                      <a:alpha val="43000"/>
                    </a:srgbClr>
                  </a:outerShdw>
                </a:effectLst>
                <a:sym typeface="+mn-ea"/>
              </a:rPr>
              <a:t>, is a highly contagious disease caused by the initial infection with </a:t>
            </a:r>
            <a:r>
              <a:rPr lang="en-US" sz="2800" b="1" dirty="0">
                <a:solidFill>
                  <a:schemeClr val="accent1"/>
                </a:solidFill>
                <a:effectLst>
                  <a:outerShdw blurRad="38100" dist="25400" dir="5400000" algn="ctr" rotWithShape="0">
                    <a:srgbClr val="6E747A">
                      <a:alpha val="43000"/>
                    </a:srgbClr>
                  </a:outerShdw>
                </a:effectLst>
                <a:sym typeface="+mn-ea"/>
              </a:rPr>
              <a:t>varicella</a:t>
            </a:r>
            <a:r>
              <a:rPr lang="en-US" sz="2800" dirty="0">
                <a:solidFill>
                  <a:schemeClr val="accent1"/>
                </a:solidFill>
                <a:effectLst>
                  <a:outerShdw blurRad="38100" dist="25400" dir="5400000" algn="ctr" rotWithShape="0">
                    <a:srgbClr val="6E747A">
                      <a:alpha val="43000"/>
                    </a:srgbClr>
                  </a:outerShdw>
                </a:effectLst>
                <a:sym typeface="+mn-ea"/>
              </a:rPr>
              <a:t> zoster virus (VZV). </a:t>
            </a:r>
            <a:endParaRPr lang="en-US" sz="2800" dirty="0">
              <a:solidFill>
                <a:schemeClr val="accent1"/>
              </a:solidFill>
              <a:effectLst>
                <a:outerShdw blurRad="38100" dist="25400" dir="5400000" algn="ctr" rotWithShape="0">
                  <a:srgbClr val="6E747A">
                    <a:alpha val="43000"/>
                  </a:srgbClr>
                </a:outerShdw>
              </a:effectLst>
            </a:endParaRPr>
          </a:p>
          <a:p>
            <a:pPr algn="l" rtl="0"/>
            <a:r>
              <a:rPr lang="en-US" sz="2800" dirty="0">
                <a:solidFill>
                  <a:schemeClr val="accent1"/>
                </a:solidFill>
                <a:effectLst>
                  <a:outerShdw blurRad="38100" dist="25400" dir="5400000" algn="ctr" rotWithShape="0">
                    <a:srgbClr val="6E747A">
                      <a:alpha val="43000"/>
                    </a:srgbClr>
                  </a:outerShdw>
                </a:effectLst>
                <a:sym typeface="+mn-ea"/>
              </a:rPr>
              <a:t>The disease results in a characteristic skin rash that forms small, itchy blisters. </a:t>
            </a:r>
            <a:endParaRPr lang="en-US" sz="2800" dirty="0">
              <a:solidFill>
                <a:schemeClr val="accent1"/>
              </a:solidFill>
              <a:effectLst>
                <a:outerShdw blurRad="38100" dist="25400" dir="5400000" algn="ctr" rotWithShape="0">
                  <a:srgbClr val="6E747A">
                    <a:alpha val="43000"/>
                  </a:srgbClr>
                </a:outerShdw>
              </a:effectLst>
            </a:endParaRPr>
          </a:p>
          <a:p>
            <a:endParaRPr lang="en-US" sz="2800" dirty="0">
              <a:solidFill>
                <a:schemeClr val="accent1"/>
              </a:solidFill>
              <a:effectLst>
                <a:outerShdw blurRad="38100" dist="25400" dir="5400000" algn="ctr" rotWithShape="0">
                  <a:srgbClr val="6E747A">
                    <a:alpha val="43000"/>
                  </a:srgbClr>
                </a:outerShdw>
              </a:effectLs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6"/>
        <p:cNvGrpSpPr/>
        <p:nvPr/>
      </p:nvGrpSpPr>
      <p:grpSpPr>
        <a:xfrm>
          <a:off x="0" y="0"/>
          <a:ext cx="0" cy="0"/>
          <a:chOff x="0" y="0"/>
          <a:chExt cx="0" cy="0"/>
        </a:xfrm>
      </p:grpSpPr>
      <p:sp>
        <p:nvSpPr>
          <p:cNvPr id="1207" name="Google Shape;1207;g9dcea169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9dcea169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1"/>
        <p:cNvGrpSpPr/>
        <p:nvPr/>
      </p:nvGrpSpPr>
      <p:grpSpPr>
        <a:xfrm>
          <a:off x="0" y="0"/>
          <a:ext cx="0" cy="0"/>
          <a:chOff x="0" y="0"/>
          <a:chExt cx="0" cy="0"/>
        </a:xfrm>
      </p:grpSpPr>
      <p:sp>
        <p:nvSpPr>
          <p:cNvPr id="972" name="Google Shape;972;g9dcea169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9dcea169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6"/>
        <p:cNvGrpSpPr/>
        <p:nvPr/>
      </p:nvGrpSpPr>
      <p:grpSpPr>
        <a:xfrm>
          <a:off x="0" y="0"/>
          <a:ext cx="0" cy="0"/>
          <a:chOff x="0" y="0"/>
          <a:chExt cx="0" cy="0"/>
        </a:xfrm>
      </p:grpSpPr>
      <p:sp>
        <p:nvSpPr>
          <p:cNvPr id="1207" name="Google Shape;1207;g9dcea169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9dcea169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2"/>
        <p:cNvGrpSpPr/>
        <p:nvPr/>
      </p:nvGrpSpPr>
      <p:grpSpPr>
        <a:xfrm>
          <a:off x="0" y="0"/>
          <a:ext cx="0" cy="0"/>
          <a:chOff x="0" y="0"/>
          <a:chExt cx="0" cy="0"/>
        </a:xfrm>
      </p:grpSpPr>
      <p:sp>
        <p:nvSpPr>
          <p:cNvPr id="1043" name="Google Shape;1043;g9dcea1697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9dcea16975_0_5:notes"/>
          <p:cNvSpPr txBox="1">
            <a:spLocks noGrp="1"/>
          </p:cNvSpPr>
          <p:nvPr>
            <p:ph type="body" idx="1"/>
          </p:nvPr>
        </p:nvSpPr>
        <p:spPr>
          <a:xfrm>
            <a:off x="153035" y="4343400"/>
            <a:ext cx="6586855" cy="4114800"/>
          </a:xfrm>
          <a:prstGeom prst="rect">
            <a:avLst/>
          </a:prstGeom>
          <a:solidFill>
            <a:schemeClr val="accent5">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bg2"/>
                </a:solidFill>
                <a:sym typeface="+mn-ea"/>
              </a:rPr>
              <a:t>Neisseria meningitidis, often referred to as meningococcus, is a Gram-negative bacterium that can cause meningitis and other forms of meningococcal disease such as meningococcemia, a life-threatening sepsis. It has also been reported to be transmitted through oral sex and cause urethritis in men.</a:t>
            </a:r>
            <a:endParaRPr lang="en-US" sz="2000" dirty="0">
              <a:solidFill>
                <a:schemeClr val="bg2"/>
              </a:solidFill>
            </a:endParaRPr>
          </a:p>
          <a:p>
            <a:pPr marL="0" lvl="0" indent="0" algn="l" rtl="0">
              <a:spcBef>
                <a:spcPts val="0"/>
              </a:spcBef>
              <a:spcAft>
                <a:spcPts val="0"/>
              </a:spcAft>
              <a:buNone/>
            </a:pPr>
            <a:r>
              <a:rPr lang="en-US" sz="2000" dirty="0">
                <a:solidFill>
                  <a:schemeClr val="bg2"/>
                </a:solidFill>
                <a:sym typeface="+mn-ea"/>
              </a:rPr>
              <a:t>The </a:t>
            </a:r>
            <a:r>
              <a:rPr lang="en-US" sz="2000" dirty="0" err="1">
                <a:solidFill>
                  <a:schemeClr val="bg2"/>
                </a:solidFill>
                <a:sym typeface="+mn-ea"/>
              </a:rPr>
              <a:t>MenACWY</a:t>
            </a:r>
            <a:r>
              <a:rPr lang="en-US" sz="2000" dirty="0">
                <a:solidFill>
                  <a:schemeClr val="bg2"/>
                </a:solidFill>
                <a:sym typeface="+mn-ea"/>
              </a:rPr>
              <a:t> vaccine is given by a single injection into the upper arm and protects against four different strains of the meningococcal bacteria that cause meningitis and blood poisoning (</a:t>
            </a:r>
            <a:r>
              <a:rPr lang="en-US" sz="2000" dirty="0" err="1">
                <a:solidFill>
                  <a:schemeClr val="bg2"/>
                </a:solidFill>
                <a:sym typeface="+mn-ea"/>
              </a:rPr>
              <a:t>septicaemia</a:t>
            </a:r>
            <a:r>
              <a:rPr lang="en-US" sz="2000" dirty="0">
                <a:solidFill>
                  <a:schemeClr val="bg2"/>
                </a:solidFill>
                <a:sym typeface="+mn-ea"/>
              </a:rPr>
              <a:t>): A, C, W and Y.</a:t>
            </a:r>
            <a:endParaRPr lang="en-US" sz="2000" dirty="0">
              <a:solidFill>
                <a:schemeClr val="bg2"/>
              </a:solidFill>
            </a:endParaRPr>
          </a:p>
          <a:p>
            <a:pPr marL="0" lvl="0" indent="0" algn="l" rtl="0">
              <a:spcBef>
                <a:spcPts val="0"/>
              </a:spcBef>
              <a:spcAft>
                <a:spcPts val="0"/>
              </a:spcAft>
              <a:buNone/>
            </a:pPr>
            <a:endParaRPr lang="en-US" sz="2000" dirty="0">
              <a:solidFill>
                <a:schemeClr val="bg2"/>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9"/>
        <p:cNvGrpSpPr/>
        <p:nvPr/>
      </p:nvGrpSpPr>
      <p:grpSpPr>
        <a:xfrm>
          <a:off x="0" y="0"/>
          <a:ext cx="0" cy="0"/>
          <a:chOff x="0" y="0"/>
          <a:chExt cx="0" cy="0"/>
        </a:xfrm>
      </p:grpSpPr>
      <p:sp>
        <p:nvSpPr>
          <p:cNvPr id="830" name="Google Shape;830;g9d76c2c3b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9d76c2c3b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pPr>
            <a:endParaRPr lang="en-US" dirty="0" smtClean="0"/>
          </a:p>
          <a:p>
            <a:pPr algn="l">
              <a:buNone/>
            </a:pPr>
            <a:r>
              <a:rPr lang="en-US" dirty="0" smtClean="0"/>
              <a:t>The primary focus of </a:t>
            </a:r>
            <a:r>
              <a:rPr lang="en-US" b="1" dirty="0" smtClean="0"/>
              <a:t>vaccination</a:t>
            </a:r>
            <a:r>
              <a:rPr lang="en-US" dirty="0" smtClean="0"/>
              <a:t> programs has historically been directed to childhood </a:t>
            </a:r>
            <a:r>
              <a:rPr lang="en-US" b="1" dirty="0" smtClean="0"/>
              <a:t>immunizations</a:t>
            </a:r>
            <a:r>
              <a:rPr lang="en-US" dirty="0" smtClean="0"/>
              <a:t>.</a:t>
            </a:r>
            <a:endParaRPr lang="en-US" dirty="0" smtClean="0"/>
          </a:p>
          <a:p>
            <a:pPr algn="l">
              <a:buNone/>
            </a:pPr>
            <a:r>
              <a:rPr lang="en-US" dirty="0" smtClean="0"/>
              <a:t>For </a:t>
            </a:r>
            <a:r>
              <a:rPr lang="en-US" b="1" dirty="0" smtClean="0"/>
              <a:t>adults</a:t>
            </a:r>
            <a:r>
              <a:rPr lang="en-US" dirty="0" smtClean="0"/>
              <a:t>, chronic diseases have been the primary focus of preventive and medical health care, though there has been increased emphasis on preventing infectious diseases.</a:t>
            </a:r>
            <a:endParaRPr lang="en-US" dirty="0" smtClean="0"/>
          </a:p>
          <a:p>
            <a:pPr>
              <a:buNone/>
            </a:pPr>
            <a:r>
              <a:rPr lang="en-US" dirty="0" smtClean="0">
                <a:solidFill>
                  <a:srgbClr val="000000"/>
                </a:solidFill>
              </a:rPr>
              <a:t>The vaccines patients need as an adult are determined by many factors including patient age, lifestyle, health condition, and which vaccines the patient received during his/her life. </a:t>
            </a:r>
            <a:endParaRPr lang="en-US" dirty="0" smtClean="0">
              <a:solidFill>
                <a:srgbClr val="000000"/>
              </a:solidFill>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37"/>
        <p:cNvGrpSpPr/>
        <p:nvPr/>
      </p:nvGrpSpPr>
      <p:grpSpPr>
        <a:xfrm>
          <a:off x="0" y="0"/>
          <a:ext cx="0" cy="0"/>
          <a:chOff x="0" y="0"/>
          <a:chExt cx="0" cy="0"/>
        </a:xfrm>
      </p:grpSpPr>
      <p:sp>
        <p:nvSpPr>
          <p:cNvPr id="2638" name="Google Shape;2638;g9dcea1697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9" name="Google Shape;2639;g9dcea1697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8"/>
        <p:cNvGrpSpPr/>
        <p:nvPr/>
      </p:nvGrpSpPr>
      <p:grpSpPr>
        <a:xfrm>
          <a:off x="0" y="0"/>
          <a:ext cx="0" cy="0"/>
          <a:chOff x="0" y="0"/>
          <a:chExt cx="0" cy="0"/>
        </a:xfrm>
      </p:grpSpPr>
      <p:sp>
        <p:nvSpPr>
          <p:cNvPr id="1569" name="Google Shape;1569;g9dcea1697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9dcea1697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Live</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virus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vaccines</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use the weakened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attenuated</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form of the virus. The measles, mumps, and rubella (MMR)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vaccine</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and the varicella (chickenpox)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vaccine</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are examples. </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Killed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inactivated</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vaccines</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are made from a protein or other small pieces taken from a virus or bacteria </a:t>
            </a:r>
            <a:r>
              <a:rPr lang="en-US" dirty="0" smtClean="0"/>
              <a:t>they need a </a:t>
            </a:r>
            <a:r>
              <a:rPr lang="en-US" dirty="0" smtClean="0">
                <a:solidFill>
                  <a:schemeClr val="accent1"/>
                </a:solidFill>
              </a:rPr>
              <a:t>booster</a:t>
            </a:r>
            <a:r>
              <a:rPr lang="en-US" dirty="0" smtClean="0">
                <a:solidFill>
                  <a:schemeClr val="accent2">
                    <a:lumMod val="60000"/>
                    <a:lumOff val="40000"/>
                  </a:schemeClr>
                </a:solidFill>
              </a:rPr>
              <a:t> </a:t>
            </a:r>
            <a:r>
              <a:rPr lang="en-US" dirty="0" smtClean="0">
                <a:solidFill>
                  <a:schemeClr val="accent1"/>
                </a:solidFill>
              </a:rPr>
              <a:t>dose</a:t>
            </a:r>
            <a:r>
              <a:rPr lang="en-US" dirty="0" smtClean="0">
                <a:solidFill>
                  <a:schemeClr val="accent2">
                    <a:lumMod val="60000"/>
                    <a:lumOff val="40000"/>
                  </a:schemeClr>
                </a:solidFill>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27000" indent="0">
              <a:buNone/>
            </a:pPr>
            <a:endParaRPr lang="en-US" dirty="0" smtClean="0"/>
          </a:p>
          <a:p>
            <a:pPr marL="127000" indent="0">
              <a:buNone/>
            </a:pPr>
            <a:r>
              <a:rPr lang="en-US" dirty="0" smtClean="0"/>
              <a:t>** Chronic liver disease (e.g., persons with hepatitis B, hepatitis C, cirrhosis, fatty liver disease, alcoholic liver disease, autoimmune hepatitis, alanine aminotransferase [ALT] or aspartate aminotransferase [AST] level greater than twice the upper limit of normal)</a:t>
            </a:r>
            <a:endParaRPr lang="en-US" dirty="0" smtClean="0"/>
          </a:p>
          <a:p>
            <a:pPr marL="127000" indent="0">
              <a:buNone/>
            </a:pPr>
            <a:r>
              <a:rPr lang="en-US" sz="1100" dirty="0" smtClean="0">
                <a:solidFill>
                  <a:schemeClr val="bg2"/>
                </a:solidFill>
              </a:rPr>
              <a:t>***HIV infection </a:t>
            </a:r>
            <a:endParaRPr lang="en-US" sz="1100" dirty="0" smtClean="0">
              <a:solidFill>
                <a:schemeClr val="bg2"/>
              </a:solidFill>
            </a:endParaRPr>
          </a:p>
          <a:p>
            <a:pPr>
              <a:buFontTx/>
              <a:buChar char="-"/>
            </a:pPr>
            <a:endParaRPr lang="en-US" sz="1100" dirty="0" smtClean="0"/>
          </a:p>
          <a:p>
            <a:pPr>
              <a:buFontTx/>
              <a:buChar char="-"/>
            </a:pPr>
            <a:r>
              <a:rPr lang="en-US" dirty="0" smtClean="0"/>
              <a:t>- Settings for exposure, including health care settings targeting services to injection or </a:t>
            </a:r>
            <a:r>
              <a:rPr lang="en-US" dirty="0" err="1" smtClean="0"/>
              <a:t>noninjection</a:t>
            </a:r>
            <a:r>
              <a:rPr lang="en-US" dirty="0" smtClean="0"/>
              <a:t> drug users or group homes and nonresidential day care facilities for developmentally disabled persons (individual risk factor screening not required)</a:t>
            </a:r>
            <a:endParaRPr lang="en-US" dirty="0" smtClean="0"/>
          </a:p>
          <a:p>
            <a:pPr>
              <a:buFontTx/>
              <a:buChar char="-"/>
            </a:pPr>
            <a:endParaRPr lang="en-US" sz="1100" dirty="0" smtClean="0"/>
          </a:p>
          <a:p>
            <a:pPr>
              <a:buFontTx/>
              <a:buChar char="-"/>
            </a:pPr>
            <a:r>
              <a:rPr lang="en-US" sz="1100" dirty="0" smtClean="0"/>
              <a:t>Men who have sex with men </a:t>
            </a:r>
            <a:endParaRPr lang="en-US" sz="1100" dirty="0" smtClean="0"/>
          </a:p>
          <a:p>
            <a:pPr>
              <a:buFontTx/>
              <a:buChar char="-"/>
            </a:pPr>
            <a:r>
              <a:rPr lang="en-US" sz="1100" dirty="0" smtClean="0"/>
              <a:t>- Injection or </a:t>
            </a:r>
            <a:r>
              <a:rPr lang="en-US" sz="1100" dirty="0" err="1" smtClean="0"/>
              <a:t>noninjection</a:t>
            </a:r>
            <a:r>
              <a:rPr lang="en-US" sz="1100" dirty="0" smtClean="0"/>
              <a:t> drug use</a:t>
            </a:r>
            <a:endParaRPr lang="en-US" sz="1100" dirty="0" smtClean="0"/>
          </a:p>
          <a:p>
            <a:pPr marL="127000" indent="0">
              <a:buNone/>
            </a:pPr>
            <a:endParaRPr lang="en-US" dirty="0" smtClean="0"/>
          </a:p>
          <a:p>
            <a:endParaRPr lang="ar-J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sz="1100" dirty="0" smtClean="0">
              <a:solidFill>
                <a:schemeClr val="bg1"/>
              </a:solidFill>
              <a:latin typeface="Andalus" panose="02020603050405020304" pitchFamily="18" charset="-78"/>
              <a:cs typeface="Andalus" panose="02020603050405020304" pitchFamily="18" charset="-78"/>
            </a:endParaRPr>
          </a:p>
          <a:p>
            <a:endParaRPr lang="en-US" sz="1100" dirty="0" smtClean="0">
              <a:solidFill>
                <a:schemeClr val="bg1"/>
              </a:solidFill>
              <a:latin typeface="Andalus" panose="02020603050405020304" pitchFamily="18" charset="-78"/>
              <a:cs typeface="Andalus" panose="02020603050405020304" pitchFamily="18" charset="-78"/>
            </a:endParaRPr>
          </a:p>
          <a:p>
            <a:r>
              <a:rPr lang="en-US" dirty="0" smtClean="0"/>
              <a:t>Routine vaccination :</a:t>
            </a:r>
            <a:r>
              <a:rPr lang="en-US" baseline="0" dirty="0" smtClean="0"/>
              <a:t> </a:t>
            </a:r>
            <a:r>
              <a:rPr lang="en-US" dirty="0" smtClean="0"/>
              <a:t>Not at risk but want protection from hepatitis A (identification of risk factor not required): </a:t>
            </a:r>
            <a:endParaRPr lang="ar-J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87"/>
        <p:cNvGrpSpPr/>
        <p:nvPr/>
      </p:nvGrpSpPr>
      <p:grpSpPr>
        <a:xfrm>
          <a:off x="0" y="0"/>
          <a:ext cx="0" cy="0"/>
          <a:chOff x="0" y="0"/>
          <a:chExt cx="0" cy="0"/>
        </a:xfrm>
      </p:grpSpPr>
      <p:grpSp>
        <p:nvGrpSpPr>
          <p:cNvPr id="88" name="Google Shape;88;p3"/>
          <p:cNvGrpSpPr/>
          <p:nvPr/>
        </p:nvGrpSpPr>
        <p:grpSpPr>
          <a:xfrm>
            <a:off x="154598" y="161522"/>
            <a:ext cx="8834805" cy="4820455"/>
            <a:chOff x="4417375" y="3387150"/>
            <a:chExt cx="1648100" cy="905675"/>
          </a:xfrm>
        </p:grpSpPr>
        <p:sp>
          <p:nvSpPr>
            <p:cNvPr id="89" name="Google Shape;89;p3"/>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9" name="Google Shape;99;p3"/>
          <p:cNvSpPr/>
          <p:nvPr/>
        </p:nvSpPr>
        <p:spPr>
          <a:xfrm>
            <a:off x="8861000" y="2186250"/>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txBox="1">
            <a:spLocks noGrp="1"/>
          </p:cNvSpPr>
          <p:nvPr>
            <p:ph type="title"/>
          </p:nvPr>
        </p:nvSpPr>
        <p:spPr>
          <a:xfrm>
            <a:off x="4817912" y="2872000"/>
            <a:ext cx="2679600" cy="6885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600">
                <a:highlight>
                  <a:srgbClr val="BD2C82"/>
                </a:highligh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01" name="Google Shape;101;p3"/>
          <p:cNvSpPr txBox="1">
            <a:spLocks noGrp="1"/>
          </p:cNvSpPr>
          <p:nvPr>
            <p:ph type="title" idx="2" hasCustomPrompt="1"/>
          </p:nvPr>
        </p:nvSpPr>
        <p:spPr>
          <a:xfrm>
            <a:off x="4776931" y="1088400"/>
            <a:ext cx="2679600" cy="1267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2" name="Google Shape;102;p3"/>
          <p:cNvSpPr txBox="1">
            <a:spLocks noGrp="1"/>
          </p:cNvSpPr>
          <p:nvPr>
            <p:ph type="subTitle" idx="1"/>
          </p:nvPr>
        </p:nvSpPr>
        <p:spPr>
          <a:xfrm>
            <a:off x="4809750" y="3560500"/>
            <a:ext cx="2679600" cy="6885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103" name="Google Shape;103;p3"/>
          <p:cNvSpPr/>
          <p:nvPr/>
        </p:nvSpPr>
        <p:spPr>
          <a:xfrm>
            <a:off x="-50350" y="-75"/>
            <a:ext cx="2334000" cy="51435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4" name="Google Shape;104;p3"/>
          <p:cNvGrpSpPr/>
          <p:nvPr/>
        </p:nvGrpSpPr>
        <p:grpSpPr>
          <a:xfrm rot="5400000">
            <a:off x="-1088215" y="668560"/>
            <a:ext cx="5751333" cy="3806379"/>
            <a:chOff x="783400" y="1944275"/>
            <a:chExt cx="545150" cy="360825"/>
          </a:xfrm>
        </p:grpSpPr>
        <p:sp>
          <p:nvSpPr>
            <p:cNvPr id="105" name="Google Shape;105;p3"/>
            <p:cNvSpPr/>
            <p:nvPr/>
          </p:nvSpPr>
          <p:spPr>
            <a:xfrm>
              <a:off x="929300" y="1944275"/>
              <a:ext cx="253600" cy="360825"/>
            </a:xfrm>
            <a:custGeom>
              <a:avLst/>
              <a:gdLst/>
              <a:ahLst/>
              <a:cxnLst/>
              <a:rect l="l" t="t" r="r" b="b"/>
              <a:pathLst>
                <a:path w="10144" h="14433" extrusionOk="0">
                  <a:moveTo>
                    <a:pt x="5072" y="0"/>
                  </a:moveTo>
                  <a:cubicBezTo>
                    <a:pt x="5072" y="0"/>
                    <a:pt x="30" y="5724"/>
                    <a:pt x="0" y="14432"/>
                  </a:cubicBezTo>
                  <a:lnTo>
                    <a:pt x="10144" y="14432"/>
                  </a:lnTo>
                  <a:cubicBezTo>
                    <a:pt x="10113" y="5724"/>
                    <a:pt x="5072" y="0"/>
                    <a:pt x="507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854450" y="1961075"/>
              <a:ext cx="143100" cy="344025"/>
            </a:xfrm>
            <a:custGeom>
              <a:avLst/>
              <a:gdLst/>
              <a:ahLst/>
              <a:cxnLst/>
              <a:rect l="l" t="t" r="r" b="b"/>
              <a:pathLst>
                <a:path w="5724" h="13761" extrusionOk="0">
                  <a:moveTo>
                    <a:pt x="2994" y="0"/>
                  </a:moveTo>
                  <a:cubicBezTo>
                    <a:pt x="2994" y="0"/>
                    <a:pt x="0" y="6040"/>
                    <a:pt x="1487" y="13760"/>
                  </a:cubicBezTo>
                  <a:lnTo>
                    <a:pt x="2719" y="13760"/>
                  </a:lnTo>
                  <a:cubicBezTo>
                    <a:pt x="2739" y="8902"/>
                    <a:pt x="4318" y="4940"/>
                    <a:pt x="5724" y="2374"/>
                  </a:cubicBezTo>
                  <a:cubicBezTo>
                    <a:pt x="4185" y="795"/>
                    <a:pt x="2994" y="0"/>
                    <a:pt x="29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783400" y="2009950"/>
              <a:ext cx="109000" cy="295150"/>
            </a:xfrm>
            <a:custGeom>
              <a:avLst/>
              <a:gdLst/>
              <a:ahLst/>
              <a:cxnLst/>
              <a:rect l="l" t="t" r="r" b="b"/>
              <a:pathLst>
                <a:path w="4360" h="11806" extrusionOk="0">
                  <a:moveTo>
                    <a:pt x="1111" y="1"/>
                  </a:moveTo>
                  <a:cubicBezTo>
                    <a:pt x="1111" y="1"/>
                    <a:pt x="0" y="5480"/>
                    <a:pt x="2404" y="11805"/>
                  </a:cubicBezTo>
                  <a:lnTo>
                    <a:pt x="4054" y="11805"/>
                  </a:lnTo>
                  <a:cubicBezTo>
                    <a:pt x="3280" y="7731"/>
                    <a:pt x="3748" y="4115"/>
                    <a:pt x="4359" y="1590"/>
                  </a:cubicBezTo>
                  <a:cubicBezTo>
                    <a:pt x="2465" y="460"/>
                    <a:pt x="1111" y="1"/>
                    <a:pt x="111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804525" y="2178500"/>
              <a:ext cx="32125" cy="126600"/>
            </a:xfrm>
            <a:custGeom>
              <a:avLst/>
              <a:gdLst/>
              <a:ahLst/>
              <a:cxnLst/>
              <a:rect l="l" t="t" r="r" b="b"/>
              <a:pathLst>
                <a:path w="1285" h="5064" extrusionOk="0">
                  <a:moveTo>
                    <a:pt x="1" y="1"/>
                  </a:moveTo>
                  <a:lnTo>
                    <a:pt x="1" y="5063"/>
                  </a:lnTo>
                  <a:lnTo>
                    <a:pt x="1284" y="5063"/>
                  </a:lnTo>
                  <a:cubicBezTo>
                    <a:pt x="612" y="3280"/>
                    <a:pt x="214" y="1549"/>
                    <a:pt x="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1114650" y="1961075"/>
              <a:ext cx="143125" cy="344025"/>
            </a:xfrm>
            <a:custGeom>
              <a:avLst/>
              <a:gdLst/>
              <a:ahLst/>
              <a:cxnLst/>
              <a:rect l="l" t="t" r="r" b="b"/>
              <a:pathLst>
                <a:path w="5725" h="13761" extrusionOk="0">
                  <a:moveTo>
                    <a:pt x="2730" y="0"/>
                  </a:moveTo>
                  <a:cubicBezTo>
                    <a:pt x="2730" y="0"/>
                    <a:pt x="1538" y="795"/>
                    <a:pt x="0" y="2374"/>
                  </a:cubicBezTo>
                  <a:cubicBezTo>
                    <a:pt x="1406" y="4940"/>
                    <a:pt x="2984" y="8902"/>
                    <a:pt x="3004" y="13760"/>
                  </a:cubicBezTo>
                  <a:lnTo>
                    <a:pt x="4237" y="13760"/>
                  </a:lnTo>
                  <a:cubicBezTo>
                    <a:pt x="5724" y="6040"/>
                    <a:pt x="2730" y="0"/>
                    <a:pt x="273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1219800" y="2009950"/>
              <a:ext cx="108750" cy="295150"/>
            </a:xfrm>
            <a:custGeom>
              <a:avLst/>
              <a:gdLst/>
              <a:ahLst/>
              <a:cxnLst/>
              <a:rect l="l" t="t" r="r" b="b"/>
              <a:pathLst>
                <a:path w="4350" h="11806" extrusionOk="0">
                  <a:moveTo>
                    <a:pt x="3249" y="1"/>
                  </a:moveTo>
                  <a:cubicBezTo>
                    <a:pt x="3249" y="1"/>
                    <a:pt x="1894" y="460"/>
                    <a:pt x="0" y="1590"/>
                  </a:cubicBezTo>
                  <a:cubicBezTo>
                    <a:pt x="611" y="4115"/>
                    <a:pt x="1080" y="7731"/>
                    <a:pt x="306" y="11805"/>
                  </a:cubicBezTo>
                  <a:lnTo>
                    <a:pt x="1956" y="11805"/>
                  </a:lnTo>
                  <a:cubicBezTo>
                    <a:pt x="4349" y="5480"/>
                    <a:pt x="3249" y="1"/>
                    <a:pt x="3249"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1275550" y="2165525"/>
              <a:ext cx="33900" cy="139575"/>
            </a:xfrm>
            <a:custGeom>
              <a:avLst/>
              <a:gdLst/>
              <a:ahLst/>
              <a:cxnLst/>
              <a:rect l="l" t="t" r="r" b="b"/>
              <a:pathLst>
                <a:path w="1356" h="5583" extrusionOk="0">
                  <a:moveTo>
                    <a:pt x="1355" y="1"/>
                  </a:moveTo>
                  <a:cubicBezTo>
                    <a:pt x="1151" y="1681"/>
                    <a:pt x="744" y="3596"/>
                    <a:pt x="1" y="5582"/>
                  </a:cubicBezTo>
                  <a:lnTo>
                    <a:pt x="1355" y="5582"/>
                  </a:lnTo>
                  <a:lnTo>
                    <a:pt x="1355" y="1"/>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12" name="Google Shape;112;p3"/>
          <p:cNvCxnSpPr/>
          <p:nvPr/>
        </p:nvCxnSpPr>
        <p:spPr>
          <a:xfrm>
            <a:off x="3538350" y="2571750"/>
            <a:ext cx="5776800" cy="0"/>
          </a:xfrm>
          <a:prstGeom prst="straightConnector1">
            <a:avLst/>
          </a:prstGeom>
          <a:noFill/>
          <a:ln w="38100" cap="flat" cmpd="sng">
            <a:solidFill>
              <a:srgbClr val="BD2C8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3826050" y="1358475"/>
            <a:ext cx="4598100" cy="20232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4000"/>
              <a:buNone/>
              <a:defRPr sz="2700" b="0">
                <a:solidFill>
                  <a:srgbClr val="FFFFFF"/>
                </a:solidFill>
                <a:latin typeface="Abel" panose="02000506030000020004"/>
                <a:ea typeface="Abel" panose="02000506030000020004"/>
                <a:cs typeface="Abel" panose="02000506030000020004"/>
                <a:sym typeface="Abel" panose="02000506030000020004"/>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96" name="Google Shape;296;p16"/>
          <p:cNvSpPr/>
          <p:nvPr/>
        </p:nvSpPr>
        <p:spPr>
          <a:xfrm rot="-5400000">
            <a:off x="2480650" y="4481700"/>
            <a:ext cx="204900" cy="9363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16"/>
          <p:cNvSpPr txBox="1">
            <a:spLocks noGrp="1"/>
          </p:cNvSpPr>
          <p:nvPr>
            <p:ph type="subTitle" idx="1"/>
          </p:nvPr>
        </p:nvSpPr>
        <p:spPr>
          <a:xfrm>
            <a:off x="3825899" y="3381675"/>
            <a:ext cx="4598100" cy="629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b="1">
                <a:solidFill>
                  <a:schemeClr val="dk2"/>
                </a:solidFill>
                <a:latin typeface="Sansita" panose="03060502030602020506"/>
                <a:ea typeface="Sansita" panose="03060502030602020506"/>
                <a:cs typeface="Sansita" panose="03060502030602020506"/>
                <a:sym typeface="Sansita" panose="03060502030602020506"/>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298" name="Google Shape;298;p16"/>
          <p:cNvGrpSpPr/>
          <p:nvPr/>
        </p:nvGrpSpPr>
        <p:grpSpPr>
          <a:xfrm>
            <a:off x="154598" y="161522"/>
            <a:ext cx="8834805" cy="4820455"/>
            <a:chOff x="4417375" y="3387150"/>
            <a:chExt cx="1648100" cy="905675"/>
          </a:xfrm>
        </p:grpSpPr>
        <p:sp>
          <p:nvSpPr>
            <p:cNvPr id="299" name="Google Shape;299;p16"/>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6"/>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6"/>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6"/>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6"/>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6"/>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6"/>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6"/>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6"/>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6"/>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solidFill>
          <a:srgbClr val="381E43"/>
        </a:solidFill>
        <a:effectLst/>
      </p:bgPr>
    </p:bg>
    <p:spTree>
      <p:nvGrpSpPr>
        <p:cNvPr id="1" name="Shape 113"/>
        <p:cNvGrpSpPr/>
        <p:nvPr/>
      </p:nvGrpSpPr>
      <p:grpSpPr>
        <a:xfrm>
          <a:off x="0" y="0"/>
          <a:ext cx="0" cy="0"/>
          <a:chOff x="0" y="0"/>
          <a:chExt cx="0" cy="0"/>
        </a:xfrm>
      </p:grpSpPr>
      <p:grpSp>
        <p:nvGrpSpPr>
          <p:cNvPr id="114" name="Google Shape;114;p4"/>
          <p:cNvGrpSpPr/>
          <p:nvPr/>
        </p:nvGrpSpPr>
        <p:grpSpPr>
          <a:xfrm>
            <a:off x="157412" y="161522"/>
            <a:ext cx="8829310" cy="4820455"/>
            <a:chOff x="4417900" y="3387150"/>
            <a:chExt cx="1647075" cy="905675"/>
          </a:xfrm>
        </p:grpSpPr>
        <p:sp>
          <p:nvSpPr>
            <p:cNvPr id="115" name="Google Shape;115;p4"/>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4"/>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117;p4"/>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118" name="Google Shape;118;p4"/>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19" name="Google Shape;119;p4"/>
          <p:cNvSpPr txBox="1">
            <a:spLocks noGrp="1"/>
          </p:cNvSpPr>
          <p:nvPr>
            <p:ph type="body" idx="1"/>
          </p:nvPr>
        </p:nvSpPr>
        <p:spPr>
          <a:xfrm>
            <a:off x="720000" y="1619950"/>
            <a:ext cx="3852000" cy="2983500"/>
          </a:xfrm>
          <a:prstGeom prst="rect">
            <a:avLst/>
          </a:prstGeom>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FFFFFF"/>
              </a:buClr>
              <a:buSzPts val="1600"/>
              <a:buFont typeface="Rubik"/>
              <a:buChar char="●"/>
              <a:defRPr sz="1600">
                <a:solidFill>
                  <a:srgbClr val="FFFFFF"/>
                </a:solidFill>
              </a:defRPr>
            </a:lvl1pPr>
            <a:lvl2pPr marL="914400" lvl="1" indent="-330200">
              <a:lnSpc>
                <a:spcPct val="100000"/>
              </a:lnSpc>
              <a:spcBef>
                <a:spcPts val="0"/>
              </a:spcBef>
              <a:spcAft>
                <a:spcPts val="0"/>
              </a:spcAft>
              <a:buClr>
                <a:srgbClr val="FFFFFF"/>
              </a:buClr>
              <a:buSzPts val="1600"/>
              <a:buFont typeface="Rubik"/>
              <a:buChar char="○"/>
              <a:defRPr>
                <a:solidFill>
                  <a:srgbClr val="FFFFFF"/>
                </a:solidFill>
              </a:defRPr>
            </a:lvl2pPr>
            <a:lvl3pPr marL="1371600" lvl="2" indent="-330200">
              <a:lnSpc>
                <a:spcPct val="100000"/>
              </a:lnSpc>
              <a:spcBef>
                <a:spcPts val="0"/>
              </a:spcBef>
              <a:spcAft>
                <a:spcPts val="0"/>
              </a:spcAft>
              <a:buClr>
                <a:srgbClr val="FFFFFF"/>
              </a:buClr>
              <a:buSzPts val="1600"/>
              <a:buFont typeface="Rubik"/>
              <a:buChar char="■"/>
              <a:defRPr>
                <a:solidFill>
                  <a:srgbClr val="FFFFFF"/>
                </a:solidFill>
              </a:defRPr>
            </a:lvl3pPr>
            <a:lvl4pPr marL="1828800" lvl="3" indent="-330200">
              <a:lnSpc>
                <a:spcPct val="100000"/>
              </a:lnSpc>
              <a:spcBef>
                <a:spcPts val="0"/>
              </a:spcBef>
              <a:spcAft>
                <a:spcPts val="0"/>
              </a:spcAft>
              <a:buClr>
                <a:srgbClr val="FFFFFF"/>
              </a:buClr>
              <a:buSzPts val="1600"/>
              <a:buFont typeface="Rubik"/>
              <a:buChar char="●"/>
              <a:defRPr>
                <a:solidFill>
                  <a:srgbClr val="FFFFFF"/>
                </a:solidFill>
              </a:defRPr>
            </a:lvl4pPr>
            <a:lvl5pPr marL="2286000" lvl="4" indent="-330200">
              <a:lnSpc>
                <a:spcPct val="100000"/>
              </a:lnSpc>
              <a:spcBef>
                <a:spcPts val="0"/>
              </a:spcBef>
              <a:spcAft>
                <a:spcPts val="0"/>
              </a:spcAft>
              <a:buClr>
                <a:srgbClr val="FFFFFF"/>
              </a:buClr>
              <a:buSzPts val="1600"/>
              <a:buFont typeface="Rubik"/>
              <a:buChar char="○"/>
              <a:defRPr>
                <a:solidFill>
                  <a:srgbClr val="FFFFFF"/>
                </a:solidFill>
              </a:defRPr>
            </a:lvl5pPr>
            <a:lvl6pPr marL="2743200" lvl="5" indent="-330200">
              <a:lnSpc>
                <a:spcPct val="100000"/>
              </a:lnSpc>
              <a:spcBef>
                <a:spcPts val="0"/>
              </a:spcBef>
              <a:spcAft>
                <a:spcPts val="0"/>
              </a:spcAft>
              <a:buClr>
                <a:srgbClr val="FFFFFF"/>
              </a:buClr>
              <a:buSzPts val="1600"/>
              <a:buFont typeface="Rubik"/>
              <a:buChar char="■"/>
              <a:defRPr>
                <a:solidFill>
                  <a:srgbClr val="FFFFFF"/>
                </a:solidFill>
              </a:defRPr>
            </a:lvl6pPr>
            <a:lvl7pPr marL="3200400" lvl="6" indent="-330200">
              <a:lnSpc>
                <a:spcPct val="100000"/>
              </a:lnSpc>
              <a:spcBef>
                <a:spcPts val="0"/>
              </a:spcBef>
              <a:spcAft>
                <a:spcPts val="0"/>
              </a:spcAft>
              <a:buClr>
                <a:srgbClr val="FFFFFF"/>
              </a:buClr>
              <a:buSzPts val="1600"/>
              <a:buFont typeface="Rubik"/>
              <a:buChar char="●"/>
              <a:defRPr>
                <a:solidFill>
                  <a:srgbClr val="FFFFFF"/>
                </a:solidFill>
              </a:defRPr>
            </a:lvl7pPr>
            <a:lvl8pPr marL="3657600" lvl="7" indent="-330200">
              <a:lnSpc>
                <a:spcPct val="100000"/>
              </a:lnSpc>
              <a:spcBef>
                <a:spcPts val="0"/>
              </a:spcBef>
              <a:spcAft>
                <a:spcPts val="0"/>
              </a:spcAft>
              <a:buClr>
                <a:srgbClr val="FFFFFF"/>
              </a:buClr>
              <a:buSzPts val="1600"/>
              <a:buFont typeface="Rubik"/>
              <a:buChar char="○"/>
              <a:defRPr>
                <a:solidFill>
                  <a:srgbClr val="FFFFFF"/>
                </a:solidFill>
              </a:defRPr>
            </a:lvl8pPr>
            <a:lvl9pPr marL="4114800" lvl="8" indent="-330200">
              <a:lnSpc>
                <a:spcPct val="100000"/>
              </a:lnSpc>
              <a:spcBef>
                <a:spcPts val="0"/>
              </a:spcBef>
              <a:spcAft>
                <a:spcPts val="0"/>
              </a:spcAft>
              <a:buClr>
                <a:srgbClr val="FFFFFF"/>
              </a:buClr>
              <a:buSzPts val="1600"/>
              <a:buFont typeface="Rubik"/>
              <a:buChar char="■"/>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6"/>
        <p:cNvGrpSpPr/>
        <p:nvPr/>
      </p:nvGrpSpPr>
      <p:grpSpPr>
        <a:xfrm>
          <a:off x="0" y="0"/>
          <a:ext cx="0" cy="0"/>
          <a:chOff x="0" y="0"/>
          <a:chExt cx="0" cy="0"/>
        </a:xfrm>
      </p:grpSpPr>
      <p:sp>
        <p:nvSpPr>
          <p:cNvPr id="137" name="Google Shape;137;p7"/>
          <p:cNvSpPr txBox="1">
            <a:spLocks noGrp="1"/>
          </p:cNvSpPr>
          <p:nvPr>
            <p:ph type="subTitle" idx="1"/>
          </p:nvPr>
        </p:nvSpPr>
        <p:spPr>
          <a:xfrm>
            <a:off x="948425" y="2269625"/>
            <a:ext cx="4262700" cy="168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38" name="Google Shape;138;p7"/>
          <p:cNvGrpSpPr/>
          <p:nvPr/>
        </p:nvGrpSpPr>
        <p:grpSpPr>
          <a:xfrm>
            <a:off x="154598" y="161522"/>
            <a:ext cx="8834805" cy="4820455"/>
            <a:chOff x="4417375" y="3387150"/>
            <a:chExt cx="1648100" cy="905675"/>
          </a:xfrm>
        </p:grpSpPr>
        <p:sp>
          <p:nvSpPr>
            <p:cNvPr id="139" name="Google Shape;139;p7"/>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7"/>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7"/>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7"/>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7"/>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7"/>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7"/>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7"/>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7"/>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7"/>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 name="Google Shape;149;p7"/>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150" name="Google Shape;150;p7"/>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120"/>
        <p:cNvGrpSpPr/>
        <p:nvPr/>
      </p:nvGrpSpPr>
      <p:grpSpPr>
        <a:xfrm>
          <a:off x="0" y="0"/>
          <a:ext cx="0" cy="0"/>
          <a:chOff x="0" y="0"/>
          <a:chExt cx="0" cy="0"/>
        </a:xfrm>
      </p:grpSpPr>
      <p:grpSp>
        <p:nvGrpSpPr>
          <p:cNvPr id="121" name="Google Shape;121;p5"/>
          <p:cNvGrpSpPr/>
          <p:nvPr/>
        </p:nvGrpSpPr>
        <p:grpSpPr>
          <a:xfrm>
            <a:off x="157412" y="161522"/>
            <a:ext cx="8829310" cy="4820455"/>
            <a:chOff x="4417900" y="3387150"/>
            <a:chExt cx="1647075" cy="905675"/>
          </a:xfrm>
        </p:grpSpPr>
        <p:sp>
          <p:nvSpPr>
            <p:cNvPr id="122" name="Google Shape;122;p5"/>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5"/>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 name="Google Shape;124;p5"/>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125" name="Google Shape;125;p5"/>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6" name="Google Shape;126;p5"/>
          <p:cNvSpPr txBox="1">
            <a:spLocks noGrp="1"/>
          </p:cNvSpPr>
          <p:nvPr>
            <p:ph type="subTitle" idx="1"/>
          </p:nvPr>
        </p:nvSpPr>
        <p:spPr>
          <a:xfrm>
            <a:off x="1240025" y="3624638"/>
            <a:ext cx="2729100" cy="82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27" name="Google Shape;127;p5"/>
          <p:cNvSpPr txBox="1">
            <a:spLocks noGrp="1"/>
          </p:cNvSpPr>
          <p:nvPr>
            <p:ph type="subTitle" idx="2"/>
          </p:nvPr>
        </p:nvSpPr>
        <p:spPr>
          <a:xfrm>
            <a:off x="1240025" y="3307375"/>
            <a:ext cx="2739300" cy="46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Sansita ExtraBold" panose="03060802030802020506"/>
              <a:buNone/>
              <a:defRPr sz="2000" b="1">
                <a:solidFill>
                  <a:srgbClr val="FFCC00"/>
                </a:solidFill>
                <a:latin typeface="Sansita" panose="03060502030602020506"/>
                <a:ea typeface="Sansita" panose="03060502030602020506"/>
                <a:cs typeface="Sansita" panose="03060502030602020506"/>
                <a:sym typeface="Sansita" panose="03060502030602020506"/>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28" name="Google Shape;128;p5"/>
          <p:cNvSpPr txBox="1">
            <a:spLocks noGrp="1"/>
          </p:cNvSpPr>
          <p:nvPr>
            <p:ph type="subTitle" idx="3"/>
          </p:nvPr>
        </p:nvSpPr>
        <p:spPr>
          <a:xfrm>
            <a:off x="5164675" y="3624638"/>
            <a:ext cx="2729100" cy="82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9" name="Google Shape;129;p5"/>
          <p:cNvSpPr txBox="1">
            <a:spLocks noGrp="1"/>
          </p:cNvSpPr>
          <p:nvPr>
            <p:ph type="subTitle" idx="4"/>
          </p:nvPr>
        </p:nvSpPr>
        <p:spPr>
          <a:xfrm>
            <a:off x="5164675" y="3307375"/>
            <a:ext cx="2739300" cy="46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Sansita ExtraBold" panose="03060802030802020506"/>
              <a:buNone/>
              <a:defRPr sz="2000" b="1">
                <a:solidFill>
                  <a:srgbClr val="FFCC00"/>
                </a:solidFill>
                <a:latin typeface="Sansita" panose="03060502030602020506"/>
                <a:ea typeface="Sansita" panose="03060502030602020506"/>
                <a:cs typeface="Sansita" panose="03060502030602020506"/>
                <a:sym typeface="Sansita" panose="03060502030602020506"/>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ody 02">
  <p:cSld name="Title + body 02">
    <p:bg>
      <p:bgPr>
        <a:solidFill>
          <a:srgbClr val="381E43"/>
        </a:solidFill>
        <a:effectLst/>
      </p:bgPr>
    </p:bg>
    <p:spTree>
      <p:nvGrpSpPr>
        <p:cNvPr id="1" name="Shape 273"/>
        <p:cNvGrpSpPr/>
        <p:nvPr/>
      </p:nvGrpSpPr>
      <p:grpSpPr>
        <a:xfrm>
          <a:off x="0" y="0"/>
          <a:ext cx="0" cy="0"/>
          <a:chOff x="0" y="0"/>
          <a:chExt cx="0" cy="0"/>
        </a:xfrm>
      </p:grpSpPr>
      <p:grpSp>
        <p:nvGrpSpPr>
          <p:cNvPr id="274" name="Google Shape;274;p15"/>
          <p:cNvGrpSpPr/>
          <p:nvPr/>
        </p:nvGrpSpPr>
        <p:grpSpPr>
          <a:xfrm>
            <a:off x="157412" y="161522"/>
            <a:ext cx="8829310" cy="4820455"/>
            <a:chOff x="157412" y="161522"/>
            <a:chExt cx="8829310" cy="4820455"/>
          </a:xfrm>
        </p:grpSpPr>
        <p:grpSp>
          <p:nvGrpSpPr>
            <p:cNvPr id="275" name="Google Shape;275;p15"/>
            <p:cNvGrpSpPr/>
            <p:nvPr/>
          </p:nvGrpSpPr>
          <p:grpSpPr>
            <a:xfrm>
              <a:off x="240573" y="251073"/>
              <a:ext cx="8677736" cy="4659849"/>
              <a:chOff x="4433925" y="254950"/>
              <a:chExt cx="1618075" cy="875500"/>
            </a:xfrm>
          </p:grpSpPr>
          <p:sp>
            <p:nvSpPr>
              <p:cNvPr id="276" name="Google Shape;276;p15"/>
              <p:cNvSpPr/>
              <p:nvPr/>
            </p:nvSpPr>
            <p:spPr>
              <a:xfrm>
                <a:off x="4449475" y="269675"/>
                <a:ext cx="18350" cy="17675"/>
              </a:xfrm>
              <a:custGeom>
                <a:avLst/>
                <a:gdLst/>
                <a:ahLst/>
                <a:cxnLst/>
                <a:rect l="l" t="t" r="r" b="b"/>
                <a:pathLst>
                  <a:path w="734" h="707" extrusionOk="0">
                    <a:moveTo>
                      <a:pt x="0" y="1"/>
                    </a:moveTo>
                    <a:cubicBezTo>
                      <a:pt x="0" y="1"/>
                      <a:pt x="91" y="500"/>
                      <a:pt x="204" y="623"/>
                    </a:cubicBezTo>
                    <a:cubicBezTo>
                      <a:pt x="265" y="678"/>
                      <a:pt x="341" y="706"/>
                      <a:pt x="416" y="706"/>
                    </a:cubicBezTo>
                    <a:cubicBezTo>
                      <a:pt x="491" y="706"/>
                      <a:pt x="565" y="678"/>
                      <a:pt x="621" y="623"/>
                    </a:cubicBezTo>
                    <a:cubicBezTo>
                      <a:pt x="733" y="500"/>
                      <a:pt x="733" y="317"/>
                      <a:pt x="621" y="205"/>
                    </a:cubicBezTo>
                    <a:cubicBezTo>
                      <a:pt x="509" y="93"/>
                      <a:pt x="0" y="1"/>
                      <a:pt x="0"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5"/>
              <p:cNvSpPr/>
              <p:nvPr/>
            </p:nvSpPr>
            <p:spPr>
              <a:xfrm>
                <a:off x="4433925" y="276050"/>
                <a:ext cx="16325" cy="21400"/>
              </a:xfrm>
              <a:custGeom>
                <a:avLst/>
                <a:gdLst/>
                <a:ahLst/>
                <a:cxnLst/>
                <a:rect l="l" t="t" r="r" b="b"/>
                <a:pathLst>
                  <a:path w="653" h="856" extrusionOk="0">
                    <a:moveTo>
                      <a:pt x="174" y="1"/>
                    </a:moveTo>
                    <a:cubicBezTo>
                      <a:pt x="174" y="1"/>
                      <a:pt x="0" y="490"/>
                      <a:pt x="41" y="642"/>
                    </a:cubicBezTo>
                    <a:cubicBezTo>
                      <a:pt x="75" y="771"/>
                      <a:pt x="195" y="855"/>
                      <a:pt x="324" y="855"/>
                    </a:cubicBezTo>
                    <a:cubicBezTo>
                      <a:pt x="348" y="855"/>
                      <a:pt x="373" y="852"/>
                      <a:pt x="398" y="846"/>
                    </a:cubicBezTo>
                    <a:cubicBezTo>
                      <a:pt x="561" y="805"/>
                      <a:pt x="652" y="642"/>
                      <a:pt x="602" y="490"/>
                    </a:cubicBezTo>
                    <a:cubicBezTo>
                      <a:pt x="561" y="337"/>
                      <a:pt x="174" y="1"/>
                      <a:pt x="17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5"/>
              <p:cNvSpPr/>
              <p:nvPr/>
            </p:nvSpPr>
            <p:spPr>
              <a:xfrm>
                <a:off x="4456075" y="254950"/>
                <a:ext cx="22175" cy="14500"/>
              </a:xfrm>
              <a:custGeom>
                <a:avLst/>
                <a:gdLst/>
                <a:ahLst/>
                <a:cxnLst/>
                <a:rect l="l" t="t" r="r" b="b"/>
                <a:pathLst>
                  <a:path w="887" h="580" extrusionOk="0">
                    <a:moveTo>
                      <a:pt x="559" y="0"/>
                    </a:moveTo>
                    <a:cubicBezTo>
                      <a:pt x="364" y="0"/>
                      <a:pt x="1" y="132"/>
                      <a:pt x="1" y="132"/>
                    </a:cubicBezTo>
                    <a:cubicBezTo>
                      <a:pt x="1" y="132"/>
                      <a:pt x="327" y="529"/>
                      <a:pt x="490" y="570"/>
                    </a:cubicBezTo>
                    <a:cubicBezTo>
                      <a:pt x="514" y="576"/>
                      <a:pt x="539" y="579"/>
                      <a:pt x="564" y="579"/>
                    </a:cubicBezTo>
                    <a:cubicBezTo>
                      <a:pt x="691" y="579"/>
                      <a:pt x="812" y="494"/>
                      <a:pt x="846" y="366"/>
                    </a:cubicBezTo>
                    <a:cubicBezTo>
                      <a:pt x="886" y="203"/>
                      <a:pt x="795" y="51"/>
                      <a:pt x="632" y="10"/>
                    </a:cubicBezTo>
                    <a:cubicBezTo>
                      <a:pt x="612" y="3"/>
                      <a:pt x="587" y="0"/>
                      <a:pt x="559"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5"/>
              <p:cNvSpPr/>
              <p:nvPr/>
            </p:nvSpPr>
            <p:spPr>
              <a:xfrm>
                <a:off x="6018100" y="269675"/>
                <a:ext cx="18350" cy="17675"/>
              </a:xfrm>
              <a:custGeom>
                <a:avLst/>
                <a:gdLst/>
                <a:ahLst/>
                <a:cxnLst/>
                <a:rect l="l" t="t" r="r" b="b"/>
                <a:pathLst>
                  <a:path w="734" h="707" extrusionOk="0">
                    <a:moveTo>
                      <a:pt x="734" y="1"/>
                    </a:moveTo>
                    <a:cubicBezTo>
                      <a:pt x="734" y="1"/>
                      <a:pt x="225" y="93"/>
                      <a:pt x="113" y="205"/>
                    </a:cubicBezTo>
                    <a:cubicBezTo>
                      <a:pt x="1" y="317"/>
                      <a:pt x="1" y="500"/>
                      <a:pt x="113" y="623"/>
                    </a:cubicBezTo>
                    <a:cubicBezTo>
                      <a:pt x="169" y="678"/>
                      <a:pt x="243" y="706"/>
                      <a:pt x="318" y="706"/>
                    </a:cubicBezTo>
                    <a:cubicBezTo>
                      <a:pt x="393" y="706"/>
                      <a:pt x="469" y="678"/>
                      <a:pt x="530" y="623"/>
                    </a:cubicBezTo>
                    <a:cubicBezTo>
                      <a:pt x="643" y="500"/>
                      <a:pt x="734" y="1"/>
                      <a:pt x="73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5"/>
              <p:cNvSpPr/>
              <p:nvPr/>
            </p:nvSpPr>
            <p:spPr>
              <a:xfrm>
                <a:off x="6035675" y="276050"/>
                <a:ext cx="16325" cy="21400"/>
              </a:xfrm>
              <a:custGeom>
                <a:avLst/>
                <a:gdLst/>
                <a:ahLst/>
                <a:cxnLst/>
                <a:rect l="l" t="t" r="r" b="b"/>
                <a:pathLst>
                  <a:path w="653" h="856" extrusionOk="0">
                    <a:moveTo>
                      <a:pt x="479" y="1"/>
                    </a:moveTo>
                    <a:cubicBezTo>
                      <a:pt x="479" y="1"/>
                      <a:pt x="92" y="337"/>
                      <a:pt x="51" y="490"/>
                    </a:cubicBezTo>
                    <a:cubicBezTo>
                      <a:pt x="1" y="642"/>
                      <a:pt x="103" y="805"/>
                      <a:pt x="255" y="846"/>
                    </a:cubicBezTo>
                    <a:cubicBezTo>
                      <a:pt x="280" y="852"/>
                      <a:pt x="305" y="855"/>
                      <a:pt x="329" y="855"/>
                    </a:cubicBezTo>
                    <a:cubicBezTo>
                      <a:pt x="457" y="855"/>
                      <a:pt x="578" y="771"/>
                      <a:pt x="612" y="642"/>
                    </a:cubicBezTo>
                    <a:cubicBezTo>
                      <a:pt x="652" y="490"/>
                      <a:pt x="479" y="1"/>
                      <a:pt x="47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5"/>
              <p:cNvSpPr/>
              <p:nvPr/>
            </p:nvSpPr>
            <p:spPr>
              <a:xfrm>
                <a:off x="6007675" y="254950"/>
                <a:ext cx="22175" cy="14500"/>
              </a:xfrm>
              <a:custGeom>
                <a:avLst/>
                <a:gdLst/>
                <a:ahLst/>
                <a:cxnLst/>
                <a:rect l="l" t="t" r="r" b="b"/>
                <a:pathLst>
                  <a:path w="887" h="580" extrusionOk="0">
                    <a:moveTo>
                      <a:pt x="328" y="0"/>
                    </a:moveTo>
                    <a:cubicBezTo>
                      <a:pt x="299" y="0"/>
                      <a:pt x="274" y="3"/>
                      <a:pt x="255" y="10"/>
                    </a:cubicBezTo>
                    <a:cubicBezTo>
                      <a:pt x="92" y="51"/>
                      <a:pt x="0" y="203"/>
                      <a:pt x="41" y="366"/>
                    </a:cubicBezTo>
                    <a:cubicBezTo>
                      <a:pt x="75" y="494"/>
                      <a:pt x="195" y="579"/>
                      <a:pt x="323" y="579"/>
                    </a:cubicBezTo>
                    <a:cubicBezTo>
                      <a:pt x="348" y="579"/>
                      <a:pt x="373" y="576"/>
                      <a:pt x="397" y="570"/>
                    </a:cubicBezTo>
                    <a:cubicBezTo>
                      <a:pt x="560" y="529"/>
                      <a:pt x="886" y="132"/>
                      <a:pt x="886" y="132"/>
                    </a:cubicBezTo>
                    <a:cubicBezTo>
                      <a:pt x="886" y="132"/>
                      <a:pt x="523" y="0"/>
                      <a:pt x="328"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5"/>
              <p:cNvSpPr/>
              <p:nvPr/>
            </p:nvSpPr>
            <p:spPr>
              <a:xfrm>
                <a:off x="4449475" y="1098125"/>
                <a:ext cx="18350" cy="17675"/>
              </a:xfrm>
              <a:custGeom>
                <a:avLst/>
                <a:gdLst/>
                <a:ahLst/>
                <a:cxnLst/>
                <a:rect l="l" t="t" r="r" b="b"/>
                <a:pathLst>
                  <a:path w="734" h="707" extrusionOk="0">
                    <a:moveTo>
                      <a:pt x="416" y="1"/>
                    </a:moveTo>
                    <a:cubicBezTo>
                      <a:pt x="341" y="1"/>
                      <a:pt x="265" y="29"/>
                      <a:pt x="204" y="84"/>
                    </a:cubicBezTo>
                    <a:cubicBezTo>
                      <a:pt x="91" y="207"/>
                      <a:pt x="0" y="706"/>
                      <a:pt x="0" y="706"/>
                    </a:cubicBezTo>
                    <a:cubicBezTo>
                      <a:pt x="0" y="706"/>
                      <a:pt x="509" y="614"/>
                      <a:pt x="621" y="502"/>
                    </a:cubicBezTo>
                    <a:cubicBezTo>
                      <a:pt x="733" y="390"/>
                      <a:pt x="733" y="207"/>
                      <a:pt x="621" y="84"/>
                    </a:cubicBezTo>
                    <a:cubicBezTo>
                      <a:pt x="565" y="29"/>
                      <a:pt x="491" y="1"/>
                      <a:pt x="416"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5"/>
              <p:cNvSpPr/>
              <p:nvPr/>
            </p:nvSpPr>
            <p:spPr>
              <a:xfrm>
                <a:off x="4433925" y="1088025"/>
                <a:ext cx="16325" cy="21400"/>
              </a:xfrm>
              <a:custGeom>
                <a:avLst/>
                <a:gdLst/>
                <a:ahLst/>
                <a:cxnLst/>
                <a:rect l="l" t="t" r="r" b="b"/>
                <a:pathLst>
                  <a:path w="653" h="856" extrusionOk="0">
                    <a:moveTo>
                      <a:pt x="324" y="1"/>
                    </a:moveTo>
                    <a:cubicBezTo>
                      <a:pt x="195" y="1"/>
                      <a:pt x="75" y="85"/>
                      <a:pt x="41" y="214"/>
                    </a:cubicBezTo>
                    <a:cubicBezTo>
                      <a:pt x="0" y="366"/>
                      <a:pt x="174" y="855"/>
                      <a:pt x="174" y="855"/>
                    </a:cubicBezTo>
                    <a:cubicBezTo>
                      <a:pt x="174" y="855"/>
                      <a:pt x="561" y="519"/>
                      <a:pt x="602" y="366"/>
                    </a:cubicBezTo>
                    <a:cubicBezTo>
                      <a:pt x="652" y="214"/>
                      <a:pt x="561" y="51"/>
                      <a:pt x="398" y="10"/>
                    </a:cubicBezTo>
                    <a:cubicBezTo>
                      <a:pt x="373" y="4"/>
                      <a:pt x="348" y="1"/>
                      <a:pt x="32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5"/>
              <p:cNvSpPr/>
              <p:nvPr/>
            </p:nvSpPr>
            <p:spPr>
              <a:xfrm>
                <a:off x="4456075" y="1116025"/>
                <a:ext cx="22175" cy="14425"/>
              </a:xfrm>
              <a:custGeom>
                <a:avLst/>
                <a:gdLst/>
                <a:ahLst/>
                <a:cxnLst/>
                <a:rect l="l" t="t" r="r" b="b"/>
                <a:pathLst>
                  <a:path w="887" h="577" extrusionOk="0">
                    <a:moveTo>
                      <a:pt x="564" y="1"/>
                    </a:moveTo>
                    <a:cubicBezTo>
                      <a:pt x="539" y="1"/>
                      <a:pt x="514" y="4"/>
                      <a:pt x="490" y="11"/>
                    </a:cubicBezTo>
                    <a:cubicBezTo>
                      <a:pt x="327" y="51"/>
                      <a:pt x="1" y="448"/>
                      <a:pt x="1" y="448"/>
                    </a:cubicBezTo>
                    <a:cubicBezTo>
                      <a:pt x="1" y="448"/>
                      <a:pt x="379" y="577"/>
                      <a:pt x="570" y="577"/>
                    </a:cubicBezTo>
                    <a:cubicBezTo>
                      <a:pt x="594" y="577"/>
                      <a:pt x="615" y="575"/>
                      <a:pt x="632" y="570"/>
                    </a:cubicBezTo>
                    <a:cubicBezTo>
                      <a:pt x="795" y="530"/>
                      <a:pt x="886" y="377"/>
                      <a:pt x="846" y="214"/>
                    </a:cubicBezTo>
                    <a:cubicBezTo>
                      <a:pt x="812" y="86"/>
                      <a:pt x="691" y="1"/>
                      <a:pt x="56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15"/>
              <p:cNvSpPr/>
              <p:nvPr/>
            </p:nvSpPr>
            <p:spPr>
              <a:xfrm>
                <a:off x="6018100" y="1098125"/>
                <a:ext cx="18350" cy="17675"/>
              </a:xfrm>
              <a:custGeom>
                <a:avLst/>
                <a:gdLst/>
                <a:ahLst/>
                <a:cxnLst/>
                <a:rect l="l" t="t" r="r" b="b"/>
                <a:pathLst>
                  <a:path w="734" h="707" extrusionOk="0">
                    <a:moveTo>
                      <a:pt x="318" y="1"/>
                    </a:moveTo>
                    <a:cubicBezTo>
                      <a:pt x="243" y="1"/>
                      <a:pt x="169" y="29"/>
                      <a:pt x="113" y="84"/>
                    </a:cubicBezTo>
                    <a:cubicBezTo>
                      <a:pt x="1" y="207"/>
                      <a:pt x="1" y="390"/>
                      <a:pt x="113" y="502"/>
                    </a:cubicBezTo>
                    <a:cubicBezTo>
                      <a:pt x="225" y="614"/>
                      <a:pt x="734" y="706"/>
                      <a:pt x="734" y="706"/>
                    </a:cubicBezTo>
                    <a:cubicBezTo>
                      <a:pt x="734" y="706"/>
                      <a:pt x="643" y="207"/>
                      <a:pt x="530" y="84"/>
                    </a:cubicBezTo>
                    <a:cubicBezTo>
                      <a:pt x="469" y="29"/>
                      <a:pt x="393" y="1"/>
                      <a:pt x="318"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5"/>
              <p:cNvSpPr/>
              <p:nvPr/>
            </p:nvSpPr>
            <p:spPr>
              <a:xfrm>
                <a:off x="6035675" y="1088025"/>
                <a:ext cx="16325" cy="21400"/>
              </a:xfrm>
              <a:custGeom>
                <a:avLst/>
                <a:gdLst/>
                <a:ahLst/>
                <a:cxnLst/>
                <a:rect l="l" t="t" r="r" b="b"/>
                <a:pathLst>
                  <a:path w="653" h="856" extrusionOk="0">
                    <a:moveTo>
                      <a:pt x="329" y="1"/>
                    </a:moveTo>
                    <a:cubicBezTo>
                      <a:pt x="305" y="1"/>
                      <a:pt x="280" y="4"/>
                      <a:pt x="255" y="10"/>
                    </a:cubicBezTo>
                    <a:cubicBezTo>
                      <a:pt x="103" y="51"/>
                      <a:pt x="1" y="214"/>
                      <a:pt x="51" y="366"/>
                    </a:cubicBezTo>
                    <a:cubicBezTo>
                      <a:pt x="92" y="519"/>
                      <a:pt x="479" y="855"/>
                      <a:pt x="479" y="855"/>
                    </a:cubicBezTo>
                    <a:cubicBezTo>
                      <a:pt x="479" y="855"/>
                      <a:pt x="652" y="366"/>
                      <a:pt x="612" y="214"/>
                    </a:cubicBezTo>
                    <a:cubicBezTo>
                      <a:pt x="578" y="85"/>
                      <a:pt x="457" y="1"/>
                      <a:pt x="32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5"/>
              <p:cNvSpPr/>
              <p:nvPr/>
            </p:nvSpPr>
            <p:spPr>
              <a:xfrm>
                <a:off x="6007675" y="1116025"/>
                <a:ext cx="22175" cy="14425"/>
              </a:xfrm>
              <a:custGeom>
                <a:avLst/>
                <a:gdLst/>
                <a:ahLst/>
                <a:cxnLst/>
                <a:rect l="l" t="t" r="r" b="b"/>
                <a:pathLst>
                  <a:path w="887" h="577" extrusionOk="0">
                    <a:moveTo>
                      <a:pt x="323" y="1"/>
                    </a:moveTo>
                    <a:cubicBezTo>
                      <a:pt x="195" y="1"/>
                      <a:pt x="75" y="86"/>
                      <a:pt x="41" y="214"/>
                    </a:cubicBezTo>
                    <a:cubicBezTo>
                      <a:pt x="0" y="377"/>
                      <a:pt x="92" y="530"/>
                      <a:pt x="255" y="570"/>
                    </a:cubicBezTo>
                    <a:cubicBezTo>
                      <a:pt x="272" y="575"/>
                      <a:pt x="293" y="577"/>
                      <a:pt x="317" y="577"/>
                    </a:cubicBezTo>
                    <a:cubicBezTo>
                      <a:pt x="508" y="577"/>
                      <a:pt x="886" y="448"/>
                      <a:pt x="886" y="448"/>
                    </a:cubicBezTo>
                    <a:cubicBezTo>
                      <a:pt x="886" y="448"/>
                      <a:pt x="560" y="51"/>
                      <a:pt x="397" y="11"/>
                    </a:cubicBezTo>
                    <a:cubicBezTo>
                      <a:pt x="373" y="4"/>
                      <a:pt x="348" y="1"/>
                      <a:pt x="323"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8" name="Google Shape;288;p15"/>
            <p:cNvGrpSpPr/>
            <p:nvPr/>
          </p:nvGrpSpPr>
          <p:grpSpPr>
            <a:xfrm>
              <a:off x="157412" y="161522"/>
              <a:ext cx="8829310" cy="4820455"/>
              <a:chOff x="4417900" y="3387150"/>
              <a:chExt cx="1647075" cy="905675"/>
            </a:xfrm>
          </p:grpSpPr>
          <p:sp>
            <p:nvSpPr>
              <p:cNvPr id="289" name="Google Shape;289;p15"/>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5"/>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1" name="Google Shape;291;p15"/>
          <p:cNvSpPr txBox="1">
            <a:spLocks noGrp="1"/>
          </p:cNvSpPr>
          <p:nvPr>
            <p:ph type="subTitle" idx="1"/>
          </p:nvPr>
        </p:nvSpPr>
        <p:spPr>
          <a:xfrm>
            <a:off x="4572000" y="1871400"/>
            <a:ext cx="3846900" cy="21771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None/>
              <a:defRPr>
                <a:solidFill>
                  <a:srgbClr val="FFFFFF"/>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92" name="Google Shape;292;p15"/>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293" name="Google Shape;293;p15"/>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grpSp>
        <p:nvGrpSpPr>
          <p:cNvPr id="152" name="Google Shape;152;p8"/>
          <p:cNvGrpSpPr/>
          <p:nvPr/>
        </p:nvGrpSpPr>
        <p:grpSpPr>
          <a:xfrm>
            <a:off x="154598" y="161522"/>
            <a:ext cx="8834805" cy="4820455"/>
            <a:chOff x="4417375" y="3387150"/>
            <a:chExt cx="1648100" cy="905675"/>
          </a:xfrm>
        </p:grpSpPr>
        <p:sp>
          <p:nvSpPr>
            <p:cNvPr id="153" name="Google Shape;153;p8"/>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8"/>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8"/>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8"/>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8"/>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8"/>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8"/>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8"/>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8"/>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8"/>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3" name="Google Shape;163;p8"/>
          <p:cNvSpPr txBox="1">
            <a:spLocks noGrp="1"/>
          </p:cNvSpPr>
          <p:nvPr>
            <p:ph type="title"/>
          </p:nvPr>
        </p:nvSpPr>
        <p:spPr>
          <a:xfrm>
            <a:off x="720000" y="1933225"/>
            <a:ext cx="7704000" cy="12465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4" name="Google Shape;164;p8"/>
          <p:cNvSpPr/>
          <p:nvPr/>
        </p:nvSpPr>
        <p:spPr>
          <a:xfrm>
            <a:off x="78075" y="3003425"/>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8"/>
          <p:cNvSpPr/>
          <p:nvPr/>
        </p:nvSpPr>
        <p:spPr>
          <a:xfrm>
            <a:off x="8861000" y="3003425"/>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8"/>
          <p:cNvSpPr txBox="1">
            <a:spLocks noGrp="1"/>
          </p:cNvSpPr>
          <p:nvPr>
            <p:ph type="subTitle" idx="1"/>
          </p:nvPr>
        </p:nvSpPr>
        <p:spPr>
          <a:xfrm>
            <a:off x="722150" y="3605700"/>
            <a:ext cx="5016000" cy="693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7"/>
        <p:cNvGrpSpPr/>
        <p:nvPr/>
      </p:nvGrpSpPr>
      <p:grpSpPr>
        <a:xfrm>
          <a:off x="0" y="0"/>
          <a:ext cx="0" cy="0"/>
          <a:chOff x="0" y="0"/>
          <a:chExt cx="0" cy="0"/>
        </a:xfrm>
      </p:grpSpPr>
      <p:grpSp>
        <p:nvGrpSpPr>
          <p:cNvPr id="168" name="Google Shape;168;p9"/>
          <p:cNvGrpSpPr/>
          <p:nvPr/>
        </p:nvGrpSpPr>
        <p:grpSpPr>
          <a:xfrm>
            <a:off x="154598" y="161522"/>
            <a:ext cx="8834805" cy="4820455"/>
            <a:chOff x="4417375" y="3387150"/>
            <a:chExt cx="1648100" cy="905675"/>
          </a:xfrm>
        </p:grpSpPr>
        <p:sp>
          <p:nvSpPr>
            <p:cNvPr id="169" name="Google Shape;169;p9"/>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9"/>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9"/>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9"/>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9"/>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9"/>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9"/>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9"/>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9"/>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9"/>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9" name="Google Shape;179;p9"/>
          <p:cNvSpPr/>
          <p:nvPr/>
        </p:nvSpPr>
        <p:spPr>
          <a:xfrm>
            <a:off x="89625" y="2186250"/>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9"/>
          <p:cNvSpPr txBox="1">
            <a:spLocks noGrp="1"/>
          </p:cNvSpPr>
          <p:nvPr>
            <p:ph type="title"/>
          </p:nvPr>
        </p:nvSpPr>
        <p:spPr>
          <a:xfrm>
            <a:off x="1265787" y="2872000"/>
            <a:ext cx="2679600" cy="68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highlight>
                  <a:srgbClr val="2E9EBC"/>
                </a:high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1" name="Google Shape;18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fld>
            <a:endParaRPr lang="en-GB"/>
          </a:p>
        </p:txBody>
      </p:sp>
      <p:sp>
        <p:nvSpPr>
          <p:cNvPr id="182" name="Google Shape;182;p9"/>
          <p:cNvSpPr txBox="1">
            <a:spLocks noGrp="1"/>
          </p:cNvSpPr>
          <p:nvPr>
            <p:ph type="title" idx="2" hasCustomPrompt="1"/>
          </p:nvPr>
        </p:nvSpPr>
        <p:spPr>
          <a:xfrm>
            <a:off x="1341974" y="1088400"/>
            <a:ext cx="2679600" cy="1267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3" name="Google Shape;183;p9"/>
          <p:cNvSpPr txBox="1">
            <a:spLocks noGrp="1"/>
          </p:cNvSpPr>
          <p:nvPr>
            <p:ph type="subTitle" idx="1"/>
          </p:nvPr>
        </p:nvSpPr>
        <p:spPr>
          <a:xfrm>
            <a:off x="1257625" y="3560500"/>
            <a:ext cx="2679600" cy="688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84" name="Google Shape;184;p9"/>
          <p:cNvSpPr/>
          <p:nvPr/>
        </p:nvSpPr>
        <p:spPr>
          <a:xfrm>
            <a:off x="6858475" y="87825"/>
            <a:ext cx="2225100" cy="50556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85" name="Google Shape;185;p9"/>
          <p:cNvCxnSpPr/>
          <p:nvPr/>
        </p:nvCxnSpPr>
        <p:spPr>
          <a:xfrm rot="10800000">
            <a:off x="-196239" y="2571750"/>
            <a:ext cx="5776800" cy="0"/>
          </a:xfrm>
          <a:prstGeom prst="straightConnector1">
            <a:avLst/>
          </a:prstGeom>
          <a:noFill/>
          <a:ln w="38100" cap="flat" cmpd="sng">
            <a:solidFill>
              <a:srgbClr val="2E9EBC"/>
            </a:solidFill>
            <a:prstDash val="solid"/>
            <a:round/>
            <a:headEnd type="none" w="med" len="med"/>
            <a:tailEnd type="none" w="med" len="med"/>
          </a:ln>
        </p:spPr>
      </p:cxnSp>
      <p:grpSp>
        <p:nvGrpSpPr>
          <p:cNvPr id="186" name="Google Shape;186;p9"/>
          <p:cNvGrpSpPr/>
          <p:nvPr/>
        </p:nvGrpSpPr>
        <p:grpSpPr>
          <a:xfrm rot="-5400000" flipH="1">
            <a:off x="4517419" y="668560"/>
            <a:ext cx="5751333" cy="3806379"/>
            <a:chOff x="783400" y="1944275"/>
            <a:chExt cx="545150" cy="360825"/>
          </a:xfrm>
        </p:grpSpPr>
        <p:sp>
          <p:nvSpPr>
            <p:cNvPr id="187" name="Google Shape;187;p9"/>
            <p:cNvSpPr/>
            <p:nvPr/>
          </p:nvSpPr>
          <p:spPr>
            <a:xfrm>
              <a:off x="929300" y="1944275"/>
              <a:ext cx="253600" cy="360825"/>
            </a:xfrm>
            <a:custGeom>
              <a:avLst/>
              <a:gdLst/>
              <a:ahLst/>
              <a:cxnLst/>
              <a:rect l="l" t="t" r="r" b="b"/>
              <a:pathLst>
                <a:path w="10144" h="14433" extrusionOk="0">
                  <a:moveTo>
                    <a:pt x="5072" y="0"/>
                  </a:moveTo>
                  <a:cubicBezTo>
                    <a:pt x="5072" y="0"/>
                    <a:pt x="30" y="5724"/>
                    <a:pt x="0" y="14432"/>
                  </a:cubicBezTo>
                  <a:lnTo>
                    <a:pt x="10144" y="14432"/>
                  </a:lnTo>
                  <a:cubicBezTo>
                    <a:pt x="10113" y="5724"/>
                    <a:pt x="5072" y="0"/>
                    <a:pt x="507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9"/>
            <p:cNvSpPr/>
            <p:nvPr/>
          </p:nvSpPr>
          <p:spPr>
            <a:xfrm>
              <a:off x="854450" y="1961075"/>
              <a:ext cx="143100" cy="344025"/>
            </a:xfrm>
            <a:custGeom>
              <a:avLst/>
              <a:gdLst/>
              <a:ahLst/>
              <a:cxnLst/>
              <a:rect l="l" t="t" r="r" b="b"/>
              <a:pathLst>
                <a:path w="5724" h="13761" extrusionOk="0">
                  <a:moveTo>
                    <a:pt x="2994" y="0"/>
                  </a:moveTo>
                  <a:cubicBezTo>
                    <a:pt x="2994" y="0"/>
                    <a:pt x="0" y="6040"/>
                    <a:pt x="1487" y="13760"/>
                  </a:cubicBezTo>
                  <a:lnTo>
                    <a:pt x="2719" y="13760"/>
                  </a:lnTo>
                  <a:cubicBezTo>
                    <a:pt x="2739" y="8902"/>
                    <a:pt x="4318" y="4940"/>
                    <a:pt x="5724" y="2374"/>
                  </a:cubicBezTo>
                  <a:cubicBezTo>
                    <a:pt x="4185" y="795"/>
                    <a:pt x="2994" y="0"/>
                    <a:pt x="2994"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9"/>
            <p:cNvSpPr/>
            <p:nvPr/>
          </p:nvSpPr>
          <p:spPr>
            <a:xfrm>
              <a:off x="783400" y="2009950"/>
              <a:ext cx="109000" cy="295150"/>
            </a:xfrm>
            <a:custGeom>
              <a:avLst/>
              <a:gdLst/>
              <a:ahLst/>
              <a:cxnLst/>
              <a:rect l="l" t="t" r="r" b="b"/>
              <a:pathLst>
                <a:path w="4360" h="11806" extrusionOk="0">
                  <a:moveTo>
                    <a:pt x="1111" y="1"/>
                  </a:moveTo>
                  <a:cubicBezTo>
                    <a:pt x="1111" y="1"/>
                    <a:pt x="0" y="5480"/>
                    <a:pt x="2404" y="11805"/>
                  </a:cubicBezTo>
                  <a:lnTo>
                    <a:pt x="4054" y="11805"/>
                  </a:lnTo>
                  <a:cubicBezTo>
                    <a:pt x="3280" y="7731"/>
                    <a:pt x="3748" y="4115"/>
                    <a:pt x="4359" y="1590"/>
                  </a:cubicBezTo>
                  <a:cubicBezTo>
                    <a:pt x="2465" y="460"/>
                    <a:pt x="1111" y="1"/>
                    <a:pt x="111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9"/>
            <p:cNvSpPr/>
            <p:nvPr/>
          </p:nvSpPr>
          <p:spPr>
            <a:xfrm>
              <a:off x="804525" y="2178500"/>
              <a:ext cx="32125" cy="126600"/>
            </a:xfrm>
            <a:custGeom>
              <a:avLst/>
              <a:gdLst/>
              <a:ahLst/>
              <a:cxnLst/>
              <a:rect l="l" t="t" r="r" b="b"/>
              <a:pathLst>
                <a:path w="1285" h="5064" extrusionOk="0">
                  <a:moveTo>
                    <a:pt x="1" y="1"/>
                  </a:moveTo>
                  <a:lnTo>
                    <a:pt x="1" y="5063"/>
                  </a:lnTo>
                  <a:lnTo>
                    <a:pt x="1284" y="5063"/>
                  </a:lnTo>
                  <a:cubicBezTo>
                    <a:pt x="612" y="3280"/>
                    <a:pt x="214" y="1549"/>
                    <a:pt x="1"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9"/>
            <p:cNvSpPr/>
            <p:nvPr/>
          </p:nvSpPr>
          <p:spPr>
            <a:xfrm>
              <a:off x="1114650" y="1961075"/>
              <a:ext cx="143125" cy="344025"/>
            </a:xfrm>
            <a:custGeom>
              <a:avLst/>
              <a:gdLst/>
              <a:ahLst/>
              <a:cxnLst/>
              <a:rect l="l" t="t" r="r" b="b"/>
              <a:pathLst>
                <a:path w="5725" h="13761" extrusionOk="0">
                  <a:moveTo>
                    <a:pt x="2730" y="0"/>
                  </a:moveTo>
                  <a:cubicBezTo>
                    <a:pt x="2730" y="0"/>
                    <a:pt x="1538" y="795"/>
                    <a:pt x="0" y="2374"/>
                  </a:cubicBezTo>
                  <a:cubicBezTo>
                    <a:pt x="1406" y="4940"/>
                    <a:pt x="2984" y="8902"/>
                    <a:pt x="3004" y="13760"/>
                  </a:cubicBezTo>
                  <a:lnTo>
                    <a:pt x="4237" y="13760"/>
                  </a:lnTo>
                  <a:cubicBezTo>
                    <a:pt x="5724" y="6040"/>
                    <a:pt x="2730" y="0"/>
                    <a:pt x="273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9"/>
            <p:cNvSpPr/>
            <p:nvPr/>
          </p:nvSpPr>
          <p:spPr>
            <a:xfrm>
              <a:off x="1219800" y="2009950"/>
              <a:ext cx="108750" cy="295150"/>
            </a:xfrm>
            <a:custGeom>
              <a:avLst/>
              <a:gdLst/>
              <a:ahLst/>
              <a:cxnLst/>
              <a:rect l="l" t="t" r="r" b="b"/>
              <a:pathLst>
                <a:path w="4350" h="11806" extrusionOk="0">
                  <a:moveTo>
                    <a:pt x="3249" y="1"/>
                  </a:moveTo>
                  <a:cubicBezTo>
                    <a:pt x="3249" y="1"/>
                    <a:pt x="1894" y="460"/>
                    <a:pt x="0" y="1590"/>
                  </a:cubicBezTo>
                  <a:cubicBezTo>
                    <a:pt x="611" y="4115"/>
                    <a:pt x="1080" y="7731"/>
                    <a:pt x="306" y="11805"/>
                  </a:cubicBezTo>
                  <a:lnTo>
                    <a:pt x="1956" y="11805"/>
                  </a:lnTo>
                  <a:cubicBezTo>
                    <a:pt x="4349" y="5480"/>
                    <a:pt x="3249" y="1"/>
                    <a:pt x="3249"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9"/>
            <p:cNvSpPr/>
            <p:nvPr/>
          </p:nvSpPr>
          <p:spPr>
            <a:xfrm>
              <a:off x="1275550" y="2165525"/>
              <a:ext cx="33900" cy="139575"/>
            </a:xfrm>
            <a:custGeom>
              <a:avLst/>
              <a:gdLst/>
              <a:ahLst/>
              <a:cxnLst/>
              <a:rect l="l" t="t" r="r" b="b"/>
              <a:pathLst>
                <a:path w="1356" h="5583" extrusionOk="0">
                  <a:moveTo>
                    <a:pt x="1355" y="1"/>
                  </a:moveTo>
                  <a:cubicBezTo>
                    <a:pt x="1151" y="1681"/>
                    <a:pt x="744" y="3596"/>
                    <a:pt x="1" y="5582"/>
                  </a:cubicBezTo>
                  <a:lnTo>
                    <a:pt x="1355" y="5582"/>
                  </a:lnTo>
                  <a:lnTo>
                    <a:pt x="1355"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23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ody 01">
  <p:cSld name="TITLE_AND_BODY_1">
    <p:bg>
      <p:bgPr>
        <a:solidFill>
          <a:srgbClr val="381E43"/>
        </a:solidFill>
        <a:effectLst/>
      </p:bgPr>
    </p:bg>
    <p:spTree>
      <p:nvGrpSpPr>
        <p:cNvPr id="1" name="Shape 266"/>
        <p:cNvGrpSpPr/>
        <p:nvPr/>
      </p:nvGrpSpPr>
      <p:grpSpPr>
        <a:xfrm>
          <a:off x="0" y="0"/>
          <a:ext cx="0" cy="0"/>
          <a:chOff x="0" y="0"/>
          <a:chExt cx="0" cy="0"/>
        </a:xfrm>
      </p:grpSpPr>
      <p:grpSp>
        <p:nvGrpSpPr>
          <p:cNvPr id="267" name="Google Shape;267;p14"/>
          <p:cNvGrpSpPr/>
          <p:nvPr/>
        </p:nvGrpSpPr>
        <p:grpSpPr>
          <a:xfrm>
            <a:off x="157412" y="161522"/>
            <a:ext cx="8829310" cy="4820455"/>
            <a:chOff x="4417900" y="3387150"/>
            <a:chExt cx="1647075" cy="905675"/>
          </a:xfrm>
        </p:grpSpPr>
        <p:sp>
          <p:nvSpPr>
            <p:cNvPr id="268" name="Google Shape;268;p14"/>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4"/>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0" name="Google Shape;270;p14"/>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271" name="Google Shape;271;p14"/>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272" name="Google Shape;272;p14"/>
          <p:cNvSpPr txBox="1">
            <a:spLocks noGrp="1"/>
          </p:cNvSpPr>
          <p:nvPr>
            <p:ph type="subTitle" idx="1"/>
          </p:nvPr>
        </p:nvSpPr>
        <p:spPr>
          <a:xfrm>
            <a:off x="735150" y="1324729"/>
            <a:ext cx="7704000" cy="3323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Char char="●"/>
              <a:defRPr sz="1200"/>
            </a:lvl1pPr>
            <a:lvl2pPr lvl="1" rtl="0">
              <a:spcBef>
                <a:spcPts val="0"/>
              </a:spcBef>
              <a:spcAft>
                <a:spcPts val="0"/>
              </a:spcAft>
              <a:buClr>
                <a:schemeClr val="lt1"/>
              </a:buClr>
              <a:buSzPts val="1600"/>
              <a:buChar char="○"/>
              <a:defRPr/>
            </a:lvl2pPr>
            <a:lvl3pPr lvl="2" rtl="0">
              <a:spcBef>
                <a:spcPts val="0"/>
              </a:spcBef>
              <a:spcAft>
                <a:spcPts val="0"/>
              </a:spcAft>
              <a:buClr>
                <a:schemeClr val="lt1"/>
              </a:buClr>
              <a:buSzPts val="1600"/>
              <a:buChar char="■"/>
              <a:defRPr/>
            </a:lvl3pPr>
            <a:lvl4pPr lvl="3" rtl="0">
              <a:spcBef>
                <a:spcPts val="0"/>
              </a:spcBef>
              <a:spcAft>
                <a:spcPts val="0"/>
              </a:spcAft>
              <a:buClr>
                <a:schemeClr val="lt1"/>
              </a:buClr>
              <a:buSzPts val="1600"/>
              <a:buChar char="●"/>
              <a:defRPr/>
            </a:lvl4pPr>
            <a:lvl5pPr lvl="4" rtl="0">
              <a:spcBef>
                <a:spcPts val="0"/>
              </a:spcBef>
              <a:spcAft>
                <a:spcPts val="0"/>
              </a:spcAft>
              <a:buClr>
                <a:schemeClr val="lt1"/>
              </a:buClr>
              <a:buSzPts val="1600"/>
              <a:buChar char="○"/>
              <a:defRPr/>
            </a:lvl5pPr>
            <a:lvl6pPr lvl="5" rtl="0">
              <a:spcBef>
                <a:spcPts val="0"/>
              </a:spcBef>
              <a:spcAft>
                <a:spcPts val="0"/>
              </a:spcAft>
              <a:buClr>
                <a:schemeClr val="lt1"/>
              </a:buClr>
              <a:buSzPts val="1600"/>
              <a:buChar char="■"/>
              <a:defRPr/>
            </a:lvl6pPr>
            <a:lvl7pPr lvl="6" rtl="0">
              <a:spcBef>
                <a:spcPts val="0"/>
              </a:spcBef>
              <a:spcAft>
                <a:spcPts val="0"/>
              </a:spcAft>
              <a:buClr>
                <a:schemeClr val="lt1"/>
              </a:buClr>
              <a:buSzPts val="1600"/>
              <a:buChar char="●"/>
              <a:defRPr/>
            </a:lvl7pPr>
            <a:lvl8pPr lvl="7" rtl="0">
              <a:spcBef>
                <a:spcPts val="0"/>
              </a:spcBef>
              <a:spcAft>
                <a:spcPts val="0"/>
              </a:spcAft>
              <a:buClr>
                <a:schemeClr val="lt1"/>
              </a:buClr>
              <a:buSzPts val="1600"/>
              <a:buChar char="○"/>
              <a:defRPr/>
            </a:lvl8pPr>
            <a:lvl9pPr lvl="8" rtl="0">
              <a:spcBef>
                <a:spcPts val="0"/>
              </a:spcBef>
              <a:spcAft>
                <a:spcPts val="0"/>
              </a:spcAft>
              <a:buClr>
                <a:schemeClr val="lt1"/>
              </a:buClr>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Phrase">
  <p:cSld name="CUSTOM_1">
    <p:spTree>
      <p:nvGrpSpPr>
        <p:cNvPr id="1" name="Shape 329"/>
        <p:cNvGrpSpPr/>
        <p:nvPr/>
      </p:nvGrpSpPr>
      <p:grpSpPr>
        <a:xfrm>
          <a:off x="0" y="0"/>
          <a:ext cx="0" cy="0"/>
          <a:chOff x="0" y="0"/>
          <a:chExt cx="0" cy="0"/>
        </a:xfrm>
      </p:grpSpPr>
      <p:sp>
        <p:nvSpPr>
          <p:cNvPr id="330" name="Google Shape;330;p18"/>
          <p:cNvSpPr txBox="1">
            <a:spLocks noGrp="1"/>
          </p:cNvSpPr>
          <p:nvPr>
            <p:ph type="title"/>
          </p:nvPr>
        </p:nvSpPr>
        <p:spPr>
          <a:xfrm>
            <a:off x="2262600" y="1518450"/>
            <a:ext cx="4618800" cy="2106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7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grpSp>
        <p:nvGrpSpPr>
          <p:cNvPr id="331" name="Google Shape;331;p18"/>
          <p:cNvGrpSpPr/>
          <p:nvPr/>
        </p:nvGrpSpPr>
        <p:grpSpPr>
          <a:xfrm>
            <a:off x="154598" y="161522"/>
            <a:ext cx="8834805" cy="4820455"/>
            <a:chOff x="4417375" y="3387150"/>
            <a:chExt cx="1648100" cy="905675"/>
          </a:xfrm>
        </p:grpSpPr>
        <p:sp>
          <p:nvSpPr>
            <p:cNvPr id="332" name="Google Shape;332;p18"/>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8"/>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8"/>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8"/>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8"/>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8"/>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8"/>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8"/>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8"/>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8"/>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03">
  <p:cSld name="TITLE_ONLY_1_1">
    <p:spTree>
      <p:nvGrpSpPr>
        <p:cNvPr id="1" name="Shape 370"/>
        <p:cNvGrpSpPr/>
        <p:nvPr/>
      </p:nvGrpSpPr>
      <p:grpSpPr>
        <a:xfrm>
          <a:off x="0" y="0"/>
          <a:ext cx="0" cy="0"/>
          <a:chOff x="0" y="0"/>
          <a:chExt cx="0" cy="0"/>
        </a:xfrm>
      </p:grpSpPr>
      <p:grpSp>
        <p:nvGrpSpPr>
          <p:cNvPr id="371" name="Google Shape;371;p21"/>
          <p:cNvGrpSpPr/>
          <p:nvPr/>
        </p:nvGrpSpPr>
        <p:grpSpPr>
          <a:xfrm>
            <a:off x="157412" y="161522"/>
            <a:ext cx="8829310" cy="4820455"/>
            <a:chOff x="157412" y="161522"/>
            <a:chExt cx="8829310" cy="4820455"/>
          </a:xfrm>
        </p:grpSpPr>
        <p:grpSp>
          <p:nvGrpSpPr>
            <p:cNvPr id="372" name="Google Shape;372;p21"/>
            <p:cNvGrpSpPr/>
            <p:nvPr/>
          </p:nvGrpSpPr>
          <p:grpSpPr>
            <a:xfrm>
              <a:off x="240573" y="251073"/>
              <a:ext cx="8677736" cy="4659849"/>
              <a:chOff x="4433925" y="254950"/>
              <a:chExt cx="1618075" cy="875500"/>
            </a:xfrm>
          </p:grpSpPr>
          <p:sp>
            <p:nvSpPr>
              <p:cNvPr id="373" name="Google Shape;373;p21"/>
              <p:cNvSpPr/>
              <p:nvPr/>
            </p:nvSpPr>
            <p:spPr>
              <a:xfrm>
                <a:off x="4449475" y="269675"/>
                <a:ext cx="18350" cy="17675"/>
              </a:xfrm>
              <a:custGeom>
                <a:avLst/>
                <a:gdLst/>
                <a:ahLst/>
                <a:cxnLst/>
                <a:rect l="l" t="t" r="r" b="b"/>
                <a:pathLst>
                  <a:path w="734" h="707" extrusionOk="0">
                    <a:moveTo>
                      <a:pt x="0" y="1"/>
                    </a:moveTo>
                    <a:cubicBezTo>
                      <a:pt x="0" y="1"/>
                      <a:pt x="91" y="500"/>
                      <a:pt x="204" y="623"/>
                    </a:cubicBezTo>
                    <a:cubicBezTo>
                      <a:pt x="265" y="678"/>
                      <a:pt x="341" y="706"/>
                      <a:pt x="416" y="706"/>
                    </a:cubicBezTo>
                    <a:cubicBezTo>
                      <a:pt x="491" y="706"/>
                      <a:pt x="565" y="678"/>
                      <a:pt x="621" y="623"/>
                    </a:cubicBezTo>
                    <a:cubicBezTo>
                      <a:pt x="733" y="500"/>
                      <a:pt x="733" y="317"/>
                      <a:pt x="621" y="205"/>
                    </a:cubicBezTo>
                    <a:cubicBezTo>
                      <a:pt x="509" y="93"/>
                      <a:pt x="0" y="1"/>
                      <a:pt x="0"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21"/>
              <p:cNvSpPr/>
              <p:nvPr/>
            </p:nvSpPr>
            <p:spPr>
              <a:xfrm>
                <a:off x="4433925" y="276050"/>
                <a:ext cx="16325" cy="21400"/>
              </a:xfrm>
              <a:custGeom>
                <a:avLst/>
                <a:gdLst/>
                <a:ahLst/>
                <a:cxnLst/>
                <a:rect l="l" t="t" r="r" b="b"/>
                <a:pathLst>
                  <a:path w="653" h="856" extrusionOk="0">
                    <a:moveTo>
                      <a:pt x="174" y="1"/>
                    </a:moveTo>
                    <a:cubicBezTo>
                      <a:pt x="174" y="1"/>
                      <a:pt x="0" y="490"/>
                      <a:pt x="41" y="642"/>
                    </a:cubicBezTo>
                    <a:cubicBezTo>
                      <a:pt x="75" y="771"/>
                      <a:pt x="195" y="855"/>
                      <a:pt x="324" y="855"/>
                    </a:cubicBezTo>
                    <a:cubicBezTo>
                      <a:pt x="348" y="855"/>
                      <a:pt x="373" y="852"/>
                      <a:pt x="398" y="846"/>
                    </a:cubicBezTo>
                    <a:cubicBezTo>
                      <a:pt x="561" y="805"/>
                      <a:pt x="652" y="642"/>
                      <a:pt x="602" y="490"/>
                    </a:cubicBezTo>
                    <a:cubicBezTo>
                      <a:pt x="561" y="337"/>
                      <a:pt x="174" y="1"/>
                      <a:pt x="17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1"/>
              <p:cNvSpPr/>
              <p:nvPr/>
            </p:nvSpPr>
            <p:spPr>
              <a:xfrm>
                <a:off x="4456075" y="254950"/>
                <a:ext cx="22175" cy="14500"/>
              </a:xfrm>
              <a:custGeom>
                <a:avLst/>
                <a:gdLst/>
                <a:ahLst/>
                <a:cxnLst/>
                <a:rect l="l" t="t" r="r" b="b"/>
                <a:pathLst>
                  <a:path w="887" h="580" extrusionOk="0">
                    <a:moveTo>
                      <a:pt x="559" y="0"/>
                    </a:moveTo>
                    <a:cubicBezTo>
                      <a:pt x="364" y="0"/>
                      <a:pt x="1" y="132"/>
                      <a:pt x="1" y="132"/>
                    </a:cubicBezTo>
                    <a:cubicBezTo>
                      <a:pt x="1" y="132"/>
                      <a:pt x="327" y="529"/>
                      <a:pt x="490" y="570"/>
                    </a:cubicBezTo>
                    <a:cubicBezTo>
                      <a:pt x="514" y="576"/>
                      <a:pt x="539" y="579"/>
                      <a:pt x="564" y="579"/>
                    </a:cubicBezTo>
                    <a:cubicBezTo>
                      <a:pt x="691" y="579"/>
                      <a:pt x="812" y="494"/>
                      <a:pt x="846" y="366"/>
                    </a:cubicBezTo>
                    <a:cubicBezTo>
                      <a:pt x="886" y="203"/>
                      <a:pt x="795" y="51"/>
                      <a:pt x="632" y="10"/>
                    </a:cubicBezTo>
                    <a:cubicBezTo>
                      <a:pt x="612" y="3"/>
                      <a:pt x="587" y="0"/>
                      <a:pt x="559"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1"/>
              <p:cNvSpPr/>
              <p:nvPr/>
            </p:nvSpPr>
            <p:spPr>
              <a:xfrm>
                <a:off x="6018100" y="269675"/>
                <a:ext cx="18350" cy="17675"/>
              </a:xfrm>
              <a:custGeom>
                <a:avLst/>
                <a:gdLst/>
                <a:ahLst/>
                <a:cxnLst/>
                <a:rect l="l" t="t" r="r" b="b"/>
                <a:pathLst>
                  <a:path w="734" h="707" extrusionOk="0">
                    <a:moveTo>
                      <a:pt x="734" y="1"/>
                    </a:moveTo>
                    <a:cubicBezTo>
                      <a:pt x="734" y="1"/>
                      <a:pt x="225" y="93"/>
                      <a:pt x="113" y="205"/>
                    </a:cubicBezTo>
                    <a:cubicBezTo>
                      <a:pt x="1" y="317"/>
                      <a:pt x="1" y="500"/>
                      <a:pt x="113" y="623"/>
                    </a:cubicBezTo>
                    <a:cubicBezTo>
                      <a:pt x="169" y="678"/>
                      <a:pt x="243" y="706"/>
                      <a:pt x="318" y="706"/>
                    </a:cubicBezTo>
                    <a:cubicBezTo>
                      <a:pt x="393" y="706"/>
                      <a:pt x="469" y="678"/>
                      <a:pt x="530" y="623"/>
                    </a:cubicBezTo>
                    <a:cubicBezTo>
                      <a:pt x="643" y="500"/>
                      <a:pt x="734" y="1"/>
                      <a:pt x="73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21"/>
              <p:cNvSpPr/>
              <p:nvPr/>
            </p:nvSpPr>
            <p:spPr>
              <a:xfrm>
                <a:off x="6035675" y="276050"/>
                <a:ext cx="16325" cy="21400"/>
              </a:xfrm>
              <a:custGeom>
                <a:avLst/>
                <a:gdLst/>
                <a:ahLst/>
                <a:cxnLst/>
                <a:rect l="l" t="t" r="r" b="b"/>
                <a:pathLst>
                  <a:path w="653" h="856" extrusionOk="0">
                    <a:moveTo>
                      <a:pt x="479" y="1"/>
                    </a:moveTo>
                    <a:cubicBezTo>
                      <a:pt x="479" y="1"/>
                      <a:pt x="92" y="337"/>
                      <a:pt x="51" y="490"/>
                    </a:cubicBezTo>
                    <a:cubicBezTo>
                      <a:pt x="1" y="642"/>
                      <a:pt x="103" y="805"/>
                      <a:pt x="255" y="846"/>
                    </a:cubicBezTo>
                    <a:cubicBezTo>
                      <a:pt x="280" y="852"/>
                      <a:pt x="305" y="855"/>
                      <a:pt x="329" y="855"/>
                    </a:cubicBezTo>
                    <a:cubicBezTo>
                      <a:pt x="457" y="855"/>
                      <a:pt x="578" y="771"/>
                      <a:pt x="612" y="642"/>
                    </a:cubicBezTo>
                    <a:cubicBezTo>
                      <a:pt x="652" y="490"/>
                      <a:pt x="479" y="1"/>
                      <a:pt x="47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21"/>
              <p:cNvSpPr/>
              <p:nvPr/>
            </p:nvSpPr>
            <p:spPr>
              <a:xfrm>
                <a:off x="6007675" y="254950"/>
                <a:ext cx="22175" cy="14500"/>
              </a:xfrm>
              <a:custGeom>
                <a:avLst/>
                <a:gdLst/>
                <a:ahLst/>
                <a:cxnLst/>
                <a:rect l="l" t="t" r="r" b="b"/>
                <a:pathLst>
                  <a:path w="887" h="580" extrusionOk="0">
                    <a:moveTo>
                      <a:pt x="328" y="0"/>
                    </a:moveTo>
                    <a:cubicBezTo>
                      <a:pt x="299" y="0"/>
                      <a:pt x="274" y="3"/>
                      <a:pt x="255" y="10"/>
                    </a:cubicBezTo>
                    <a:cubicBezTo>
                      <a:pt x="92" y="51"/>
                      <a:pt x="0" y="203"/>
                      <a:pt x="41" y="366"/>
                    </a:cubicBezTo>
                    <a:cubicBezTo>
                      <a:pt x="75" y="494"/>
                      <a:pt x="195" y="579"/>
                      <a:pt x="323" y="579"/>
                    </a:cubicBezTo>
                    <a:cubicBezTo>
                      <a:pt x="348" y="579"/>
                      <a:pt x="373" y="576"/>
                      <a:pt x="397" y="570"/>
                    </a:cubicBezTo>
                    <a:cubicBezTo>
                      <a:pt x="560" y="529"/>
                      <a:pt x="886" y="132"/>
                      <a:pt x="886" y="132"/>
                    </a:cubicBezTo>
                    <a:cubicBezTo>
                      <a:pt x="886" y="132"/>
                      <a:pt x="523" y="0"/>
                      <a:pt x="328"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21"/>
              <p:cNvSpPr/>
              <p:nvPr/>
            </p:nvSpPr>
            <p:spPr>
              <a:xfrm>
                <a:off x="4449475" y="1098125"/>
                <a:ext cx="18350" cy="17675"/>
              </a:xfrm>
              <a:custGeom>
                <a:avLst/>
                <a:gdLst/>
                <a:ahLst/>
                <a:cxnLst/>
                <a:rect l="l" t="t" r="r" b="b"/>
                <a:pathLst>
                  <a:path w="734" h="707" extrusionOk="0">
                    <a:moveTo>
                      <a:pt x="416" y="1"/>
                    </a:moveTo>
                    <a:cubicBezTo>
                      <a:pt x="341" y="1"/>
                      <a:pt x="265" y="29"/>
                      <a:pt x="204" y="84"/>
                    </a:cubicBezTo>
                    <a:cubicBezTo>
                      <a:pt x="91" y="207"/>
                      <a:pt x="0" y="706"/>
                      <a:pt x="0" y="706"/>
                    </a:cubicBezTo>
                    <a:cubicBezTo>
                      <a:pt x="0" y="706"/>
                      <a:pt x="509" y="614"/>
                      <a:pt x="621" y="502"/>
                    </a:cubicBezTo>
                    <a:cubicBezTo>
                      <a:pt x="733" y="390"/>
                      <a:pt x="733" y="207"/>
                      <a:pt x="621" y="84"/>
                    </a:cubicBezTo>
                    <a:cubicBezTo>
                      <a:pt x="565" y="29"/>
                      <a:pt x="491" y="1"/>
                      <a:pt x="416"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1"/>
              <p:cNvSpPr/>
              <p:nvPr/>
            </p:nvSpPr>
            <p:spPr>
              <a:xfrm>
                <a:off x="4433925" y="1088025"/>
                <a:ext cx="16325" cy="21400"/>
              </a:xfrm>
              <a:custGeom>
                <a:avLst/>
                <a:gdLst/>
                <a:ahLst/>
                <a:cxnLst/>
                <a:rect l="l" t="t" r="r" b="b"/>
                <a:pathLst>
                  <a:path w="653" h="856" extrusionOk="0">
                    <a:moveTo>
                      <a:pt x="324" y="1"/>
                    </a:moveTo>
                    <a:cubicBezTo>
                      <a:pt x="195" y="1"/>
                      <a:pt x="75" y="85"/>
                      <a:pt x="41" y="214"/>
                    </a:cubicBezTo>
                    <a:cubicBezTo>
                      <a:pt x="0" y="366"/>
                      <a:pt x="174" y="855"/>
                      <a:pt x="174" y="855"/>
                    </a:cubicBezTo>
                    <a:cubicBezTo>
                      <a:pt x="174" y="855"/>
                      <a:pt x="561" y="519"/>
                      <a:pt x="602" y="366"/>
                    </a:cubicBezTo>
                    <a:cubicBezTo>
                      <a:pt x="652" y="214"/>
                      <a:pt x="561" y="51"/>
                      <a:pt x="398" y="10"/>
                    </a:cubicBezTo>
                    <a:cubicBezTo>
                      <a:pt x="373" y="4"/>
                      <a:pt x="348" y="1"/>
                      <a:pt x="32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21"/>
              <p:cNvSpPr/>
              <p:nvPr/>
            </p:nvSpPr>
            <p:spPr>
              <a:xfrm>
                <a:off x="4456075" y="1116025"/>
                <a:ext cx="22175" cy="14425"/>
              </a:xfrm>
              <a:custGeom>
                <a:avLst/>
                <a:gdLst/>
                <a:ahLst/>
                <a:cxnLst/>
                <a:rect l="l" t="t" r="r" b="b"/>
                <a:pathLst>
                  <a:path w="887" h="577" extrusionOk="0">
                    <a:moveTo>
                      <a:pt x="564" y="1"/>
                    </a:moveTo>
                    <a:cubicBezTo>
                      <a:pt x="539" y="1"/>
                      <a:pt x="514" y="4"/>
                      <a:pt x="490" y="11"/>
                    </a:cubicBezTo>
                    <a:cubicBezTo>
                      <a:pt x="327" y="51"/>
                      <a:pt x="1" y="448"/>
                      <a:pt x="1" y="448"/>
                    </a:cubicBezTo>
                    <a:cubicBezTo>
                      <a:pt x="1" y="448"/>
                      <a:pt x="379" y="577"/>
                      <a:pt x="570" y="577"/>
                    </a:cubicBezTo>
                    <a:cubicBezTo>
                      <a:pt x="594" y="577"/>
                      <a:pt x="615" y="575"/>
                      <a:pt x="632" y="570"/>
                    </a:cubicBezTo>
                    <a:cubicBezTo>
                      <a:pt x="795" y="530"/>
                      <a:pt x="886" y="377"/>
                      <a:pt x="846" y="214"/>
                    </a:cubicBezTo>
                    <a:cubicBezTo>
                      <a:pt x="812" y="86"/>
                      <a:pt x="691" y="1"/>
                      <a:pt x="56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21"/>
              <p:cNvSpPr/>
              <p:nvPr/>
            </p:nvSpPr>
            <p:spPr>
              <a:xfrm>
                <a:off x="6018100" y="1098125"/>
                <a:ext cx="18350" cy="17675"/>
              </a:xfrm>
              <a:custGeom>
                <a:avLst/>
                <a:gdLst/>
                <a:ahLst/>
                <a:cxnLst/>
                <a:rect l="l" t="t" r="r" b="b"/>
                <a:pathLst>
                  <a:path w="734" h="707" extrusionOk="0">
                    <a:moveTo>
                      <a:pt x="318" y="1"/>
                    </a:moveTo>
                    <a:cubicBezTo>
                      <a:pt x="243" y="1"/>
                      <a:pt x="169" y="29"/>
                      <a:pt x="113" y="84"/>
                    </a:cubicBezTo>
                    <a:cubicBezTo>
                      <a:pt x="1" y="207"/>
                      <a:pt x="1" y="390"/>
                      <a:pt x="113" y="502"/>
                    </a:cubicBezTo>
                    <a:cubicBezTo>
                      <a:pt x="225" y="614"/>
                      <a:pt x="734" y="706"/>
                      <a:pt x="734" y="706"/>
                    </a:cubicBezTo>
                    <a:cubicBezTo>
                      <a:pt x="734" y="706"/>
                      <a:pt x="643" y="207"/>
                      <a:pt x="530" y="84"/>
                    </a:cubicBezTo>
                    <a:cubicBezTo>
                      <a:pt x="469" y="29"/>
                      <a:pt x="393" y="1"/>
                      <a:pt x="318"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1"/>
              <p:cNvSpPr/>
              <p:nvPr/>
            </p:nvSpPr>
            <p:spPr>
              <a:xfrm>
                <a:off x="6035675" y="1088025"/>
                <a:ext cx="16325" cy="21400"/>
              </a:xfrm>
              <a:custGeom>
                <a:avLst/>
                <a:gdLst/>
                <a:ahLst/>
                <a:cxnLst/>
                <a:rect l="l" t="t" r="r" b="b"/>
                <a:pathLst>
                  <a:path w="653" h="856" extrusionOk="0">
                    <a:moveTo>
                      <a:pt x="329" y="1"/>
                    </a:moveTo>
                    <a:cubicBezTo>
                      <a:pt x="305" y="1"/>
                      <a:pt x="280" y="4"/>
                      <a:pt x="255" y="10"/>
                    </a:cubicBezTo>
                    <a:cubicBezTo>
                      <a:pt x="103" y="51"/>
                      <a:pt x="1" y="214"/>
                      <a:pt x="51" y="366"/>
                    </a:cubicBezTo>
                    <a:cubicBezTo>
                      <a:pt x="92" y="519"/>
                      <a:pt x="479" y="855"/>
                      <a:pt x="479" y="855"/>
                    </a:cubicBezTo>
                    <a:cubicBezTo>
                      <a:pt x="479" y="855"/>
                      <a:pt x="652" y="366"/>
                      <a:pt x="612" y="214"/>
                    </a:cubicBezTo>
                    <a:cubicBezTo>
                      <a:pt x="578" y="85"/>
                      <a:pt x="457" y="1"/>
                      <a:pt x="32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1"/>
              <p:cNvSpPr/>
              <p:nvPr/>
            </p:nvSpPr>
            <p:spPr>
              <a:xfrm>
                <a:off x="6007675" y="1116025"/>
                <a:ext cx="22175" cy="14425"/>
              </a:xfrm>
              <a:custGeom>
                <a:avLst/>
                <a:gdLst/>
                <a:ahLst/>
                <a:cxnLst/>
                <a:rect l="l" t="t" r="r" b="b"/>
                <a:pathLst>
                  <a:path w="887" h="577" extrusionOk="0">
                    <a:moveTo>
                      <a:pt x="323" y="1"/>
                    </a:moveTo>
                    <a:cubicBezTo>
                      <a:pt x="195" y="1"/>
                      <a:pt x="75" y="86"/>
                      <a:pt x="41" y="214"/>
                    </a:cubicBezTo>
                    <a:cubicBezTo>
                      <a:pt x="0" y="377"/>
                      <a:pt x="92" y="530"/>
                      <a:pt x="255" y="570"/>
                    </a:cubicBezTo>
                    <a:cubicBezTo>
                      <a:pt x="272" y="575"/>
                      <a:pt x="293" y="577"/>
                      <a:pt x="317" y="577"/>
                    </a:cubicBezTo>
                    <a:cubicBezTo>
                      <a:pt x="508" y="577"/>
                      <a:pt x="886" y="448"/>
                      <a:pt x="886" y="448"/>
                    </a:cubicBezTo>
                    <a:cubicBezTo>
                      <a:pt x="886" y="448"/>
                      <a:pt x="560" y="51"/>
                      <a:pt x="397" y="11"/>
                    </a:cubicBezTo>
                    <a:cubicBezTo>
                      <a:pt x="373" y="4"/>
                      <a:pt x="348" y="1"/>
                      <a:pt x="323"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5" name="Google Shape;385;p21"/>
            <p:cNvGrpSpPr/>
            <p:nvPr/>
          </p:nvGrpSpPr>
          <p:grpSpPr>
            <a:xfrm>
              <a:off x="157412" y="161522"/>
              <a:ext cx="8829310" cy="4820455"/>
              <a:chOff x="4417900" y="3387150"/>
              <a:chExt cx="1647075" cy="905675"/>
            </a:xfrm>
          </p:grpSpPr>
          <p:sp>
            <p:nvSpPr>
              <p:cNvPr id="386" name="Google Shape;386;p21"/>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1"/>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88" name="Google Shape;388;p21"/>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389" name="Google Shape;389;p21"/>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768097" y="4853028"/>
            <a:ext cx="1615607" cy="205740"/>
          </a:xfrm>
          <a:prstGeom prst="rect">
            <a:avLst/>
          </a:prstGeom>
        </p:spPr>
        <p:txBody>
          <a:bodyPr/>
          <a:lstStyle/>
          <a:p>
            <a:fld id="{4EB0709C-9F42-47E3-9F92-F7FACB21F117}" type="datetimeFigureOut">
              <a:rPr lang="ar-JO" smtClean="0"/>
            </a:fld>
            <a:endParaRPr lang="ar-JO"/>
          </a:p>
        </p:txBody>
      </p:sp>
      <p:sp>
        <p:nvSpPr>
          <p:cNvPr id="5" name="Footer Placeholder 4"/>
          <p:cNvSpPr>
            <a:spLocks noGrp="1"/>
          </p:cNvSpPr>
          <p:nvPr>
            <p:ph type="ftr" sz="quarter" idx="11"/>
          </p:nvPr>
        </p:nvSpPr>
        <p:spPr>
          <a:xfrm>
            <a:off x="3632199" y="4853028"/>
            <a:ext cx="4426094" cy="205740"/>
          </a:xfrm>
          <a:prstGeom prst="rect">
            <a:avLst/>
          </a:prstGeom>
        </p:spPr>
        <p:txBody>
          <a:bodyPr/>
          <a:lstStyle/>
          <a:p>
            <a:endParaRPr lang="ar-JO"/>
          </a:p>
        </p:txBody>
      </p:sp>
      <p:sp>
        <p:nvSpPr>
          <p:cNvPr id="6" name="Slide Number Placeholder 5"/>
          <p:cNvSpPr>
            <a:spLocks noGrp="1"/>
          </p:cNvSpPr>
          <p:nvPr>
            <p:ph type="sldNum" sz="quarter" idx="12"/>
          </p:nvPr>
        </p:nvSpPr>
        <p:spPr>
          <a:xfrm>
            <a:off x="8128000" y="4853028"/>
            <a:ext cx="730250" cy="205740"/>
          </a:xfrm>
          <a:prstGeom prst="rect">
            <a:avLst/>
          </a:prstGeom>
        </p:spPr>
        <p:txBody>
          <a:bodyPr/>
          <a:lstStyle/>
          <a:p>
            <a:fld id="{3148EB0A-EAFB-430C-A8E6-DC591F4DC760}" type="slidenum">
              <a:rPr lang="ar-JO" smtClean="0"/>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4"/>
        <p:cNvGrpSpPr/>
        <p:nvPr/>
      </p:nvGrpSpPr>
      <p:grpSpPr>
        <a:xfrm>
          <a:off x="0" y="0"/>
          <a:ext cx="0" cy="0"/>
          <a:chOff x="0" y="0"/>
          <a:chExt cx="0" cy="0"/>
        </a:xfrm>
      </p:grpSpPr>
      <p:grpSp>
        <p:nvGrpSpPr>
          <p:cNvPr id="235" name="Google Shape;235;p13"/>
          <p:cNvGrpSpPr/>
          <p:nvPr/>
        </p:nvGrpSpPr>
        <p:grpSpPr>
          <a:xfrm>
            <a:off x="157412" y="161522"/>
            <a:ext cx="8829310" cy="4820455"/>
            <a:chOff x="157412" y="161522"/>
            <a:chExt cx="8829310" cy="4820455"/>
          </a:xfrm>
        </p:grpSpPr>
        <p:grpSp>
          <p:nvGrpSpPr>
            <p:cNvPr id="236" name="Google Shape;236;p13"/>
            <p:cNvGrpSpPr/>
            <p:nvPr/>
          </p:nvGrpSpPr>
          <p:grpSpPr>
            <a:xfrm>
              <a:off x="240573" y="251073"/>
              <a:ext cx="8677736" cy="4659849"/>
              <a:chOff x="4433925" y="254950"/>
              <a:chExt cx="1618075" cy="875500"/>
            </a:xfrm>
          </p:grpSpPr>
          <p:sp>
            <p:nvSpPr>
              <p:cNvPr id="237" name="Google Shape;237;p13"/>
              <p:cNvSpPr/>
              <p:nvPr/>
            </p:nvSpPr>
            <p:spPr>
              <a:xfrm>
                <a:off x="4449475" y="269675"/>
                <a:ext cx="18350" cy="17675"/>
              </a:xfrm>
              <a:custGeom>
                <a:avLst/>
                <a:gdLst/>
                <a:ahLst/>
                <a:cxnLst/>
                <a:rect l="l" t="t" r="r" b="b"/>
                <a:pathLst>
                  <a:path w="734" h="707" extrusionOk="0">
                    <a:moveTo>
                      <a:pt x="0" y="1"/>
                    </a:moveTo>
                    <a:cubicBezTo>
                      <a:pt x="0" y="1"/>
                      <a:pt x="91" y="500"/>
                      <a:pt x="204" y="623"/>
                    </a:cubicBezTo>
                    <a:cubicBezTo>
                      <a:pt x="265" y="678"/>
                      <a:pt x="341" y="706"/>
                      <a:pt x="416" y="706"/>
                    </a:cubicBezTo>
                    <a:cubicBezTo>
                      <a:pt x="491" y="706"/>
                      <a:pt x="565" y="678"/>
                      <a:pt x="621" y="623"/>
                    </a:cubicBezTo>
                    <a:cubicBezTo>
                      <a:pt x="733" y="500"/>
                      <a:pt x="733" y="317"/>
                      <a:pt x="621" y="205"/>
                    </a:cubicBezTo>
                    <a:cubicBezTo>
                      <a:pt x="509" y="93"/>
                      <a:pt x="0" y="1"/>
                      <a:pt x="0"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3"/>
              <p:cNvSpPr/>
              <p:nvPr/>
            </p:nvSpPr>
            <p:spPr>
              <a:xfrm>
                <a:off x="4433925" y="276050"/>
                <a:ext cx="16325" cy="21400"/>
              </a:xfrm>
              <a:custGeom>
                <a:avLst/>
                <a:gdLst/>
                <a:ahLst/>
                <a:cxnLst/>
                <a:rect l="l" t="t" r="r" b="b"/>
                <a:pathLst>
                  <a:path w="653" h="856" extrusionOk="0">
                    <a:moveTo>
                      <a:pt x="174" y="1"/>
                    </a:moveTo>
                    <a:cubicBezTo>
                      <a:pt x="174" y="1"/>
                      <a:pt x="0" y="490"/>
                      <a:pt x="41" y="642"/>
                    </a:cubicBezTo>
                    <a:cubicBezTo>
                      <a:pt x="75" y="771"/>
                      <a:pt x="195" y="855"/>
                      <a:pt x="324" y="855"/>
                    </a:cubicBezTo>
                    <a:cubicBezTo>
                      <a:pt x="348" y="855"/>
                      <a:pt x="373" y="852"/>
                      <a:pt x="398" y="846"/>
                    </a:cubicBezTo>
                    <a:cubicBezTo>
                      <a:pt x="561" y="805"/>
                      <a:pt x="652" y="642"/>
                      <a:pt x="602" y="490"/>
                    </a:cubicBezTo>
                    <a:cubicBezTo>
                      <a:pt x="561" y="337"/>
                      <a:pt x="174" y="1"/>
                      <a:pt x="17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3"/>
              <p:cNvSpPr/>
              <p:nvPr/>
            </p:nvSpPr>
            <p:spPr>
              <a:xfrm>
                <a:off x="4456075" y="254950"/>
                <a:ext cx="22175" cy="14500"/>
              </a:xfrm>
              <a:custGeom>
                <a:avLst/>
                <a:gdLst/>
                <a:ahLst/>
                <a:cxnLst/>
                <a:rect l="l" t="t" r="r" b="b"/>
                <a:pathLst>
                  <a:path w="887" h="580" extrusionOk="0">
                    <a:moveTo>
                      <a:pt x="559" y="0"/>
                    </a:moveTo>
                    <a:cubicBezTo>
                      <a:pt x="364" y="0"/>
                      <a:pt x="1" y="132"/>
                      <a:pt x="1" y="132"/>
                    </a:cubicBezTo>
                    <a:cubicBezTo>
                      <a:pt x="1" y="132"/>
                      <a:pt x="327" y="529"/>
                      <a:pt x="490" y="570"/>
                    </a:cubicBezTo>
                    <a:cubicBezTo>
                      <a:pt x="514" y="576"/>
                      <a:pt x="539" y="579"/>
                      <a:pt x="564" y="579"/>
                    </a:cubicBezTo>
                    <a:cubicBezTo>
                      <a:pt x="691" y="579"/>
                      <a:pt x="812" y="494"/>
                      <a:pt x="846" y="366"/>
                    </a:cubicBezTo>
                    <a:cubicBezTo>
                      <a:pt x="886" y="203"/>
                      <a:pt x="795" y="51"/>
                      <a:pt x="632" y="10"/>
                    </a:cubicBezTo>
                    <a:cubicBezTo>
                      <a:pt x="612" y="3"/>
                      <a:pt x="587" y="0"/>
                      <a:pt x="559"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3"/>
              <p:cNvSpPr/>
              <p:nvPr/>
            </p:nvSpPr>
            <p:spPr>
              <a:xfrm>
                <a:off x="6018100" y="269675"/>
                <a:ext cx="18350" cy="17675"/>
              </a:xfrm>
              <a:custGeom>
                <a:avLst/>
                <a:gdLst/>
                <a:ahLst/>
                <a:cxnLst/>
                <a:rect l="l" t="t" r="r" b="b"/>
                <a:pathLst>
                  <a:path w="734" h="707" extrusionOk="0">
                    <a:moveTo>
                      <a:pt x="734" y="1"/>
                    </a:moveTo>
                    <a:cubicBezTo>
                      <a:pt x="734" y="1"/>
                      <a:pt x="225" y="93"/>
                      <a:pt x="113" y="205"/>
                    </a:cubicBezTo>
                    <a:cubicBezTo>
                      <a:pt x="1" y="317"/>
                      <a:pt x="1" y="500"/>
                      <a:pt x="113" y="623"/>
                    </a:cubicBezTo>
                    <a:cubicBezTo>
                      <a:pt x="169" y="678"/>
                      <a:pt x="243" y="706"/>
                      <a:pt x="318" y="706"/>
                    </a:cubicBezTo>
                    <a:cubicBezTo>
                      <a:pt x="393" y="706"/>
                      <a:pt x="469" y="678"/>
                      <a:pt x="530" y="623"/>
                    </a:cubicBezTo>
                    <a:cubicBezTo>
                      <a:pt x="643" y="500"/>
                      <a:pt x="734" y="1"/>
                      <a:pt x="73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3"/>
              <p:cNvSpPr/>
              <p:nvPr/>
            </p:nvSpPr>
            <p:spPr>
              <a:xfrm>
                <a:off x="6035675" y="276050"/>
                <a:ext cx="16325" cy="21400"/>
              </a:xfrm>
              <a:custGeom>
                <a:avLst/>
                <a:gdLst/>
                <a:ahLst/>
                <a:cxnLst/>
                <a:rect l="l" t="t" r="r" b="b"/>
                <a:pathLst>
                  <a:path w="653" h="856" extrusionOk="0">
                    <a:moveTo>
                      <a:pt x="479" y="1"/>
                    </a:moveTo>
                    <a:cubicBezTo>
                      <a:pt x="479" y="1"/>
                      <a:pt x="92" y="337"/>
                      <a:pt x="51" y="490"/>
                    </a:cubicBezTo>
                    <a:cubicBezTo>
                      <a:pt x="1" y="642"/>
                      <a:pt x="103" y="805"/>
                      <a:pt x="255" y="846"/>
                    </a:cubicBezTo>
                    <a:cubicBezTo>
                      <a:pt x="280" y="852"/>
                      <a:pt x="305" y="855"/>
                      <a:pt x="329" y="855"/>
                    </a:cubicBezTo>
                    <a:cubicBezTo>
                      <a:pt x="457" y="855"/>
                      <a:pt x="578" y="771"/>
                      <a:pt x="612" y="642"/>
                    </a:cubicBezTo>
                    <a:cubicBezTo>
                      <a:pt x="652" y="490"/>
                      <a:pt x="479" y="1"/>
                      <a:pt x="47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3"/>
              <p:cNvSpPr/>
              <p:nvPr/>
            </p:nvSpPr>
            <p:spPr>
              <a:xfrm>
                <a:off x="6007675" y="254950"/>
                <a:ext cx="22175" cy="14500"/>
              </a:xfrm>
              <a:custGeom>
                <a:avLst/>
                <a:gdLst/>
                <a:ahLst/>
                <a:cxnLst/>
                <a:rect l="l" t="t" r="r" b="b"/>
                <a:pathLst>
                  <a:path w="887" h="580" extrusionOk="0">
                    <a:moveTo>
                      <a:pt x="328" y="0"/>
                    </a:moveTo>
                    <a:cubicBezTo>
                      <a:pt x="299" y="0"/>
                      <a:pt x="274" y="3"/>
                      <a:pt x="255" y="10"/>
                    </a:cubicBezTo>
                    <a:cubicBezTo>
                      <a:pt x="92" y="51"/>
                      <a:pt x="0" y="203"/>
                      <a:pt x="41" y="366"/>
                    </a:cubicBezTo>
                    <a:cubicBezTo>
                      <a:pt x="75" y="494"/>
                      <a:pt x="195" y="579"/>
                      <a:pt x="323" y="579"/>
                    </a:cubicBezTo>
                    <a:cubicBezTo>
                      <a:pt x="348" y="579"/>
                      <a:pt x="373" y="576"/>
                      <a:pt x="397" y="570"/>
                    </a:cubicBezTo>
                    <a:cubicBezTo>
                      <a:pt x="560" y="529"/>
                      <a:pt x="886" y="132"/>
                      <a:pt x="886" y="132"/>
                    </a:cubicBezTo>
                    <a:cubicBezTo>
                      <a:pt x="886" y="132"/>
                      <a:pt x="523" y="0"/>
                      <a:pt x="328"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3"/>
              <p:cNvSpPr/>
              <p:nvPr/>
            </p:nvSpPr>
            <p:spPr>
              <a:xfrm>
                <a:off x="4449475" y="1098125"/>
                <a:ext cx="18350" cy="17675"/>
              </a:xfrm>
              <a:custGeom>
                <a:avLst/>
                <a:gdLst/>
                <a:ahLst/>
                <a:cxnLst/>
                <a:rect l="l" t="t" r="r" b="b"/>
                <a:pathLst>
                  <a:path w="734" h="707" extrusionOk="0">
                    <a:moveTo>
                      <a:pt x="416" y="1"/>
                    </a:moveTo>
                    <a:cubicBezTo>
                      <a:pt x="341" y="1"/>
                      <a:pt x="265" y="29"/>
                      <a:pt x="204" y="84"/>
                    </a:cubicBezTo>
                    <a:cubicBezTo>
                      <a:pt x="91" y="207"/>
                      <a:pt x="0" y="706"/>
                      <a:pt x="0" y="706"/>
                    </a:cubicBezTo>
                    <a:cubicBezTo>
                      <a:pt x="0" y="706"/>
                      <a:pt x="509" y="614"/>
                      <a:pt x="621" y="502"/>
                    </a:cubicBezTo>
                    <a:cubicBezTo>
                      <a:pt x="733" y="390"/>
                      <a:pt x="733" y="207"/>
                      <a:pt x="621" y="84"/>
                    </a:cubicBezTo>
                    <a:cubicBezTo>
                      <a:pt x="565" y="29"/>
                      <a:pt x="491" y="1"/>
                      <a:pt x="416"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3"/>
              <p:cNvSpPr/>
              <p:nvPr/>
            </p:nvSpPr>
            <p:spPr>
              <a:xfrm>
                <a:off x="4433925" y="1088025"/>
                <a:ext cx="16325" cy="21400"/>
              </a:xfrm>
              <a:custGeom>
                <a:avLst/>
                <a:gdLst/>
                <a:ahLst/>
                <a:cxnLst/>
                <a:rect l="l" t="t" r="r" b="b"/>
                <a:pathLst>
                  <a:path w="653" h="856" extrusionOk="0">
                    <a:moveTo>
                      <a:pt x="324" y="1"/>
                    </a:moveTo>
                    <a:cubicBezTo>
                      <a:pt x="195" y="1"/>
                      <a:pt x="75" y="85"/>
                      <a:pt x="41" y="214"/>
                    </a:cubicBezTo>
                    <a:cubicBezTo>
                      <a:pt x="0" y="366"/>
                      <a:pt x="174" y="855"/>
                      <a:pt x="174" y="855"/>
                    </a:cubicBezTo>
                    <a:cubicBezTo>
                      <a:pt x="174" y="855"/>
                      <a:pt x="561" y="519"/>
                      <a:pt x="602" y="366"/>
                    </a:cubicBezTo>
                    <a:cubicBezTo>
                      <a:pt x="652" y="214"/>
                      <a:pt x="561" y="51"/>
                      <a:pt x="398" y="10"/>
                    </a:cubicBezTo>
                    <a:cubicBezTo>
                      <a:pt x="373" y="4"/>
                      <a:pt x="348" y="1"/>
                      <a:pt x="32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3"/>
              <p:cNvSpPr/>
              <p:nvPr/>
            </p:nvSpPr>
            <p:spPr>
              <a:xfrm>
                <a:off x="4456075" y="1116025"/>
                <a:ext cx="22175" cy="14425"/>
              </a:xfrm>
              <a:custGeom>
                <a:avLst/>
                <a:gdLst/>
                <a:ahLst/>
                <a:cxnLst/>
                <a:rect l="l" t="t" r="r" b="b"/>
                <a:pathLst>
                  <a:path w="887" h="577" extrusionOk="0">
                    <a:moveTo>
                      <a:pt x="564" y="1"/>
                    </a:moveTo>
                    <a:cubicBezTo>
                      <a:pt x="539" y="1"/>
                      <a:pt x="514" y="4"/>
                      <a:pt x="490" y="11"/>
                    </a:cubicBezTo>
                    <a:cubicBezTo>
                      <a:pt x="327" y="51"/>
                      <a:pt x="1" y="448"/>
                      <a:pt x="1" y="448"/>
                    </a:cubicBezTo>
                    <a:cubicBezTo>
                      <a:pt x="1" y="448"/>
                      <a:pt x="379" y="577"/>
                      <a:pt x="570" y="577"/>
                    </a:cubicBezTo>
                    <a:cubicBezTo>
                      <a:pt x="594" y="577"/>
                      <a:pt x="615" y="575"/>
                      <a:pt x="632" y="570"/>
                    </a:cubicBezTo>
                    <a:cubicBezTo>
                      <a:pt x="795" y="530"/>
                      <a:pt x="886" y="377"/>
                      <a:pt x="846" y="214"/>
                    </a:cubicBezTo>
                    <a:cubicBezTo>
                      <a:pt x="812" y="86"/>
                      <a:pt x="691" y="1"/>
                      <a:pt x="56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3"/>
              <p:cNvSpPr/>
              <p:nvPr/>
            </p:nvSpPr>
            <p:spPr>
              <a:xfrm>
                <a:off x="6018100" y="1098125"/>
                <a:ext cx="18350" cy="17675"/>
              </a:xfrm>
              <a:custGeom>
                <a:avLst/>
                <a:gdLst/>
                <a:ahLst/>
                <a:cxnLst/>
                <a:rect l="l" t="t" r="r" b="b"/>
                <a:pathLst>
                  <a:path w="734" h="707" extrusionOk="0">
                    <a:moveTo>
                      <a:pt x="318" y="1"/>
                    </a:moveTo>
                    <a:cubicBezTo>
                      <a:pt x="243" y="1"/>
                      <a:pt x="169" y="29"/>
                      <a:pt x="113" y="84"/>
                    </a:cubicBezTo>
                    <a:cubicBezTo>
                      <a:pt x="1" y="207"/>
                      <a:pt x="1" y="390"/>
                      <a:pt x="113" y="502"/>
                    </a:cubicBezTo>
                    <a:cubicBezTo>
                      <a:pt x="225" y="614"/>
                      <a:pt x="734" y="706"/>
                      <a:pt x="734" y="706"/>
                    </a:cubicBezTo>
                    <a:cubicBezTo>
                      <a:pt x="734" y="706"/>
                      <a:pt x="643" y="207"/>
                      <a:pt x="530" y="84"/>
                    </a:cubicBezTo>
                    <a:cubicBezTo>
                      <a:pt x="469" y="29"/>
                      <a:pt x="393" y="1"/>
                      <a:pt x="318"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3"/>
              <p:cNvSpPr/>
              <p:nvPr/>
            </p:nvSpPr>
            <p:spPr>
              <a:xfrm>
                <a:off x="6035675" y="1088025"/>
                <a:ext cx="16325" cy="21400"/>
              </a:xfrm>
              <a:custGeom>
                <a:avLst/>
                <a:gdLst/>
                <a:ahLst/>
                <a:cxnLst/>
                <a:rect l="l" t="t" r="r" b="b"/>
                <a:pathLst>
                  <a:path w="653" h="856" extrusionOk="0">
                    <a:moveTo>
                      <a:pt x="329" y="1"/>
                    </a:moveTo>
                    <a:cubicBezTo>
                      <a:pt x="305" y="1"/>
                      <a:pt x="280" y="4"/>
                      <a:pt x="255" y="10"/>
                    </a:cubicBezTo>
                    <a:cubicBezTo>
                      <a:pt x="103" y="51"/>
                      <a:pt x="1" y="214"/>
                      <a:pt x="51" y="366"/>
                    </a:cubicBezTo>
                    <a:cubicBezTo>
                      <a:pt x="92" y="519"/>
                      <a:pt x="479" y="855"/>
                      <a:pt x="479" y="855"/>
                    </a:cubicBezTo>
                    <a:cubicBezTo>
                      <a:pt x="479" y="855"/>
                      <a:pt x="652" y="366"/>
                      <a:pt x="612" y="214"/>
                    </a:cubicBezTo>
                    <a:cubicBezTo>
                      <a:pt x="578" y="85"/>
                      <a:pt x="457" y="1"/>
                      <a:pt x="32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3"/>
              <p:cNvSpPr/>
              <p:nvPr/>
            </p:nvSpPr>
            <p:spPr>
              <a:xfrm>
                <a:off x="6007675" y="1116025"/>
                <a:ext cx="22175" cy="14425"/>
              </a:xfrm>
              <a:custGeom>
                <a:avLst/>
                <a:gdLst/>
                <a:ahLst/>
                <a:cxnLst/>
                <a:rect l="l" t="t" r="r" b="b"/>
                <a:pathLst>
                  <a:path w="887" h="577" extrusionOk="0">
                    <a:moveTo>
                      <a:pt x="323" y="1"/>
                    </a:moveTo>
                    <a:cubicBezTo>
                      <a:pt x="195" y="1"/>
                      <a:pt x="75" y="86"/>
                      <a:pt x="41" y="214"/>
                    </a:cubicBezTo>
                    <a:cubicBezTo>
                      <a:pt x="0" y="377"/>
                      <a:pt x="92" y="530"/>
                      <a:pt x="255" y="570"/>
                    </a:cubicBezTo>
                    <a:cubicBezTo>
                      <a:pt x="272" y="575"/>
                      <a:pt x="293" y="577"/>
                      <a:pt x="317" y="577"/>
                    </a:cubicBezTo>
                    <a:cubicBezTo>
                      <a:pt x="508" y="577"/>
                      <a:pt x="886" y="448"/>
                      <a:pt x="886" y="448"/>
                    </a:cubicBezTo>
                    <a:cubicBezTo>
                      <a:pt x="886" y="448"/>
                      <a:pt x="560" y="51"/>
                      <a:pt x="397" y="11"/>
                    </a:cubicBezTo>
                    <a:cubicBezTo>
                      <a:pt x="373" y="4"/>
                      <a:pt x="348" y="1"/>
                      <a:pt x="323"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9" name="Google Shape;249;p13"/>
            <p:cNvGrpSpPr/>
            <p:nvPr/>
          </p:nvGrpSpPr>
          <p:grpSpPr>
            <a:xfrm>
              <a:off x="157412" y="161522"/>
              <a:ext cx="8829310" cy="4820455"/>
              <a:chOff x="4417900" y="3387150"/>
              <a:chExt cx="1647075" cy="905675"/>
            </a:xfrm>
          </p:grpSpPr>
          <p:sp>
            <p:nvSpPr>
              <p:cNvPr id="250" name="Google Shape;250;p13"/>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3"/>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52" name="Google Shape;252;p13"/>
          <p:cNvSpPr txBox="1">
            <a:spLocks noGrp="1"/>
          </p:cNvSpPr>
          <p:nvPr>
            <p:ph type="title" hasCustomPrompt="1"/>
          </p:nvPr>
        </p:nvSpPr>
        <p:spPr>
          <a:xfrm>
            <a:off x="915550" y="1841250"/>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53" name="Google Shape;253;p13"/>
          <p:cNvSpPr txBox="1">
            <a:spLocks noGrp="1"/>
          </p:cNvSpPr>
          <p:nvPr>
            <p:ph type="subTitle" idx="1"/>
          </p:nvPr>
        </p:nvSpPr>
        <p:spPr>
          <a:xfrm>
            <a:off x="2376875" y="1680563"/>
            <a:ext cx="2002800" cy="39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Font typeface="Sansita ExtraBold" panose="03060802030802020506"/>
              <a:buNone/>
              <a:defRPr sz="2000">
                <a:solidFill>
                  <a:srgbClr val="FFCC00"/>
                </a:solidFill>
                <a:latin typeface="Sansita ExtraBold" panose="03060802030802020506"/>
                <a:ea typeface="Sansita ExtraBold" panose="03060802030802020506"/>
                <a:cs typeface="Sansita ExtraBold" panose="03060802030802020506"/>
                <a:sym typeface="Sansita ExtraBold" panose="03060802030802020506"/>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4" name="Google Shape;254;p13"/>
          <p:cNvSpPr txBox="1">
            <a:spLocks noGrp="1"/>
          </p:cNvSpPr>
          <p:nvPr>
            <p:ph type="subTitle" idx="2"/>
          </p:nvPr>
        </p:nvSpPr>
        <p:spPr>
          <a:xfrm>
            <a:off x="2369225" y="2001563"/>
            <a:ext cx="2002800" cy="8097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55" name="Google Shape;255;p13"/>
          <p:cNvSpPr txBox="1">
            <a:spLocks noGrp="1"/>
          </p:cNvSpPr>
          <p:nvPr>
            <p:ph type="title" idx="3" hasCustomPrompt="1"/>
          </p:nvPr>
        </p:nvSpPr>
        <p:spPr>
          <a:xfrm>
            <a:off x="915550" y="3615925"/>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56" name="Google Shape;256;p13"/>
          <p:cNvSpPr txBox="1">
            <a:spLocks noGrp="1"/>
          </p:cNvSpPr>
          <p:nvPr>
            <p:ph type="subTitle" idx="4"/>
          </p:nvPr>
        </p:nvSpPr>
        <p:spPr>
          <a:xfrm>
            <a:off x="2376875" y="3415825"/>
            <a:ext cx="2002800" cy="39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Sansita ExtraBold" panose="03060802030802020506"/>
              <a:buNone/>
              <a:defRPr sz="2000">
                <a:solidFill>
                  <a:srgbClr val="FFCC00"/>
                </a:solidFill>
                <a:latin typeface="Sansita ExtraBold" panose="03060802030802020506"/>
                <a:ea typeface="Sansita ExtraBold" panose="03060802030802020506"/>
                <a:cs typeface="Sansita ExtraBold" panose="03060802030802020506"/>
                <a:sym typeface="Sansita ExtraBold" panose="03060802030802020506"/>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57" name="Google Shape;257;p13"/>
          <p:cNvSpPr txBox="1">
            <a:spLocks noGrp="1"/>
          </p:cNvSpPr>
          <p:nvPr>
            <p:ph type="subTitle" idx="5"/>
          </p:nvPr>
        </p:nvSpPr>
        <p:spPr>
          <a:xfrm>
            <a:off x="2369225" y="3736825"/>
            <a:ext cx="20028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8" name="Google Shape;258;p13"/>
          <p:cNvSpPr txBox="1">
            <a:spLocks noGrp="1"/>
          </p:cNvSpPr>
          <p:nvPr>
            <p:ph type="title" idx="6" hasCustomPrompt="1"/>
          </p:nvPr>
        </p:nvSpPr>
        <p:spPr>
          <a:xfrm>
            <a:off x="4959925" y="1841250"/>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59" name="Google Shape;259;p13"/>
          <p:cNvSpPr txBox="1">
            <a:spLocks noGrp="1"/>
          </p:cNvSpPr>
          <p:nvPr>
            <p:ph type="subTitle" idx="7"/>
          </p:nvPr>
        </p:nvSpPr>
        <p:spPr>
          <a:xfrm>
            <a:off x="6421200" y="1680563"/>
            <a:ext cx="2002800" cy="39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Sansita ExtraBold" panose="03060802030802020506"/>
              <a:buNone/>
              <a:defRPr sz="2000">
                <a:solidFill>
                  <a:srgbClr val="FFCC00"/>
                </a:solidFill>
                <a:latin typeface="Sansita ExtraBold" panose="03060802030802020506"/>
                <a:ea typeface="Sansita ExtraBold" panose="03060802030802020506"/>
                <a:cs typeface="Sansita ExtraBold" panose="03060802030802020506"/>
                <a:sym typeface="Sansita ExtraBold" panose="03060802030802020506"/>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60" name="Google Shape;260;p13"/>
          <p:cNvSpPr txBox="1">
            <a:spLocks noGrp="1"/>
          </p:cNvSpPr>
          <p:nvPr>
            <p:ph type="subTitle" idx="8"/>
          </p:nvPr>
        </p:nvSpPr>
        <p:spPr>
          <a:xfrm>
            <a:off x="6413550" y="2001563"/>
            <a:ext cx="20028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61" name="Google Shape;261;p13"/>
          <p:cNvSpPr txBox="1">
            <a:spLocks noGrp="1"/>
          </p:cNvSpPr>
          <p:nvPr>
            <p:ph type="title" idx="9" hasCustomPrompt="1"/>
          </p:nvPr>
        </p:nvSpPr>
        <p:spPr>
          <a:xfrm>
            <a:off x="4959925" y="3597000"/>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62" name="Google Shape;262;p13"/>
          <p:cNvSpPr txBox="1">
            <a:spLocks noGrp="1"/>
          </p:cNvSpPr>
          <p:nvPr>
            <p:ph type="subTitle" idx="13"/>
          </p:nvPr>
        </p:nvSpPr>
        <p:spPr>
          <a:xfrm>
            <a:off x="6421200" y="3415825"/>
            <a:ext cx="2002800" cy="39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Sansita ExtraBold" panose="03060802030802020506"/>
              <a:buNone/>
              <a:defRPr sz="2000">
                <a:solidFill>
                  <a:srgbClr val="FFCC00"/>
                </a:solidFill>
                <a:latin typeface="Sansita ExtraBold" panose="03060802030802020506"/>
                <a:ea typeface="Sansita ExtraBold" panose="03060802030802020506"/>
                <a:cs typeface="Sansita ExtraBold" panose="03060802030802020506"/>
                <a:sym typeface="Sansita ExtraBold" panose="03060802030802020506"/>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63" name="Google Shape;263;p13"/>
          <p:cNvSpPr txBox="1">
            <a:spLocks noGrp="1"/>
          </p:cNvSpPr>
          <p:nvPr>
            <p:ph type="subTitle" idx="14"/>
          </p:nvPr>
        </p:nvSpPr>
        <p:spPr>
          <a:xfrm>
            <a:off x="6413550" y="3736825"/>
            <a:ext cx="20028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64" name="Google Shape;264;p13"/>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265" name="Google Shape;265;p13"/>
          <p:cNvSpPr txBox="1">
            <a:spLocks noGrp="1"/>
          </p:cNvSpPr>
          <p:nvPr>
            <p:ph type="title" idx="15"/>
          </p:nvPr>
        </p:nvSpPr>
        <p:spPr>
          <a:xfrm>
            <a:off x="720000" y="55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1pPr>
            <a:lvl2pPr lvl="1"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2pPr>
            <a:lvl3pPr lvl="2"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3pPr>
            <a:lvl4pPr lvl="3"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4pPr>
            <a:lvl5pPr lvl="4"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5pPr>
            <a:lvl6pPr lvl="5"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6pPr>
            <a:lvl7pPr lvl="6"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7pPr>
            <a:lvl8pPr lvl="7"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8pPr>
            <a:lvl9pPr lvl="8"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1E4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20000" y="1619950"/>
            <a:ext cx="7704000" cy="29835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1pPr>
            <a:lvl2pPr marL="914400" lvl="1"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2pPr>
            <a:lvl3pPr marL="1371600" lvl="2"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3pPr>
            <a:lvl4pPr marL="1828800" lvl="3"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4pPr>
            <a:lvl5pPr marL="2286000" lvl="4"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5pPr>
            <a:lvl6pPr marL="2743200" lvl="5"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6pPr>
            <a:lvl7pPr marL="3200400" lvl="6"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7pPr>
            <a:lvl8pPr marL="3657600" lvl="7"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8pPr>
            <a:lvl9pPr marL="4114800" lvl="8" indent="-330200">
              <a:lnSpc>
                <a:spcPct val="100000"/>
              </a:lnSpc>
              <a:spcBef>
                <a:spcPts val="0"/>
              </a:spcBef>
              <a:spcAft>
                <a:spcPts val="0"/>
              </a:spcAft>
              <a:buClr>
                <a:srgbClr val="FFFFFF"/>
              </a:buClr>
              <a:buSzPts val="1600"/>
              <a:buFont typeface="Abel" panose="02000506030000020004"/>
              <a:buChar char="■"/>
              <a:defRPr sz="1600">
                <a:solidFill>
                  <a:srgbClr val="FFFFFF"/>
                </a:solidFill>
                <a:latin typeface="Abel" panose="02000506030000020004"/>
                <a:ea typeface="Abel" panose="02000506030000020004"/>
                <a:cs typeface="Abel" panose="02000506030000020004"/>
                <a:sym typeface="Abel" panose="02000506030000020004"/>
              </a:defRPr>
            </a:lvl9pPr>
          </a:lstStyle>
          <a:p/>
        </p:txBody>
      </p:sp>
      <p:sp>
        <p:nvSpPr>
          <p:cNvPr id="7" name="Google Shape;7;p1"/>
          <p:cNvSpPr txBox="1">
            <a:spLocks noGrp="1"/>
          </p:cNvSpPr>
          <p:nvPr>
            <p:ph type="title"/>
          </p:nvPr>
        </p:nvSpPr>
        <p:spPr>
          <a:xfrm>
            <a:off x="720000" y="713875"/>
            <a:ext cx="7704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1pPr>
            <a:lvl2pPr lvl="1"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2pPr>
            <a:lvl3pPr lvl="2"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3pPr>
            <a:lvl4pPr lvl="3"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4pPr>
            <a:lvl5pPr lvl="4"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5pPr>
            <a:lvl6pPr lvl="5"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6pPr>
            <a:lvl7pPr lvl="6"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7pPr>
            <a:lvl8pPr lvl="7"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8pPr>
            <a:lvl9pPr lvl="8" algn="ctr" rtl="0">
              <a:spcBef>
                <a:spcPts val="0"/>
              </a:spcBef>
              <a:spcAft>
                <a:spcPts val="0"/>
              </a:spcAft>
              <a:buClr>
                <a:srgbClr val="FFFFFF"/>
              </a:buClr>
              <a:buSzPts val="2800"/>
              <a:buFont typeface="Sansita" panose="03060502030602020506"/>
              <a:buNone/>
              <a:defRPr sz="2800" b="1">
                <a:solidFill>
                  <a:srgbClr val="FFFFFF"/>
                </a:solidFill>
                <a:latin typeface="Sansita" panose="03060502030602020506"/>
                <a:ea typeface="Sansita" panose="03060502030602020506"/>
                <a:cs typeface="Sansita" panose="03060502030602020506"/>
                <a:sym typeface="Sansita" panose="03060502030602020506"/>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image" Target="../media/image25.png"/><Relationship Id="rId1" Type="http://schemas.openxmlformats.org/officeDocument/2006/relationships/hyperlink" Target="https://www.cdc.gov/vaccines/schedules/hcp/imz/adult.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Picture 3"/>
          <p:cNvPicPr>
            <a:picLocks noChangeAspect="1"/>
          </p:cNvPicPr>
          <p:nvPr/>
        </p:nvPicPr>
        <p:blipFill rotWithShape="1">
          <a:blip r:embed="rId1"/>
          <a:srcRect r="721"/>
          <a:stretch>
            <a:fillRect/>
          </a:stretch>
        </p:blipFill>
        <p:spPr>
          <a:xfrm>
            <a:off x="-66675" y="0"/>
            <a:ext cx="9248775" cy="5172075"/>
          </a:xfrm>
          <a:prstGeom prst="rect">
            <a:avLst/>
          </a:prstGeom>
        </p:spPr>
      </p:pic>
      <p:sp>
        <p:nvSpPr>
          <p:cNvPr id="3" name="Rectangle 2"/>
          <p:cNvSpPr/>
          <p:nvPr/>
        </p:nvSpPr>
        <p:spPr>
          <a:xfrm>
            <a:off x="394447" y="1409821"/>
            <a:ext cx="4043083" cy="1075765"/>
          </a:xfrm>
          <a:prstGeom prst="rect">
            <a:avLst/>
          </a:prstGeom>
          <a:solidFill>
            <a:srgbClr val="38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Rectangle 4"/>
          <p:cNvSpPr/>
          <p:nvPr/>
        </p:nvSpPr>
        <p:spPr>
          <a:xfrm>
            <a:off x="394447" y="2610117"/>
            <a:ext cx="4043083" cy="1075765"/>
          </a:xfrm>
          <a:prstGeom prst="rect">
            <a:avLst/>
          </a:prstGeom>
          <a:solidFill>
            <a:srgbClr val="38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TextBox 5"/>
          <p:cNvSpPr txBox="1"/>
          <p:nvPr/>
        </p:nvSpPr>
        <p:spPr>
          <a:xfrm>
            <a:off x="443193" y="1675150"/>
            <a:ext cx="4455459" cy="1938992"/>
          </a:xfrm>
          <a:prstGeom prst="rect">
            <a:avLst/>
          </a:prstGeom>
          <a:noFill/>
        </p:spPr>
        <p:txBody>
          <a:bodyPr wrap="square" rtlCol="1">
            <a:spAutoFit/>
          </a:bodyPr>
          <a:lstStyle/>
          <a:p>
            <a:r>
              <a:rPr lang="en-US" sz="6000" b="1" dirty="0" smtClean="0">
                <a:solidFill>
                  <a:schemeClr val="bg1"/>
                </a:solidFill>
                <a:latin typeface="Andalus" panose="02020603050405020304" pitchFamily="18" charset="-78"/>
                <a:cs typeface="Andalus" panose="02020603050405020304" pitchFamily="18" charset="-78"/>
              </a:rPr>
              <a:t>Adult</a:t>
            </a:r>
            <a:r>
              <a:rPr lang="en-US" sz="6000" b="1" dirty="0" smtClean="0">
                <a:latin typeface="Andalus" panose="02020603050405020304" pitchFamily="18" charset="-78"/>
                <a:cs typeface="Andalus" panose="02020603050405020304" pitchFamily="18" charset="-78"/>
              </a:rPr>
              <a:t> </a:t>
            </a:r>
            <a:endParaRPr lang="en-US" sz="6000" b="1" dirty="0" smtClean="0">
              <a:latin typeface="Andalus" panose="02020603050405020304" pitchFamily="18" charset="-78"/>
              <a:cs typeface="Andalus" panose="02020603050405020304" pitchFamily="18" charset="-78"/>
            </a:endParaRPr>
          </a:p>
          <a:p>
            <a:r>
              <a:rPr lang="en-US" sz="6000" b="1" dirty="0" smtClean="0">
                <a:solidFill>
                  <a:srgbClr val="FFFF00"/>
                </a:solidFill>
                <a:latin typeface="Andalus" panose="02020603050405020304" pitchFamily="18" charset="-78"/>
                <a:cs typeface="Andalus" panose="02020603050405020304" pitchFamily="18" charset="-78"/>
              </a:rPr>
              <a:t>Vaccinations </a:t>
            </a:r>
            <a:r>
              <a:rPr lang="en-US" sz="6000" b="1" dirty="0" smtClean="0">
                <a:latin typeface="Andalus" panose="02020603050405020304" pitchFamily="18" charset="-78"/>
                <a:cs typeface="Andalus" panose="02020603050405020304" pitchFamily="18" charset="-78"/>
              </a:rPr>
              <a:t> </a:t>
            </a:r>
            <a:endParaRPr lang="ar-JO" sz="6000" b="1" dirty="0">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95282" y="428769"/>
            <a:ext cx="5804471" cy="4308872"/>
          </a:xfrm>
          <a:prstGeom prst="rect">
            <a:avLst/>
          </a:prstGeom>
        </p:spPr>
        <p:txBody>
          <a:bodyPr wrap="square">
            <a:spAutoFit/>
          </a:bodyPr>
          <a:lstStyle/>
          <a:p>
            <a:endParaRPr lang="en-US" sz="2400" b="1" dirty="0" smtClean="0">
              <a:solidFill>
                <a:schemeClr val="bg2"/>
              </a:solidFill>
              <a:latin typeface="Andalus" panose="02020603050405020304" pitchFamily="18" charset="-78"/>
              <a:cs typeface="Andalus" panose="02020603050405020304" pitchFamily="18" charset="-78"/>
            </a:endParaRPr>
          </a:p>
          <a:p>
            <a:r>
              <a:rPr lang="en-US" sz="2400" b="1" dirty="0" smtClean="0">
                <a:solidFill>
                  <a:schemeClr val="bg2"/>
                </a:solidFill>
                <a:latin typeface="Andalus" panose="02020603050405020304" pitchFamily="18" charset="-78"/>
                <a:cs typeface="Andalus" panose="02020603050405020304" pitchFamily="18" charset="-78"/>
              </a:rPr>
              <a:t>At </a:t>
            </a:r>
            <a:r>
              <a:rPr lang="en-US" sz="2400" b="1" dirty="0">
                <a:solidFill>
                  <a:schemeClr val="bg2"/>
                </a:solidFill>
                <a:latin typeface="Andalus" panose="02020603050405020304" pitchFamily="18" charset="-78"/>
                <a:cs typeface="Andalus" panose="02020603050405020304" pitchFamily="18" charset="-78"/>
              </a:rPr>
              <a:t>risk for hepatitis A virus infection: </a:t>
            </a:r>
            <a:endParaRPr lang="en-US" sz="1800" dirty="0" smtClean="0">
              <a:solidFill>
                <a:schemeClr val="bg1"/>
              </a:solidFill>
              <a:latin typeface="Andalus" panose="02020603050405020304" pitchFamily="18" charset="-78"/>
              <a:cs typeface="Andalus" panose="02020603050405020304" pitchFamily="18" charset="-78"/>
            </a:endParaRPr>
          </a:p>
          <a:p>
            <a:r>
              <a:rPr lang="en-US" sz="1800" dirty="0" smtClean="0">
                <a:solidFill>
                  <a:schemeClr val="bg1"/>
                </a:solidFill>
                <a:latin typeface="Andalus" panose="02020603050405020304" pitchFamily="18" charset="-78"/>
                <a:cs typeface="Andalus" panose="02020603050405020304" pitchFamily="18" charset="-78"/>
              </a:rPr>
              <a:t>1- </a:t>
            </a:r>
            <a:r>
              <a:rPr lang="en-US" sz="1800" dirty="0">
                <a:solidFill>
                  <a:schemeClr val="bg1"/>
                </a:solidFill>
                <a:latin typeface="Andalus" panose="02020603050405020304" pitchFamily="18" charset="-78"/>
                <a:cs typeface="Andalus" panose="02020603050405020304" pitchFamily="18" charset="-78"/>
              </a:rPr>
              <a:t>Chronic liver </a:t>
            </a:r>
            <a:r>
              <a:rPr lang="en-US" sz="1800" dirty="0" smtClean="0">
                <a:solidFill>
                  <a:schemeClr val="bg1"/>
                </a:solidFill>
                <a:latin typeface="Andalus" panose="02020603050405020304" pitchFamily="18" charset="-78"/>
                <a:cs typeface="Andalus" panose="02020603050405020304" pitchFamily="18" charset="-78"/>
              </a:rPr>
              <a:t>disease</a:t>
            </a:r>
            <a:endParaRPr lang="en-US" sz="1800" dirty="0" smtClean="0">
              <a:solidFill>
                <a:schemeClr val="bg1"/>
              </a:solidFill>
              <a:latin typeface="Andalus" panose="02020603050405020304" pitchFamily="18" charset="-78"/>
              <a:cs typeface="Andalus" panose="02020603050405020304" pitchFamily="18" charset="-78"/>
            </a:endParaRPr>
          </a:p>
          <a:p>
            <a:endParaRPr lang="en-US" sz="1800" dirty="0" smtClean="0">
              <a:solidFill>
                <a:schemeClr val="bg1"/>
              </a:solidFill>
              <a:latin typeface="Andalus" panose="02020603050405020304" pitchFamily="18" charset="-78"/>
              <a:cs typeface="Andalus" panose="02020603050405020304" pitchFamily="18" charset="-78"/>
            </a:endParaRPr>
          </a:p>
          <a:p>
            <a:r>
              <a:rPr lang="en-US" sz="1800" dirty="0" smtClean="0">
                <a:solidFill>
                  <a:schemeClr val="bg1"/>
                </a:solidFill>
                <a:latin typeface="Andalus" panose="02020603050405020304" pitchFamily="18" charset="-78"/>
                <a:cs typeface="Andalus" panose="02020603050405020304" pitchFamily="18" charset="-78"/>
              </a:rPr>
              <a:t>2- </a:t>
            </a:r>
            <a:r>
              <a:rPr lang="en-US" sz="1800" dirty="0">
                <a:solidFill>
                  <a:schemeClr val="bg1"/>
                </a:solidFill>
                <a:latin typeface="Andalus" panose="02020603050405020304" pitchFamily="18" charset="-78"/>
                <a:cs typeface="Andalus" panose="02020603050405020304" pitchFamily="18" charset="-78"/>
              </a:rPr>
              <a:t>Work with hepatitis A virus in research </a:t>
            </a:r>
            <a:r>
              <a:rPr lang="en-US" sz="1800" dirty="0" smtClean="0">
                <a:solidFill>
                  <a:schemeClr val="bg1"/>
                </a:solidFill>
                <a:latin typeface="Andalus" panose="02020603050405020304" pitchFamily="18" charset="-78"/>
                <a:cs typeface="Andalus" panose="02020603050405020304" pitchFamily="18" charset="-78"/>
              </a:rPr>
              <a:t>laboratory</a:t>
            </a:r>
            <a:endParaRPr lang="en-US" sz="1800" dirty="0" smtClean="0">
              <a:solidFill>
                <a:schemeClr val="bg1"/>
              </a:solidFill>
              <a:latin typeface="Andalus" panose="02020603050405020304" pitchFamily="18" charset="-78"/>
              <a:cs typeface="Andalus" panose="02020603050405020304" pitchFamily="18" charset="-78"/>
            </a:endParaRPr>
          </a:p>
          <a:p>
            <a:endParaRPr lang="en-US" sz="1800" dirty="0" smtClean="0">
              <a:solidFill>
                <a:schemeClr val="bg1"/>
              </a:solidFill>
              <a:latin typeface="Andalus" panose="02020603050405020304" pitchFamily="18" charset="-78"/>
              <a:cs typeface="Andalus" panose="02020603050405020304" pitchFamily="18" charset="-78"/>
            </a:endParaRPr>
          </a:p>
          <a:p>
            <a:r>
              <a:rPr lang="en-US" sz="1800" dirty="0" smtClean="0">
                <a:solidFill>
                  <a:schemeClr val="bg1"/>
                </a:solidFill>
                <a:latin typeface="Andalus" panose="02020603050405020304" pitchFamily="18" charset="-78"/>
                <a:cs typeface="Andalus" panose="02020603050405020304" pitchFamily="18" charset="-78"/>
              </a:rPr>
              <a:t>3-</a:t>
            </a:r>
            <a:r>
              <a:rPr lang="en-US" sz="1800" dirty="0"/>
              <a:t> </a:t>
            </a:r>
            <a:r>
              <a:rPr lang="en-US" sz="1800" dirty="0" smtClean="0">
                <a:solidFill>
                  <a:schemeClr val="bg1"/>
                </a:solidFill>
                <a:latin typeface="Andalus" panose="02020603050405020304" pitchFamily="18" charset="-78"/>
                <a:cs typeface="Andalus" panose="02020603050405020304" pitchFamily="18" charset="-78"/>
              </a:rPr>
              <a:t>Travel </a:t>
            </a:r>
            <a:r>
              <a:rPr lang="en-US" sz="1800" dirty="0">
                <a:solidFill>
                  <a:schemeClr val="bg1"/>
                </a:solidFill>
                <a:latin typeface="Andalus" panose="02020603050405020304" pitchFamily="18" charset="-78"/>
                <a:cs typeface="Andalus" panose="02020603050405020304" pitchFamily="18" charset="-78"/>
              </a:rPr>
              <a:t>in countries with high or intermediate endemic hepatitis </a:t>
            </a:r>
            <a:r>
              <a:rPr lang="en-US" sz="1800" dirty="0" smtClean="0">
                <a:solidFill>
                  <a:schemeClr val="bg1"/>
                </a:solidFill>
                <a:latin typeface="Andalus" panose="02020603050405020304" pitchFamily="18" charset="-78"/>
                <a:cs typeface="Andalus" panose="02020603050405020304" pitchFamily="18" charset="-78"/>
              </a:rPr>
              <a:t>A</a:t>
            </a:r>
            <a:endParaRPr lang="en-US" sz="1800" dirty="0" smtClean="0">
              <a:solidFill>
                <a:schemeClr val="bg1"/>
              </a:solidFill>
              <a:latin typeface="Andalus" panose="02020603050405020304" pitchFamily="18" charset="-78"/>
              <a:cs typeface="Andalus" panose="02020603050405020304" pitchFamily="18" charset="-78"/>
            </a:endParaRPr>
          </a:p>
          <a:p>
            <a:endParaRPr lang="en-US" sz="1800" dirty="0" smtClean="0">
              <a:solidFill>
                <a:schemeClr val="bg1"/>
              </a:solidFill>
              <a:latin typeface="Andalus" panose="02020603050405020304" pitchFamily="18" charset="-78"/>
              <a:cs typeface="Andalus" panose="02020603050405020304" pitchFamily="18" charset="-78"/>
            </a:endParaRPr>
          </a:p>
          <a:p>
            <a:r>
              <a:rPr lang="en-US" sz="1800" dirty="0" smtClean="0">
                <a:solidFill>
                  <a:schemeClr val="bg1"/>
                </a:solidFill>
                <a:latin typeface="Andalus" panose="02020603050405020304" pitchFamily="18" charset="-78"/>
                <a:cs typeface="Andalus" panose="02020603050405020304" pitchFamily="18" charset="-78"/>
              </a:rPr>
              <a:t>4-</a:t>
            </a:r>
            <a:r>
              <a:rPr lang="en-US" sz="1800" dirty="0" smtClean="0">
                <a:solidFill>
                  <a:schemeClr val="bg1"/>
                </a:solidFill>
                <a:latin typeface="Andalus" panose="02020603050405020304" pitchFamily="18" charset="-78"/>
                <a:cs typeface="Andalus" panose="02020603050405020304" pitchFamily="18" charset="-78"/>
              </a:rPr>
              <a:t>Pregnancy </a:t>
            </a:r>
            <a:r>
              <a:rPr lang="en-US" sz="1800" dirty="0">
                <a:solidFill>
                  <a:schemeClr val="bg1"/>
                </a:solidFill>
                <a:latin typeface="Andalus" panose="02020603050405020304" pitchFamily="18" charset="-78"/>
                <a:cs typeface="Andalus" panose="02020603050405020304" pitchFamily="18" charset="-78"/>
              </a:rPr>
              <a:t>if at risk for infection or severe outcome from infection during pregnancy </a:t>
            </a:r>
            <a:endParaRPr lang="en-US" sz="1800" dirty="0" smtClean="0">
              <a:solidFill>
                <a:schemeClr val="bg1"/>
              </a:solidFill>
              <a:latin typeface="Andalus" panose="02020603050405020304" pitchFamily="18" charset="-78"/>
              <a:cs typeface="Andalus" panose="02020603050405020304" pitchFamily="18" charset="-78"/>
            </a:endParaRPr>
          </a:p>
          <a:p>
            <a:endParaRPr lang="en-US" sz="1800" dirty="0">
              <a:solidFill>
                <a:schemeClr val="bg1"/>
              </a:solidFill>
              <a:latin typeface="Andalus" panose="02020603050405020304" pitchFamily="18" charset="-78"/>
              <a:cs typeface="Andalus" panose="02020603050405020304" pitchFamily="18" charset="-78"/>
            </a:endParaRPr>
          </a:p>
          <a:p>
            <a:r>
              <a:rPr lang="en-US" sz="1800" dirty="0" smtClean="0">
                <a:solidFill>
                  <a:schemeClr val="bg1"/>
                </a:solidFill>
                <a:latin typeface="Andalus" panose="02020603050405020304" pitchFamily="18" charset="-78"/>
                <a:cs typeface="Andalus" panose="02020603050405020304" pitchFamily="18" charset="-78"/>
              </a:rPr>
              <a:t>5-HIV infection </a:t>
            </a:r>
            <a:endParaRPr lang="en-US" sz="1800" dirty="0">
              <a:solidFill>
                <a:schemeClr val="bg1"/>
              </a:solidFill>
              <a:latin typeface="Andalus" panose="02020603050405020304" pitchFamily="18" charset="-78"/>
              <a:cs typeface="Andalus" panose="02020603050405020304" pitchFamily="18" charset="-78"/>
            </a:endParaRPr>
          </a:p>
          <a:p>
            <a:endParaRPr lang="en-US" dirty="0" smtClean="0"/>
          </a:p>
          <a:p>
            <a:endParaRPr lang="en-US" dirty="0">
              <a:solidFill>
                <a:srgbClr val="FFCC00"/>
              </a:solidFill>
            </a:endParaRPr>
          </a:p>
        </p:txBody>
      </p:sp>
      <p:pic>
        <p:nvPicPr>
          <p:cNvPr id="5" name="Picture 4"/>
          <p:cNvPicPr>
            <a:picLocks noChangeAspect="1"/>
          </p:cNvPicPr>
          <p:nvPr/>
        </p:nvPicPr>
        <p:blipFill>
          <a:blip r:embed="rId1"/>
          <a:stretch>
            <a:fillRect/>
          </a:stretch>
        </p:blipFill>
        <p:spPr>
          <a:xfrm>
            <a:off x="201441" y="201336"/>
            <a:ext cx="2951333" cy="4645967"/>
          </a:xfrm>
          <a:prstGeom prst="rect">
            <a:avLst/>
          </a:prstGeom>
        </p:spPr>
      </p:pic>
      <p:sp>
        <p:nvSpPr>
          <p:cNvPr id="6" name="Rectangle 5"/>
          <p:cNvSpPr/>
          <p:nvPr/>
        </p:nvSpPr>
        <p:spPr>
          <a:xfrm>
            <a:off x="343949" y="428769"/>
            <a:ext cx="2637296" cy="416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TextBox 7"/>
          <p:cNvSpPr txBox="1"/>
          <p:nvPr/>
        </p:nvSpPr>
        <p:spPr>
          <a:xfrm>
            <a:off x="428675" y="606102"/>
            <a:ext cx="2496861" cy="3939540"/>
          </a:xfrm>
          <a:prstGeom prst="rect">
            <a:avLst/>
          </a:prstGeom>
          <a:noFill/>
        </p:spPr>
        <p:txBody>
          <a:bodyPr wrap="square" rtlCol="1">
            <a:spAutoFit/>
          </a:bodyPr>
          <a:lstStyle/>
          <a:p>
            <a:r>
              <a:rPr lang="en-US" sz="1200" dirty="0">
                <a:solidFill>
                  <a:schemeClr val="tx1"/>
                </a:solidFill>
              </a:rPr>
              <a:t>Hepatitis A vaccine is used to prevent hepatitis :</a:t>
            </a:r>
            <a:r>
              <a:rPr lang="en-US" sz="1200" dirty="0" smtClean="0">
                <a:solidFill>
                  <a:schemeClr val="tx1"/>
                </a:solidFill>
              </a:rPr>
              <a:t>a </a:t>
            </a:r>
            <a:r>
              <a:rPr lang="en-US" sz="1200" dirty="0">
                <a:solidFill>
                  <a:schemeClr val="tx1"/>
                </a:solidFill>
              </a:rPr>
              <a:t>type of liver </a:t>
            </a:r>
            <a:r>
              <a:rPr lang="en-US" sz="1200" dirty="0" smtClean="0">
                <a:solidFill>
                  <a:schemeClr val="tx1"/>
                </a:solidFill>
              </a:rPr>
              <a:t>disease </a:t>
            </a:r>
            <a:r>
              <a:rPr lang="en-US" sz="1200" dirty="0">
                <a:solidFill>
                  <a:schemeClr val="tx1"/>
                </a:solidFill>
              </a:rPr>
              <a:t> that is caused by the hepatitis A virus (HAV).</a:t>
            </a:r>
            <a:endParaRPr lang="en-US" sz="1200" dirty="0">
              <a:solidFill>
                <a:schemeClr val="tx1"/>
              </a:solidFill>
            </a:endParaRPr>
          </a:p>
          <a:p>
            <a:endParaRPr lang="en-US" sz="1200" dirty="0">
              <a:solidFill>
                <a:schemeClr val="tx1"/>
              </a:solidFill>
            </a:endParaRPr>
          </a:p>
          <a:p>
            <a:r>
              <a:rPr lang="en-US" sz="1200" dirty="0" smtClean="0">
                <a:solidFill>
                  <a:schemeClr val="tx1"/>
                </a:solidFill>
              </a:rPr>
              <a:t>is </a:t>
            </a:r>
            <a:r>
              <a:rPr lang="en-US" sz="1200" dirty="0">
                <a:solidFill>
                  <a:schemeClr val="tx1"/>
                </a:solidFill>
              </a:rPr>
              <a:t>usually spread when a person ingests fecal matter from contact with food, drinks, or objects which have been contaminated by feces or stool of an HAV-infected person. </a:t>
            </a:r>
            <a:endParaRPr lang="en-US" sz="1200" dirty="0">
              <a:solidFill>
                <a:schemeClr val="tx1"/>
              </a:solidFill>
            </a:endParaRPr>
          </a:p>
          <a:p>
            <a:endParaRPr lang="en-US" sz="1200" dirty="0" smtClean="0">
              <a:solidFill>
                <a:schemeClr val="tx1"/>
              </a:solidFill>
            </a:endParaRPr>
          </a:p>
          <a:p>
            <a:r>
              <a:rPr lang="en-US" sz="1200" dirty="0" smtClean="0">
                <a:solidFill>
                  <a:schemeClr val="tx1"/>
                </a:solidFill>
              </a:rPr>
              <a:t>can </a:t>
            </a:r>
            <a:r>
              <a:rPr lang="en-US" sz="1200" dirty="0">
                <a:solidFill>
                  <a:schemeClr val="tx1"/>
                </a:solidFill>
              </a:rPr>
              <a:t>be mild with no symptoms or a serious illness that can rarely cause </a:t>
            </a:r>
            <a:r>
              <a:rPr lang="en-US" sz="1200" dirty="0" smtClean="0">
                <a:solidFill>
                  <a:schemeClr val="tx1"/>
                </a:solidFill>
              </a:rPr>
              <a:t>liver failure </a:t>
            </a:r>
            <a:r>
              <a:rPr lang="en-US" sz="1200" dirty="0">
                <a:solidFill>
                  <a:schemeClr val="tx1"/>
                </a:solidFill>
              </a:rPr>
              <a:t>and death. </a:t>
            </a:r>
            <a:endParaRPr lang="en-US" sz="1200" dirty="0">
              <a:solidFill>
                <a:schemeClr val="tx1"/>
              </a:solidFill>
            </a:endParaRPr>
          </a:p>
          <a:p>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Getting </a:t>
            </a:r>
            <a:r>
              <a:rPr lang="en-US" sz="1200" dirty="0">
                <a:solidFill>
                  <a:schemeClr val="tx1"/>
                </a:solidFill>
              </a:rPr>
              <a:t>vaccinated against the hepatitis A virus is the best way to prevent these problems. </a:t>
            </a:r>
            <a:endParaRPr lang="en-US" sz="1200" dirty="0">
              <a:solidFill>
                <a:schemeClr val="tx1"/>
              </a:solidFill>
            </a:endParaRPr>
          </a:p>
          <a:p>
            <a:endParaRPr lang="ar-JO" sz="1000" dirty="0">
              <a:solidFill>
                <a:srgbClr val="381E4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991" y="600276"/>
            <a:ext cx="5460715" cy="1877437"/>
          </a:xfrm>
          <a:prstGeom prst="rect">
            <a:avLst/>
          </a:prstGeom>
        </p:spPr>
        <p:txBody>
          <a:bodyPr wrap="square">
            <a:spAutoFit/>
          </a:bodyPr>
          <a:lstStyle/>
          <a:p>
            <a:r>
              <a:rPr lang="en-US" sz="2400" b="1" dirty="0">
                <a:solidFill>
                  <a:schemeClr val="bg2"/>
                </a:solidFill>
                <a:latin typeface="Andalus" panose="02020603050405020304" pitchFamily="18" charset="-78"/>
                <a:cs typeface="Andalus" panose="02020603050405020304" pitchFamily="18" charset="-78"/>
              </a:rPr>
              <a:t>Routine vaccination </a:t>
            </a:r>
            <a:r>
              <a:rPr lang="en-US" sz="2400" b="1" dirty="0" smtClean="0">
                <a:solidFill>
                  <a:schemeClr val="bg2"/>
                </a:solidFill>
                <a:latin typeface="Andalus" panose="02020603050405020304" pitchFamily="18" charset="-78"/>
                <a:cs typeface="Andalus" panose="02020603050405020304" pitchFamily="18" charset="-78"/>
              </a:rPr>
              <a:t>:</a:t>
            </a:r>
            <a:endParaRPr lang="en-US" sz="1600" dirty="0">
              <a:solidFill>
                <a:schemeClr val="bg1"/>
              </a:solidFill>
              <a:latin typeface="Andalus" panose="02020603050405020304" pitchFamily="18" charset="-78"/>
              <a:cs typeface="Andalus" panose="02020603050405020304" pitchFamily="18" charset="-78"/>
            </a:endParaRPr>
          </a:p>
          <a:p>
            <a:r>
              <a:rPr lang="en-US" sz="2000" dirty="0" smtClean="0">
                <a:solidFill>
                  <a:schemeClr val="bg1"/>
                </a:solidFill>
                <a:latin typeface="Andalus" panose="02020603050405020304" pitchFamily="18" charset="-78"/>
                <a:cs typeface="Andalus" panose="02020603050405020304" pitchFamily="18" charset="-78"/>
              </a:rPr>
              <a:t>2-dose </a:t>
            </a:r>
            <a:r>
              <a:rPr lang="en-US" sz="2000" dirty="0">
                <a:solidFill>
                  <a:schemeClr val="bg1"/>
                </a:solidFill>
                <a:latin typeface="Andalus" panose="02020603050405020304" pitchFamily="18" charset="-78"/>
                <a:cs typeface="Andalus" panose="02020603050405020304" pitchFamily="18" charset="-78"/>
              </a:rPr>
              <a:t>series </a:t>
            </a:r>
            <a:r>
              <a:rPr lang="en-US" sz="2000" dirty="0" err="1">
                <a:solidFill>
                  <a:schemeClr val="bg1"/>
                </a:solidFill>
                <a:latin typeface="Andalus" panose="02020603050405020304" pitchFamily="18" charset="-78"/>
                <a:cs typeface="Andalus" panose="02020603050405020304" pitchFamily="18" charset="-78"/>
              </a:rPr>
              <a:t>HepA</a:t>
            </a:r>
            <a:r>
              <a:rPr lang="en-US" sz="2000" dirty="0">
                <a:solidFill>
                  <a:schemeClr val="bg1"/>
                </a:solidFill>
                <a:latin typeface="Andalus" panose="02020603050405020304" pitchFamily="18" charset="-78"/>
                <a:cs typeface="Andalus" panose="02020603050405020304" pitchFamily="18" charset="-78"/>
              </a:rPr>
              <a:t> </a:t>
            </a:r>
            <a:endParaRPr lang="en-US" sz="2000" dirty="0" smtClean="0">
              <a:solidFill>
                <a:schemeClr val="bg1"/>
              </a:solidFill>
              <a:latin typeface="Andalus" panose="02020603050405020304" pitchFamily="18" charset="-78"/>
              <a:cs typeface="Andalus" panose="02020603050405020304" pitchFamily="18" charset="-78"/>
            </a:endParaRPr>
          </a:p>
          <a:p>
            <a:r>
              <a:rPr lang="en-US" sz="1200" dirty="0" smtClean="0">
                <a:solidFill>
                  <a:srgbClr val="00B0F0"/>
                </a:solidFill>
                <a:latin typeface="Andalus" panose="02020603050405020304" pitchFamily="18" charset="-78"/>
                <a:cs typeface="Andalus" panose="02020603050405020304" pitchFamily="18" charset="-78"/>
              </a:rPr>
              <a:t>(</a:t>
            </a:r>
            <a:r>
              <a:rPr lang="en-US" sz="1200" dirty="0" err="1">
                <a:solidFill>
                  <a:srgbClr val="00B0F0"/>
                </a:solidFill>
                <a:latin typeface="Andalus" panose="02020603050405020304" pitchFamily="18" charset="-78"/>
                <a:cs typeface="Andalus" panose="02020603050405020304" pitchFamily="18" charset="-78"/>
              </a:rPr>
              <a:t>Havrix</a:t>
            </a:r>
            <a:r>
              <a:rPr lang="en-US" sz="1200" dirty="0">
                <a:solidFill>
                  <a:srgbClr val="00B0F0"/>
                </a:solidFill>
                <a:latin typeface="Andalus" panose="02020603050405020304" pitchFamily="18" charset="-78"/>
                <a:cs typeface="Andalus" panose="02020603050405020304" pitchFamily="18" charset="-78"/>
              </a:rPr>
              <a:t> 6–12 months apart or </a:t>
            </a:r>
            <a:r>
              <a:rPr lang="en-US" sz="1200" dirty="0" err="1">
                <a:solidFill>
                  <a:srgbClr val="00B0F0"/>
                </a:solidFill>
                <a:latin typeface="Andalus" panose="02020603050405020304" pitchFamily="18" charset="-78"/>
                <a:cs typeface="Andalus" panose="02020603050405020304" pitchFamily="18" charset="-78"/>
              </a:rPr>
              <a:t>Vaqta</a:t>
            </a:r>
            <a:r>
              <a:rPr lang="en-US" sz="1200" dirty="0">
                <a:solidFill>
                  <a:srgbClr val="00B0F0"/>
                </a:solidFill>
                <a:latin typeface="Andalus" panose="02020603050405020304" pitchFamily="18" charset="-78"/>
                <a:cs typeface="Andalus" panose="02020603050405020304" pitchFamily="18" charset="-78"/>
              </a:rPr>
              <a:t> 6–18 months apart [minimum interval: 6 months]) </a:t>
            </a:r>
            <a:endParaRPr lang="en-US" sz="1200" dirty="0">
              <a:solidFill>
                <a:srgbClr val="00B0F0"/>
              </a:solidFill>
              <a:latin typeface="Andalus" panose="02020603050405020304" pitchFamily="18" charset="-78"/>
              <a:cs typeface="Andalus" panose="02020603050405020304" pitchFamily="18" charset="-78"/>
            </a:endParaRPr>
          </a:p>
          <a:p>
            <a:r>
              <a:rPr lang="en-US" sz="2000" dirty="0" smtClean="0">
                <a:solidFill>
                  <a:schemeClr val="bg1"/>
                </a:solidFill>
                <a:latin typeface="Andalus" panose="02020603050405020304" pitchFamily="18" charset="-78"/>
                <a:cs typeface="Andalus" panose="02020603050405020304" pitchFamily="18" charset="-78"/>
              </a:rPr>
              <a:t>3-dose </a:t>
            </a:r>
            <a:r>
              <a:rPr lang="en-US" sz="2000" dirty="0">
                <a:solidFill>
                  <a:schemeClr val="bg1"/>
                </a:solidFill>
                <a:latin typeface="Andalus" panose="02020603050405020304" pitchFamily="18" charset="-78"/>
                <a:cs typeface="Andalus" panose="02020603050405020304" pitchFamily="18" charset="-78"/>
              </a:rPr>
              <a:t>series </a:t>
            </a:r>
            <a:r>
              <a:rPr lang="en-US" sz="2000" dirty="0" err="1">
                <a:solidFill>
                  <a:schemeClr val="bg1"/>
                </a:solidFill>
                <a:latin typeface="Andalus" panose="02020603050405020304" pitchFamily="18" charset="-78"/>
                <a:cs typeface="Andalus" panose="02020603050405020304" pitchFamily="18" charset="-78"/>
              </a:rPr>
              <a:t>HepA-HepB</a:t>
            </a:r>
            <a:r>
              <a:rPr lang="en-US" sz="2000" dirty="0">
                <a:solidFill>
                  <a:schemeClr val="bg1"/>
                </a:solidFill>
                <a:latin typeface="Andalus" panose="02020603050405020304" pitchFamily="18" charset="-78"/>
                <a:cs typeface="Andalus" panose="02020603050405020304" pitchFamily="18" charset="-78"/>
              </a:rPr>
              <a:t> </a:t>
            </a:r>
            <a:endParaRPr lang="en-US" sz="2000" dirty="0" smtClean="0">
              <a:solidFill>
                <a:schemeClr val="bg1"/>
              </a:solidFill>
              <a:latin typeface="Andalus" panose="02020603050405020304" pitchFamily="18" charset="-78"/>
              <a:cs typeface="Andalus" panose="02020603050405020304" pitchFamily="18" charset="-78"/>
            </a:endParaRPr>
          </a:p>
          <a:p>
            <a:r>
              <a:rPr lang="en-US" sz="1600" dirty="0" smtClean="0">
                <a:solidFill>
                  <a:srgbClr val="00B0F0"/>
                </a:solidFill>
                <a:latin typeface="Andalus" panose="02020603050405020304" pitchFamily="18" charset="-78"/>
                <a:cs typeface="Andalus" panose="02020603050405020304" pitchFamily="18" charset="-78"/>
              </a:rPr>
              <a:t>(</a:t>
            </a:r>
            <a:r>
              <a:rPr lang="en-US" sz="1200" dirty="0" err="1">
                <a:solidFill>
                  <a:srgbClr val="00B0F0"/>
                </a:solidFill>
                <a:latin typeface="Andalus" panose="02020603050405020304" pitchFamily="18" charset="-78"/>
                <a:cs typeface="Andalus" panose="02020603050405020304" pitchFamily="18" charset="-78"/>
              </a:rPr>
              <a:t>Twinrix</a:t>
            </a:r>
            <a:r>
              <a:rPr lang="en-US" sz="1200" dirty="0">
                <a:solidFill>
                  <a:srgbClr val="00B0F0"/>
                </a:solidFill>
                <a:latin typeface="Andalus" panose="02020603050405020304" pitchFamily="18" charset="-78"/>
                <a:cs typeface="Andalus" panose="02020603050405020304" pitchFamily="18" charset="-78"/>
              </a:rPr>
              <a:t> at 0, 1, 6 months </a:t>
            </a:r>
            <a:r>
              <a:rPr lang="en-US" sz="1200" dirty="0" smtClean="0">
                <a:solidFill>
                  <a:srgbClr val="00B0F0"/>
                </a:solidFill>
                <a:latin typeface="Andalus" panose="02020603050405020304" pitchFamily="18" charset="-78"/>
                <a:cs typeface="Andalus" panose="02020603050405020304" pitchFamily="18" charset="-78"/>
              </a:rPr>
              <a:t>[</a:t>
            </a:r>
            <a:r>
              <a:rPr lang="en-US" sz="1200" dirty="0">
                <a:solidFill>
                  <a:srgbClr val="00B0F0"/>
                </a:solidFill>
                <a:latin typeface="Andalus" panose="02020603050405020304" pitchFamily="18" charset="-78"/>
                <a:cs typeface="Andalus" panose="02020603050405020304" pitchFamily="18" charset="-78"/>
              </a:rPr>
              <a:t>minimum intervals: 4 weeks between doses 1 and 2/5 months between doses 2 and 3])</a:t>
            </a:r>
            <a:endParaRPr lang="ar-JO" sz="1200" dirty="0">
              <a:solidFill>
                <a:srgbClr val="00B0F0"/>
              </a:solidFill>
              <a:latin typeface="Andalus" panose="02020603050405020304" pitchFamily="18" charset="-78"/>
              <a:cs typeface="Andalus" panose="02020603050405020304" pitchFamily="18" charset="-78"/>
            </a:endParaRPr>
          </a:p>
        </p:txBody>
      </p:sp>
      <p:sp>
        <p:nvSpPr>
          <p:cNvPr id="3" name="Rectangle 2"/>
          <p:cNvSpPr/>
          <p:nvPr/>
        </p:nvSpPr>
        <p:spPr>
          <a:xfrm>
            <a:off x="333911" y="2942157"/>
            <a:ext cx="4572000" cy="1692771"/>
          </a:xfrm>
          <a:prstGeom prst="rect">
            <a:avLst/>
          </a:prstGeom>
        </p:spPr>
        <p:txBody>
          <a:bodyPr>
            <a:spAutoFit/>
          </a:bodyPr>
          <a:lstStyle/>
          <a:p>
            <a:r>
              <a:rPr lang="en-US" sz="2400" b="1" dirty="0">
                <a:solidFill>
                  <a:schemeClr val="bg2"/>
                </a:solidFill>
                <a:latin typeface="Andalus" panose="02020603050405020304" pitchFamily="18" charset="-78"/>
                <a:cs typeface="Andalus" panose="02020603050405020304" pitchFamily="18" charset="-78"/>
              </a:rPr>
              <a:t>Special </a:t>
            </a:r>
            <a:r>
              <a:rPr lang="en-US" sz="2400" b="1" dirty="0" smtClean="0">
                <a:solidFill>
                  <a:schemeClr val="bg2"/>
                </a:solidFill>
                <a:latin typeface="Andalus" panose="02020603050405020304" pitchFamily="18" charset="-78"/>
                <a:cs typeface="Andalus" panose="02020603050405020304" pitchFamily="18" charset="-78"/>
              </a:rPr>
              <a:t>situations:</a:t>
            </a:r>
            <a:endParaRPr lang="en-US" sz="2400" b="1" dirty="0" smtClean="0">
              <a:solidFill>
                <a:schemeClr val="bg2"/>
              </a:solidFill>
              <a:latin typeface="Andalus" panose="02020603050405020304" pitchFamily="18" charset="-78"/>
              <a:cs typeface="Andalus" panose="02020603050405020304" pitchFamily="18" charset="-78"/>
            </a:endParaRPr>
          </a:p>
          <a:p>
            <a:r>
              <a:rPr lang="en-US" sz="2000" dirty="0" smtClean="0">
                <a:solidFill>
                  <a:schemeClr val="bg1"/>
                </a:solidFill>
                <a:latin typeface="Andalus" panose="02020603050405020304" pitchFamily="18" charset="-78"/>
                <a:cs typeface="Andalus" panose="02020603050405020304" pitchFamily="18" charset="-78"/>
              </a:rPr>
              <a:t>At </a:t>
            </a:r>
            <a:r>
              <a:rPr lang="en-US" sz="2000" dirty="0">
                <a:solidFill>
                  <a:schemeClr val="bg1"/>
                </a:solidFill>
                <a:latin typeface="Andalus" panose="02020603050405020304" pitchFamily="18" charset="-78"/>
                <a:cs typeface="Andalus" panose="02020603050405020304" pitchFamily="18" charset="-78"/>
              </a:rPr>
              <a:t>risk for hepatitis A virus infection: </a:t>
            </a:r>
            <a:endParaRPr lang="en-US" sz="2000" dirty="0" smtClean="0">
              <a:solidFill>
                <a:schemeClr val="bg1"/>
              </a:solidFill>
              <a:latin typeface="Andalus" panose="02020603050405020304" pitchFamily="18" charset="-78"/>
              <a:cs typeface="Andalus" panose="02020603050405020304" pitchFamily="18" charset="-78"/>
            </a:endParaRPr>
          </a:p>
          <a:p>
            <a:endParaRPr lang="en-US" sz="2000" dirty="0">
              <a:solidFill>
                <a:schemeClr val="bg1"/>
              </a:solidFill>
              <a:latin typeface="Andalus" panose="02020603050405020304" pitchFamily="18" charset="-78"/>
              <a:cs typeface="Andalus" panose="02020603050405020304" pitchFamily="18" charset="-78"/>
            </a:endParaRPr>
          </a:p>
          <a:p>
            <a:r>
              <a:rPr lang="en-US" sz="2000" dirty="0" smtClean="0">
                <a:solidFill>
                  <a:schemeClr val="bg1"/>
                </a:solidFill>
                <a:latin typeface="Andalus" panose="02020603050405020304" pitchFamily="18" charset="-78"/>
                <a:cs typeface="Andalus" panose="02020603050405020304" pitchFamily="18" charset="-78"/>
              </a:rPr>
              <a:t>2-dose </a:t>
            </a:r>
            <a:r>
              <a:rPr lang="en-US" sz="2000" dirty="0">
                <a:solidFill>
                  <a:schemeClr val="bg1"/>
                </a:solidFill>
                <a:latin typeface="Andalus" panose="02020603050405020304" pitchFamily="18" charset="-78"/>
                <a:cs typeface="Andalus" panose="02020603050405020304" pitchFamily="18" charset="-78"/>
              </a:rPr>
              <a:t>series </a:t>
            </a:r>
            <a:r>
              <a:rPr lang="en-US" sz="2000" dirty="0" err="1">
                <a:solidFill>
                  <a:schemeClr val="bg1"/>
                </a:solidFill>
                <a:latin typeface="Andalus" panose="02020603050405020304" pitchFamily="18" charset="-78"/>
                <a:cs typeface="Andalus" panose="02020603050405020304" pitchFamily="18" charset="-78"/>
              </a:rPr>
              <a:t>HepA</a:t>
            </a:r>
            <a:r>
              <a:rPr lang="en-US" sz="2000" dirty="0">
                <a:solidFill>
                  <a:schemeClr val="bg1"/>
                </a:solidFill>
                <a:latin typeface="Andalus" panose="02020603050405020304" pitchFamily="18" charset="-78"/>
                <a:cs typeface="Andalus" panose="02020603050405020304" pitchFamily="18" charset="-78"/>
              </a:rPr>
              <a:t> </a:t>
            </a:r>
            <a:endParaRPr lang="en-US" sz="2000" dirty="0" smtClean="0">
              <a:solidFill>
                <a:schemeClr val="bg1"/>
              </a:solidFill>
              <a:latin typeface="Andalus" panose="02020603050405020304" pitchFamily="18" charset="-78"/>
              <a:cs typeface="Andalus" panose="02020603050405020304" pitchFamily="18" charset="-78"/>
            </a:endParaRPr>
          </a:p>
          <a:p>
            <a:r>
              <a:rPr lang="en-US" sz="2000" dirty="0" smtClean="0">
                <a:solidFill>
                  <a:schemeClr val="bg1"/>
                </a:solidFill>
                <a:latin typeface="Andalus" panose="02020603050405020304" pitchFamily="18" charset="-78"/>
                <a:cs typeface="Andalus" panose="02020603050405020304" pitchFamily="18" charset="-78"/>
              </a:rPr>
              <a:t>3-dose </a:t>
            </a:r>
            <a:r>
              <a:rPr lang="en-US" sz="2000" dirty="0">
                <a:solidFill>
                  <a:schemeClr val="bg1"/>
                </a:solidFill>
                <a:latin typeface="Andalus" panose="02020603050405020304" pitchFamily="18" charset="-78"/>
                <a:cs typeface="Andalus" panose="02020603050405020304" pitchFamily="18" charset="-78"/>
              </a:rPr>
              <a:t>series </a:t>
            </a:r>
            <a:r>
              <a:rPr lang="en-US" sz="2000" dirty="0" err="1">
                <a:solidFill>
                  <a:schemeClr val="bg1"/>
                </a:solidFill>
                <a:latin typeface="Andalus" panose="02020603050405020304" pitchFamily="18" charset="-78"/>
                <a:cs typeface="Andalus" panose="02020603050405020304" pitchFamily="18" charset="-78"/>
              </a:rPr>
              <a:t>HepA-HepB</a:t>
            </a:r>
            <a:r>
              <a:rPr lang="en-US" sz="2000" dirty="0">
                <a:solidFill>
                  <a:schemeClr val="bg1"/>
                </a:solidFill>
                <a:latin typeface="Andalus" panose="02020603050405020304" pitchFamily="18" charset="-78"/>
                <a:cs typeface="Andalus" panose="02020603050405020304" pitchFamily="18" charset="-78"/>
              </a:rPr>
              <a:t> as above</a:t>
            </a:r>
            <a:endParaRPr lang="ar-JO" sz="2000" dirty="0">
              <a:solidFill>
                <a:schemeClr val="bg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28" name="Google Shape;828;p36"/>
          <p:cNvSpPr txBox="1">
            <a:spLocks noGrp="1"/>
          </p:cNvSpPr>
          <p:nvPr>
            <p:ph type="subTitle" idx="1"/>
          </p:nvPr>
        </p:nvSpPr>
        <p:spPr>
          <a:xfrm>
            <a:off x="187972" y="2320596"/>
            <a:ext cx="5265818" cy="628639"/>
          </a:xfrm>
          <a:prstGeom prst="rect">
            <a:avLst/>
          </a:prstGeom>
        </p:spPr>
        <p:txBody>
          <a:bodyPr spcFirstLastPara="1" wrap="square" lIns="91425" tIns="91425" rIns="91425" bIns="91425" anchor="ctr" anchorCtr="0">
            <a:noAutofit/>
          </a:bodyPr>
          <a:lstStyle/>
          <a:p>
            <a:r>
              <a:rPr lang="en-US" sz="8000" b="1" dirty="0">
                <a:solidFill>
                  <a:srgbClr val="FFCC00"/>
                </a:solidFill>
                <a:latin typeface="Andalus" panose="02020603050405020304" pitchFamily="18" charset="-78"/>
                <a:cs typeface="Andalus" panose="02020603050405020304" pitchFamily="18" charset="-78"/>
              </a:rPr>
              <a:t>Hepatitis B</a:t>
            </a:r>
            <a:r>
              <a:rPr lang="en-US" sz="8000" b="1" dirty="0" smtClean="0">
                <a:solidFill>
                  <a:srgbClr val="FFCC00"/>
                </a:solidFill>
                <a:latin typeface="Andalus" panose="02020603050405020304" pitchFamily="18" charset="-78"/>
                <a:cs typeface="Andalus" panose="02020603050405020304" pitchFamily="18" charset="-78"/>
              </a:rPr>
              <a:t> vaccine</a:t>
            </a:r>
            <a:endParaRPr sz="8000" b="1" dirty="0">
              <a:solidFill>
                <a:srgbClr val="FFCC00"/>
              </a:solidFill>
              <a:latin typeface="Andalus" panose="02020603050405020304" pitchFamily="18" charset="-78"/>
              <a:cs typeface="Andalus" panose="02020603050405020304" pitchFamily="18" charset="-78"/>
            </a:endParaRPr>
          </a:p>
        </p:txBody>
      </p:sp>
      <p:grpSp>
        <p:nvGrpSpPr>
          <p:cNvPr id="36" name="Google Shape;727;p35"/>
          <p:cNvGrpSpPr/>
          <p:nvPr/>
        </p:nvGrpSpPr>
        <p:grpSpPr>
          <a:xfrm>
            <a:off x="4927106" y="399495"/>
            <a:ext cx="4057095" cy="4083728"/>
            <a:chOff x="704004" y="1472347"/>
            <a:chExt cx="1548183" cy="1547500"/>
          </a:xfrm>
          <a:solidFill>
            <a:srgbClr val="FFCC00"/>
          </a:solidFill>
        </p:grpSpPr>
        <p:sp>
          <p:nvSpPr>
            <p:cNvPr id="37"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4" name="Picture 3"/>
          <p:cNvPicPr>
            <a:picLocks noChangeAspect="1"/>
          </p:cNvPicPr>
          <p:nvPr/>
        </p:nvPicPr>
        <p:blipFill rotWithShape="1">
          <a:blip r:embed="rId1"/>
          <a:srcRect l="44991" t="12487"/>
          <a:stretch>
            <a:fillRect/>
          </a:stretch>
        </p:blipFill>
        <p:spPr>
          <a:xfrm>
            <a:off x="5348145" y="793929"/>
            <a:ext cx="3216958" cy="332271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01439" y="240223"/>
            <a:ext cx="2951333" cy="4728068"/>
          </a:xfrm>
          <a:prstGeom prst="rect">
            <a:avLst/>
          </a:prstGeom>
        </p:spPr>
      </p:pic>
      <p:sp>
        <p:nvSpPr>
          <p:cNvPr id="5" name="Rectangle 4"/>
          <p:cNvSpPr/>
          <p:nvPr/>
        </p:nvSpPr>
        <p:spPr>
          <a:xfrm>
            <a:off x="335985" y="430333"/>
            <a:ext cx="2682240" cy="4347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412184" y="428457"/>
            <a:ext cx="2529841" cy="4401205"/>
          </a:xfrm>
          <a:prstGeom prst="rect">
            <a:avLst/>
          </a:prstGeom>
        </p:spPr>
        <p:txBody>
          <a:bodyPr wrap="square">
            <a:spAutoFit/>
          </a:bodyPr>
          <a:lstStyle/>
          <a:p>
            <a:r>
              <a:rPr lang="en-US" dirty="0">
                <a:solidFill>
                  <a:schemeClr val="tx1"/>
                </a:solidFill>
                <a:latin typeface="Andalus" panose="02020603050405020304" pitchFamily="18" charset="-78"/>
                <a:cs typeface="Andalus" panose="02020603050405020304" pitchFamily="18" charset="-78"/>
              </a:rPr>
              <a:t>Hepatitis B is a serious liver infection caused by the </a:t>
            </a:r>
            <a:r>
              <a:rPr lang="en-US" dirty="0" smtClean="0">
                <a:solidFill>
                  <a:schemeClr val="tx1"/>
                </a:solidFill>
                <a:latin typeface="Andalus" panose="02020603050405020304" pitchFamily="18" charset="-78"/>
                <a:cs typeface="Andalus" panose="02020603050405020304" pitchFamily="18" charset="-78"/>
              </a:rPr>
              <a:t>(</a:t>
            </a:r>
            <a:r>
              <a:rPr lang="en-US" dirty="0">
                <a:solidFill>
                  <a:schemeClr val="tx1"/>
                </a:solidFill>
                <a:latin typeface="Andalus" panose="02020603050405020304" pitchFamily="18" charset="-78"/>
                <a:cs typeface="Andalus" panose="02020603050405020304" pitchFamily="18" charset="-78"/>
              </a:rPr>
              <a:t>HBV). </a:t>
            </a:r>
            <a:endParaRPr lang="en-US" dirty="0" smtClean="0">
              <a:solidFill>
                <a:schemeClr val="tx1"/>
              </a:solidFill>
              <a:latin typeface="Andalus" panose="02020603050405020304" pitchFamily="18" charset="-78"/>
              <a:cs typeface="Andalus" panose="02020603050405020304" pitchFamily="18" charset="-78"/>
            </a:endParaRPr>
          </a:p>
          <a:p>
            <a:r>
              <a:rPr lang="en-US" dirty="0" smtClean="0">
                <a:solidFill>
                  <a:schemeClr val="tx1"/>
                </a:solidFill>
                <a:latin typeface="Andalus" panose="02020603050405020304" pitchFamily="18" charset="-78"/>
                <a:cs typeface="Andalus" panose="02020603050405020304" pitchFamily="18" charset="-78"/>
              </a:rPr>
              <a:t>For </a:t>
            </a:r>
            <a:r>
              <a:rPr lang="en-US" dirty="0">
                <a:solidFill>
                  <a:schemeClr val="tx1"/>
                </a:solidFill>
                <a:latin typeface="Andalus" panose="02020603050405020304" pitchFamily="18" charset="-78"/>
                <a:cs typeface="Andalus" panose="02020603050405020304" pitchFamily="18" charset="-78"/>
              </a:rPr>
              <a:t>some </a:t>
            </a:r>
            <a:r>
              <a:rPr lang="en-US" dirty="0" smtClean="0">
                <a:solidFill>
                  <a:schemeClr val="tx1"/>
                </a:solidFill>
                <a:latin typeface="Andalus" panose="02020603050405020304" pitchFamily="18" charset="-78"/>
                <a:cs typeface="Andalus" panose="02020603050405020304" pitchFamily="18" charset="-78"/>
              </a:rPr>
              <a:t>people becomes chronic</a:t>
            </a:r>
            <a:r>
              <a:rPr lang="en-US" dirty="0">
                <a:solidFill>
                  <a:schemeClr val="tx1"/>
                </a:solidFill>
                <a:latin typeface="Andalus" panose="02020603050405020304" pitchFamily="18" charset="-78"/>
                <a:cs typeface="Andalus" panose="02020603050405020304" pitchFamily="18" charset="-78"/>
              </a:rPr>
              <a:t>:</a:t>
            </a:r>
            <a:r>
              <a:rPr lang="en-US" dirty="0" smtClean="0">
                <a:solidFill>
                  <a:schemeClr val="tx1"/>
                </a:solidFill>
                <a:latin typeface="Andalus" panose="02020603050405020304" pitchFamily="18" charset="-78"/>
                <a:cs typeface="Andalus" panose="02020603050405020304" pitchFamily="18" charset="-78"/>
              </a:rPr>
              <a:t> more </a:t>
            </a:r>
            <a:r>
              <a:rPr lang="en-US" dirty="0">
                <a:solidFill>
                  <a:schemeClr val="tx1"/>
                </a:solidFill>
                <a:latin typeface="Andalus" panose="02020603050405020304" pitchFamily="18" charset="-78"/>
                <a:cs typeface="Andalus" panose="02020603050405020304" pitchFamily="18" charset="-78"/>
              </a:rPr>
              <a:t>than six </a:t>
            </a:r>
            <a:r>
              <a:rPr lang="en-US" dirty="0" smtClean="0">
                <a:solidFill>
                  <a:schemeClr val="tx1"/>
                </a:solidFill>
                <a:latin typeface="Andalus" panose="02020603050405020304" pitchFamily="18" charset="-78"/>
                <a:cs typeface="Andalus" panose="02020603050405020304" pitchFamily="18" charset="-78"/>
              </a:rPr>
              <a:t>months which increases </a:t>
            </a:r>
            <a:r>
              <a:rPr lang="en-US" dirty="0">
                <a:solidFill>
                  <a:schemeClr val="tx1"/>
                </a:solidFill>
                <a:latin typeface="Andalus" panose="02020603050405020304" pitchFamily="18" charset="-78"/>
                <a:cs typeface="Andalus" panose="02020603050405020304" pitchFamily="18" charset="-78"/>
              </a:rPr>
              <a:t>your risk of developing liver failure, liver cancer or </a:t>
            </a:r>
            <a:r>
              <a:rPr lang="en-US" dirty="0" smtClean="0">
                <a:solidFill>
                  <a:schemeClr val="tx1"/>
                </a:solidFill>
                <a:latin typeface="Andalus" panose="02020603050405020304" pitchFamily="18" charset="-78"/>
                <a:cs typeface="Andalus" panose="02020603050405020304" pitchFamily="18" charset="-78"/>
              </a:rPr>
              <a:t>cirrhosis.. </a:t>
            </a:r>
            <a:endParaRPr lang="en-US" dirty="0" smtClean="0">
              <a:solidFill>
                <a:schemeClr val="tx1"/>
              </a:solidFill>
              <a:latin typeface="Andalus" panose="02020603050405020304" pitchFamily="18" charset="-78"/>
              <a:cs typeface="Andalus" panose="02020603050405020304" pitchFamily="18" charset="-78"/>
            </a:endParaRPr>
          </a:p>
          <a:p>
            <a:endParaRPr lang="en-US" dirty="0" smtClean="0">
              <a:solidFill>
                <a:schemeClr val="tx1"/>
              </a:solidFill>
              <a:latin typeface="Andalus" panose="02020603050405020304" pitchFamily="18" charset="-78"/>
              <a:cs typeface="Andalus" panose="02020603050405020304" pitchFamily="18" charset="-78"/>
            </a:endParaRPr>
          </a:p>
          <a:p>
            <a:r>
              <a:rPr lang="en-US" dirty="0" smtClean="0">
                <a:solidFill>
                  <a:schemeClr val="tx1"/>
                </a:solidFill>
                <a:latin typeface="Andalus" panose="02020603050405020304" pitchFamily="18" charset="-78"/>
                <a:cs typeface="Andalus" panose="02020603050405020304" pitchFamily="18" charset="-78"/>
              </a:rPr>
              <a:t>it </a:t>
            </a:r>
            <a:r>
              <a:rPr lang="en-US" dirty="0">
                <a:solidFill>
                  <a:schemeClr val="tx1"/>
                </a:solidFill>
                <a:latin typeface="Andalus" panose="02020603050405020304" pitchFamily="18" charset="-78"/>
                <a:cs typeface="Andalus" panose="02020603050405020304" pitchFamily="18" charset="-78"/>
              </a:rPr>
              <a:t>passed from person to person through blood, semen or other body fluids. It does not spread by sneezing or coughing.</a:t>
            </a:r>
            <a:endParaRPr lang="en-US" dirty="0" smtClean="0">
              <a:solidFill>
                <a:schemeClr val="tx1"/>
              </a:solidFill>
              <a:latin typeface="Andalus" panose="02020603050405020304" pitchFamily="18" charset="-78"/>
              <a:cs typeface="Andalus" panose="02020603050405020304" pitchFamily="18" charset="-78"/>
            </a:endParaRPr>
          </a:p>
          <a:p>
            <a:endParaRPr lang="en-US" dirty="0" smtClean="0">
              <a:solidFill>
                <a:schemeClr val="tx1"/>
              </a:solidFill>
              <a:latin typeface="Andalus" panose="02020603050405020304" pitchFamily="18" charset="-78"/>
              <a:cs typeface="Andalus" panose="02020603050405020304" pitchFamily="18" charset="-78"/>
            </a:endParaRPr>
          </a:p>
          <a:p>
            <a:r>
              <a:rPr lang="en-US" dirty="0" smtClean="0">
                <a:solidFill>
                  <a:schemeClr val="tx1"/>
                </a:solidFill>
                <a:latin typeface="Andalus" panose="02020603050405020304" pitchFamily="18" charset="-78"/>
                <a:cs typeface="Andalus" panose="02020603050405020304" pitchFamily="18" charset="-78"/>
              </a:rPr>
              <a:t>A </a:t>
            </a:r>
            <a:r>
              <a:rPr lang="en-US" dirty="0">
                <a:solidFill>
                  <a:schemeClr val="tx1"/>
                </a:solidFill>
                <a:latin typeface="Andalus" panose="02020603050405020304" pitchFamily="18" charset="-78"/>
                <a:cs typeface="Andalus" panose="02020603050405020304" pitchFamily="18" charset="-78"/>
              </a:rPr>
              <a:t>vaccine can prevent hepatitis B, but there's no cure if you have the condition. </a:t>
            </a:r>
            <a:endParaRPr lang="en-US" dirty="0" smtClean="0">
              <a:solidFill>
                <a:schemeClr val="tx1"/>
              </a:solidFill>
              <a:latin typeface="Andalus" panose="02020603050405020304" pitchFamily="18" charset="-78"/>
              <a:cs typeface="Andalus" panose="02020603050405020304" pitchFamily="18" charset="-78"/>
            </a:endParaRPr>
          </a:p>
          <a:p>
            <a:endParaRPr lang="en-US" dirty="0">
              <a:solidFill>
                <a:schemeClr val="tx1"/>
              </a:solidFill>
              <a:latin typeface="Andalus" panose="02020603050405020304" pitchFamily="18" charset="-78"/>
              <a:cs typeface="Andalus" panose="02020603050405020304" pitchFamily="18" charset="-78"/>
            </a:endParaRPr>
          </a:p>
          <a:p>
            <a:r>
              <a:rPr lang="en-US" dirty="0" smtClean="0">
                <a:solidFill>
                  <a:schemeClr val="tx1"/>
                </a:solidFill>
                <a:latin typeface="Andalus" panose="02020603050405020304" pitchFamily="18" charset="-78"/>
                <a:cs typeface="Andalus" panose="02020603050405020304" pitchFamily="18" charset="-78"/>
              </a:rPr>
              <a:t>If </a:t>
            </a:r>
            <a:r>
              <a:rPr lang="en-US" dirty="0">
                <a:solidFill>
                  <a:schemeClr val="tx1"/>
                </a:solidFill>
                <a:latin typeface="Andalus" panose="02020603050405020304" pitchFamily="18" charset="-78"/>
                <a:cs typeface="Andalus" panose="02020603050405020304" pitchFamily="18" charset="-78"/>
              </a:rPr>
              <a:t>you're infected, taking certain precautions can help prevent spreading the virus to others</a:t>
            </a:r>
            <a:endParaRPr lang="en-US" dirty="0">
              <a:solidFill>
                <a:schemeClr val="tx1"/>
              </a:solidFill>
              <a:latin typeface="Andalus" panose="02020603050405020304" pitchFamily="18" charset="-78"/>
              <a:cs typeface="Andalus" panose="02020603050405020304" pitchFamily="18" charset="-78"/>
            </a:endParaRPr>
          </a:p>
        </p:txBody>
      </p:sp>
      <p:sp>
        <p:nvSpPr>
          <p:cNvPr id="8" name="Rectangle 7"/>
          <p:cNvSpPr/>
          <p:nvPr/>
        </p:nvSpPr>
        <p:spPr>
          <a:xfrm>
            <a:off x="3363519" y="428457"/>
            <a:ext cx="5752833" cy="3016210"/>
          </a:xfrm>
          <a:prstGeom prst="rect">
            <a:avLst/>
          </a:prstGeom>
        </p:spPr>
        <p:txBody>
          <a:bodyPr wrap="square">
            <a:spAutoFit/>
          </a:bodyPr>
          <a:lstStyle/>
          <a:p>
            <a:r>
              <a:rPr lang="en-US" dirty="0">
                <a:solidFill>
                  <a:schemeClr val="bg2"/>
                </a:solidFill>
              </a:rPr>
              <a:t> </a:t>
            </a:r>
            <a:r>
              <a:rPr lang="en-US" sz="2800" b="1" dirty="0">
                <a:solidFill>
                  <a:schemeClr val="bg2"/>
                </a:solidFill>
                <a:latin typeface="Andalus" panose="02020603050405020304" pitchFamily="18" charset="-78"/>
                <a:cs typeface="Andalus" panose="02020603050405020304" pitchFamily="18" charset="-78"/>
              </a:rPr>
              <a:t>Groups at high risk are: </a:t>
            </a:r>
            <a:endParaRPr lang="en-US" sz="2800" b="1" dirty="0" smtClean="0">
              <a:solidFill>
                <a:schemeClr val="bg2"/>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smtClean="0">
                <a:solidFill>
                  <a:schemeClr val="bg1"/>
                </a:solidFill>
                <a:latin typeface="Andalus" panose="02020603050405020304" pitchFamily="18" charset="-78"/>
                <a:cs typeface="Andalus" panose="02020603050405020304" pitchFamily="18" charset="-78"/>
              </a:rPr>
              <a:t>Chronic liver disease </a:t>
            </a:r>
            <a:endParaRPr lang="en-US" sz="1800" dirty="0" smtClean="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a:solidFill>
                  <a:schemeClr val="bg1"/>
                </a:solidFill>
                <a:latin typeface="Andalus" panose="02020603050405020304" pitchFamily="18" charset="-78"/>
                <a:cs typeface="Andalus" panose="02020603050405020304" pitchFamily="18" charset="-78"/>
              </a:rPr>
              <a:t>Sexual exposure risk </a:t>
            </a:r>
            <a:endParaRPr lang="en-US" sz="1800" dirty="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a:solidFill>
                  <a:schemeClr val="bg1"/>
                </a:solidFill>
                <a:latin typeface="Andalus" panose="02020603050405020304" pitchFamily="18" charset="-78"/>
                <a:cs typeface="Andalus" panose="02020603050405020304" pitchFamily="18" charset="-78"/>
              </a:rPr>
              <a:t>Percutaneous or mucosal risk for exposure to blood </a:t>
            </a:r>
            <a:endParaRPr lang="en-US" sz="1800" dirty="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smtClean="0">
                <a:solidFill>
                  <a:schemeClr val="bg1"/>
                </a:solidFill>
                <a:latin typeface="Andalus" panose="02020603050405020304" pitchFamily="18" charset="-78"/>
                <a:cs typeface="Andalus" panose="02020603050405020304" pitchFamily="18" charset="-78"/>
              </a:rPr>
              <a:t>Current </a:t>
            </a:r>
            <a:r>
              <a:rPr lang="en-US" sz="1800" dirty="0">
                <a:solidFill>
                  <a:schemeClr val="bg1"/>
                </a:solidFill>
                <a:latin typeface="Andalus" panose="02020603050405020304" pitchFamily="18" charset="-78"/>
                <a:cs typeface="Andalus" panose="02020603050405020304" pitchFamily="18" charset="-78"/>
              </a:rPr>
              <a:t>or recent injection drug </a:t>
            </a:r>
            <a:r>
              <a:rPr lang="en-US" sz="1800" dirty="0" smtClean="0">
                <a:solidFill>
                  <a:schemeClr val="bg1"/>
                </a:solidFill>
                <a:latin typeface="Andalus" panose="02020603050405020304" pitchFamily="18" charset="-78"/>
                <a:cs typeface="Andalus" panose="02020603050405020304" pitchFamily="18" charset="-78"/>
              </a:rPr>
              <a:t>use</a:t>
            </a:r>
            <a:endParaRPr lang="en-US" sz="1800" dirty="0" smtClean="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smtClean="0">
                <a:solidFill>
                  <a:schemeClr val="bg1"/>
                </a:solidFill>
                <a:latin typeface="Andalus" panose="02020603050405020304" pitchFamily="18" charset="-78"/>
                <a:cs typeface="Andalus" panose="02020603050405020304" pitchFamily="18" charset="-78"/>
              </a:rPr>
              <a:t>Travel </a:t>
            </a:r>
            <a:r>
              <a:rPr lang="en-US" sz="1800" dirty="0">
                <a:solidFill>
                  <a:schemeClr val="bg1"/>
                </a:solidFill>
                <a:latin typeface="Andalus" panose="02020603050405020304" pitchFamily="18" charset="-78"/>
                <a:cs typeface="Andalus" panose="02020603050405020304" pitchFamily="18" charset="-78"/>
              </a:rPr>
              <a:t>in countries with high or intermediate endemic hepatitis </a:t>
            </a:r>
            <a:r>
              <a:rPr lang="en-US" sz="1800" dirty="0" smtClean="0">
                <a:solidFill>
                  <a:schemeClr val="bg1"/>
                </a:solidFill>
                <a:latin typeface="Andalus" panose="02020603050405020304" pitchFamily="18" charset="-78"/>
                <a:cs typeface="Andalus" panose="02020603050405020304" pitchFamily="18" charset="-78"/>
              </a:rPr>
              <a:t>B</a:t>
            </a:r>
            <a:endParaRPr lang="en-US" sz="1800" dirty="0" smtClean="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smtClean="0">
                <a:solidFill>
                  <a:schemeClr val="bg1"/>
                </a:solidFill>
                <a:latin typeface="Andalus" panose="02020603050405020304" pitchFamily="18" charset="-78"/>
                <a:cs typeface="Andalus" panose="02020603050405020304" pitchFamily="18" charset="-78"/>
              </a:rPr>
              <a:t>HIV infection</a:t>
            </a:r>
            <a:endParaRPr lang="en-US" sz="1800" dirty="0" smtClean="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a:solidFill>
                  <a:schemeClr val="bg1"/>
                </a:solidFill>
                <a:latin typeface="Andalus" panose="02020603050405020304" pitchFamily="18" charset="-78"/>
                <a:cs typeface="Andalus" panose="02020603050405020304" pitchFamily="18" charset="-78"/>
              </a:rPr>
              <a:t>Incarcerated </a:t>
            </a:r>
            <a:r>
              <a:rPr lang="en-US" sz="1800" dirty="0" smtClean="0">
                <a:solidFill>
                  <a:schemeClr val="bg1"/>
                </a:solidFill>
                <a:latin typeface="Andalus" panose="02020603050405020304" pitchFamily="18" charset="-78"/>
                <a:cs typeface="Andalus" panose="02020603050405020304" pitchFamily="18" charset="-78"/>
              </a:rPr>
              <a:t>persons</a:t>
            </a:r>
            <a:endParaRPr lang="en-US" sz="1800" dirty="0" smtClean="0">
              <a:solidFill>
                <a:schemeClr val="bg1"/>
              </a:solidFill>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en-US" sz="1800" dirty="0" smtClean="0">
                <a:solidFill>
                  <a:schemeClr val="bg1"/>
                </a:solidFill>
                <a:latin typeface="Andalus" panose="02020603050405020304" pitchFamily="18" charset="-78"/>
                <a:cs typeface="Andalus" panose="02020603050405020304" pitchFamily="18" charset="-78"/>
              </a:rPr>
              <a:t>Pregnancy </a:t>
            </a:r>
            <a:endParaRPr lang="ar-JO" sz="1800" dirty="0">
              <a:solidFill>
                <a:schemeClr val="bg1"/>
              </a:solidFill>
              <a:latin typeface="Andalus" panose="02020603050405020304" pitchFamily="18" charset="-78"/>
              <a:cs typeface="Andalus" panose="02020603050405020304" pitchFamily="18" charset="-78"/>
            </a:endParaRPr>
          </a:p>
        </p:txBody>
      </p:sp>
      <p:sp>
        <p:nvSpPr>
          <p:cNvPr id="10" name="Rectangle 9"/>
          <p:cNvSpPr/>
          <p:nvPr/>
        </p:nvSpPr>
        <p:spPr>
          <a:xfrm>
            <a:off x="3363519" y="3649211"/>
            <a:ext cx="5562367" cy="12801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ectangle 8"/>
          <p:cNvSpPr/>
          <p:nvPr/>
        </p:nvSpPr>
        <p:spPr>
          <a:xfrm>
            <a:off x="3529691" y="3774673"/>
            <a:ext cx="5264497" cy="1107996"/>
          </a:xfrm>
          <a:prstGeom prst="rect">
            <a:avLst/>
          </a:prstGeom>
        </p:spPr>
        <p:txBody>
          <a:bodyPr wrap="square">
            <a:spAutoFit/>
          </a:bodyPr>
          <a:lstStyle/>
          <a:p>
            <a:r>
              <a:rPr lang="en-US" dirty="0">
                <a:solidFill>
                  <a:schemeClr val="tx1"/>
                </a:solidFill>
                <a:latin typeface="Andalus" panose="02020603050405020304" pitchFamily="18" charset="-78"/>
                <a:cs typeface="Andalus" panose="02020603050405020304" pitchFamily="18" charset="-78"/>
              </a:rPr>
              <a:t>Dosage regimen includes three injections (at 0, 1 and 6 months) are given into the deltoid muscle; this gives short-term protection in over 90% of patients</a:t>
            </a:r>
            <a:r>
              <a:rPr lang="en-US" dirty="0" smtClean="0">
                <a:solidFill>
                  <a:schemeClr val="tx1"/>
                </a:solidFill>
                <a:latin typeface="Andalus" panose="02020603050405020304" pitchFamily="18" charset="-78"/>
                <a:cs typeface="Andalus" panose="02020603050405020304" pitchFamily="18" charset="-78"/>
              </a:rPr>
              <a:t>.</a:t>
            </a:r>
            <a:endParaRPr lang="en-US" dirty="0" smtClean="0">
              <a:solidFill>
                <a:schemeClr val="tx1"/>
              </a:solidFill>
              <a:latin typeface="Andalus" panose="02020603050405020304" pitchFamily="18" charset="-78"/>
              <a:cs typeface="Andalus" panose="02020603050405020304" pitchFamily="18" charset="-78"/>
            </a:endParaRPr>
          </a:p>
          <a:p>
            <a:r>
              <a:rPr lang="en-US" sz="1200" dirty="0" smtClean="0">
                <a:solidFill>
                  <a:srgbClr val="00B0F0"/>
                </a:solidFill>
              </a:rPr>
              <a:t>2-dose </a:t>
            </a:r>
            <a:r>
              <a:rPr lang="en-US" sz="1200" dirty="0">
                <a:solidFill>
                  <a:srgbClr val="00B0F0"/>
                </a:solidFill>
              </a:rPr>
              <a:t>(</a:t>
            </a:r>
            <a:r>
              <a:rPr lang="en-US" sz="1200" dirty="0" err="1">
                <a:solidFill>
                  <a:srgbClr val="00B0F0"/>
                </a:solidFill>
              </a:rPr>
              <a:t>Heplisav</a:t>
            </a:r>
            <a:r>
              <a:rPr lang="en-US" sz="1200" dirty="0">
                <a:solidFill>
                  <a:srgbClr val="00B0F0"/>
                </a:solidFill>
              </a:rPr>
              <a:t>-B) or 3-dose (</a:t>
            </a:r>
            <a:r>
              <a:rPr lang="en-US" sz="1200" dirty="0" err="1">
                <a:solidFill>
                  <a:srgbClr val="00B0F0"/>
                </a:solidFill>
              </a:rPr>
              <a:t>Engerix</a:t>
            </a:r>
            <a:r>
              <a:rPr lang="en-US" sz="1200" dirty="0">
                <a:solidFill>
                  <a:srgbClr val="00B0F0"/>
                </a:solidFill>
              </a:rPr>
              <a:t>-B, </a:t>
            </a:r>
            <a:r>
              <a:rPr lang="en-US" sz="1200" dirty="0" err="1">
                <a:solidFill>
                  <a:srgbClr val="00B0F0"/>
                </a:solidFill>
              </a:rPr>
              <a:t>Recombivax</a:t>
            </a:r>
            <a:r>
              <a:rPr lang="en-US" sz="1200" dirty="0">
                <a:solidFill>
                  <a:srgbClr val="00B0F0"/>
                </a:solidFill>
              </a:rPr>
              <a:t> HB) series or 3-dose series </a:t>
            </a:r>
            <a:r>
              <a:rPr lang="en-US" sz="1200" dirty="0" err="1">
                <a:solidFill>
                  <a:srgbClr val="00B0F0"/>
                </a:solidFill>
              </a:rPr>
              <a:t>HepA-HepB</a:t>
            </a:r>
            <a:r>
              <a:rPr lang="en-US" sz="1200" dirty="0">
                <a:solidFill>
                  <a:srgbClr val="00B0F0"/>
                </a:solidFill>
              </a:rPr>
              <a:t> (</a:t>
            </a:r>
            <a:r>
              <a:rPr lang="en-US" sz="1200" dirty="0" err="1">
                <a:solidFill>
                  <a:srgbClr val="00B0F0"/>
                </a:solidFill>
              </a:rPr>
              <a:t>Twinrix</a:t>
            </a:r>
            <a:r>
              <a:rPr lang="en-US" sz="1200" dirty="0">
                <a:solidFill>
                  <a:srgbClr val="00B0F0"/>
                </a:solidFill>
              </a:rPr>
              <a:t>) </a:t>
            </a:r>
            <a:endParaRPr lang="en-US" sz="1200"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18279"/>
          <a:stretch>
            <a:fillRect/>
          </a:stretch>
        </p:blipFill>
        <p:spPr>
          <a:xfrm>
            <a:off x="0" y="0"/>
            <a:ext cx="9144000" cy="5143500"/>
          </a:xfrm>
          <a:prstGeom prst="rect">
            <a:avLst/>
          </a:prstGeom>
        </p:spPr>
      </p:pic>
      <p:pic>
        <p:nvPicPr>
          <p:cNvPr id="5" name="Picture 4"/>
          <p:cNvPicPr>
            <a:picLocks noChangeAspect="1"/>
          </p:cNvPicPr>
          <p:nvPr/>
        </p:nvPicPr>
        <p:blipFill rotWithShape="1">
          <a:blip r:embed="rId2"/>
          <a:srcRect t="74825"/>
          <a:stretch>
            <a:fillRect/>
          </a:stretch>
        </p:blipFill>
        <p:spPr>
          <a:xfrm>
            <a:off x="4117336" y="3880054"/>
            <a:ext cx="4809399" cy="991509"/>
          </a:xfrm>
          <a:prstGeom prst="rect">
            <a:avLst/>
          </a:prstGeom>
        </p:spPr>
      </p:pic>
      <p:pic>
        <p:nvPicPr>
          <p:cNvPr id="4" name="Picture 3"/>
          <p:cNvPicPr>
            <a:picLocks noChangeAspect="1"/>
          </p:cNvPicPr>
          <p:nvPr/>
        </p:nvPicPr>
        <p:blipFill rotWithShape="1">
          <a:blip r:embed="rId3"/>
          <a:srcRect b="24842"/>
          <a:stretch>
            <a:fillRect/>
          </a:stretch>
        </p:blipFill>
        <p:spPr>
          <a:xfrm>
            <a:off x="4117336" y="445382"/>
            <a:ext cx="4809399" cy="31627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28" name="Google Shape;828;p36"/>
          <p:cNvSpPr txBox="1">
            <a:spLocks noGrp="1"/>
          </p:cNvSpPr>
          <p:nvPr>
            <p:ph type="subTitle" idx="1"/>
          </p:nvPr>
        </p:nvSpPr>
        <p:spPr>
          <a:xfrm>
            <a:off x="-1165966" y="2336990"/>
            <a:ext cx="7117289" cy="628639"/>
          </a:xfrm>
          <a:prstGeom prst="rect">
            <a:avLst/>
          </a:prstGeom>
        </p:spPr>
        <p:txBody>
          <a:bodyPr spcFirstLastPara="1" wrap="square" lIns="91425" tIns="91425" rIns="91425" bIns="91425" anchor="ctr" anchorCtr="0">
            <a:noAutofit/>
          </a:bodyPr>
          <a:lstStyle/>
          <a:p>
            <a:pPr algn="ctr"/>
            <a:r>
              <a:rPr lang="en-US" sz="6000" b="1" dirty="0">
                <a:solidFill>
                  <a:srgbClr val="FFCC00"/>
                </a:solidFill>
                <a:latin typeface="Andalus" panose="02020603050405020304" pitchFamily="18" charset="-78"/>
                <a:cs typeface="Andalus" panose="02020603050405020304" pitchFamily="18" charset="-78"/>
              </a:rPr>
              <a:t>Human papillomavirus vaccination</a:t>
            </a:r>
            <a:endParaRPr sz="6000" b="1" dirty="0">
              <a:solidFill>
                <a:srgbClr val="FFCC00"/>
              </a:solidFill>
              <a:latin typeface="Andalus" panose="02020603050405020304" pitchFamily="18" charset="-78"/>
              <a:cs typeface="Andalus" panose="02020603050405020304" pitchFamily="18" charset="-78"/>
            </a:endParaRPr>
          </a:p>
        </p:txBody>
      </p:sp>
      <p:grpSp>
        <p:nvGrpSpPr>
          <p:cNvPr id="36" name="Google Shape;727;p35"/>
          <p:cNvGrpSpPr/>
          <p:nvPr/>
        </p:nvGrpSpPr>
        <p:grpSpPr>
          <a:xfrm>
            <a:off x="4927106" y="399495"/>
            <a:ext cx="4057095" cy="4083728"/>
            <a:chOff x="704004" y="1472347"/>
            <a:chExt cx="1548183" cy="1547500"/>
          </a:xfrm>
          <a:solidFill>
            <a:srgbClr val="FFCC00"/>
          </a:solidFill>
        </p:grpSpPr>
        <p:sp>
          <p:nvSpPr>
            <p:cNvPr id="37"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Picture 1"/>
          <p:cNvPicPr>
            <a:picLocks noChangeAspect="1"/>
          </p:cNvPicPr>
          <p:nvPr/>
        </p:nvPicPr>
        <p:blipFill rotWithShape="1">
          <a:blip r:embed="rId1"/>
          <a:srcRect l="49731" t="20683" r="29955" b="5362"/>
          <a:stretch>
            <a:fillRect/>
          </a:stretch>
        </p:blipFill>
        <p:spPr>
          <a:xfrm>
            <a:off x="5298457" y="825917"/>
            <a:ext cx="3358691" cy="320397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30924" y="201337"/>
            <a:ext cx="8185208" cy="2615436"/>
          </a:xfrm>
          <a:prstGeom prst="rect">
            <a:avLst/>
          </a:prstGeom>
        </p:spPr>
      </p:pic>
      <p:sp>
        <p:nvSpPr>
          <p:cNvPr id="5" name="Rectangle 4"/>
          <p:cNvSpPr/>
          <p:nvPr/>
        </p:nvSpPr>
        <p:spPr>
          <a:xfrm>
            <a:off x="576380" y="374469"/>
            <a:ext cx="7926489" cy="223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714877" y="374469"/>
            <a:ext cx="7649493" cy="2308324"/>
          </a:xfrm>
          <a:prstGeom prst="rect">
            <a:avLst/>
          </a:prstGeom>
        </p:spPr>
        <p:txBody>
          <a:bodyPr wrap="square">
            <a:spAutoFit/>
          </a:bodyPr>
          <a:lstStyle/>
          <a:p>
            <a:r>
              <a:rPr lang="en-US" sz="1600" b="1" dirty="0">
                <a:solidFill>
                  <a:srgbClr val="111111"/>
                </a:solidFill>
                <a:latin typeface="Andalus" panose="02020603050405020304" pitchFamily="18" charset="-78"/>
                <a:cs typeface="Andalus" panose="02020603050405020304" pitchFamily="18" charset="-78"/>
              </a:rPr>
              <a:t>HPV infection is a viral infection that commonly causes skin or mucous membrane growths (warts). </a:t>
            </a:r>
            <a:endParaRPr lang="en-US" sz="1600" b="1" dirty="0" smtClean="0">
              <a:solidFill>
                <a:srgbClr val="111111"/>
              </a:solidFill>
              <a:latin typeface="Andalus" panose="02020603050405020304" pitchFamily="18" charset="-78"/>
              <a:cs typeface="Andalus" panose="02020603050405020304" pitchFamily="18" charset="-78"/>
            </a:endParaRPr>
          </a:p>
          <a:p>
            <a:endParaRPr lang="en-US" sz="1600" b="1" dirty="0" smtClean="0">
              <a:solidFill>
                <a:srgbClr val="111111"/>
              </a:solidFill>
              <a:latin typeface="Andalus" panose="02020603050405020304" pitchFamily="18" charset="-78"/>
              <a:cs typeface="Andalus" panose="02020603050405020304" pitchFamily="18" charset="-78"/>
            </a:endParaRPr>
          </a:p>
          <a:p>
            <a:r>
              <a:rPr lang="en-US" sz="1600" b="1" dirty="0" smtClean="0">
                <a:solidFill>
                  <a:srgbClr val="111111"/>
                </a:solidFill>
                <a:latin typeface="Andalus" panose="02020603050405020304" pitchFamily="18" charset="-78"/>
                <a:cs typeface="Andalus" panose="02020603050405020304" pitchFamily="18" charset="-78"/>
              </a:rPr>
              <a:t>There </a:t>
            </a:r>
            <a:r>
              <a:rPr lang="en-US" sz="1600" b="1" dirty="0">
                <a:solidFill>
                  <a:srgbClr val="111111"/>
                </a:solidFill>
                <a:latin typeface="Andalus" panose="02020603050405020304" pitchFamily="18" charset="-78"/>
                <a:cs typeface="Andalus" panose="02020603050405020304" pitchFamily="18" charset="-78"/>
              </a:rPr>
              <a:t>are more than 100 varieties of </a:t>
            </a:r>
            <a:r>
              <a:rPr lang="en-US" sz="1600" b="1" dirty="0" smtClean="0">
                <a:solidFill>
                  <a:srgbClr val="111111"/>
                </a:solidFill>
                <a:latin typeface="Andalus" panose="02020603050405020304" pitchFamily="18" charset="-78"/>
                <a:cs typeface="Andalus" panose="02020603050405020304" pitchFamily="18" charset="-78"/>
              </a:rPr>
              <a:t>(</a:t>
            </a:r>
            <a:r>
              <a:rPr lang="en-US" sz="1600" b="1" dirty="0">
                <a:solidFill>
                  <a:srgbClr val="111111"/>
                </a:solidFill>
                <a:latin typeface="Andalus" panose="02020603050405020304" pitchFamily="18" charset="-78"/>
                <a:cs typeface="Andalus" panose="02020603050405020304" pitchFamily="18" charset="-78"/>
              </a:rPr>
              <a:t>HPV). Some types of HPV infection cause warts, and some can cause different types of cancer</a:t>
            </a:r>
            <a:r>
              <a:rPr lang="en-US" sz="1600" b="1" dirty="0" smtClean="0">
                <a:solidFill>
                  <a:srgbClr val="111111"/>
                </a:solidFill>
                <a:latin typeface="Andalus" panose="02020603050405020304" pitchFamily="18" charset="-78"/>
                <a:cs typeface="Andalus" panose="02020603050405020304" pitchFamily="18" charset="-78"/>
              </a:rPr>
              <a:t>.</a:t>
            </a:r>
            <a:endParaRPr lang="en-US" sz="1600" b="1" dirty="0" smtClean="0">
              <a:solidFill>
                <a:srgbClr val="111111"/>
              </a:solidFill>
              <a:latin typeface="Andalus" panose="02020603050405020304" pitchFamily="18" charset="-78"/>
              <a:cs typeface="Andalus" panose="02020603050405020304" pitchFamily="18" charset="-78"/>
            </a:endParaRPr>
          </a:p>
          <a:p>
            <a:endParaRPr lang="en-US" sz="1600" b="1" dirty="0" smtClean="0">
              <a:latin typeface="Andalus" panose="02020603050405020304" pitchFamily="18" charset="-78"/>
              <a:cs typeface="Andalus" panose="02020603050405020304" pitchFamily="18" charset="-78"/>
            </a:endParaRPr>
          </a:p>
          <a:p>
            <a:r>
              <a:rPr lang="en-US" sz="1600" b="1" dirty="0" smtClean="0">
                <a:latin typeface="Andalus" panose="02020603050405020304" pitchFamily="18" charset="-78"/>
                <a:cs typeface="Andalus" panose="02020603050405020304" pitchFamily="18" charset="-78"/>
              </a:rPr>
              <a:t>These </a:t>
            </a:r>
            <a:r>
              <a:rPr lang="en-US" sz="1600" b="1" dirty="0">
                <a:latin typeface="Andalus" panose="02020603050405020304" pitchFamily="18" charset="-78"/>
                <a:cs typeface="Andalus" panose="02020603050405020304" pitchFamily="18" charset="-78"/>
              </a:rPr>
              <a:t>infections are often transmitted sexually or through other skin-to-skin contact. </a:t>
            </a:r>
            <a:endParaRPr lang="en-US" sz="1600" b="1" dirty="0" smtClean="0">
              <a:latin typeface="Andalus" panose="02020603050405020304" pitchFamily="18" charset="-78"/>
              <a:cs typeface="Andalus" panose="02020603050405020304" pitchFamily="18" charset="-78"/>
            </a:endParaRPr>
          </a:p>
          <a:p>
            <a:r>
              <a:rPr lang="en-US" sz="1600" b="1" dirty="0" smtClean="0">
                <a:latin typeface="Andalus" panose="02020603050405020304" pitchFamily="18" charset="-78"/>
                <a:cs typeface="Andalus" panose="02020603050405020304" pitchFamily="18" charset="-78"/>
              </a:rPr>
              <a:t>Vaccines </a:t>
            </a:r>
            <a:r>
              <a:rPr lang="en-US" sz="1600" b="1" dirty="0">
                <a:latin typeface="Andalus" panose="02020603050405020304" pitchFamily="18" charset="-78"/>
                <a:cs typeface="Andalus" panose="02020603050405020304" pitchFamily="18" charset="-78"/>
              </a:rPr>
              <a:t>can help protect against the strains of HPV most likely to cause genital warts or cervical cancer.</a:t>
            </a:r>
            <a:endParaRPr lang="ar-JO" sz="1600" b="1" dirty="0">
              <a:latin typeface="Andalus" panose="02020603050405020304" pitchFamily="18" charset="-78"/>
              <a:cs typeface="Andalus" panose="02020603050405020304" pitchFamily="18" charset="-78"/>
            </a:endParaRPr>
          </a:p>
        </p:txBody>
      </p:sp>
      <p:pic>
        <p:nvPicPr>
          <p:cNvPr id="1026" name="Picture 2" descr="Human Papillomavirus in 2019: An Update on Vaccines and Dosing  Recommendations – Consult Q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52" y="2911366"/>
            <a:ext cx="8039751" cy="2070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b="36053"/>
          <a:stretch>
            <a:fillRect/>
          </a:stretch>
        </p:blipFill>
        <p:spPr>
          <a:xfrm>
            <a:off x="340586" y="697952"/>
            <a:ext cx="4382139" cy="3723323"/>
          </a:xfrm>
          <a:prstGeom prst="rect">
            <a:avLst/>
          </a:prstGeom>
        </p:spPr>
      </p:pic>
      <p:pic>
        <p:nvPicPr>
          <p:cNvPr id="5" name="Picture 4"/>
          <p:cNvPicPr>
            <a:picLocks noChangeAspect="1"/>
          </p:cNvPicPr>
          <p:nvPr/>
        </p:nvPicPr>
        <p:blipFill rotWithShape="1">
          <a:blip r:embed="rId1"/>
          <a:srcRect t="63283" b="20572"/>
          <a:stretch>
            <a:fillRect/>
          </a:stretch>
        </p:blipFill>
        <p:spPr>
          <a:xfrm>
            <a:off x="4801595" y="1497205"/>
            <a:ext cx="4091197" cy="877626"/>
          </a:xfrm>
          <a:prstGeom prst="rect">
            <a:avLst/>
          </a:prstGeom>
        </p:spPr>
      </p:pic>
      <p:pic>
        <p:nvPicPr>
          <p:cNvPr id="6" name="Picture 5"/>
          <p:cNvPicPr>
            <a:picLocks noChangeAspect="1"/>
          </p:cNvPicPr>
          <p:nvPr/>
        </p:nvPicPr>
        <p:blipFill rotWithShape="1">
          <a:blip r:embed="rId1"/>
          <a:srcRect t="78507"/>
          <a:stretch>
            <a:fillRect/>
          </a:stretch>
        </p:blipFill>
        <p:spPr>
          <a:xfrm>
            <a:off x="4801594" y="2771723"/>
            <a:ext cx="4091198" cy="11859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28" name="Google Shape;828;p36"/>
          <p:cNvSpPr txBox="1">
            <a:spLocks noGrp="1"/>
          </p:cNvSpPr>
          <p:nvPr>
            <p:ph type="subTitle" idx="1"/>
          </p:nvPr>
        </p:nvSpPr>
        <p:spPr>
          <a:xfrm>
            <a:off x="-962905" y="2378238"/>
            <a:ext cx="7117289" cy="628639"/>
          </a:xfrm>
          <a:prstGeom prst="rect">
            <a:avLst/>
          </a:prstGeom>
        </p:spPr>
        <p:txBody>
          <a:bodyPr spcFirstLastPara="1" wrap="square" lIns="91425" tIns="91425" rIns="91425" bIns="91425" anchor="ctr" anchorCtr="0">
            <a:noAutofit/>
          </a:bodyPr>
          <a:lstStyle/>
          <a:p>
            <a:pPr algn="ctr"/>
            <a:r>
              <a:rPr lang="en-US" sz="5400" b="1" dirty="0">
                <a:solidFill>
                  <a:srgbClr val="FFCC00"/>
                </a:solidFill>
                <a:latin typeface="Andalus" panose="02020603050405020304" pitchFamily="18" charset="-78"/>
                <a:cs typeface="Andalus" panose="02020603050405020304" pitchFamily="18" charset="-78"/>
              </a:rPr>
              <a:t>Haemophilus </a:t>
            </a:r>
            <a:endParaRPr lang="en-US" sz="5400" b="1" dirty="0" smtClean="0">
              <a:solidFill>
                <a:srgbClr val="FFCC00"/>
              </a:solidFill>
              <a:latin typeface="Andalus" panose="02020603050405020304" pitchFamily="18" charset="-78"/>
              <a:cs typeface="Andalus" panose="02020603050405020304" pitchFamily="18" charset="-78"/>
            </a:endParaRPr>
          </a:p>
          <a:p>
            <a:pPr algn="ctr"/>
            <a:r>
              <a:rPr lang="en-US" sz="5400" b="1" dirty="0" err="1" smtClean="0">
                <a:solidFill>
                  <a:srgbClr val="FFCC00"/>
                </a:solidFill>
                <a:latin typeface="Andalus" panose="02020603050405020304" pitchFamily="18" charset="-78"/>
                <a:cs typeface="Andalus" panose="02020603050405020304" pitchFamily="18" charset="-78"/>
              </a:rPr>
              <a:t>influenzae</a:t>
            </a:r>
            <a:r>
              <a:rPr lang="en-US" sz="5400" b="1" dirty="0" smtClean="0">
                <a:solidFill>
                  <a:srgbClr val="FFCC00"/>
                </a:solidFill>
                <a:latin typeface="Andalus" panose="02020603050405020304" pitchFamily="18" charset="-78"/>
                <a:cs typeface="Andalus" panose="02020603050405020304" pitchFamily="18" charset="-78"/>
              </a:rPr>
              <a:t> </a:t>
            </a:r>
            <a:r>
              <a:rPr lang="en-US" sz="5400" b="1" dirty="0">
                <a:solidFill>
                  <a:srgbClr val="FFCC00"/>
                </a:solidFill>
                <a:latin typeface="Andalus" panose="02020603050405020304" pitchFamily="18" charset="-78"/>
                <a:cs typeface="Andalus" panose="02020603050405020304" pitchFamily="18" charset="-78"/>
              </a:rPr>
              <a:t>type b vaccination</a:t>
            </a:r>
            <a:endParaRPr sz="5400" b="1" dirty="0">
              <a:solidFill>
                <a:srgbClr val="FFCC00"/>
              </a:solidFill>
              <a:latin typeface="Andalus" panose="02020603050405020304" pitchFamily="18" charset="-78"/>
              <a:cs typeface="Andalus" panose="02020603050405020304" pitchFamily="18" charset="-78"/>
            </a:endParaRPr>
          </a:p>
        </p:txBody>
      </p:sp>
      <p:grpSp>
        <p:nvGrpSpPr>
          <p:cNvPr id="36" name="Google Shape;727;p35"/>
          <p:cNvGrpSpPr/>
          <p:nvPr/>
        </p:nvGrpSpPr>
        <p:grpSpPr>
          <a:xfrm>
            <a:off x="5059680" y="470263"/>
            <a:ext cx="3910149" cy="4066903"/>
            <a:chOff x="704004" y="1472347"/>
            <a:chExt cx="1548183" cy="1547500"/>
          </a:xfrm>
          <a:solidFill>
            <a:srgbClr val="FFCC00"/>
          </a:solidFill>
        </p:grpSpPr>
        <p:sp>
          <p:nvSpPr>
            <p:cNvPr id="37"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Picture 2"/>
          <p:cNvPicPr>
            <a:picLocks noChangeAspect="1"/>
          </p:cNvPicPr>
          <p:nvPr/>
        </p:nvPicPr>
        <p:blipFill rotWithShape="1">
          <a:blip r:embed="rId1"/>
          <a:srcRect t="29" r="36503"/>
          <a:stretch>
            <a:fillRect/>
          </a:stretch>
        </p:blipFill>
        <p:spPr>
          <a:xfrm>
            <a:off x="5431841" y="837223"/>
            <a:ext cx="3175169" cy="335565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43681" y="346695"/>
            <a:ext cx="2694159" cy="4333460"/>
          </a:xfrm>
          <a:prstGeom prst="rect">
            <a:avLst/>
          </a:prstGeom>
        </p:spPr>
      </p:pic>
      <p:sp>
        <p:nvSpPr>
          <p:cNvPr id="5" name="Rectangle 4"/>
          <p:cNvSpPr/>
          <p:nvPr/>
        </p:nvSpPr>
        <p:spPr>
          <a:xfrm>
            <a:off x="451240" y="540241"/>
            <a:ext cx="2479040" cy="388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505019" y="632285"/>
            <a:ext cx="2532819" cy="3754874"/>
          </a:xfrm>
          <a:prstGeom prst="rect">
            <a:avLst/>
          </a:prstGeom>
        </p:spPr>
        <p:txBody>
          <a:bodyPr wrap="square">
            <a:spAutoFit/>
          </a:bodyPr>
          <a:lstStyle/>
          <a:p>
            <a:pPr fontAlgn="base"/>
            <a:r>
              <a:rPr lang="en-US" dirty="0">
                <a:solidFill>
                  <a:schemeClr val="tx1"/>
                </a:solidFill>
                <a:latin typeface="Andalus" panose="02020603050405020304" pitchFamily="18" charset="-78"/>
                <a:cs typeface="Andalus" panose="02020603050405020304" pitchFamily="18" charset="-78"/>
              </a:rPr>
              <a:t>Haemophilus influenza type b (Hib) is a bacteria responsible for severe pneumonia, meningitis and other invasive diseases almost exclusively in children aged less than 5 years. </a:t>
            </a:r>
            <a:endParaRPr lang="en-US" dirty="0" smtClean="0">
              <a:solidFill>
                <a:schemeClr val="tx1"/>
              </a:solidFill>
              <a:latin typeface="Andalus" panose="02020603050405020304" pitchFamily="18" charset="-78"/>
              <a:cs typeface="Andalus" panose="02020603050405020304" pitchFamily="18" charset="-78"/>
            </a:endParaRPr>
          </a:p>
          <a:p>
            <a:pPr fontAlgn="base"/>
            <a:r>
              <a:rPr lang="en-US" dirty="0" smtClean="0">
                <a:solidFill>
                  <a:schemeClr val="tx1"/>
                </a:solidFill>
                <a:latin typeface="Andalus" panose="02020603050405020304" pitchFamily="18" charset="-78"/>
                <a:cs typeface="Andalus" panose="02020603050405020304" pitchFamily="18" charset="-78"/>
              </a:rPr>
              <a:t>It </a:t>
            </a:r>
            <a:r>
              <a:rPr lang="en-US" dirty="0">
                <a:solidFill>
                  <a:schemeClr val="tx1"/>
                </a:solidFill>
                <a:latin typeface="Andalus" panose="02020603050405020304" pitchFamily="18" charset="-78"/>
                <a:cs typeface="Andalus" panose="02020603050405020304" pitchFamily="18" charset="-78"/>
              </a:rPr>
              <a:t>is transmitted through the respiratory tract from infected to susceptible individuals. </a:t>
            </a:r>
            <a:endParaRPr lang="en-US" dirty="0" smtClean="0">
              <a:solidFill>
                <a:schemeClr val="tx1"/>
              </a:solidFill>
              <a:latin typeface="Andalus" panose="02020603050405020304" pitchFamily="18" charset="-78"/>
              <a:cs typeface="Andalus" panose="02020603050405020304" pitchFamily="18" charset="-78"/>
            </a:endParaRPr>
          </a:p>
          <a:p>
            <a:pPr fontAlgn="base"/>
            <a:endParaRPr lang="en-US" dirty="0">
              <a:solidFill>
                <a:schemeClr val="tx1"/>
              </a:solidFill>
              <a:latin typeface="Andalus" panose="02020603050405020304" pitchFamily="18" charset="-78"/>
              <a:cs typeface="Andalus" panose="02020603050405020304" pitchFamily="18" charset="-78"/>
            </a:endParaRPr>
          </a:p>
          <a:p>
            <a:pPr fontAlgn="base"/>
            <a:r>
              <a:rPr lang="en-US" dirty="0" smtClean="0">
                <a:solidFill>
                  <a:schemeClr val="tx1"/>
                </a:solidFill>
                <a:latin typeface="Andalus" panose="02020603050405020304" pitchFamily="18" charset="-78"/>
                <a:cs typeface="Andalus" panose="02020603050405020304" pitchFamily="18" charset="-78"/>
              </a:rPr>
              <a:t>Vaccines </a:t>
            </a:r>
            <a:r>
              <a:rPr lang="en-US" dirty="0">
                <a:solidFill>
                  <a:schemeClr val="tx1"/>
                </a:solidFill>
                <a:latin typeface="Andalus" panose="02020603050405020304" pitchFamily="18" charset="-78"/>
                <a:cs typeface="Andalus" panose="02020603050405020304" pitchFamily="18" charset="-78"/>
              </a:rPr>
              <a:t>are the only public health tool capable of preventing the majority of serious Hib disease. Hib vaccines are safe and efficacious even when administered in early infancy</a:t>
            </a:r>
            <a:endParaRPr lang="en-US" dirty="0">
              <a:solidFill>
                <a:schemeClr val="tx1"/>
              </a:solidFill>
              <a:latin typeface="Andalus" panose="02020603050405020304" pitchFamily="18" charset="-78"/>
              <a:cs typeface="Andalus" panose="02020603050405020304" pitchFamily="18" charset="-78"/>
            </a:endParaRPr>
          </a:p>
        </p:txBody>
      </p:sp>
      <p:sp>
        <p:nvSpPr>
          <p:cNvPr id="8" name="Rectangle 7"/>
          <p:cNvSpPr/>
          <p:nvPr/>
        </p:nvSpPr>
        <p:spPr>
          <a:xfrm>
            <a:off x="3257693" y="1264582"/>
            <a:ext cx="5632314" cy="2523768"/>
          </a:xfrm>
          <a:prstGeom prst="rect">
            <a:avLst/>
          </a:prstGeom>
        </p:spPr>
        <p:txBody>
          <a:bodyPr wrap="square">
            <a:spAutoFit/>
          </a:bodyPr>
          <a:lstStyle/>
          <a:p>
            <a:pPr marL="285750" indent="-285750">
              <a:buFont typeface="Wingdings" panose="05000000000000000000" pitchFamily="2" charset="2"/>
              <a:buChar char="Ø"/>
            </a:pPr>
            <a:r>
              <a:rPr lang="en-US" sz="2400" dirty="0">
                <a:solidFill>
                  <a:schemeClr val="bg1"/>
                </a:solidFill>
                <a:latin typeface="Andalus" panose="02020603050405020304" pitchFamily="18" charset="-78"/>
                <a:cs typeface="Andalus" panose="02020603050405020304" pitchFamily="18" charset="-78"/>
              </a:rPr>
              <a:t>Anatomical or functional </a:t>
            </a:r>
            <a:r>
              <a:rPr lang="en-US" sz="2400" dirty="0" err="1">
                <a:solidFill>
                  <a:schemeClr val="bg1"/>
                </a:solidFill>
                <a:latin typeface="Andalus" panose="02020603050405020304" pitchFamily="18" charset="-78"/>
                <a:cs typeface="Andalus" panose="02020603050405020304" pitchFamily="18" charset="-78"/>
              </a:rPr>
              <a:t>asplenia</a:t>
            </a:r>
            <a:r>
              <a:rPr lang="en-US" sz="2400" dirty="0">
                <a:solidFill>
                  <a:schemeClr val="bg1"/>
                </a:solidFill>
                <a:latin typeface="Andalus" panose="02020603050405020304" pitchFamily="18" charset="-78"/>
                <a:cs typeface="Andalus" panose="02020603050405020304" pitchFamily="18" charset="-78"/>
              </a:rPr>
              <a:t> (including sickle cell disease</a:t>
            </a:r>
            <a:r>
              <a:rPr lang="en-US" sz="2400" dirty="0" smtClean="0">
                <a:solidFill>
                  <a:schemeClr val="bg1"/>
                </a:solidFill>
                <a:latin typeface="Andalus" panose="02020603050405020304" pitchFamily="18" charset="-78"/>
                <a:cs typeface="Andalus" panose="02020603050405020304" pitchFamily="18" charset="-78"/>
              </a:rPr>
              <a:t>):</a:t>
            </a:r>
            <a:endParaRPr lang="en-US" sz="2400" dirty="0" smtClean="0">
              <a:solidFill>
                <a:schemeClr val="bg1"/>
              </a:solidFill>
              <a:latin typeface="Andalus" panose="02020603050405020304" pitchFamily="18" charset="-78"/>
              <a:cs typeface="Andalus" panose="02020603050405020304" pitchFamily="18" charset="-78"/>
            </a:endParaRPr>
          </a:p>
          <a:p>
            <a:r>
              <a:rPr lang="en-US" dirty="0">
                <a:solidFill>
                  <a:srgbClr val="00B0F0"/>
                </a:solidFill>
                <a:latin typeface="Andalus" panose="02020603050405020304" pitchFamily="18" charset="-78"/>
                <a:cs typeface="Andalus" panose="02020603050405020304" pitchFamily="18" charset="-78"/>
              </a:rPr>
              <a:t>1 dose if previously did not receive Hib; </a:t>
            </a:r>
            <a:r>
              <a:rPr lang="en-US" dirty="0" smtClean="0">
                <a:solidFill>
                  <a:srgbClr val="00B0F0"/>
                </a:solidFill>
                <a:latin typeface="Andalus" panose="02020603050405020304" pitchFamily="18" charset="-78"/>
                <a:cs typeface="Andalus" panose="02020603050405020304" pitchFamily="18" charset="-78"/>
              </a:rPr>
              <a:t>if </a:t>
            </a:r>
            <a:r>
              <a:rPr lang="en-US" dirty="0">
                <a:solidFill>
                  <a:srgbClr val="00B0F0"/>
                </a:solidFill>
                <a:latin typeface="Andalus" panose="02020603050405020304" pitchFamily="18" charset="-78"/>
                <a:cs typeface="Andalus" panose="02020603050405020304" pitchFamily="18" charset="-78"/>
              </a:rPr>
              <a:t>elective splenectomy, 1 dose, preferably at least 14 days before </a:t>
            </a:r>
            <a:r>
              <a:rPr lang="en-US" dirty="0" smtClean="0">
                <a:solidFill>
                  <a:srgbClr val="00B0F0"/>
                </a:solidFill>
                <a:latin typeface="Andalus" panose="02020603050405020304" pitchFamily="18" charset="-78"/>
                <a:cs typeface="Andalus" panose="02020603050405020304" pitchFamily="18" charset="-78"/>
              </a:rPr>
              <a:t>splenectomy</a:t>
            </a:r>
            <a:endParaRPr lang="en-US" dirty="0" smtClean="0">
              <a:solidFill>
                <a:srgbClr val="00B0F0"/>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sz="20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r>
              <a:rPr lang="en-US" sz="2000" dirty="0" smtClean="0">
                <a:solidFill>
                  <a:schemeClr val="bg1"/>
                </a:solidFill>
                <a:latin typeface="Andalus" panose="02020603050405020304" pitchFamily="18" charset="-78"/>
                <a:cs typeface="Andalus" panose="02020603050405020304" pitchFamily="18" charset="-78"/>
              </a:rPr>
              <a:t>Hematopoietic </a:t>
            </a:r>
            <a:r>
              <a:rPr lang="en-US" sz="2000" dirty="0">
                <a:solidFill>
                  <a:schemeClr val="bg1"/>
                </a:solidFill>
                <a:latin typeface="Andalus" panose="02020603050405020304" pitchFamily="18" charset="-78"/>
                <a:cs typeface="Andalus" panose="02020603050405020304" pitchFamily="18" charset="-78"/>
              </a:rPr>
              <a:t>stem cell transplant (HSCT</a:t>
            </a:r>
            <a:r>
              <a:rPr lang="en-US" sz="2000" dirty="0" smtClean="0">
                <a:solidFill>
                  <a:schemeClr val="bg1"/>
                </a:solidFill>
                <a:latin typeface="Andalus" panose="02020603050405020304" pitchFamily="18" charset="-78"/>
                <a:cs typeface="Andalus" panose="02020603050405020304" pitchFamily="18" charset="-78"/>
              </a:rPr>
              <a:t>):</a:t>
            </a:r>
            <a:endParaRPr lang="en-US" sz="2000" dirty="0" smtClean="0">
              <a:solidFill>
                <a:schemeClr val="bg1"/>
              </a:solidFill>
              <a:latin typeface="Andalus" panose="02020603050405020304" pitchFamily="18" charset="-78"/>
              <a:cs typeface="Andalus" panose="02020603050405020304" pitchFamily="18" charset="-78"/>
            </a:endParaRPr>
          </a:p>
          <a:p>
            <a:r>
              <a:rPr lang="en-US" dirty="0" smtClean="0"/>
              <a:t> </a:t>
            </a:r>
            <a:r>
              <a:rPr lang="en-US" dirty="0">
                <a:solidFill>
                  <a:srgbClr val="00B0F0"/>
                </a:solidFill>
                <a:latin typeface="Andalus" panose="02020603050405020304" pitchFamily="18" charset="-78"/>
                <a:cs typeface="Andalus" panose="02020603050405020304" pitchFamily="18" charset="-78"/>
              </a:rPr>
              <a:t>3-dose series 4 weeks apart starting 6–12 months after successful transplant, regardless of Hib vaccination history</a:t>
            </a:r>
            <a:endParaRPr lang="en-US" dirty="0">
              <a:solidFill>
                <a:srgbClr val="00B0F0"/>
              </a:solidFill>
              <a:latin typeface="Andalus" panose="02020603050405020304" pitchFamily="18" charset="-78"/>
              <a:cs typeface="Andalus" panose="02020603050405020304" pitchFamily="18" charset="-78"/>
            </a:endParaRPr>
          </a:p>
        </p:txBody>
      </p:sp>
      <p:sp>
        <p:nvSpPr>
          <p:cNvPr id="9" name="Rectangle 8"/>
          <p:cNvSpPr/>
          <p:nvPr/>
        </p:nvSpPr>
        <p:spPr>
          <a:xfrm>
            <a:off x="3714893" y="540241"/>
            <a:ext cx="3772186" cy="523220"/>
          </a:xfrm>
          <a:prstGeom prst="rect">
            <a:avLst/>
          </a:prstGeom>
        </p:spPr>
        <p:txBody>
          <a:bodyPr wrap="none">
            <a:spAutoFit/>
          </a:bodyPr>
          <a:lstStyle/>
          <a:p>
            <a:r>
              <a:rPr lang="en-US" sz="2800" dirty="0">
                <a:solidFill>
                  <a:schemeClr val="bg2"/>
                </a:solidFill>
              </a:rPr>
              <a:t> </a:t>
            </a:r>
            <a:r>
              <a:rPr lang="en-US" sz="2800" b="1" dirty="0">
                <a:solidFill>
                  <a:schemeClr val="bg2"/>
                </a:solidFill>
                <a:latin typeface="Andalus" panose="02020603050405020304" pitchFamily="18" charset="-78"/>
                <a:cs typeface="Andalus" panose="02020603050405020304" pitchFamily="18" charset="-78"/>
              </a:rPr>
              <a:t>Groups at high risk are: </a:t>
            </a:r>
            <a:endParaRPr lang="en-US" sz="2800" b="1" dirty="0">
              <a:solidFill>
                <a:schemeClr val="bg2"/>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rotWithShape="1">
          <a:blip r:embed="rId1"/>
          <a:srcRect l="67967" t="60628" r="-2339"/>
          <a:stretch>
            <a:fillRect/>
          </a:stretch>
        </p:blipFill>
        <p:spPr>
          <a:xfrm>
            <a:off x="3356724" y="4465316"/>
            <a:ext cx="396472" cy="333794"/>
          </a:xfrm>
          <a:prstGeom prst="rect">
            <a:avLst/>
          </a:prstGeom>
        </p:spPr>
      </p:pic>
      <p:pic>
        <p:nvPicPr>
          <p:cNvPr id="95" name="Picture 94"/>
          <p:cNvPicPr>
            <a:picLocks noChangeAspect="1"/>
          </p:cNvPicPr>
          <p:nvPr/>
        </p:nvPicPr>
        <p:blipFill rotWithShape="1">
          <a:blip r:embed="rId1"/>
          <a:srcRect l="67967" t="60628" r="-2339"/>
          <a:stretch>
            <a:fillRect/>
          </a:stretch>
        </p:blipFill>
        <p:spPr>
          <a:xfrm>
            <a:off x="1314373" y="2438163"/>
            <a:ext cx="403036" cy="365243"/>
          </a:xfrm>
          <a:prstGeom prst="rect">
            <a:avLst/>
          </a:prstGeom>
        </p:spPr>
      </p:pic>
      <p:pic>
        <p:nvPicPr>
          <p:cNvPr id="96" name="Picture 95"/>
          <p:cNvPicPr>
            <a:picLocks noChangeAspect="1"/>
          </p:cNvPicPr>
          <p:nvPr/>
        </p:nvPicPr>
        <p:blipFill rotWithShape="1">
          <a:blip r:embed="rId1"/>
          <a:srcRect l="67967" t="60628" r="-2339"/>
          <a:stretch>
            <a:fillRect/>
          </a:stretch>
        </p:blipFill>
        <p:spPr>
          <a:xfrm>
            <a:off x="5077144" y="2469612"/>
            <a:ext cx="396472" cy="333794"/>
          </a:xfrm>
          <a:prstGeom prst="rect">
            <a:avLst/>
          </a:prstGeom>
        </p:spPr>
      </p:pic>
      <p:pic>
        <p:nvPicPr>
          <p:cNvPr id="97" name="Picture 96"/>
          <p:cNvPicPr>
            <a:picLocks noChangeAspect="1"/>
          </p:cNvPicPr>
          <p:nvPr/>
        </p:nvPicPr>
        <p:blipFill rotWithShape="1">
          <a:blip r:embed="rId1"/>
          <a:srcRect l="67967" t="60628" r="-2339"/>
          <a:stretch>
            <a:fillRect/>
          </a:stretch>
        </p:blipFill>
        <p:spPr>
          <a:xfrm>
            <a:off x="3302537" y="2453887"/>
            <a:ext cx="396472" cy="333794"/>
          </a:xfrm>
          <a:prstGeom prst="rect">
            <a:avLst/>
          </a:prstGeom>
        </p:spPr>
      </p:pic>
      <p:pic>
        <p:nvPicPr>
          <p:cNvPr id="98" name="Picture 97"/>
          <p:cNvPicPr>
            <a:picLocks noChangeAspect="1"/>
          </p:cNvPicPr>
          <p:nvPr/>
        </p:nvPicPr>
        <p:blipFill rotWithShape="1">
          <a:blip r:embed="rId1"/>
          <a:srcRect l="67967" t="60628" r="-2339"/>
          <a:stretch>
            <a:fillRect/>
          </a:stretch>
        </p:blipFill>
        <p:spPr>
          <a:xfrm>
            <a:off x="1317655" y="3436871"/>
            <a:ext cx="396472" cy="333794"/>
          </a:xfrm>
          <a:prstGeom prst="rect">
            <a:avLst/>
          </a:prstGeom>
        </p:spPr>
      </p:pic>
      <p:pic>
        <p:nvPicPr>
          <p:cNvPr id="99" name="Picture 98"/>
          <p:cNvPicPr>
            <a:picLocks noChangeAspect="1"/>
          </p:cNvPicPr>
          <p:nvPr/>
        </p:nvPicPr>
        <p:blipFill rotWithShape="1">
          <a:blip r:embed="rId1"/>
          <a:srcRect l="67967" t="60628" r="-2339"/>
          <a:stretch>
            <a:fillRect/>
          </a:stretch>
        </p:blipFill>
        <p:spPr>
          <a:xfrm>
            <a:off x="3299758" y="3448329"/>
            <a:ext cx="396472" cy="333794"/>
          </a:xfrm>
          <a:prstGeom prst="rect">
            <a:avLst/>
          </a:prstGeom>
        </p:spPr>
      </p:pic>
      <p:pic>
        <p:nvPicPr>
          <p:cNvPr id="100" name="Picture 99"/>
          <p:cNvPicPr>
            <a:picLocks noChangeAspect="1"/>
          </p:cNvPicPr>
          <p:nvPr/>
        </p:nvPicPr>
        <p:blipFill rotWithShape="1">
          <a:blip r:embed="rId1"/>
          <a:srcRect l="67967" t="60628" r="-2339"/>
          <a:stretch>
            <a:fillRect/>
          </a:stretch>
        </p:blipFill>
        <p:spPr>
          <a:xfrm>
            <a:off x="5107702" y="3448329"/>
            <a:ext cx="396472" cy="333794"/>
          </a:xfrm>
          <a:prstGeom prst="rect">
            <a:avLst/>
          </a:prstGeom>
        </p:spPr>
      </p:pic>
      <p:pic>
        <p:nvPicPr>
          <p:cNvPr id="101" name="Picture 100"/>
          <p:cNvPicPr>
            <a:picLocks noChangeAspect="1"/>
          </p:cNvPicPr>
          <p:nvPr/>
        </p:nvPicPr>
        <p:blipFill rotWithShape="1">
          <a:blip r:embed="rId1"/>
          <a:srcRect l="67967" t="60628" r="-2339"/>
          <a:stretch>
            <a:fillRect/>
          </a:stretch>
        </p:blipFill>
        <p:spPr>
          <a:xfrm>
            <a:off x="407600" y="1171155"/>
            <a:ext cx="396472" cy="333794"/>
          </a:xfrm>
          <a:prstGeom prst="rect">
            <a:avLst/>
          </a:prstGeom>
        </p:spPr>
      </p:pic>
      <p:pic>
        <p:nvPicPr>
          <p:cNvPr id="102" name="Picture 101"/>
          <p:cNvPicPr>
            <a:picLocks noChangeAspect="1"/>
          </p:cNvPicPr>
          <p:nvPr/>
        </p:nvPicPr>
        <p:blipFill rotWithShape="1">
          <a:blip r:embed="rId1"/>
          <a:srcRect l="67967" t="60628" r="-2339"/>
          <a:stretch>
            <a:fillRect/>
          </a:stretch>
        </p:blipFill>
        <p:spPr>
          <a:xfrm>
            <a:off x="6010893" y="4455448"/>
            <a:ext cx="396472" cy="333794"/>
          </a:xfrm>
          <a:prstGeom prst="rect">
            <a:avLst/>
          </a:prstGeom>
        </p:spPr>
      </p:pic>
      <p:pic>
        <p:nvPicPr>
          <p:cNvPr id="103" name="Picture 102"/>
          <p:cNvPicPr>
            <a:picLocks noChangeAspect="1"/>
          </p:cNvPicPr>
          <p:nvPr/>
        </p:nvPicPr>
        <p:blipFill rotWithShape="1">
          <a:blip r:embed="rId1"/>
          <a:srcRect l="67967" t="60628" r="-2339"/>
          <a:stretch>
            <a:fillRect/>
          </a:stretch>
        </p:blipFill>
        <p:spPr>
          <a:xfrm>
            <a:off x="6944644" y="2453887"/>
            <a:ext cx="396472" cy="333794"/>
          </a:xfrm>
          <a:prstGeom prst="rect">
            <a:avLst/>
          </a:prstGeom>
        </p:spPr>
      </p:pic>
      <p:pic>
        <p:nvPicPr>
          <p:cNvPr id="104" name="Picture 103"/>
          <p:cNvPicPr>
            <a:picLocks noChangeAspect="1"/>
          </p:cNvPicPr>
          <p:nvPr/>
        </p:nvPicPr>
        <p:blipFill rotWithShape="1">
          <a:blip r:embed="rId1"/>
          <a:srcRect l="67967" t="60628" r="-2339"/>
          <a:stretch>
            <a:fillRect/>
          </a:stretch>
        </p:blipFill>
        <p:spPr>
          <a:xfrm>
            <a:off x="6944644" y="3436871"/>
            <a:ext cx="396472" cy="333794"/>
          </a:xfrm>
          <a:prstGeom prst="rect">
            <a:avLst/>
          </a:prstGeom>
        </p:spPr>
      </p:pic>
      <p:pic>
        <p:nvPicPr>
          <p:cNvPr id="105" name="Picture 104"/>
          <p:cNvPicPr>
            <a:picLocks noChangeAspect="1"/>
          </p:cNvPicPr>
          <p:nvPr/>
        </p:nvPicPr>
        <p:blipFill rotWithShape="1">
          <a:blip r:embed="rId1"/>
          <a:srcRect t="1" r="21096" b="46"/>
          <a:stretch>
            <a:fillRect/>
          </a:stretch>
        </p:blipFill>
        <p:spPr>
          <a:xfrm>
            <a:off x="605836" y="1218248"/>
            <a:ext cx="962078" cy="895770"/>
          </a:xfrm>
          <a:prstGeom prst="rect">
            <a:avLst/>
          </a:prstGeom>
        </p:spPr>
      </p:pic>
      <p:sp>
        <p:nvSpPr>
          <p:cNvPr id="106" name="Oval 105"/>
          <p:cNvSpPr/>
          <p:nvPr/>
        </p:nvSpPr>
        <p:spPr>
          <a:xfrm>
            <a:off x="1453614" y="1725015"/>
            <a:ext cx="432336" cy="436096"/>
          </a:xfrm>
          <a:prstGeom prst="ellipse">
            <a:avLst/>
          </a:prstGeom>
          <a:solidFill>
            <a:srgbClr val="38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 name="Rectangle 1"/>
          <p:cNvSpPr/>
          <p:nvPr/>
        </p:nvSpPr>
        <p:spPr>
          <a:xfrm>
            <a:off x="1757905" y="2442481"/>
            <a:ext cx="1608133" cy="461665"/>
          </a:xfrm>
          <a:prstGeom prst="rect">
            <a:avLst/>
          </a:prstGeom>
        </p:spPr>
        <p:txBody>
          <a:bodyPr wrap="none">
            <a:spAutoFit/>
          </a:bodyPr>
          <a:lstStyle/>
          <a:p>
            <a:r>
              <a:rPr lang="en-US" sz="2400" b="1" dirty="0">
                <a:solidFill>
                  <a:srgbClr val="FFFF00"/>
                </a:solidFill>
                <a:latin typeface="Andalus" panose="02020603050405020304" pitchFamily="18" charset="-78"/>
                <a:cs typeface="Andalus" panose="02020603050405020304" pitchFamily="18" charset="-78"/>
              </a:rPr>
              <a:t>Hepatitis A </a:t>
            </a:r>
            <a:endParaRPr lang="ar-JO" sz="2400" b="1" dirty="0">
              <a:solidFill>
                <a:srgbClr val="FFFF00"/>
              </a:solidFill>
              <a:latin typeface="Andalus" panose="02020603050405020304" pitchFamily="18" charset="-78"/>
              <a:cs typeface="Andalus" panose="02020603050405020304" pitchFamily="18" charset="-78"/>
            </a:endParaRPr>
          </a:p>
        </p:txBody>
      </p:sp>
      <p:sp>
        <p:nvSpPr>
          <p:cNvPr id="3" name="Rectangle 2"/>
          <p:cNvSpPr/>
          <p:nvPr/>
        </p:nvSpPr>
        <p:spPr>
          <a:xfrm>
            <a:off x="1777141" y="3418537"/>
            <a:ext cx="1588897" cy="461665"/>
          </a:xfrm>
          <a:prstGeom prst="rect">
            <a:avLst/>
          </a:prstGeom>
        </p:spPr>
        <p:txBody>
          <a:bodyPr wrap="none">
            <a:spAutoFit/>
          </a:bodyPr>
          <a:lstStyle/>
          <a:p>
            <a:r>
              <a:rPr lang="en-US" sz="2400" b="1" dirty="0">
                <a:solidFill>
                  <a:srgbClr val="FFFF00"/>
                </a:solidFill>
                <a:latin typeface="Andalus" panose="02020603050405020304" pitchFamily="18" charset="-78"/>
                <a:cs typeface="Andalus" panose="02020603050405020304" pitchFamily="18" charset="-78"/>
              </a:rPr>
              <a:t>Hepatitis </a:t>
            </a:r>
            <a:r>
              <a:rPr lang="en-US" sz="2400" b="1" dirty="0" smtClean="0">
                <a:solidFill>
                  <a:srgbClr val="FFFF00"/>
                </a:solidFill>
                <a:latin typeface="Andalus" panose="02020603050405020304" pitchFamily="18" charset="-78"/>
                <a:cs typeface="Andalus" panose="02020603050405020304" pitchFamily="18" charset="-78"/>
              </a:rPr>
              <a:t>B </a:t>
            </a:r>
            <a:endParaRPr lang="ar-JO" sz="2400" b="1" dirty="0">
              <a:solidFill>
                <a:srgbClr val="FFFF00"/>
              </a:solidFill>
              <a:latin typeface="Andalus" panose="02020603050405020304" pitchFamily="18" charset="-78"/>
              <a:cs typeface="Andalus" panose="02020603050405020304" pitchFamily="18" charset="-78"/>
            </a:endParaRPr>
          </a:p>
        </p:txBody>
      </p:sp>
      <p:sp>
        <p:nvSpPr>
          <p:cNvPr id="4" name="Rectangle 3"/>
          <p:cNvSpPr/>
          <p:nvPr/>
        </p:nvSpPr>
        <p:spPr>
          <a:xfrm>
            <a:off x="3906466" y="2453887"/>
            <a:ext cx="901209" cy="584775"/>
          </a:xfrm>
          <a:prstGeom prst="rect">
            <a:avLst/>
          </a:prstGeom>
        </p:spPr>
        <p:txBody>
          <a:bodyPr wrap="none">
            <a:spAutoFit/>
          </a:bodyPr>
          <a:lstStyle/>
          <a:p>
            <a:r>
              <a:rPr lang="en-US" sz="3200" b="1" dirty="0" smtClean="0">
                <a:solidFill>
                  <a:srgbClr val="FFFF00"/>
                </a:solidFill>
                <a:latin typeface="Andalus" panose="02020603050405020304" pitchFamily="18" charset="-78"/>
                <a:cs typeface="Andalus" panose="02020603050405020304" pitchFamily="18" charset="-78"/>
              </a:rPr>
              <a:t>HPV</a:t>
            </a:r>
            <a:endParaRPr lang="ar-JO" sz="3200" b="1" dirty="0">
              <a:solidFill>
                <a:srgbClr val="FFFF00"/>
              </a:solidFill>
              <a:latin typeface="Andalus" panose="02020603050405020304" pitchFamily="18" charset="-78"/>
              <a:cs typeface="Andalus" panose="02020603050405020304" pitchFamily="18" charset="-78"/>
            </a:endParaRPr>
          </a:p>
        </p:txBody>
      </p:sp>
      <p:sp>
        <p:nvSpPr>
          <p:cNvPr id="5" name="Rectangle 4"/>
          <p:cNvSpPr/>
          <p:nvPr/>
        </p:nvSpPr>
        <p:spPr>
          <a:xfrm>
            <a:off x="1805788" y="4405445"/>
            <a:ext cx="1556836" cy="523220"/>
          </a:xfrm>
          <a:prstGeom prst="rect">
            <a:avLst/>
          </a:prstGeom>
        </p:spPr>
        <p:txBody>
          <a:bodyPr wrap="none">
            <a:spAutoFit/>
          </a:bodyPr>
          <a:lstStyle/>
          <a:p>
            <a:r>
              <a:rPr lang="en-US" sz="2800" b="1" dirty="0">
                <a:solidFill>
                  <a:srgbClr val="FFFF00"/>
                </a:solidFill>
                <a:latin typeface="Andalus" panose="02020603050405020304" pitchFamily="18" charset="-78"/>
                <a:cs typeface="Andalus" panose="02020603050405020304" pitchFamily="18" charset="-78"/>
              </a:rPr>
              <a:t>Influenza</a:t>
            </a:r>
            <a:endParaRPr lang="ar-JO" sz="2800" b="1" dirty="0">
              <a:solidFill>
                <a:srgbClr val="FFFF00"/>
              </a:solidFill>
              <a:latin typeface="Andalus" panose="02020603050405020304" pitchFamily="18" charset="-78"/>
              <a:cs typeface="Andalus" panose="02020603050405020304" pitchFamily="18" charset="-78"/>
            </a:endParaRPr>
          </a:p>
        </p:txBody>
      </p:sp>
      <p:sp>
        <p:nvSpPr>
          <p:cNvPr id="6" name="Rectangle 5"/>
          <p:cNvSpPr/>
          <p:nvPr/>
        </p:nvSpPr>
        <p:spPr>
          <a:xfrm>
            <a:off x="5772952" y="2438163"/>
            <a:ext cx="872355" cy="584775"/>
          </a:xfrm>
          <a:prstGeom prst="rect">
            <a:avLst/>
          </a:prstGeom>
        </p:spPr>
        <p:txBody>
          <a:bodyPr wrap="none">
            <a:spAutoFit/>
          </a:bodyPr>
          <a:lstStyle/>
          <a:p>
            <a:r>
              <a:rPr lang="en-US" sz="3200" b="1" dirty="0" smtClean="0">
                <a:solidFill>
                  <a:srgbClr val="FFFF00"/>
                </a:solidFill>
                <a:latin typeface="Andalus" panose="02020603050405020304" pitchFamily="18" charset="-78"/>
                <a:cs typeface="Andalus" panose="02020603050405020304" pitchFamily="18" charset="-78"/>
              </a:rPr>
              <a:t>TDP</a:t>
            </a:r>
            <a:endParaRPr lang="ar-JO" sz="3200" b="1" dirty="0">
              <a:solidFill>
                <a:srgbClr val="FFFF00"/>
              </a:solidFill>
              <a:latin typeface="Andalus" panose="02020603050405020304" pitchFamily="18" charset="-78"/>
              <a:cs typeface="Andalus" panose="02020603050405020304" pitchFamily="18" charset="-78"/>
            </a:endParaRPr>
          </a:p>
        </p:txBody>
      </p:sp>
      <p:sp>
        <p:nvSpPr>
          <p:cNvPr id="7" name="Rectangle 6"/>
          <p:cNvSpPr/>
          <p:nvPr/>
        </p:nvSpPr>
        <p:spPr>
          <a:xfrm>
            <a:off x="5785234" y="3412051"/>
            <a:ext cx="1000595" cy="523220"/>
          </a:xfrm>
          <a:prstGeom prst="rect">
            <a:avLst/>
          </a:prstGeom>
        </p:spPr>
        <p:txBody>
          <a:bodyPr wrap="none">
            <a:spAutoFit/>
          </a:bodyPr>
          <a:lstStyle/>
          <a:p>
            <a:r>
              <a:rPr lang="en-US" sz="2800" b="1" dirty="0" smtClean="0">
                <a:solidFill>
                  <a:srgbClr val="FFFF00"/>
                </a:solidFill>
                <a:latin typeface="Andalus" panose="02020603050405020304" pitchFamily="18" charset="-78"/>
                <a:cs typeface="Andalus" panose="02020603050405020304" pitchFamily="18" charset="-78"/>
              </a:rPr>
              <a:t>MMR</a:t>
            </a:r>
            <a:endParaRPr lang="ar-JO" sz="2800" b="1" dirty="0">
              <a:solidFill>
                <a:srgbClr val="FFFF00"/>
              </a:solidFill>
              <a:latin typeface="Andalus" panose="02020603050405020304" pitchFamily="18" charset="-78"/>
              <a:cs typeface="Andalus" panose="02020603050405020304" pitchFamily="18" charset="-78"/>
            </a:endParaRPr>
          </a:p>
        </p:txBody>
      </p:sp>
      <p:sp>
        <p:nvSpPr>
          <p:cNvPr id="8" name="Rectangle 7"/>
          <p:cNvSpPr/>
          <p:nvPr/>
        </p:nvSpPr>
        <p:spPr>
          <a:xfrm>
            <a:off x="7341116" y="2411703"/>
            <a:ext cx="1470274" cy="523220"/>
          </a:xfrm>
          <a:prstGeom prst="rect">
            <a:avLst/>
          </a:prstGeom>
        </p:spPr>
        <p:txBody>
          <a:bodyPr wrap="none">
            <a:spAutoFit/>
          </a:bodyPr>
          <a:lstStyle/>
          <a:p>
            <a:r>
              <a:rPr lang="en-US" sz="2800" b="1" dirty="0" smtClean="0">
                <a:solidFill>
                  <a:srgbClr val="FFFF00"/>
                </a:solidFill>
                <a:latin typeface="Andalus" panose="02020603050405020304" pitchFamily="18" charset="-78"/>
                <a:cs typeface="Andalus" panose="02020603050405020304" pitchFamily="18" charset="-78"/>
              </a:rPr>
              <a:t>Varecilla</a:t>
            </a:r>
            <a:endParaRPr lang="ar-JO" sz="2800" b="1" dirty="0">
              <a:solidFill>
                <a:srgbClr val="FFFF00"/>
              </a:solidFill>
              <a:latin typeface="Andalus" panose="02020603050405020304" pitchFamily="18" charset="-78"/>
              <a:cs typeface="Andalus" panose="02020603050405020304" pitchFamily="18" charset="-78"/>
            </a:endParaRPr>
          </a:p>
        </p:txBody>
      </p:sp>
      <p:sp>
        <p:nvSpPr>
          <p:cNvPr id="9" name="Rectangle 8"/>
          <p:cNvSpPr/>
          <p:nvPr/>
        </p:nvSpPr>
        <p:spPr>
          <a:xfrm>
            <a:off x="6492282" y="4396703"/>
            <a:ext cx="2032929" cy="461665"/>
          </a:xfrm>
          <a:prstGeom prst="rect">
            <a:avLst/>
          </a:prstGeom>
        </p:spPr>
        <p:txBody>
          <a:bodyPr wrap="none">
            <a:spAutoFit/>
          </a:bodyPr>
          <a:lstStyle/>
          <a:p>
            <a:r>
              <a:rPr lang="en-US" sz="2400" b="1" dirty="0">
                <a:solidFill>
                  <a:srgbClr val="FFFF00"/>
                </a:solidFill>
                <a:latin typeface="Andalus" panose="02020603050405020304" pitchFamily="18" charset="-78"/>
                <a:cs typeface="Andalus" panose="02020603050405020304" pitchFamily="18" charset="-78"/>
              </a:rPr>
              <a:t>Pneumococcal</a:t>
            </a:r>
            <a:r>
              <a:rPr lang="en-US" sz="2400" b="1" dirty="0">
                <a:solidFill>
                  <a:schemeClr val="tx2"/>
                </a:solidFill>
                <a:latin typeface="Andalus" panose="02020603050405020304" pitchFamily="18" charset="-78"/>
                <a:cs typeface="Andalus" panose="02020603050405020304" pitchFamily="18" charset="-78"/>
              </a:rPr>
              <a:t> </a:t>
            </a:r>
            <a:endParaRPr lang="ar-JO" sz="2400" b="1" dirty="0">
              <a:solidFill>
                <a:schemeClr val="tx2"/>
              </a:solidFill>
              <a:latin typeface="Andalus" panose="02020603050405020304" pitchFamily="18" charset="-78"/>
              <a:cs typeface="Andalus" panose="02020603050405020304" pitchFamily="18" charset="-78"/>
            </a:endParaRPr>
          </a:p>
        </p:txBody>
      </p:sp>
      <p:sp>
        <p:nvSpPr>
          <p:cNvPr id="10" name="Rectangle 9"/>
          <p:cNvSpPr/>
          <p:nvPr/>
        </p:nvSpPr>
        <p:spPr>
          <a:xfrm>
            <a:off x="3842468" y="4415518"/>
            <a:ext cx="2073003" cy="461665"/>
          </a:xfrm>
          <a:prstGeom prst="rect">
            <a:avLst/>
          </a:prstGeom>
        </p:spPr>
        <p:txBody>
          <a:bodyPr wrap="none">
            <a:spAutoFit/>
          </a:bodyPr>
          <a:lstStyle/>
          <a:p>
            <a:r>
              <a:rPr lang="en-US" sz="2400" b="1" dirty="0">
                <a:solidFill>
                  <a:srgbClr val="FFFF00"/>
                </a:solidFill>
                <a:latin typeface="Andalus" panose="02020603050405020304" pitchFamily="18" charset="-78"/>
                <a:cs typeface="Andalus" panose="02020603050405020304" pitchFamily="18" charset="-78"/>
              </a:rPr>
              <a:t>Meningococcal</a:t>
            </a:r>
            <a:endParaRPr lang="ar-JO" sz="2400" b="1" dirty="0">
              <a:solidFill>
                <a:srgbClr val="FFFF00"/>
              </a:solidFill>
              <a:latin typeface="Andalus" panose="02020603050405020304" pitchFamily="18" charset="-78"/>
              <a:cs typeface="Andalus" panose="02020603050405020304" pitchFamily="18" charset="-78"/>
            </a:endParaRPr>
          </a:p>
        </p:txBody>
      </p:sp>
      <p:sp>
        <p:nvSpPr>
          <p:cNvPr id="11" name="Rectangle 10"/>
          <p:cNvSpPr/>
          <p:nvPr/>
        </p:nvSpPr>
        <p:spPr>
          <a:xfrm>
            <a:off x="7508747" y="3353616"/>
            <a:ext cx="1090363" cy="523220"/>
          </a:xfrm>
          <a:prstGeom prst="rect">
            <a:avLst/>
          </a:prstGeom>
        </p:spPr>
        <p:txBody>
          <a:bodyPr wrap="none">
            <a:spAutoFit/>
          </a:bodyPr>
          <a:lstStyle/>
          <a:p>
            <a:r>
              <a:rPr lang="en-US" sz="2800" b="1" dirty="0">
                <a:solidFill>
                  <a:srgbClr val="FFFF00"/>
                </a:solidFill>
                <a:latin typeface="Andalus" panose="02020603050405020304" pitchFamily="18" charset="-78"/>
                <a:cs typeface="Andalus" panose="02020603050405020304" pitchFamily="18" charset="-78"/>
              </a:rPr>
              <a:t>Zoster</a:t>
            </a:r>
            <a:endParaRPr lang="ar-JO" sz="2800" b="1" dirty="0">
              <a:solidFill>
                <a:srgbClr val="FFFF00"/>
              </a:solidFill>
              <a:latin typeface="Andalus" panose="02020603050405020304" pitchFamily="18" charset="-78"/>
              <a:cs typeface="Andalus" panose="02020603050405020304" pitchFamily="18" charset="-78"/>
            </a:endParaRPr>
          </a:p>
        </p:txBody>
      </p:sp>
      <p:pic>
        <p:nvPicPr>
          <p:cNvPr id="12" name="Picture 11"/>
          <p:cNvPicPr>
            <a:picLocks noChangeAspect="1"/>
          </p:cNvPicPr>
          <p:nvPr/>
        </p:nvPicPr>
        <p:blipFill>
          <a:blip r:embed="rId2"/>
          <a:stretch>
            <a:fillRect/>
          </a:stretch>
        </p:blipFill>
        <p:spPr>
          <a:xfrm>
            <a:off x="1324820" y="4482418"/>
            <a:ext cx="396274" cy="329213"/>
          </a:xfrm>
          <a:prstGeom prst="rect">
            <a:avLst/>
          </a:prstGeom>
        </p:spPr>
      </p:pic>
      <p:sp>
        <p:nvSpPr>
          <p:cNvPr id="13" name="Rectangle 12"/>
          <p:cNvSpPr/>
          <p:nvPr/>
        </p:nvSpPr>
        <p:spPr>
          <a:xfrm>
            <a:off x="4026423" y="3356981"/>
            <a:ext cx="800219" cy="584775"/>
          </a:xfrm>
          <a:prstGeom prst="rect">
            <a:avLst/>
          </a:prstGeom>
        </p:spPr>
        <p:txBody>
          <a:bodyPr wrap="none">
            <a:spAutoFit/>
          </a:bodyPr>
          <a:lstStyle/>
          <a:p>
            <a:r>
              <a:rPr lang="en-US" sz="3200" dirty="0" err="1" smtClean="0">
                <a:solidFill>
                  <a:srgbClr val="FFFF00"/>
                </a:solidFill>
                <a:latin typeface="Andalus" panose="02020603050405020304" pitchFamily="18" charset="-78"/>
                <a:cs typeface="Andalus" panose="02020603050405020304" pitchFamily="18" charset="-78"/>
              </a:rPr>
              <a:t>HiB</a:t>
            </a:r>
            <a:endParaRPr lang="ar-JO" sz="3200" dirty="0">
              <a:solidFill>
                <a:srgbClr val="FFFF00"/>
              </a:solidFill>
              <a:latin typeface="Andalus" panose="02020603050405020304" pitchFamily="18" charset="-78"/>
              <a:cs typeface="Andalus" panose="02020603050405020304" pitchFamily="18" charset="-78"/>
            </a:endParaRPr>
          </a:p>
        </p:txBody>
      </p:sp>
      <p:sp>
        <p:nvSpPr>
          <p:cNvPr id="14" name="Rectangle 13"/>
          <p:cNvSpPr/>
          <p:nvPr/>
        </p:nvSpPr>
        <p:spPr>
          <a:xfrm>
            <a:off x="3362624" y="646983"/>
            <a:ext cx="2674130" cy="523220"/>
          </a:xfrm>
          <a:prstGeom prst="rect">
            <a:avLst/>
          </a:prstGeom>
        </p:spPr>
        <p:txBody>
          <a:bodyPr wrap="none">
            <a:spAutoFit/>
          </a:bodyPr>
          <a:lstStyle/>
          <a:p>
            <a:r>
              <a:rPr lang="en-GB" sz="2800" dirty="0">
                <a:solidFill>
                  <a:schemeClr val="bg1"/>
                </a:solidFill>
                <a:latin typeface="Andalus" panose="02020603050405020304" pitchFamily="18" charset="-78"/>
                <a:cs typeface="Andalus" panose="02020603050405020304" pitchFamily="18" charset="-78"/>
              </a:rPr>
              <a:t>Table of contents</a:t>
            </a:r>
            <a:endParaRPr lang="ar-JO" sz="2800" dirty="0">
              <a:solidFill>
                <a:schemeClr val="bg1"/>
              </a:solidFill>
              <a:latin typeface="Andalus" panose="02020603050405020304" pitchFamily="18" charset="-78"/>
              <a:cs typeface="Andalus" panose="02020603050405020304" pitchFamily="18" charset="-78"/>
            </a:endParaRPr>
          </a:p>
        </p:txBody>
      </p:sp>
      <p:sp>
        <p:nvSpPr>
          <p:cNvPr id="15" name="Rectangle 14"/>
          <p:cNvSpPr/>
          <p:nvPr/>
        </p:nvSpPr>
        <p:spPr>
          <a:xfrm>
            <a:off x="1515891" y="1558297"/>
            <a:ext cx="2089033" cy="523220"/>
          </a:xfrm>
          <a:prstGeom prst="rect">
            <a:avLst/>
          </a:prstGeom>
        </p:spPr>
        <p:txBody>
          <a:bodyPr wrap="none">
            <a:spAutoFit/>
          </a:bodyPr>
          <a:lstStyle/>
          <a:p>
            <a:r>
              <a:rPr lang="en-US" sz="2800" b="1" dirty="0" smtClean="0">
                <a:solidFill>
                  <a:srgbClr val="FFCC00"/>
                </a:solidFill>
                <a:latin typeface="Andalus" panose="02020603050405020304" pitchFamily="18" charset="-78"/>
                <a:cs typeface="Andalus" panose="02020603050405020304" pitchFamily="18" charset="-78"/>
              </a:rPr>
              <a:t>Introduction </a:t>
            </a:r>
            <a:endParaRPr lang="ar-JO" sz="2800" b="1" dirty="0">
              <a:solidFill>
                <a:srgbClr val="FFCC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28" name="Google Shape;828;p36"/>
          <p:cNvSpPr txBox="1">
            <a:spLocks noGrp="1"/>
          </p:cNvSpPr>
          <p:nvPr>
            <p:ph type="subTitle" idx="1"/>
          </p:nvPr>
        </p:nvSpPr>
        <p:spPr>
          <a:xfrm>
            <a:off x="-993770" y="2379306"/>
            <a:ext cx="7117289" cy="628639"/>
          </a:xfrm>
          <a:prstGeom prst="rect">
            <a:avLst/>
          </a:prstGeom>
        </p:spPr>
        <p:txBody>
          <a:bodyPr spcFirstLastPara="1" wrap="square" lIns="91425" tIns="91425" rIns="91425" bIns="91425" anchor="ctr" anchorCtr="0">
            <a:noAutofit/>
          </a:bodyPr>
          <a:lstStyle/>
          <a:p>
            <a:pPr algn="ctr"/>
            <a:r>
              <a:rPr lang="en-US" sz="8000" b="1" dirty="0">
                <a:solidFill>
                  <a:srgbClr val="FFCC00"/>
                </a:solidFill>
                <a:latin typeface="Andalus" panose="02020603050405020304" pitchFamily="18" charset="-78"/>
                <a:cs typeface="Andalus" panose="02020603050405020304" pitchFamily="18" charset="-78"/>
              </a:rPr>
              <a:t>Influenza </a:t>
            </a:r>
            <a:endParaRPr lang="en-US" sz="8000" b="1" dirty="0" smtClean="0">
              <a:solidFill>
                <a:srgbClr val="FFCC00"/>
              </a:solidFill>
              <a:latin typeface="Andalus" panose="02020603050405020304" pitchFamily="18" charset="-78"/>
              <a:cs typeface="Andalus" panose="02020603050405020304" pitchFamily="18" charset="-78"/>
            </a:endParaRPr>
          </a:p>
          <a:p>
            <a:pPr algn="ctr"/>
            <a:r>
              <a:rPr lang="en-US" sz="8000" b="1" dirty="0" smtClean="0">
                <a:solidFill>
                  <a:srgbClr val="FFCC00"/>
                </a:solidFill>
                <a:latin typeface="Andalus" panose="02020603050405020304" pitchFamily="18" charset="-78"/>
                <a:cs typeface="Andalus" panose="02020603050405020304" pitchFamily="18" charset="-78"/>
              </a:rPr>
              <a:t>vaccination</a:t>
            </a:r>
            <a:endParaRPr sz="8000" b="1" dirty="0">
              <a:solidFill>
                <a:srgbClr val="FFCC00"/>
              </a:solidFill>
              <a:latin typeface="Andalus" panose="02020603050405020304" pitchFamily="18" charset="-78"/>
              <a:cs typeface="Andalus" panose="02020603050405020304" pitchFamily="18" charset="-78"/>
            </a:endParaRPr>
          </a:p>
        </p:txBody>
      </p:sp>
      <p:grpSp>
        <p:nvGrpSpPr>
          <p:cNvPr id="36" name="Google Shape;727;p35"/>
          <p:cNvGrpSpPr/>
          <p:nvPr/>
        </p:nvGrpSpPr>
        <p:grpSpPr>
          <a:xfrm>
            <a:off x="5129349" y="548640"/>
            <a:ext cx="3770811" cy="3944984"/>
            <a:chOff x="704004" y="1472347"/>
            <a:chExt cx="1548183" cy="1547500"/>
          </a:xfrm>
          <a:solidFill>
            <a:srgbClr val="FFCC00"/>
          </a:solidFill>
        </p:grpSpPr>
        <p:sp>
          <p:nvSpPr>
            <p:cNvPr id="37"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Picture 1"/>
          <p:cNvPicPr>
            <a:picLocks noChangeAspect="1"/>
          </p:cNvPicPr>
          <p:nvPr/>
        </p:nvPicPr>
        <p:blipFill rotWithShape="1">
          <a:blip r:embed="rId1"/>
          <a:srcRect l="27062" t="7769" r="29324" b="13925"/>
          <a:stretch>
            <a:fillRect/>
          </a:stretch>
        </p:blipFill>
        <p:spPr>
          <a:xfrm>
            <a:off x="5498136" y="910303"/>
            <a:ext cx="3071287" cy="326554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ar-JO"/>
          </a:p>
        </p:txBody>
      </p:sp>
      <p:sp>
        <p:nvSpPr>
          <p:cNvPr id="6" name="Title 5"/>
          <p:cNvSpPr>
            <a:spLocks noGrp="1"/>
          </p:cNvSpPr>
          <p:nvPr>
            <p:ph type="title"/>
          </p:nvPr>
        </p:nvSpPr>
        <p:spPr/>
        <p:txBody>
          <a:bodyPr/>
          <a:lstStyle/>
          <a:p>
            <a:endParaRPr lang="ar-JO"/>
          </a:p>
        </p:txBody>
      </p:sp>
      <p:pic>
        <p:nvPicPr>
          <p:cNvPr id="7" name="Picture 6"/>
          <p:cNvPicPr>
            <a:picLocks noChangeAspect="1"/>
          </p:cNvPicPr>
          <p:nvPr/>
        </p:nvPicPr>
        <p:blipFill>
          <a:blip r:embed="rId1"/>
          <a:stretch>
            <a:fillRect/>
          </a:stretch>
        </p:blipFill>
        <p:spPr>
          <a:xfrm>
            <a:off x="0" y="0"/>
            <a:ext cx="9144000" cy="5143500"/>
          </a:xfrm>
          <a:prstGeom prst="rect">
            <a:avLst/>
          </a:prstGeom>
        </p:spPr>
      </p:pic>
      <p:sp>
        <p:nvSpPr>
          <p:cNvPr id="8" name="Rectangle 7"/>
          <p:cNvSpPr/>
          <p:nvPr/>
        </p:nvSpPr>
        <p:spPr>
          <a:xfrm>
            <a:off x="177281" y="394023"/>
            <a:ext cx="4749281" cy="954107"/>
          </a:xfrm>
          <a:prstGeom prst="rect">
            <a:avLst/>
          </a:prstGeom>
        </p:spPr>
        <p:txBody>
          <a:bodyPr wrap="square">
            <a:spAutoFit/>
          </a:bodyPr>
          <a:lstStyle/>
          <a:p>
            <a:r>
              <a:rPr lang="en-US" sz="2400" b="1" dirty="0">
                <a:latin typeface="Andalus" panose="02020603050405020304" pitchFamily="18" charset="-78"/>
                <a:cs typeface="Andalus" panose="02020603050405020304" pitchFamily="18" charset="-78"/>
              </a:rPr>
              <a:t>Routine vaccination </a:t>
            </a:r>
            <a:r>
              <a:rPr lang="en-US" sz="2400" b="1" dirty="0" smtClean="0">
                <a:latin typeface="Andalus" panose="02020603050405020304" pitchFamily="18" charset="-78"/>
                <a:cs typeface="Andalus" panose="02020603050405020304" pitchFamily="18" charset="-78"/>
              </a:rPr>
              <a:t>:</a:t>
            </a:r>
            <a:endParaRPr lang="en-US" sz="2400" b="1" dirty="0" smtClean="0">
              <a:latin typeface="Andalus" panose="02020603050405020304" pitchFamily="18" charset="-78"/>
              <a:cs typeface="Andalus" panose="02020603050405020304" pitchFamily="18" charset="-78"/>
            </a:endParaRPr>
          </a:p>
          <a:p>
            <a:r>
              <a:rPr lang="en-US" sz="1600" dirty="0" smtClean="0">
                <a:latin typeface="Andalus" panose="02020603050405020304" pitchFamily="18" charset="-78"/>
                <a:cs typeface="Andalus" panose="02020603050405020304" pitchFamily="18" charset="-78"/>
              </a:rPr>
              <a:t>Persons </a:t>
            </a:r>
            <a:r>
              <a:rPr lang="en-US" sz="1600" dirty="0">
                <a:latin typeface="Andalus" panose="02020603050405020304" pitchFamily="18" charset="-78"/>
                <a:cs typeface="Andalus" panose="02020603050405020304" pitchFamily="18" charset="-78"/>
              </a:rPr>
              <a:t>age 6 months or older: 1 dose any influenza vaccine appropriate for age and health status annually </a:t>
            </a:r>
            <a:endParaRPr lang="ar-JO" sz="1600" dirty="0">
              <a:latin typeface="Andalus" panose="02020603050405020304" pitchFamily="18" charset="-78"/>
              <a:cs typeface="Andalus" panose="02020603050405020304" pitchFamily="18" charset="-78"/>
            </a:endParaRPr>
          </a:p>
        </p:txBody>
      </p:sp>
      <p:sp>
        <p:nvSpPr>
          <p:cNvPr id="9" name="Rectangle 8"/>
          <p:cNvSpPr/>
          <p:nvPr/>
        </p:nvSpPr>
        <p:spPr>
          <a:xfrm>
            <a:off x="177281" y="1663809"/>
            <a:ext cx="4572000" cy="2923877"/>
          </a:xfrm>
          <a:prstGeom prst="rect">
            <a:avLst/>
          </a:prstGeom>
        </p:spPr>
        <p:txBody>
          <a:bodyPr>
            <a:spAutoFit/>
          </a:bodyPr>
          <a:lstStyle/>
          <a:p>
            <a:r>
              <a:rPr lang="en-US" sz="2400" b="1" dirty="0">
                <a:latin typeface="Andalus" panose="02020603050405020304" pitchFamily="18" charset="-78"/>
                <a:cs typeface="Andalus" panose="02020603050405020304" pitchFamily="18" charset="-78"/>
              </a:rPr>
              <a:t>Special situations </a:t>
            </a:r>
            <a:r>
              <a:rPr lang="en-US" sz="2400" b="1" dirty="0" smtClean="0">
                <a:latin typeface="Andalus" panose="02020603050405020304" pitchFamily="18" charset="-78"/>
                <a:cs typeface="Andalus" panose="02020603050405020304" pitchFamily="18" charset="-78"/>
              </a:rPr>
              <a:t>: </a:t>
            </a:r>
            <a:endParaRPr lang="en-US" sz="2400" b="1" dirty="0" smtClean="0">
              <a:latin typeface="Andalus" panose="02020603050405020304" pitchFamily="18" charset="-78"/>
              <a:cs typeface="Andalus" panose="02020603050405020304" pitchFamily="18" charset="-78"/>
            </a:endParaRPr>
          </a:p>
          <a:p>
            <a:r>
              <a:rPr lang="en-US" sz="1600" b="1" dirty="0" smtClean="0">
                <a:latin typeface="Andalus" panose="02020603050405020304" pitchFamily="18" charset="-78"/>
                <a:cs typeface="Andalus" panose="02020603050405020304" pitchFamily="18" charset="-78"/>
              </a:rPr>
              <a:t>Egg </a:t>
            </a:r>
            <a:r>
              <a:rPr lang="en-US" sz="1600" b="1" dirty="0">
                <a:latin typeface="Andalus" panose="02020603050405020304" pitchFamily="18" charset="-78"/>
                <a:cs typeface="Andalus" panose="02020603050405020304" pitchFamily="18" charset="-78"/>
              </a:rPr>
              <a:t>allergy, hives only: </a:t>
            </a:r>
            <a:endParaRPr lang="en-US" sz="1600" b="1" dirty="0" smtClean="0">
              <a:latin typeface="Andalus" panose="02020603050405020304" pitchFamily="18" charset="-78"/>
              <a:cs typeface="Andalus" panose="02020603050405020304" pitchFamily="18" charset="-78"/>
            </a:endParaRPr>
          </a:p>
          <a:p>
            <a:r>
              <a:rPr lang="en-US" sz="1600" u="sng" dirty="0" smtClean="0">
                <a:latin typeface="Andalus" panose="02020603050405020304" pitchFamily="18" charset="-78"/>
                <a:cs typeface="Andalus" panose="02020603050405020304" pitchFamily="18" charset="-78"/>
              </a:rPr>
              <a:t>1 </a:t>
            </a:r>
            <a:r>
              <a:rPr lang="en-US" sz="1600" u="sng" dirty="0">
                <a:latin typeface="Andalus" panose="02020603050405020304" pitchFamily="18" charset="-78"/>
                <a:cs typeface="Andalus" panose="02020603050405020304" pitchFamily="18" charset="-78"/>
              </a:rPr>
              <a:t>dose </a:t>
            </a:r>
            <a:r>
              <a:rPr lang="en-US" sz="1600" dirty="0">
                <a:latin typeface="Andalus" panose="02020603050405020304" pitchFamily="18" charset="-78"/>
                <a:cs typeface="Andalus" panose="02020603050405020304" pitchFamily="18" charset="-78"/>
              </a:rPr>
              <a:t>any influenza vaccine appropriate for age and health status annually </a:t>
            </a:r>
            <a:endParaRPr lang="en-US" sz="1600" dirty="0" smtClean="0">
              <a:latin typeface="Andalus" panose="02020603050405020304" pitchFamily="18" charset="-78"/>
              <a:cs typeface="Andalus" panose="02020603050405020304" pitchFamily="18" charset="-78"/>
            </a:endParaRPr>
          </a:p>
          <a:p>
            <a:endParaRPr lang="en-US" sz="1600" dirty="0">
              <a:latin typeface="Andalus" panose="02020603050405020304" pitchFamily="18" charset="-78"/>
              <a:cs typeface="Andalus" panose="02020603050405020304" pitchFamily="18" charset="-78"/>
            </a:endParaRPr>
          </a:p>
          <a:p>
            <a:r>
              <a:rPr lang="en-US" sz="1600" dirty="0" smtClean="0">
                <a:latin typeface="Andalus" panose="02020603050405020304" pitchFamily="18" charset="-78"/>
                <a:cs typeface="Andalus" panose="02020603050405020304" pitchFamily="18" charset="-78"/>
              </a:rPr>
              <a:t> </a:t>
            </a:r>
            <a:r>
              <a:rPr lang="en-US" sz="1600" b="1" dirty="0">
                <a:latin typeface="Andalus" panose="02020603050405020304" pitchFamily="18" charset="-78"/>
                <a:cs typeface="Andalus" panose="02020603050405020304" pitchFamily="18" charset="-78"/>
              </a:rPr>
              <a:t>Egg allergy more severe than hives </a:t>
            </a:r>
            <a:endParaRPr lang="en-US" sz="1600" b="1" dirty="0" smtClean="0">
              <a:latin typeface="Andalus" panose="02020603050405020304" pitchFamily="18" charset="-78"/>
              <a:cs typeface="Andalus" panose="02020603050405020304" pitchFamily="18" charset="-78"/>
            </a:endParaRPr>
          </a:p>
          <a:p>
            <a:r>
              <a:rPr lang="en-US" sz="1600" dirty="0" smtClean="0">
                <a:latin typeface="Andalus" panose="02020603050405020304" pitchFamily="18" charset="-78"/>
                <a:cs typeface="Andalus" panose="02020603050405020304" pitchFamily="18" charset="-78"/>
              </a:rPr>
              <a:t>(</a:t>
            </a:r>
            <a:r>
              <a:rPr lang="en-US" sz="1600" dirty="0">
                <a:latin typeface="Andalus" panose="02020603050405020304" pitchFamily="18" charset="-78"/>
                <a:cs typeface="Andalus" panose="02020603050405020304" pitchFamily="18" charset="-78"/>
              </a:rPr>
              <a:t>e.g., angioedema, respiratory distress): </a:t>
            </a:r>
            <a:endParaRPr lang="en-US" sz="1600" dirty="0" smtClean="0">
              <a:latin typeface="Andalus" panose="02020603050405020304" pitchFamily="18" charset="-78"/>
              <a:cs typeface="Andalus" panose="02020603050405020304" pitchFamily="18" charset="-78"/>
            </a:endParaRPr>
          </a:p>
          <a:p>
            <a:r>
              <a:rPr lang="en-US" sz="1600" dirty="0" smtClean="0">
                <a:latin typeface="Andalus" panose="02020603050405020304" pitchFamily="18" charset="-78"/>
                <a:cs typeface="Andalus" panose="02020603050405020304" pitchFamily="18" charset="-78"/>
              </a:rPr>
              <a:t>1 </a:t>
            </a:r>
            <a:r>
              <a:rPr lang="en-US" sz="1600" dirty="0">
                <a:latin typeface="Andalus" panose="02020603050405020304" pitchFamily="18" charset="-78"/>
                <a:cs typeface="Andalus" panose="02020603050405020304" pitchFamily="18" charset="-78"/>
              </a:rPr>
              <a:t>dose any influenza vaccine appropriate for age and health status annually in medical setting under supervision of health care provider who can recognize and manage severe allergic reactions</a:t>
            </a:r>
            <a:endParaRPr lang="ar-JO" sz="1600" dirty="0">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533126"/>
            <a:ext cx="7772400" cy="4247317"/>
          </a:xfrm>
          <a:prstGeom prst="rect">
            <a:avLst/>
          </a:prstGeom>
        </p:spPr>
        <p:txBody>
          <a:bodyPr wrap="square">
            <a:spAutoFit/>
          </a:bodyPr>
          <a:lstStyle/>
          <a:p>
            <a:r>
              <a:rPr lang="en-US" sz="2400" b="1" dirty="0">
                <a:solidFill>
                  <a:schemeClr val="bg2"/>
                </a:solidFill>
                <a:latin typeface="Andalus" panose="02020603050405020304" pitchFamily="18" charset="-78"/>
                <a:cs typeface="Andalus" panose="02020603050405020304" pitchFamily="18" charset="-78"/>
              </a:rPr>
              <a:t>LAIV </a:t>
            </a:r>
            <a:r>
              <a:rPr lang="en-US" sz="2400" b="1" dirty="0">
                <a:solidFill>
                  <a:schemeClr val="accent1"/>
                </a:solidFill>
                <a:latin typeface="Andalus" panose="02020603050405020304" pitchFamily="18" charset="-78"/>
                <a:cs typeface="Andalus" panose="02020603050405020304" pitchFamily="18" charset="-78"/>
              </a:rPr>
              <a:t>should not be used</a:t>
            </a:r>
            <a:r>
              <a:rPr lang="en-US" sz="2400" b="1" dirty="0">
                <a:solidFill>
                  <a:schemeClr val="bg2"/>
                </a:solidFill>
                <a:latin typeface="Andalus" panose="02020603050405020304" pitchFamily="18" charset="-78"/>
                <a:cs typeface="Andalus" panose="02020603050405020304" pitchFamily="18" charset="-78"/>
              </a:rPr>
              <a:t> in persons with the following conditions or situations: </a:t>
            </a:r>
            <a:endParaRPr lang="en-US" sz="2400" b="1" dirty="0" smtClean="0">
              <a:solidFill>
                <a:schemeClr val="bg2"/>
              </a:solidFill>
              <a:latin typeface="Andalus" panose="02020603050405020304" pitchFamily="18" charset="-78"/>
              <a:cs typeface="Andalus" panose="02020603050405020304" pitchFamily="18" charset="-78"/>
            </a:endParaRPr>
          </a:p>
          <a:p>
            <a:endParaRPr lang="en-US" sz="2400" b="1" dirty="0">
              <a:solidFill>
                <a:schemeClr val="bg2"/>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a:t>
            </a:r>
            <a:r>
              <a:rPr lang="en-US" sz="1800" dirty="0">
                <a:solidFill>
                  <a:schemeClr val="bg1"/>
                </a:solidFill>
                <a:latin typeface="Andalus" panose="02020603050405020304" pitchFamily="18" charset="-78"/>
                <a:cs typeface="Andalus" panose="02020603050405020304" pitchFamily="18" charset="-78"/>
              </a:rPr>
              <a:t>History of severe allergic reaction to any vaccine component (excluding egg) or to a previous </a:t>
            </a:r>
            <a:r>
              <a:rPr lang="en-US" sz="1800" dirty="0" smtClean="0">
                <a:solidFill>
                  <a:schemeClr val="bg1"/>
                </a:solidFill>
                <a:latin typeface="Andalus" panose="02020603050405020304" pitchFamily="18" charset="-78"/>
                <a:cs typeface="Andalus" panose="02020603050405020304" pitchFamily="18" charset="-78"/>
              </a:rPr>
              <a:t> dose </a:t>
            </a:r>
            <a:r>
              <a:rPr lang="en-US" sz="1800" dirty="0">
                <a:solidFill>
                  <a:schemeClr val="bg1"/>
                </a:solidFill>
                <a:latin typeface="Andalus" panose="02020603050405020304" pitchFamily="18" charset="-78"/>
                <a:cs typeface="Andalus" panose="02020603050405020304" pitchFamily="18" charset="-78"/>
              </a:rPr>
              <a:t>of any influenza vaccine </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Immunocompromised </a:t>
            </a:r>
            <a:r>
              <a:rPr lang="en-US" sz="1800" dirty="0">
                <a:solidFill>
                  <a:schemeClr val="bg1"/>
                </a:solidFill>
                <a:latin typeface="Andalus" panose="02020603050405020304" pitchFamily="18" charset="-78"/>
                <a:cs typeface="Andalus" panose="02020603050405020304" pitchFamily="18" charset="-78"/>
              </a:rPr>
              <a:t>due to any cause (including medications and HIV infection</a:t>
            </a:r>
            <a:r>
              <a:rPr lang="en-US" sz="1800" dirty="0" smtClean="0">
                <a:solidFill>
                  <a:schemeClr val="bg1"/>
                </a:solidFill>
                <a:latin typeface="Andalus" panose="02020603050405020304" pitchFamily="18" charset="-78"/>
                <a:cs typeface="Andalus" panose="02020603050405020304" pitchFamily="18" charset="-78"/>
              </a:rPr>
              <a:t>)</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 </a:t>
            </a:r>
            <a:r>
              <a:rPr lang="en-US" sz="1800" dirty="0">
                <a:solidFill>
                  <a:schemeClr val="bg1"/>
                </a:solidFill>
                <a:latin typeface="Andalus" panose="02020603050405020304" pitchFamily="18" charset="-78"/>
                <a:cs typeface="Andalus" panose="02020603050405020304" pitchFamily="18" charset="-78"/>
              </a:rPr>
              <a:t>- Anatomic or functional </a:t>
            </a:r>
            <a:r>
              <a:rPr lang="en-US" sz="1800" dirty="0" err="1">
                <a:solidFill>
                  <a:schemeClr val="bg1"/>
                </a:solidFill>
                <a:latin typeface="Andalus" panose="02020603050405020304" pitchFamily="18" charset="-78"/>
                <a:cs typeface="Andalus" panose="02020603050405020304" pitchFamily="18" charset="-78"/>
              </a:rPr>
              <a:t>asplenia</a:t>
            </a:r>
            <a:r>
              <a:rPr lang="en-US" sz="1800" dirty="0">
                <a:solidFill>
                  <a:schemeClr val="bg1"/>
                </a:solidFill>
                <a:latin typeface="Andalus" panose="02020603050405020304" pitchFamily="18" charset="-78"/>
                <a:cs typeface="Andalus" panose="02020603050405020304" pitchFamily="18" charset="-78"/>
              </a:rPr>
              <a:t> </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 </a:t>
            </a:r>
            <a:r>
              <a:rPr lang="en-US" sz="1800" dirty="0">
                <a:solidFill>
                  <a:schemeClr val="bg1"/>
                </a:solidFill>
                <a:latin typeface="Andalus" panose="02020603050405020304" pitchFamily="18" charset="-78"/>
                <a:cs typeface="Andalus" panose="02020603050405020304" pitchFamily="18" charset="-78"/>
              </a:rPr>
              <a:t>Cochlear implant </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 </a:t>
            </a:r>
            <a:r>
              <a:rPr lang="en-US" sz="1800" dirty="0">
                <a:solidFill>
                  <a:schemeClr val="bg1"/>
                </a:solidFill>
                <a:latin typeface="Andalus" panose="02020603050405020304" pitchFamily="18" charset="-78"/>
                <a:cs typeface="Andalus" panose="02020603050405020304" pitchFamily="18" charset="-78"/>
              </a:rPr>
              <a:t>Cerebrospinal fluid-oropharyngeal communication </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 </a:t>
            </a:r>
            <a:r>
              <a:rPr lang="en-US" sz="1800" dirty="0">
                <a:solidFill>
                  <a:schemeClr val="bg1"/>
                </a:solidFill>
                <a:latin typeface="Andalus" panose="02020603050405020304" pitchFamily="18" charset="-78"/>
                <a:cs typeface="Andalus" panose="02020603050405020304" pitchFamily="18" charset="-78"/>
              </a:rPr>
              <a:t>Close contacts or caregivers of severely immunosuppressed persons who require a protected environment </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 </a:t>
            </a:r>
            <a:r>
              <a:rPr lang="en-US" sz="1800" dirty="0">
                <a:solidFill>
                  <a:schemeClr val="bg1"/>
                </a:solidFill>
                <a:latin typeface="Andalus" panose="02020603050405020304" pitchFamily="18" charset="-78"/>
                <a:cs typeface="Andalus" panose="02020603050405020304" pitchFamily="18" charset="-78"/>
              </a:rPr>
              <a:t>Pregnancy </a:t>
            </a:r>
            <a:endParaRPr lang="en-US" sz="1800" dirty="0" smtClean="0">
              <a:solidFill>
                <a:schemeClr val="bg1"/>
              </a:solidFill>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
            </a:pPr>
            <a:r>
              <a:rPr lang="en-US" sz="1800" dirty="0" smtClean="0">
                <a:solidFill>
                  <a:schemeClr val="bg1"/>
                </a:solidFill>
                <a:latin typeface="Andalus" panose="02020603050405020304" pitchFamily="18" charset="-78"/>
                <a:cs typeface="Andalus" panose="02020603050405020304" pitchFamily="18" charset="-78"/>
              </a:rPr>
              <a:t>- </a:t>
            </a:r>
            <a:r>
              <a:rPr lang="en-US" sz="1800" dirty="0">
                <a:solidFill>
                  <a:schemeClr val="bg1"/>
                </a:solidFill>
                <a:latin typeface="Andalus" panose="02020603050405020304" pitchFamily="18" charset="-78"/>
                <a:cs typeface="Andalus" panose="02020603050405020304" pitchFamily="18" charset="-78"/>
              </a:rPr>
              <a:t>Received influenza antiviral medications within the previous 48 hours</a:t>
            </a:r>
            <a:endParaRPr lang="ar-JO" sz="1800" dirty="0">
              <a:solidFill>
                <a:schemeClr val="bg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788228" y="72646"/>
            <a:ext cx="5262466" cy="2892490"/>
          </a:xfrm>
          <a:prstGeom prst="rect">
            <a:avLst/>
          </a:prstGeom>
        </p:spPr>
      </p:pic>
      <p:sp>
        <p:nvSpPr>
          <p:cNvPr id="5" name="Rectangle 4"/>
          <p:cNvSpPr/>
          <p:nvPr/>
        </p:nvSpPr>
        <p:spPr>
          <a:xfrm>
            <a:off x="130628" y="103119"/>
            <a:ext cx="3694926" cy="2831544"/>
          </a:xfrm>
          <a:prstGeom prst="rect">
            <a:avLst/>
          </a:prstGeom>
        </p:spPr>
        <p:txBody>
          <a:bodyPr wrap="square">
            <a:spAutoFit/>
          </a:bodyPr>
          <a:lstStyle/>
          <a:p>
            <a:r>
              <a:rPr lang="en-US" sz="1800" b="1" dirty="0">
                <a:solidFill>
                  <a:schemeClr val="bg2"/>
                </a:solidFill>
                <a:latin typeface="Andalus" panose="02020603050405020304" pitchFamily="18" charset="-78"/>
                <a:cs typeface="Andalus" panose="02020603050405020304" pitchFamily="18" charset="-78"/>
              </a:rPr>
              <a:t>Guillain–</a:t>
            </a:r>
            <a:r>
              <a:rPr lang="en-US" sz="1800" b="1" dirty="0" err="1">
                <a:solidFill>
                  <a:schemeClr val="bg2"/>
                </a:solidFill>
                <a:latin typeface="Andalus" panose="02020603050405020304" pitchFamily="18" charset="-78"/>
                <a:cs typeface="Andalus" panose="02020603050405020304" pitchFamily="18" charset="-78"/>
              </a:rPr>
              <a:t>Barre</a:t>
            </a:r>
            <a:r>
              <a:rPr lang="en-US" sz="1800" b="1" dirty="0">
                <a:solidFill>
                  <a:schemeClr val="bg2"/>
                </a:solidFill>
                <a:latin typeface="Andalus" panose="02020603050405020304" pitchFamily="18" charset="-78"/>
                <a:cs typeface="Andalus" panose="02020603050405020304" pitchFamily="18" charset="-78"/>
              </a:rPr>
              <a:t> syndrome </a:t>
            </a:r>
            <a:r>
              <a:rPr lang="en-US" sz="1800" b="1" dirty="0" smtClean="0">
                <a:solidFill>
                  <a:schemeClr val="bg2"/>
                </a:solidFill>
                <a:latin typeface="Andalus" panose="02020603050405020304" pitchFamily="18" charset="-78"/>
                <a:cs typeface="Andalus" panose="02020603050405020304" pitchFamily="18" charset="-78"/>
              </a:rPr>
              <a:t>:</a:t>
            </a:r>
            <a:endParaRPr lang="en-US" sz="1800" b="1" dirty="0" smtClean="0">
              <a:solidFill>
                <a:schemeClr val="bg2"/>
              </a:solidFill>
              <a:latin typeface="Andalus" panose="02020603050405020304" pitchFamily="18" charset="-78"/>
              <a:cs typeface="Andalus" panose="02020603050405020304" pitchFamily="18" charset="-78"/>
            </a:endParaRPr>
          </a:p>
          <a:p>
            <a:r>
              <a:rPr lang="en-US" sz="1600" dirty="0" smtClean="0">
                <a:solidFill>
                  <a:schemeClr val="bg1"/>
                </a:solidFill>
                <a:latin typeface="Andalus" panose="02020603050405020304" pitchFamily="18" charset="-78"/>
                <a:cs typeface="Andalus" panose="02020603050405020304" pitchFamily="18" charset="-78"/>
              </a:rPr>
              <a:t>is </a:t>
            </a:r>
            <a:r>
              <a:rPr lang="en-US" sz="1600" dirty="0">
                <a:solidFill>
                  <a:schemeClr val="bg1"/>
                </a:solidFill>
                <a:latin typeface="Andalus" panose="02020603050405020304" pitchFamily="18" charset="-78"/>
                <a:cs typeface="Andalus" panose="02020603050405020304" pitchFamily="18" charset="-78"/>
              </a:rPr>
              <a:t>a rare but fatal </a:t>
            </a:r>
            <a:r>
              <a:rPr lang="en-US" sz="1600" u="sng" dirty="0">
                <a:solidFill>
                  <a:schemeClr val="bg1"/>
                </a:solidFill>
                <a:latin typeface="Andalus" panose="02020603050405020304" pitchFamily="18" charset="-78"/>
                <a:cs typeface="Andalus" panose="02020603050405020304" pitchFamily="18" charset="-78"/>
              </a:rPr>
              <a:t>autoimmune disease</a:t>
            </a:r>
            <a:r>
              <a:rPr lang="en-US" sz="1600" dirty="0">
                <a:solidFill>
                  <a:schemeClr val="bg1"/>
                </a:solidFill>
                <a:latin typeface="Andalus" panose="02020603050405020304" pitchFamily="18" charset="-78"/>
                <a:cs typeface="Andalus" panose="02020603050405020304" pitchFamily="18" charset="-78"/>
              </a:rPr>
              <a:t>. The exact cause </a:t>
            </a:r>
            <a:r>
              <a:rPr lang="en-US" sz="1600" dirty="0" smtClean="0">
                <a:solidFill>
                  <a:schemeClr val="bg1"/>
                </a:solidFill>
                <a:latin typeface="Andalus" panose="02020603050405020304" pitchFamily="18" charset="-78"/>
                <a:cs typeface="Andalus" panose="02020603050405020304" pitchFamily="18" charset="-78"/>
              </a:rPr>
              <a:t>is </a:t>
            </a:r>
            <a:r>
              <a:rPr lang="en-US" sz="1600" dirty="0">
                <a:solidFill>
                  <a:schemeClr val="bg1"/>
                </a:solidFill>
                <a:latin typeface="Andalus" panose="02020603050405020304" pitchFamily="18" charset="-78"/>
                <a:cs typeface="Andalus" panose="02020603050405020304" pitchFamily="18" charset="-78"/>
              </a:rPr>
              <a:t>still unknown. The most common known etiology of Guillain–</a:t>
            </a:r>
            <a:r>
              <a:rPr lang="en-US" sz="1600" dirty="0" err="1">
                <a:solidFill>
                  <a:schemeClr val="bg1"/>
                </a:solidFill>
                <a:latin typeface="Andalus" panose="02020603050405020304" pitchFamily="18" charset="-78"/>
                <a:cs typeface="Andalus" panose="02020603050405020304" pitchFamily="18" charset="-78"/>
              </a:rPr>
              <a:t>Barre</a:t>
            </a:r>
            <a:r>
              <a:rPr lang="en-US" sz="1600" dirty="0">
                <a:solidFill>
                  <a:schemeClr val="bg1"/>
                </a:solidFill>
                <a:latin typeface="Andalus" panose="02020603050405020304" pitchFamily="18" charset="-78"/>
                <a:cs typeface="Andalus" panose="02020603050405020304" pitchFamily="18" charset="-78"/>
              </a:rPr>
              <a:t> syndrome is </a:t>
            </a:r>
            <a:r>
              <a:rPr lang="en-US" sz="1600" u="sng" dirty="0">
                <a:solidFill>
                  <a:schemeClr val="bg1"/>
                </a:solidFill>
                <a:latin typeface="Andalus" panose="02020603050405020304" pitchFamily="18" charset="-78"/>
                <a:cs typeface="Andalus" panose="02020603050405020304" pitchFamily="18" charset="-78"/>
              </a:rPr>
              <a:t>infectious </a:t>
            </a:r>
            <a:r>
              <a:rPr lang="en-US" sz="1600" dirty="0">
                <a:solidFill>
                  <a:schemeClr val="bg1"/>
                </a:solidFill>
                <a:latin typeface="Andalus" panose="02020603050405020304" pitchFamily="18" charset="-78"/>
                <a:cs typeface="Andalus" panose="02020603050405020304" pitchFamily="18" charset="-78"/>
              </a:rPr>
              <a:t>disease notably caused by </a:t>
            </a:r>
            <a:r>
              <a:rPr lang="en-US" sz="1600" u="sng" dirty="0">
                <a:solidFill>
                  <a:schemeClr val="bg1"/>
                </a:solidFill>
                <a:latin typeface="Andalus" panose="02020603050405020304" pitchFamily="18" charset="-78"/>
                <a:cs typeface="Andalus" panose="02020603050405020304" pitchFamily="18" charset="-78"/>
              </a:rPr>
              <a:t>Campylobacter</a:t>
            </a:r>
            <a:r>
              <a:rPr lang="en-US" sz="1600" dirty="0">
                <a:solidFill>
                  <a:schemeClr val="bg1"/>
                </a:solidFill>
                <a:latin typeface="Andalus" panose="02020603050405020304" pitchFamily="18" charset="-78"/>
                <a:cs typeface="Andalus" panose="02020603050405020304" pitchFamily="18" charset="-78"/>
              </a:rPr>
              <a:t> </a:t>
            </a:r>
            <a:r>
              <a:rPr lang="en-US" sz="1600" u="sng" dirty="0" err="1">
                <a:solidFill>
                  <a:schemeClr val="bg1"/>
                </a:solidFill>
                <a:latin typeface="Andalus" panose="02020603050405020304" pitchFamily="18" charset="-78"/>
                <a:cs typeface="Andalus" panose="02020603050405020304" pitchFamily="18" charset="-78"/>
              </a:rPr>
              <a:t>jejuni</a:t>
            </a:r>
            <a:r>
              <a:rPr lang="en-US" sz="1600" dirty="0">
                <a:solidFill>
                  <a:schemeClr val="bg1"/>
                </a:solidFill>
                <a:latin typeface="Andalus" panose="02020603050405020304" pitchFamily="18" charset="-78"/>
                <a:cs typeface="Andalus" panose="02020603050405020304" pitchFamily="18" charset="-78"/>
              </a:rPr>
              <a:t>. </a:t>
            </a:r>
            <a:r>
              <a:rPr lang="en-US" sz="1600" i="1" u="sng" dirty="0" smtClean="0">
                <a:solidFill>
                  <a:schemeClr val="bg1"/>
                </a:solidFill>
                <a:latin typeface="Andalus" panose="02020603050405020304" pitchFamily="18" charset="-78"/>
                <a:cs typeface="Andalus" panose="02020603050405020304" pitchFamily="18" charset="-78"/>
              </a:rPr>
              <a:t>A </a:t>
            </a:r>
            <a:r>
              <a:rPr lang="en-US" sz="1600" i="1" u="sng" dirty="0">
                <a:solidFill>
                  <a:schemeClr val="bg1"/>
                </a:solidFill>
                <a:latin typeface="Andalus" panose="02020603050405020304" pitchFamily="18" charset="-78"/>
                <a:cs typeface="Andalus" panose="02020603050405020304" pitchFamily="18" charset="-78"/>
              </a:rPr>
              <a:t>very small fraction of people can develop </a:t>
            </a:r>
            <a:r>
              <a:rPr lang="en-US" sz="1600" i="1" u="sng" dirty="0" smtClean="0">
                <a:solidFill>
                  <a:schemeClr val="bg1"/>
                </a:solidFill>
                <a:latin typeface="Andalus" panose="02020603050405020304" pitchFamily="18" charset="-78"/>
                <a:cs typeface="Andalus" panose="02020603050405020304" pitchFamily="18" charset="-78"/>
              </a:rPr>
              <a:t>it due </a:t>
            </a:r>
            <a:r>
              <a:rPr lang="en-US" sz="1600" i="1" u="sng" dirty="0">
                <a:solidFill>
                  <a:schemeClr val="bg1"/>
                </a:solidFill>
                <a:latin typeface="Andalus" panose="02020603050405020304" pitchFamily="18" charset="-78"/>
                <a:cs typeface="Andalus" panose="02020603050405020304" pitchFamily="18" charset="-78"/>
              </a:rPr>
              <a:t>to vaccines</a:t>
            </a:r>
            <a:r>
              <a:rPr lang="en-US" sz="1600" dirty="0">
                <a:solidFill>
                  <a:schemeClr val="bg1"/>
                </a:solidFill>
                <a:latin typeface="Andalus" panose="02020603050405020304" pitchFamily="18" charset="-78"/>
                <a:cs typeface="Andalus" panose="02020603050405020304" pitchFamily="18" charset="-78"/>
              </a:rPr>
              <a:t> and vaccinations like a meningococcal vaccine, poliovirus vaccine, </a:t>
            </a:r>
            <a:endParaRPr lang="en-US" sz="1600" dirty="0" smtClean="0">
              <a:solidFill>
                <a:schemeClr val="bg1"/>
              </a:solidFill>
              <a:latin typeface="Andalus" panose="02020603050405020304" pitchFamily="18" charset="-78"/>
              <a:cs typeface="Andalus" panose="02020603050405020304" pitchFamily="18" charset="-78"/>
            </a:endParaRPr>
          </a:p>
          <a:p>
            <a:r>
              <a:rPr lang="en-US" sz="1600" dirty="0" smtClean="0">
                <a:solidFill>
                  <a:schemeClr val="accent1"/>
                </a:solidFill>
                <a:latin typeface="Andalus" panose="02020603050405020304" pitchFamily="18" charset="-78"/>
                <a:cs typeface="Andalus" panose="02020603050405020304" pitchFamily="18" charset="-78"/>
              </a:rPr>
              <a:t>influenza </a:t>
            </a:r>
            <a:r>
              <a:rPr lang="en-US" sz="1600" dirty="0">
                <a:solidFill>
                  <a:schemeClr val="accent1"/>
                </a:solidFill>
                <a:latin typeface="Andalus" panose="02020603050405020304" pitchFamily="18" charset="-78"/>
                <a:cs typeface="Andalus" panose="02020603050405020304" pitchFamily="18" charset="-78"/>
              </a:rPr>
              <a:t>vaccine</a:t>
            </a:r>
            <a:r>
              <a:rPr lang="en-US" sz="1600" dirty="0">
                <a:solidFill>
                  <a:schemeClr val="bg1"/>
                </a:solidFill>
                <a:latin typeface="Andalus" panose="02020603050405020304" pitchFamily="18" charset="-78"/>
                <a:cs typeface="Andalus" panose="02020603050405020304" pitchFamily="18" charset="-78"/>
              </a:rPr>
              <a:t>, and rabies vaccine</a:t>
            </a:r>
            <a:endParaRPr lang="en-US" sz="1600" dirty="0">
              <a:solidFill>
                <a:schemeClr val="bg1"/>
              </a:solidFill>
              <a:latin typeface="Andalus" panose="02020603050405020304" pitchFamily="18" charset="-78"/>
              <a:cs typeface="Andalus" panose="02020603050405020304" pitchFamily="18" charset="-78"/>
            </a:endParaRPr>
          </a:p>
        </p:txBody>
      </p:sp>
      <p:sp>
        <p:nvSpPr>
          <p:cNvPr id="6" name="Rectangle 5"/>
          <p:cNvSpPr/>
          <p:nvPr/>
        </p:nvSpPr>
        <p:spPr>
          <a:xfrm>
            <a:off x="65314" y="72646"/>
            <a:ext cx="3657600" cy="289249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65314" y="3312368"/>
            <a:ext cx="8985380" cy="151156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569166" y="3414559"/>
            <a:ext cx="8033657" cy="1323439"/>
          </a:xfrm>
          <a:prstGeom prst="rect">
            <a:avLst/>
          </a:prstGeom>
        </p:spPr>
        <p:txBody>
          <a:bodyPr wrap="square">
            <a:spAutoFit/>
          </a:bodyPr>
          <a:lstStyle/>
          <a:p>
            <a:r>
              <a:rPr lang="en-US" sz="2000" dirty="0">
                <a:solidFill>
                  <a:schemeClr val="bg1"/>
                </a:solidFill>
                <a:latin typeface="Andalus" panose="02020603050405020304" pitchFamily="18" charset="-78"/>
                <a:cs typeface="Andalus" panose="02020603050405020304" pitchFamily="18" charset="-78"/>
              </a:rPr>
              <a:t>History of Guillain-</a:t>
            </a:r>
            <a:r>
              <a:rPr lang="en-US" sz="2000" dirty="0" err="1">
                <a:solidFill>
                  <a:schemeClr val="bg1"/>
                </a:solidFill>
                <a:latin typeface="Andalus" panose="02020603050405020304" pitchFamily="18" charset="-78"/>
                <a:cs typeface="Andalus" panose="02020603050405020304" pitchFamily="18" charset="-78"/>
              </a:rPr>
              <a:t>Barré</a:t>
            </a:r>
            <a:r>
              <a:rPr lang="en-US" sz="2000" dirty="0">
                <a:solidFill>
                  <a:schemeClr val="bg1"/>
                </a:solidFill>
                <a:latin typeface="Andalus" panose="02020603050405020304" pitchFamily="18" charset="-78"/>
                <a:cs typeface="Andalus" panose="02020603050405020304" pitchFamily="18" charset="-78"/>
              </a:rPr>
              <a:t> syndrome within 6 weeks of previous dose of influenza vaccine: Generally should not be vaccinated unless vaccination benefits outweigh risks for those at higher risk for severe complications from influenza</a:t>
            </a:r>
            <a:endParaRPr lang="ar-JO" sz="2000" dirty="0">
              <a:solidFill>
                <a:schemeClr val="bg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6"/>
          <p:cNvSpPr txBox="1">
            <a:spLocks noGrp="1"/>
          </p:cNvSpPr>
          <p:nvPr>
            <p:ph type="title"/>
          </p:nvPr>
        </p:nvSpPr>
        <p:spPr>
          <a:xfrm>
            <a:off x="612795" y="2231050"/>
            <a:ext cx="7704000" cy="12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4400" dirty="0">
                <a:solidFill>
                  <a:schemeClr val="bg2"/>
                </a:solidFill>
              </a:rPr>
              <a:t>HADEEL SALAMEEN</a:t>
            </a:r>
            <a:endParaRPr lang="en-US" altLang="en-GB" sz="4400" dirty="0">
              <a:solidFill>
                <a:schemeClr val="bg2"/>
              </a:solidFill>
            </a:endParaRPr>
          </a:p>
        </p:txBody>
      </p:sp>
      <p:grpSp>
        <p:nvGrpSpPr>
          <p:cNvPr id="800" name="Google Shape;800;p36"/>
          <p:cNvGrpSpPr/>
          <p:nvPr/>
        </p:nvGrpSpPr>
        <p:grpSpPr>
          <a:xfrm>
            <a:off x="-8" y="2384714"/>
            <a:ext cx="9144009" cy="2050664"/>
            <a:chOff x="-3946640" y="2287100"/>
            <a:chExt cx="10850847" cy="2433446"/>
          </a:xfrm>
        </p:grpSpPr>
        <p:sp>
          <p:nvSpPr>
            <p:cNvPr id="805" name="Google Shape;805;p36"/>
            <p:cNvSpPr/>
            <p:nvPr/>
          </p:nvSpPr>
          <p:spPr>
            <a:xfrm>
              <a:off x="5633057" y="3481874"/>
              <a:ext cx="1271150" cy="45301"/>
            </a:xfrm>
            <a:custGeom>
              <a:avLst/>
              <a:gdLst/>
              <a:ahLst/>
              <a:cxnLst/>
              <a:rect l="l" t="t" r="r" b="b"/>
              <a:pathLst>
                <a:path w="2821" h="357" extrusionOk="0">
                  <a:moveTo>
                    <a:pt x="0" y="0"/>
                  </a:moveTo>
                  <a:lnTo>
                    <a:pt x="0" y="356"/>
                  </a:lnTo>
                  <a:lnTo>
                    <a:pt x="2821" y="356"/>
                  </a:lnTo>
                  <a:lnTo>
                    <a:pt x="2821"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6"/>
            <p:cNvSpPr/>
            <p:nvPr/>
          </p:nvSpPr>
          <p:spPr>
            <a:xfrm>
              <a:off x="-3946640" y="3481879"/>
              <a:ext cx="7457932" cy="45301"/>
            </a:xfrm>
            <a:custGeom>
              <a:avLst/>
              <a:gdLst/>
              <a:ahLst/>
              <a:cxnLst/>
              <a:rect l="l" t="t" r="r" b="b"/>
              <a:pathLst>
                <a:path w="2822" h="357" extrusionOk="0">
                  <a:moveTo>
                    <a:pt x="1" y="0"/>
                  </a:moveTo>
                  <a:lnTo>
                    <a:pt x="1" y="356"/>
                  </a:lnTo>
                  <a:lnTo>
                    <a:pt x="2821" y="356"/>
                  </a:lnTo>
                  <a:lnTo>
                    <a:pt x="2821"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6"/>
            <p:cNvSpPr/>
            <p:nvPr/>
          </p:nvSpPr>
          <p:spPr>
            <a:xfrm>
              <a:off x="4288198" y="2287100"/>
              <a:ext cx="566462" cy="606452"/>
            </a:xfrm>
            <a:custGeom>
              <a:avLst/>
              <a:gdLst/>
              <a:ahLst/>
              <a:cxnLst/>
              <a:rect l="l" t="t" r="r" b="b"/>
              <a:pathLst>
                <a:path w="4462" h="4777" extrusionOk="0">
                  <a:moveTo>
                    <a:pt x="2230" y="1"/>
                  </a:moveTo>
                  <a:lnTo>
                    <a:pt x="2108" y="174"/>
                  </a:lnTo>
                  <a:cubicBezTo>
                    <a:pt x="2027" y="296"/>
                    <a:pt x="1" y="3147"/>
                    <a:pt x="1" y="4329"/>
                  </a:cubicBezTo>
                  <a:cubicBezTo>
                    <a:pt x="1" y="4482"/>
                    <a:pt x="21" y="4634"/>
                    <a:pt x="51" y="4777"/>
                  </a:cubicBezTo>
                  <a:lnTo>
                    <a:pt x="347" y="4716"/>
                  </a:lnTo>
                  <a:cubicBezTo>
                    <a:pt x="316" y="4594"/>
                    <a:pt x="306" y="4462"/>
                    <a:pt x="306" y="4329"/>
                  </a:cubicBezTo>
                  <a:cubicBezTo>
                    <a:pt x="306" y="3392"/>
                    <a:pt x="1793" y="1162"/>
                    <a:pt x="2230" y="520"/>
                  </a:cubicBezTo>
                  <a:cubicBezTo>
                    <a:pt x="2679" y="1162"/>
                    <a:pt x="4166" y="3392"/>
                    <a:pt x="4166" y="4329"/>
                  </a:cubicBezTo>
                  <a:cubicBezTo>
                    <a:pt x="4166" y="4462"/>
                    <a:pt x="4145" y="4594"/>
                    <a:pt x="4125" y="4716"/>
                  </a:cubicBezTo>
                  <a:lnTo>
                    <a:pt x="4421" y="4777"/>
                  </a:lnTo>
                  <a:cubicBezTo>
                    <a:pt x="4451" y="4634"/>
                    <a:pt x="4461" y="4482"/>
                    <a:pt x="4461" y="4329"/>
                  </a:cubicBezTo>
                  <a:cubicBezTo>
                    <a:pt x="4461" y="3147"/>
                    <a:pt x="2445" y="296"/>
                    <a:pt x="2353" y="174"/>
                  </a:cubicBezTo>
                  <a:lnTo>
                    <a:pt x="2230"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6"/>
            <p:cNvSpPr/>
            <p:nvPr/>
          </p:nvSpPr>
          <p:spPr>
            <a:xfrm>
              <a:off x="4418706" y="2479689"/>
              <a:ext cx="305321" cy="398377"/>
            </a:xfrm>
            <a:custGeom>
              <a:avLst/>
              <a:gdLst/>
              <a:ahLst/>
              <a:cxnLst/>
              <a:rect l="l" t="t" r="r" b="b"/>
              <a:pathLst>
                <a:path w="2405" h="3138" extrusionOk="0">
                  <a:moveTo>
                    <a:pt x="1202" y="1"/>
                  </a:moveTo>
                  <a:lnTo>
                    <a:pt x="1080" y="164"/>
                  </a:lnTo>
                  <a:cubicBezTo>
                    <a:pt x="969" y="327"/>
                    <a:pt x="1" y="1702"/>
                    <a:pt x="1" y="2323"/>
                  </a:cubicBezTo>
                  <a:cubicBezTo>
                    <a:pt x="1" y="2629"/>
                    <a:pt x="113" y="2914"/>
                    <a:pt x="327" y="3138"/>
                  </a:cubicBezTo>
                  <a:lnTo>
                    <a:pt x="541" y="2934"/>
                  </a:lnTo>
                  <a:cubicBezTo>
                    <a:pt x="388" y="2771"/>
                    <a:pt x="296" y="2547"/>
                    <a:pt x="296" y="2323"/>
                  </a:cubicBezTo>
                  <a:cubicBezTo>
                    <a:pt x="296" y="1936"/>
                    <a:pt x="877" y="1010"/>
                    <a:pt x="1202" y="521"/>
                  </a:cubicBezTo>
                  <a:cubicBezTo>
                    <a:pt x="1539" y="1010"/>
                    <a:pt x="2109" y="1936"/>
                    <a:pt x="2109" y="2323"/>
                  </a:cubicBezTo>
                  <a:cubicBezTo>
                    <a:pt x="2109" y="2547"/>
                    <a:pt x="2028" y="2771"/>
                    <a:pt x="1865" y="2934"/>
                  </a:cubicBezTo>
                  <a:lnTo>
                    <a:pt x="2089" y="3138"/>
                  </a:lnTo>
                  <a:cubicBezTo>
                    <a:pt x="2293" y="2914"/>
                    <a:pt x="2404" y="2629"/>
                    <a:pt x="2404" y="2323"/>
                  </a:cubicBezTo>
                  <a:cubicBezTo>
                    <a:pt x="2404" y="1702"/>
                    <a:pt x="1437" y="327"/>
                    <a:pt x="1325" y="164"/>
                  </a:cubicBezTo>
                  <a:lnTo>
                    <a:pt x="120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6"/>
            <p:cNvSpPr/>
            <p:nvPr/>
          </p:nvSpPr>
          <p:spPr>
            <a:xfrm>
              <a:off x="3737345" y="2458995"/>
              <a:ext cx="594899" cy="667389"/>
            </a:xfrm>
            <a:custGeom>
              <a:avLst/>
              <a:gdLst/>
              <a:ahLst/>
              <a:cxnLst/>
              <a:rect l="l" t="t" r="r" b="b"/>
              <a:pathLst>
                <a:path w="4686" h="5257" extrusionOk="0">
                  <a:moveTo>
                    <a:pt x="642" y="1"/>
                  </a:moveTo>
                  <a:lnTo>
                    <a:pt x="612" y="205"/>
                  </a:lnTo>
                  <a:cubicBezTo>
                    <a:pt x="581" y="347"/>
                    <a:pt x="1" y="3800"/>
                    <a:pt x="510" y="4859"/>
                  </a:cubicBezTo>
                  <a:cubicBezTo>
                    <a:pt x="571" y="5002"/>
                    <a:pt x="653" y="5134"/>
                    <a:pt x="744" y="5256"/>
                  </a:cubicBezTo>
                  <a:lnTo>
                    <a:pt x="979" y="5073"/>
                  </a:lnTo>
                  <a:cubicBezTo>
                    <a:pt x="907" y="4971"/>
                    <a:pt x="836" y="4849"/>
                    <a:pt x="775" y="4737"/>
                  </a:cubicBezTo>
                  <a:cubicBezTo>
                    <a:pt x="377" y="3891"/>
                    <a:pt x="744" y="1234"/>
                    <a:pt x="866" y="460"/>
                  </a:cubicBezTo>
                  <a:cubicBezTo>
                    <a:pt x="1538" y="847"/>
                    <a:pt x="3851" y="2221"/>
                    <a:pt x="4258" y="3056"/>
                  </a:cubicBezTo>
                  <a:cubicBezTo>
                    <a:pt x="4319" y="3179"/>
                    <a:pt x="4360" y="3311"/>
                    <a:pt x="4390" y="3434"/>
                  </a:cubicBezTo>
                  <a:lnTo>
                    <a:pt x="4686" y="3362"/>
                  </a:lnTo>
                  <a:cubicBezTo>
                    <a:pt x="4645" y="3219"/>
                    <a:pt x="4594" y="3067"/>
                    <a:pt x="4523" y="2934"/>
                  </a:cubicBezTo>
                  <a:cubicBezTo>
                    <a:pt x="4014" y="1865"/>
                    <a:pt x="958" y="175"/>
                    <a:pt x="825" y="93"/>
                  </a:cubicBezTo>
                  <a:lnTo>
                    <a:pt x="64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6"/>
            <p:cNvSpPr/>
            <p:nvPr/>
          </p:nvSpPr>
          <p:spPr>
            <a:xfrm>
              <a:off x="3858967" y="2632287"/>
              <a:ext cx="328553" cy="407518"/>
            </a:xfrm>
            <a:custGeom>
              <a:avLst/>
              <a:gdLst/>
              <a:ahLst/>
              <a:cxnLst/>
              <a:rect l="l" t="t" r="r" b="b"/>
              <a:pathLst>
                <a:path w="2588" h="3210" extrusionOk="0">
                  <a:moveTo>
                    <a:pt x="347" y="1"/>
                  </a:moveTo>
                  <a:lnTo>
                    <a:pt x="306" y="204"/>
                  </a:lnTo>
                  <a:cubicBezTo>
                    <a:pt x="275" y="388"/>
                    <a:pt x="0" y="2058"/>
                    <a:pt x="265" y="2608"/>
                  </a:cubicBezTo>
                  <a:cubicBezTo>
                    <a:pt x="397" y="2883"/>
                    <a:pt x="621" y="3097"/>
                    <a:pt x="906" y="3209"/>
                  </a:cubicBezTo>
                  <a:lnTo>
                    <a:pt x="1019" y="2934"/>
                  </a:lnTo>
                  <a:cubicBezTo>
                    <a:pt x="804" y="2852"/>
                    <a:pt x="632" y="2689"/>
                    <a:pt x="530" y="2486"/>
                  </a:cubicBezTo>
                  <a:cubicBezTo>
                    <a:pt x="367" y="2130"/>
                    <a:pt x="479" y="1050"/>
                    <a:pt x="571" y="469"/>
                  </a:cubicBezTo>
                  <a:cubicBezTo>
                    <a:pt x="1080" y="765"/>
                    <a:pt x="1996" y="1345"/>
                    <a:pt x="2159" y="1702"/>
                  </a:cubicBezTo>
                  <a:cubicBezTo>
                    <a:pt x="2261" y="1906"/>
                    <a:pt x="2282" y="2139"/>
                    <a:pt x="2210" y="2363"/>
                  </a:cubicBezTo>
                  <a:lnTo>
                    <a:pt x="2495" y="2456"/>
                  </a:lnTo>
                  <a:cubicBezTo>
                    <a:pt x="2587" y="2160"/>
                    <a:pt x="2567" y="1844"/>
                    <a:pt x="2434" y="1569"/>
                  </a:cubicBezTo>
                  <a:cubicBezTo>
                    <a:pt x="2169" y="1019"/>
                    <a:pt x="693" y="195"/>
                    <a:pt x="530" y="103"/>
                  </a:cubicBezTo>
                  <a:lnTo>
                    <a:pt x="347"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6"/>
            <p:cNvSpPr/>
            <p:nvPr/>
          </p:nvSpPr>
          <p:spPr>
            <a:xfrm>
              <a:off x="3221405" y="2918061"/>
              <a:ext cx="641491" cy="605310"/>
            </a:xfrm>
            <a:custGeom>
              <a:avLst/>
              <a:gdLst/>
              <a:ahLst/>
              <a:cxnLst/>
              <a:rect l="l" t="t" r="r" b="b"/>
              <a:pathLst>
                <a:path w="5053" h="4768" extrusionOk="0">
                  <a:moveTo>
                    <a:pt x="1" y="1"/>
                  </a:moveTo>
                  <a:lnTo>
                    <a:pt x="52" y="194"/>
                  </a:lnTo>
                  <a:cubicBezTo>
                    <a:pt x="82" y="347"/>
                    <a:pt x="928" y="3738"/>
                    <a:pt x="1834" y="4502"/>
                  </a:cubicBezTo>
                  <a:cubicBezTo>
                    <a:pt x="1947" y="4604"/>
                    <a:pt x="2069" y="4695"/>
                    <a:pt x="2201" y="4767"/>
                  </a:cubicBezTo>
                  <a:lnTo>
                    <a:pt x="2343" y="4502"/>
                  </a:lnTo>
                  <a:cubicBezTo>
                    <a:pt x="2232" y="4441"/>
                    <a:pt x="2130" y="4370"/>
                    <a:pt x="2028" y="4278"/>
                  </a:cubicBezTo>
                  <a:cubicBezTo>
                    <a:pt x="1315" y="3677"/>
                    <a:pt x="592" y="1090"/>
                    <a:pt x="388" y="337"/>
                  </a:cubicBezTo>
                  <a:lnTo>
                    <a:pt x="388" y="337"/>
                  </a:lnTo>
                  <a:cubicBezTo>
                    <a:pt x="1162" y="418"/>
                    <a:pt x="3830" y="744"/>
                    <a:pt x="4543" y="1345"/>
                  </a:cubicBezTo>
                  <a:cubicBezTo>
                    <a:pt x="4645" y="1436"/>
                    <a:pt x="4737" y="1529"/>
                    <a:pt x="4808" y="1640"/>
                  </a:cubicBezTo>
                  <a:lnTo>
                    <a:pt x="5052" y="1457"/>
                  </a:lnTo>
                  <a:cubicBezTo>
                    <a:pt x="4961" y="1335"/>
                    <a:pt x="4849" y="1223"/>
                    <a:pt x="4737" y="1121"/>
                  </a:cubicBezTo>
                  <a:cubicBezTo>
                    <a:pt x="3841" y="357"/>
                    <a:pt x="358" y="31"/>
                    <a:pt x="205" y="11"/>
                  </a:cubicBezTo>
                  <a:lnTo>
                    <a:pt x="1"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6"/>
            <p:cNvSpPr/>
            <p:nvPr/>
          </p:nvSpPr>
          <p:spPr>
            <a:xfrm>
              <a:off x="3367656" y="3042222"/>
              <a:ext cx="375018" cy="345311"/>
            </a:xfrm>
            <a:custGeom>
              <a:avLst/>
              <a:gdLst/>
              <a:ahLst/>
              <a:cxnLst/>
              <a:rect l="l" t="t" r="r" b="b"/>
              <a:pathLst>
                <a:path w="2954" h="2720" extrusionOk="0">
                  <a:moveTo>
                    <a:pt x="0" y="1"/>
                  </a:moveTo>
                  <a:lnTo>
                    <a:pt x="51" y="204"/>
                  </a:lnTo>
                  <a:cubicBezTo>
                    <a:pt x="91" y="397"/>
                    <a:pt x="509" y="2027"/>
                    <a:pt x="978" y="2434"/>
                  </a:cubicBezTo>
                  <a:cubicBezTo>
                    <a:pt x="1191" y="2618"/>
                    <a:pt x="1467" y="2719"/>
                    <a:pt x="1752" y="2719"/>
                  </a:cubicBezTo>
                  <a:lnTo>
                    <a:pt x="1813" y="2719"/>
                  </a:lnTo>
                  <a:lnTo>
                    <a:pt x="1793" y="2424"/>
                  </a:lnTo>
                  <a:cubicBezTo>
                    <a:pt x="1781" y="2425"/>
                    <a:pt x="1769" y="2425"/>
                    <a:pt x="1756" y="2425"/>
                  </a:cubicBezTo>
                  <a:cubicBezTo>
                    <a:pt x="1545" y="2425"/>
                    <a:pt x="1335" y="2345"/>
                    <a:pt x="1171" y="2200"/>
                  </a:cubicBezTo>
                  <a:cubicBezTo>
                    <a:pt x="876" y="1956"/>
                    <a:pt x="550" y="917"/>
                    <a:pt x="387" y="347"/>
                  </a:cubicBezTo>
                  <a:lnTo>
                    <a:pt x="387" y="347"/>
                  </a:lnTo>
                  <a:cubicBezTo>
                    <a:pt x="978" y="408"/>
                    <a:pt x="2057" y="581"/>
                    <a:pt x="2352" y="825"/>
                  </a:cubicBezTo>
                  <a:cubicBezTo>
                    <a:pt x="2526" y="978"/>
                    <a:pt x="2628" y="1192"/>
                    <a:pt x="2658" y="1416"/>
                  </a:cubicBezTo>
                  <a:lnTo>
                    <a:pt x="2954" y="1386"/>
                  </a:lnTo>
                  <a:cubicBezTo>
                    <a:pt x="2923" y="1080"/>
                    <a:pt x="2770" y="805"/>
                    <a:pt x="2546" y="601"/>
                  </a:cubicBezTo>
                  <a:cubicBezTo>
                    <a:pt x="2078" y="204"/>
                    <a:pt x="397" y="41"/>
                    <a:pt x="204" y="21"/>
                  </a:cubicBezTo>
                  <a:lnTo>
                    <a:pt x="0"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6"/>
            <p:cNvSpPr/>
            <p:nvPr/>
          </p:nvSpPr>
          <p:spPr>
            <a:xfrm>
              <a:off x="4811755" y="2458995"/>
              <a:ext cx="594899" cy="667389"/>
            </a:xfrm>
            <a:custGeom>
              <a:avLst/>
              <a:gdLst/>
              <a:ahLst/>
              <a:cxnLst/>
              <a:rect l="l" t="t" r="r" b="b"/>
              <a:pathLst>
                <a:path w="4686" h="5257" extrusionOk="0">
                  <a:moveTo>
                    <a:pt x="4034" y="1"/>
                  </a:moveTo>
                  <a:lnTo>
                    <a:pt x="3850" y="93"/>
                  </a:lnTo>
                  <a:cubicBezTo>
                    <a:pt x="3728" y="175"/>
                    <a:pt x="663" y="1865"/>
                    <a:pt x="154" y="2934"/>
                  </a:cubicBezTo>
                  <a:cubicBezTo>
                    <a:pt x="82" y="3067"/>
                    <a:pt x="32" y="3219"/>
                    <a:pt x="1" y="3362"/>
                  </a:cubicBezTo>
                  <a:lnTo>
                    <a:pt x="286" y="3434"/>
                  </a:lnTo>
                  <a:cubicBezTo>
                    <a:pt x="317" y="3311"/>
                    <a:pt x="367" y="3179"/>
                    <a:pt x="419" y="3056"/>
                  </a:cubicBezTo>
                  <a:cubicBezTo>
                    <a:pt x="826" y="2221"/>
                    <a:pt x="3138" y="847"/>
                    <a:pt x="3810" y="460"/>
                  </a:cubicBezTo>
                  <a:cubicBezTo>
                    <a:pt x="3932" y="1234"/>
                    <a:pt x="4309" y="3891"/>
                    <a:pt x="3902" y="4737"/>
                  </a:cubicBezTo>
                  <a:cubicBezTo>
                    <a:pt x="3841" y="4849"/>
                    <a:pt x="3780" y="4971"/>
                    <a:pt x="3698" y="5073"/>
                  </a:cubicBezTo>
                  <a:lnTo>
                    <a:pt x="3932" y="5256"/>
                  </a:lnTo>
                  <a:cubicBezTo>
                    <a:pt x="4024" y="5134"/>
                    <a:pt x="4105" y="5002"/>
                    <a:pt x="4176" y="4859"/>
                  </a:cubicBezTo>
                  <a:cubicBezTo>
                    <a:pt x="4686" y="3800"/>
                    <a:pt x="4095" y="347"/>
                    <a:pt x="4075" y="205"/>
                  </a:cubicBezTo>
                  <a:lnTo>
                    <a:pt x="4034"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6"/>
            <p:cNvSpPr/>
            <p:nvPr/>
          </p:nvSpPr>
          <p:spPr>
            <a:xfrm>
              <a:off x="4955340" y="2632287"/>
              <a:ext cx="329823" cy="407518"/>
            </a:xfrm>
            <a:custGeom>
              <a:avLst/>
              <a:gdLst/>
              <a:ahLst/>
              <a:cxnLst/>
              <a:rect l="l" t="t" r="r" b="b"/>
              <a:pathLst>
                <a:path w="2598" h="3210" extrusionOk="0">
                  <a:moveTo>
                    <a:pt x="2251" y="1"/>
                  </a:moveTo>
                  <a:lnTo>
                    <a:pt x="2068" y="103"/>
                  </a:lnTo>
                  <a:cubicBezTo>
                    <a:pt x="1895" y="195"/>
                    <a:pt x="428" y="1019"/>
                    <a:pt x="164" y="1569"/>
                  </a:cubicBezTo>
                  <a:cubicBezTo>
                    <a:pt x="31" y="1844"/>
                    <a:pt x="1" y="2160"/>
                    <a:pt x="92" y="2456"/>
                  </a:cubicBezTo>
                  <a:lnTo>
                    <a:pt x="377" y="2363"/>
                  </a:lnTo>
                  <a:cubicBezTo>
                    <a:pt x="316" y="2139"/>
                    <a:pt x="327" y="1906"/>
                    <a:pt x="428" y="1702"/>
                  </a:cubicBezTo>
                  <a:cubicBezTo>
                    <a:pt x="591" y="1345"/>
                    <a:pt x="1508" y="765"/>
                    <a:pt x="2027" y="469"/>
                  </a:cubicBezTo>
                  <a:cubicBezTo>
                    <a:pt x="2108" y="1050"/>
                    <a:pt x="2231" y="2130"/>
                    <a:pt x="2058" y="2486"/>
                  </a:cubicBezTo>
                  <a:cubicBezTo>
                    <a:pt x="1956" y="2689"/>
                    <a:pt x="1783" y="2852"/>
                    <a:pt x="1569" y="2934"/>
                  </a:cubicBezTo>
                  <a:lnTo>
                    <a:pt x="1681" y="3209"/>
                  </a:lnTo>
                  <a:cubicBezTo>
                    <a:pt x="1966" y="3097"/>
                    <a:pt x="2200" y="2883"/>
                    <a:pt x="2332" y="2608"/>
                  </a:cubicBezTo>
                  <a:cubicBezTo>
                    <a:pt x="2597" y="2058"/>
                    <a:pt x="2323" y="388"/>
                    <a:pt x="2282" y="204"/>
                  </a:cubicBezTo>
                  <a:lnTo>
                    <a:pt x="2251"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6"/>
            <p:cNvSpPr/>
            <p:nvPr/>
          </p:nvSpPr>
          <p:spPr>
            <a:xfrm>
              <a:off x="5281230" y="2918061"/>
              <a:ext cx="641364" cy="605310"/>
            </a:xfrm>
            <a:custGeom>
              <a:avLst/>
              <a:gdLst/>
              <a:ahLst/>
              <a:cxnLst/>
              <a:rect l="l" t="t" r="r" b="b"/>
              <a:pathLst>
                <a:path w="5052" h="4768" extrusionOk="0">
                  <a:moveTo>
                    <a:pt x="5052" y="1"/>
                  </a:moveTo>
                  <a:lnTo>
                    <a:pt x="4837" y="11"/>
                  </a:lnTo>
                  <a:cubicBezTo>
                    <a:pt x="4695" y="31"/>
                    <a:pt x="1212" y="357"/>
                    <a:pt x="315" y="1121"/>
                  </a:cubicBezTo>
                  <a:cubicBezTo>
                    <a:pt x="193" y="1223"/>
                    <a:pt x="91" y="1335"/>
                    <a:pt x="0" y="1457"/>
                  </a:cubicBezTo>
                  <a:lnTo>
                    <a:pt x="234" y="1640"/>
                  </a:lnTo>
                  <a:cubicBezTo>
                    <a:pt x="315" y="1529"/>
                    <a:pt x="407" y="1436"/>
                    <a:pt x="509" y="1345"/>
                  </a:cubicBezTo>
                  <a:cubicBezTo>
                    <a:pt x="1212" y="744"/>
                    <a:pt x="3880" y="418"/>
                    <a:pt x="4654" y="337"/>
                  </a:cubicBezTo>
                  <a:lnTo>
                    <a:pt x="4654" y="337"/>
                  </a:lnTo>
                  <a:cubicBezTo>
                    <a:pt x="4450" y="1090"/>
                    <a:pt x="3728" y="3677"/>
                    <a:pt x="3024" y="4278"/>
                  </a:cubicBezTo>
                  <a:cubicBezTo>
                    <a:pt x="2923" y="4370"/>
                    <a:pt x="2811" y="4441"/>
                    <a:pt x="2699" y="4502"/>
                  </a:cubicBezTo>
                  <a:lnTo>
                    <a:pt x="2841" y="4767"/>
                  </a:lnTo>
                  <a:cubicBezTo>
                    <a:pt x="2974" y="4695"/>
                    <a:pt x="3096" y="4604"/>
                    <a:pt x="3218" y="4502"/>
                  </a:cubicBezTo>
                  <a:cubicBezTo>
                    <a:pt x="4115" y="3738"/>
                    <a:pt x="4960" y="347"/>
                    <a:pt x="5000" y="194"/>
                  </a:cubicBezTo>
                  <a:lnTo>
                    <a:pt x="505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6"/>
            <p:cNvSpPr/>
            <p:nvPr/>
          </p:nvSpPr>
          <p:spPr>
            <a:xfrm>
              <a:off x="5400186" y="3042222"/>
              <a:ext cx="376287" cy="345311"/>
            </a:xfrm>
            <a:custGeom>
              <a:avLst/>
              <a:gdLst/>
              <a:ahLst/>
              <a:cxnLst/>
              <a:rect l="l" t="t" r="r" b="b"/>
              <a:pathLst>
                <a:path w="2964" h="2720" extrusionOk="0">
                  <a:moveTo>
                    <a:pt x="2963" y="1"/>
                  </a:moveTo>
                  <a:lnTo>
                    <a:pt x="2750" y="21"/>
                  </a:lnTo>
                  <a:cubicBezTo>
                    <a:pt x="2567" y="41"/>
                    <a:pt x="876" y="204"/>
                    <a:pt x="417" y="601"/>
                  </a:cubicBezTo>
                  <a:cubicBezTo>
                    <a:pt x="183" y="805"/>
                    <a:pt x="41" y="1080"/>
                    <a:pt x="0" y="1386"/>
                  </a:cubicBezTo>
                  <a:lnTo>
                    <a:pt x="295" y="1416"/>
                  </a:lnTo>
                  <a:cubicBezTo>
                    <a:pt x="326" y="1192"/>
                    <a:pt x="438" y="978"/>
                    <a:pt x="611" y="825"/>
                  </a:cubicBezTo>
                  <a:cubicBezTo>
                    <a:pt x="906" y="581"/>
                    <a:pt x="1976" y="408"/>
                    <a:pt x="2567" y="347"/>
                  </a:cubicBezTo>
                  <a:lnTo>
                    <a:pt x="2567" y="347"/>
                  </a:lnTo>
                  <a:cubicBezTo>
                    <a:pt x="2413" y="917"/>
                    <a:pt x="2078" y="1956"/>
                    <a:pt x="1793" y="2200"/>
                  </a:cubicBezTo>
                  <a:cubicBezTo>
                    <a:pt x="1628" y="2345"/>
                    <a:pt x="1410" y="2425"/>
                    <a:pt x="1197" y="2425"/>
                  </a:cubicBezTo>
                  <a:cubicBezTo>
                    <a:pt x="1185" y="2425"/>
                    <a:pt x="1173" y="2425"/>
                    <a:pt x="1161" y="2424"/>
                  </a:cubicBezTo>
                  <a:lnTo>
                    <a:pt x="1151" y="2719"/>
                  </a:lnTo>
                  <a:lnTo>
                    <a:pt x="1202" y="2719"/>
                  </a:lnTo>
                  <a:cubicBezTo>
                    <a:pt x="1487" y="2719"/>
                    <a:pt x="1762" y="2618"/>
                    <a:pt x="1986" y="2434"/>
                  </a:cubicBezTo>
                  <a:cubicBezTo>
                    <a:pt x="2444" y="2027"/>
                    <a:pt x="2861" y="397"/>
                    <a:pt x="2913" y="204"/>
                  </a:cubicBezTo>
                  <a:lnTo>
                    <a:pt x="2963"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6"/>
            <p:cNvSpPr/>
            <p:nvPr/>
          </p:nvSpPr>
          <p:spPr>
            <a:xfrm>
              <a:off x="4288198" y="4114094"/>
              <a:ext cx="566462" cy="606452"/>
            </a:xfrm>
            <a:custGeom>
              <a:avLst/>
              <a:gdLst/>
              <a:ahLst/>
              <a:cxnLst/>
              <a:rect l="l" t="t" r="r" b="b"/>
              <a:pathLst>
                <a:path w="4462" h="4777" extrusionOk="0">
                  <a:moveTo>
                    <a:pt x="51" y="0"/>
                  </a:moveTo>
                  <a:cubicBezTo>
                    <a:pt x="21" y="143"/>
                    <a:pt x="1" y="296"/>
                    <a:pt x="1" y="459"/>
                  </a:cubicBezTo>
                  <a:cubicBezTo>
                    <a:pt x="1" y="1640"/>
                    <a:pt x="2027" y="4492"/>
                    <a:pt x="2108" y="4614"/>
                  </a:cubicBezTo>
                  <a:lnTo>
                    <a:pt x="2230" y="4777"/>
                  </a:lnTo>
                  <a:lnTo>
                    <a:pt x="2353" y="4614"/>
                  </a:lnTo>
                  <a:cubicBezTo>
                    <a:pt x="2445" y="4492"/>
                    <a:pt x="4461" y="1640"/>
                    <a:pt x="4461" y="459"/>
                  </a:cubicBezTo>
                  <a:cubicBezTo>
                    <a:pt x="4461" y="296"/>
                    <a:pt x="4451" y="143"/>
                    <a:pt x="4421" y="0"/>
                  </a:cubicBezTo>
                  <a:lnTo>
                    <a:pt x="4125" y="61"/>
                  </a:lnTo>
                  <a:cubicBezTo>
                    <a:pt x="4145" y="183"/>
                    <a:pt x="4166" y="316"/>
                    <a:pt x="4166" y="459"/>
                  </a:cubicBezTo>
                  <a:cubicBezTo>
                    <a:pt x="4166" y="1385"/>
                    <a:pt x="2679" y="3616"/>
                    <a:pt x="2230" y="4257"/>
                  </a:cubicBezTo>
                  <a:cubicBezTo>
                    <a:pt x="1793" y="3616"/>
                    <a:pt x="306" y="1385"/>
                    <a:pt x="306" y="459"/>
                  </a:cubicBezTo>
                  <a:cubicBezTo>
                    <a:pt x="306" y="316"/>
                    <a:pt x="316" y="183"/>
                    <a:pt x="347" y="61"/>
                  </a:cubicBezTo>
                  <a:lnTo>
                    <a:pt x="51"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6"/>
            <p:cNvSpPr/>
            <p:nvPr/>
          </p:nvSpPr>
          <p:spPr>
            <a:xfrm>
              <a:off x="4418706" y="4129583"/>
              <a:ext cx="305321" cy="399646"/>
            </a:xfrm>
            <a:custGeom>
              <a:avLst/>
              <a:gdLst/>
              <a:ahLst/>
              <a:cxnLst/>
              <a:rect l="l" t="t" r="r" b="b"/>
              <a:pathLst>
                <a:path w="2405" h="3148" extrusionOk="0">
                  <a:moveTo>
                    <a:pt x="327" y="0"/>
                  </a:moveTo>
                  <a:cubicBezTo>
                    <a:pt x="113" y="224"/>
                    <a:pt x="1" y="520"/>
                    <a:pt x="1" y="826"/>
                  </a:cubicBezTo>
                  <a:cubicBezTo>
                    <a:pt x="1" y="1437"/>
                    <a:pt x="969" y="2822"/>
                    <a:pt x="1080" y="2974"/>
                  </a:cubicBezTo>
                  <a:lnTo>
                    <a:pt x="1202" y="3148"/>
                  </a:lnTo>
                  <a:lnTo>
                    <a:pt x="1325" y="2974"/>
                  </a:lnTo>
                  <a:cubicBezTo>
                    <a:pt x="1437" y="2822"/>
                    <a:pt x="2404" y="1437"/>
                    <a:pt x="2404" y="826"/>
                  </a:cubicBezTo>
                  <a:cubicBezTo>
                    <a:pt x="2404" y="520"/>
                    <a:pt x="2293" y="224"/>
                    <a:pt x="2089" y="0"/>
                  </a:cubicBezTo>
                  <a:lnTo>
                    <a:pt x="1865" y="204"/>
                  </a:lnTo>
                  <a:cubicBezTo>
                    <a:pt x="2028" y="367"/>
                    <a:pt x="2109" y="591"/>
                    <a:pt x="2109" y="826"/>
                  </a:cubicBezTo>
                  <a:cubicBezTo>
                    <a:pt x="2109" y="1213"/>
                    <a:pt x="1539" y="2129"/>
                    <a:pt x="1202" y="2628"/>
                  </a:cubicBezTo>
                  <a:cubicBezTo>
                    <a:pt x="877" y="2129"/>
                    <a:pt x="296" y="1213"/>
                    <a:pt x="296" y="826"/>
                  </a:cubicBezTo>
                  <a:cubicBezTo>
                    <a:pt x="296" y="591"/>
                    <a:pt x="388" y="367"/>
                    <a:pt x="541" y="204"/>
                  </a:cubicBezTo>
                  <a:lnTo>
                    <a:pt x="327" y="0"/>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6"/>
            <p:cNvSpPr/>
            <p:nvPr/>
          </p:nvSpPr>
          <p:spPr>
            <a:xfrm>
              <a:off x="3737345" y="3882657"/>
              <a:ext cx="594899" cy="667262"/>
            </a:xfrm>
            <a:custGeom>
              <a:avLst/>
              <a:gdLst/>
              <a:ahLst/>
              <a:cxnLst/>
              <a:rect l="l" t="t" r="r" b="b"/>
              <a:pathLst>
                <a:path w="4686" h="5256" extrusionOk="0">
                  <a:moveTo>
                    <a:pt x="744" y="0"/>
                  </a:moveTo>
                  <a:cubicBezTo>
                    <a:pt x="653" y="112"/>
                    <a:pt x="571" y="245"/>
                    <a:pt x="510" y="387"/>
                  </a:cubicBezTo>
                  <a:cubicBezTo>
                    <a:pt x="1" y="1456"/>
                    <a:pt x="581" y="4899"/>
                    <a:pt x="612" y="5041"/>
                  </a:cubicBezTo>
                  <a:lnTo>
                    <a:pt x="642" y="5256"/>
                  </a:lnTo>
                  <a:lnTo>
                    <a:pt x="825" y="5154"/>
                  </a:lnTo>
                  <a:cubicBezTo>
                    <a:pt x="958" y="5082"/>
                    <a:pt x="4014" y="3382"/>
                    <a:pt x="4523" y="2323"/>
                  </a:cubicBezTo>
                  <a:cubicBezTo>
                    <a:pt x="4594" y="2180"/>
                    <a:pt x="4645" y="2037"/>
                    <a:pt x="4686" y="1884"/>
                  </a:cubicBezTo>
                  <a:lnTo>
                    <a:pt x="4390" y="1813"/>
                  </a:lnTo>
                  <a:cubicBezTo>
                    <a:pt x="4360" y="1945"/>
                    <a:pt x="4319" y="2067"/>
                    <a:pt x="4258" y="2190"/>
                  </a:cubicBezTo>
                  <a:cubicBezTo>
                    <a:pt x="3851" y="3025"/>
                    <a:pt x="1538" y="4400"/>
                    <a:pt x="866" y="4787"/>
                  </a:cubicBezTo>
                  <a:cubicBezTo>
                    <a:pt x="744" y="4013"/>
                    <a:pt x="377" y="1355"/>
                    <a:pt x="775" y="519"/>
                  </a:cubicBezTo>
                  <a:cubicBezTo>
                    <a:pt x="836" y="397"/>
                    <a:pt x="907" y="286"/>
                    <a:pt x="979" y="184"/>
                  </a:cubicBezTo>
                  <a:lnTo>
                    <a:pt x="744"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6"/>
            <p:cNvSpPr/>
            <p:nvPr/>
          </p:nvSpPr>
          <p:spPr>
            <a:xfrm>
              <a:off x="3858967" y="3967970"/>
              <a:ext cx="328553" cy="408660"/>
            </a:xfrm>
            <a:custGeom>
              <a:avLst/>
              <a:gdLst/>
              <a:ahLst/>
              <a:cxnLst/>
              <a:rect l="l" t="t" r="r" b="b"/>
              <a:pathLst>
                <a:path w="2588" h="3219" extrusionOk="0">
                  <a:moveTo>
                    <a:pt x="906" y="1"/>
                  </a:moveTo>
                  <a:cubicBezTo>
                    <a:pt x="621" y="112"/>
                    <a:pt x="397" y="327"/>
                    <a:pt x="265" y="601"/>
                  </a:cubicBezTo>
                  <a:cubicBezTo>
                    <a:pt x="0" y="1151"/>
                    <a:pt x="275" y="2821"/>
                    <a:pt x="306" y="3005"/>
                  </a:cubicBezTo>
                  <a:lnTo>
                    <a:pt x="347" y="3219"/>
                  </a:lnTo>
                  <a:lnTo>
                    <a:pt x="530" y="3117"/>
                  </a:lnTo>
                  <a:cubicBezTo>
                    <a:pt x="693" y="3025"/>
                    <a:pt x="2169" y="2200"/>
                    <a:pt x="2434" y="1640"/>
                  </a:cubicBezTo>
                  <a:cubicBezTo>
                    <a:pt x="2567" y="1365"/>
                    <a:pt x="2587" y="1060"/>
                    <a:pt x="2495" y="764"/>
                  </a:cubicBezTo>
                  <a:lnTo>
                    <a:pt x="2495" y="764"/>
                  </a:lnTo>
                  <a:lnTo>
                    <a:pt x="2210" y="856"/>
                  </a:lnTo>
                  <a:cubicBezTo>
                    <a:pt x="2282" y="1070"/>
                    <a:pt x="2261" y="1304"/>
                    <a:pt x="2159" y="1518"/>
                  </a:cubicBezTo>
                  <a:cubicBezTo>
                    <a:pt x="1996" y="1864"/>
                    <a:pt x="1080" y="2445"/>
                    <a:pt x="571" y="2750"/>
                  </a:cubicBezTo>
                  <a:cubicBezTo>
                    <a:pt x="479" y="2160"/>
                    <a:pt x="367" y="1080"/>
                    <a:pt x="530" y="734"/>
                  </a:cubicBezTo>
                  <a:cubicBezTo>
                    <a:pt x="632" y="520"/>
                    <a:pt x="804" y="367"/>
                    <a:pt x="1019" y="275"/>
                  </a:cubicBezTo>
                  <a:lnTo>
                    <a:pt x="906"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6"/>
            <p:cNvSpPr/>
            <p:nvPr/>
          </p:nvSpPr>
          <p:spPr>
            <a:xfrm>
              <a:off x="3221405" y="3484403"/>
              <a:ext cx="641491" cy="606452"/>
            </a:xfrm>
            <a:custGeom>
              <a:avLst/>
              <a:gdLst/>
              <a:ahLst/>
              <a:cxnLst/>
              <a:rect l="l" t="t" r="r" b="b"/>
              <a:pathLst>
                <a:path w="5053" h="4777" extrusionOk="0">
                  <a:moveTo>
                    <a:pt x="2201" y="1"/>
                  </a:moveTo>
                  <a:cubicBezTo>
                    <a:pt x="2069" y="72"/>
                    <a:pt x="1947" y="164"/>
                    <a:pt x="1834" y="265"/>
                  </a:cubicBezTo>
                  <a:cubicBezTo>
                    <a:pt x="928" y="1039"/>
                    <a:pt x="82" y="4430"/>
                    <a:pt x="52" y="4573"/>
                  </a:cubicBezTo>
                  <a:lnTo>
                    <a:pt x="1" y="4777"/>
                  </a:lnTo>
                  <a:lnTo>
                    <a:pt x="205" y="4756"/>
                  </a:lnTo>
                  <a:cubicBezTo>
                    <a:pt x="358" y="4747"/>
                    <a:pt x="3841" y="4421"/>
                    <a:pt x="4737" y="3647"/>
                  </a:cubicBezTo>
                  <a:cubicBezTo>
                    <a:pt x="4849" y="3545"/>
                    <a:pt x="4961" y="3432"/>
                    <a:pt x="5052" y="3321"/>
                  </a:cubicBezTo>
                  <a:lnTo>
                    <a:pt x="4808" y="3137"/>
                  </a:lnTo>
                  <a:cubicBezTo>
                    <a:pt x="4737" y="3239"/>
                    <a:pt x="4645" y="3331"/>
                    <a:pt x="4543" y="3423"/>
                  </a:cubicBezTo>
                  <a:cubicBezTo>
                    <a:pt x="3830" y="4023"/>
                    <a:pt x="1162" y="4349"/>
                    <a:pt x="388" y="4441"/>
                  </a:cubicBezTo>
                  <a:cubicBezTo>
                    <a:pt x="592" y="3687"/>
                    <a:pt x="1315" y="1101"/>
                    <a:pt x="2028" y="490"/>
                  </a:cubicBezTo>
                  <a:cubicBezTo>
                    <a:pt x="2130" y="408"/>
                    <a:pt x="2232" y="327"/>
                    <a:pt x="2343" y="265"/>
                  </a:cubicBezTo>
                  <a:lnTo>
                    <a:pt x="2201"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6"/>
            <p:cNvSpPr/>
            <p:nvPr/>
          </p:nvSpPr>
          <p:spPr>
            <a:xfrm>
              <a:off x="3367656" y="3619989"/>
              <a:ext cx="375018" cy="345565"/>
            </a:xfrm>
            <a:custGeom>
              <a:avLst/>
              <a:gdLst/>
              <a:ahLst/>
              <a:cxnLst/>
              <a:rect l="l" t="t" r="r" b="b"/>
              <a:pathLst>
                <a:path w="2954" h="2722" extrusionOk="0">
                  <a:moveTo>
                    <a:pt x="1773" y="1"/>
                  </a:moveTo>
                  <a:cubicBezTo>
                    <a:pt x="1481" y="1"/>
                    <a:pt x="1192" y="103"/>
                    <a:pt x="978" y="297"/>
                  </a:cubicBezTo>
                  <a:cubicBezTo>
                    <a:pt x="509" y="694"/>
                    <a:pt x="91" y="2334"/>
                    <a:pt x="51" y="2518"/>
                  </a:cubicBezTo>
                  <a:lnTo>
                    <a:pt x="0" y="2721"/>
                  </a:lnTo>
                  <a:lnTo>
                    <a:pt x="204" y="2701"/>
                  </a:lnTo>
                  <a:cubicBezTo>
                    <a:pt x="397" y="2681"/>
                    <a:pt x="2078" y="2518"/>
                    <a:pt x="2546" y="2120"/>
                  </a:cubicBezTo>
                  <a:cubicBezTo>
                    <a:pt x="2770" y="1927"/>
                    <a:pt x="2923" y="1642"/>
                    <a:pt x="2954" y="1336"/>
                  </a:cubicBezTo>
                  <a:lnTo>
                    <a:pt x="2658" y="1305"/>
                  </a:lnTo>
                  <a:cubicBezTo>
                    <a:pt x="2628" y="1540"/>
                    <a:pt x="2526" y="1744"/>
                    <a:pt x="2352" y="1896"/>
                  </a:cubicBezTo>
                  <a:cubicBezTo>
                    <a:pt x="2057" y="2151"/>
                    <a:pt x="978" y="2314"/>
                    <a:pt x="387" y="2385"/>
                  </a:cubicBezTo>
                  <a:cubicBezTo>
                    <a:pt x="550" y="1805"/>
                    <a:pt x="876" y="776"/>
                    <a:pt x="1171" y="521"/>
                  </a:cubicBezTo>
                  <a:cubicBezTo>
                    <a:pt x="1334" y="378"/>
                    <a:pt x="1542" y="306"/>
                    <a:pt x="1752" y="306"/>
                  </a:cubicBezTo>
                  <a:cubicBezTo>
                    <a:pt x="1766" y="306"/>
                    <a:pt x="1779" y="307"/>
                    <a:pt x="1793" y="307"/>
                  </a:cubicBezTo>
                  <a:lnTo>
                    <a:pt x="1813" y="2"/>
                  </a:lnTo>
                  <a:cubicBezTo>
                    <a:pt x="1800" y="1"/>
                    <a:pt x="1786" y="1"/>
                    <a:pt x="1773"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6"/>
            <p:cNvSpPr/>
            <p:nvPr/>
          </p:nvSpPr>
          <p:spPr>
            <a:xfrm>
              <a:off x="4811755" y="3882657"/>
              <a:ext cx="594899" cy="667262"/>
            </a:xfrm>
            <a:custGeom>
              <a:avLst/>
              <a:gdLst/>
              <a:ahLst/>
              <a:cxnLst/>
              <a:rect l="l" t="t" r="r" b="b"/>
              <a:pathLst>
                <a:path w="4686" h="5256" extrusionOk="0">
                  <a:moveTo>
                    <a:pt x="3932" y="0"/>
                  </a:moveTo>
                  <a:lnTo>
                    <a:pt x="3698" y="184"/>
                  </a:lnTo>
                  <a:cubicBezTo>
                    <a:pt x="3780" y="286"/>
                    <a:pt x="3841" y="397"/>
                    <a:pt x="3902" y="519"/>
                  </a:cubicBezTo>
                  <a:cubicBezTo>
                    <a:pt x="4309" y="1355"/>
                    <a:pt x="3932" y="4013"/>
                    <a:pt x="3810" y="4787"/>
                  </a:cubicBezTo>
                  <a:cubicBezTo>
                    <a:pt x="3138" y="4400"/>
                    <a:pt x="826" y="3025"/>
                    <a:pt x="419" y="2190"/>
                  </a:cubicBezTo>
                  <a:cubicBezTo>
                    <a:pt x="367" y="2067"/>
                    <a:pt x="317" y="1945"/>
                    <a:pt x="286" y="1813"/>
                  </a:cubicBezTo>
                  <a:lnTo>
                    <a:pt x="1" y="1884"/>
                  </a:lnTo>
                  <a:cubicBezTo>
                    <a:pt x="32" y="2037"/>
                    <a:pt x="82" y="2180"/>
                    <a:pt x="154" y="2323"/>
                  </a:cubicBezTo>
                  <a:cubicBezTo>
                    <a:pt x="663" y="3382"/>
                    <a:pt x="3728" y="5082"/>
                    <a:pt x="3850" y="5154"/>
                  </a:cubicBezTo>
                  <a:lnTo>
                    <a:pt x="4034" y="5256"/>
                  </a:lnTo>
                  <a:lnTo>
                    <a:pt x="4075" y="5041"/>
                  </a:lnTo>
                  <a:cubicBezTo>
                    <a:pt x="4095" y="4899"/>
                    <a:pt x="4686" y="1456"/>
                    <a:pt x="4176" y="387"/>
                  </a:cubicBezTo>
                  <a:cubicBezTo>
                    <a:pt x="4105" y="245"/>
                    <a:pt x="4024" y="112"/>
                    <a:pt x="393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6"/>
            <p:cNvSpPr/>
            <p:nvPr/>
          </p:nvSpPr>
          <p:spPr>
            <a:xfrm>
              <a:off x="4955340" y="3967970"/>
              <a:ext cx="329823" cy="408660"/>
            </a:xfrm>
            <a:custGeom>
              <a:avLst/>
              <a:gdLst/>
              <a:ahLst/>
              <a:cxnLst/>
              <a:rect l="l" t="t" r="r" b="b"/>
              <a:pathLst>
                <a:path w="2598" h="3219" extrusionOk="0">
                  <a:moveTo>
                    <a:pt x="1681" y="1"/>
                  </a:moveTo>
                  <a:lnTo>
                    <a:pt x="1569" y="275"/>
                  </a:lnTo>
                  <a:cubicBezTo>
                    <a:pt x="1783" y="367"/>
                    <a:pt x="1956" y="520"/>
                    <a:pt x="2058" y="734"/>
                  </a:cubicBezTo>
                  <a:cubicBezTo>
                    <a:pt x="2231" y="1080"/>
                    <a:pt x="2108" y="2160"/>
                    <a:pt x="2027" y="2750"/>
                  </a:cubicBezTo>
                  <a:cubicBezTo>
                    <a:pt x="1508" y="2445"/>
                    <a:pt x="591" y="1864"/>
                    <a:pt x="428" y="1518"/>
                  </a:cubicBezTo>
                  <a:cubicBezTo>
                    <a:pt x="327" y="1304"/>
                    <a:pt x="316" y="1070"/>
                    <a:pt x="377" y="856"/>
                  </a:cubicBezTo>
                  <a:lnTo>
                    <a:pt x="92" y="764"/>
                  </a:lnTo>
                  <a:lnTo>
                    <a:pt x="92" y="764"/>
                  </a:lnTo>
                  <a:cubicBezTo>
                    <a:pt x="1" y="1060"/>
                    <a:pt x="31" y="1365"/>
                    <a:pt x="164" y="1640"/>
                  </a:cubicBezTo>
                  <a:cubicBezTo>
                    <a:pt x="428" y="2200"/>
                    <a:pt x="1895" y="3025"/>
                    <a:pt x="2068" y="3117"/>
                  </a:cubicBezTo>
                  <a:lnTo>
                    <a:pt x="2251" y="3219"/>
                  </a:lnTo>
                  <a:lnTo>
                    <a:pt x="2282" y="3005"/>
                  </a:lnTo>
                  <a:cubicBezTo>
                    <a:pt x="2323" y="2821"/>
                    <a:pt x="2597" y="1151"/>
                    <a:pt x="2332" y="601"/>
                  </a:cubicBezTo>
                  <a:cubicBezTo>
                    <a:pt x="2200" y="327"/>
                    <a:pt x="1966" y="112"/>
                    <a:pt x="168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6"/>
            <p:cNvSpPr/>
            <p:nvPr/>
          </p:nvSpPr>
          <p:spPr>
            <a:xfrm>
              <a:off x="5281230" y="3484403"/>
              <a:ext cx="641364" cy="606452"/>
            </a:xfrm>
            <a:custGeom>
              <a:avLst/>
              <a:gdLst/>
              <a:ahLst/>
              <a:cxnLst/>
              <a:rect l="l" t="t" r="r" b="b"/>
              <a:pathLst>
                <a:path w="5052" h="4777" extrusionOk="0">
                  <a:moveTo>
                    <a:pt x="2841" y="1"/>
                  </a:moveTo>
                  <a:lnTo>
                    <a:pt x="2699" y="265"/>
                  </a:lnTo>
                  <a:cubicBezTo>
                    <a:pt x="2811" y="327"/>
                    <a:pt x="2923" y="408"/>
                    <a:pt x="3024" y="490"/>
                  </a:cubicBezTo>
                  <a:cubicBezTo>
                    <a:pt x="3728" y="1101"/>
                    <a:pt x="4450" y="3687"/>
                    <a:pt x="4654" y="4441"/>
                  </a:cubicBezTo>
                  <a:cubicBezTo>
                    <a:pt x="3880" y="4349"/>
                    <a:pt x="1212" y="4023"/>
                    <a:pt x="509" y="3423"/>
                  </a:cubicBezTo>
                  <a:cubicBezTo>
                    <a:pt x="407" y="3331"/>
                    <a:pt x="315" y="3239"/>
                    <a:pt x="234" y="3137"/>
                  </a:cubicBezTo>
                  <a:lnTo>
                    <a:pt x="0" y="3321"/>
                  </a:lnTo>
                  <a:cubicBezTo>
                    <a:pt x="91" y="3432"/>
                    <a:pt x="193" y="3545"/>
                    <a:pt x="315" y="3647"/>
                  </a:cubicBezTo>
                  <a:cubicBezTo>
                    <a:pt x="1212" y="4421"/>
                    <a:pt x="4695" y="4747"/>
                    <a:pt x="4837" y="4756"/>
                  </a:cubicBezTo>
                  <a:lnTo>
                    <a:pt x="5052" y="4777"/>
                  </a:lnTo>
                  <a:lnTo>
                    <a:pt x="5000" y="4573"/>
                  </a:lnTo>
                  <a:cubicBezTo>
                    <a:pt x="4960" y="4430"/>
                    <a:pt x="4115" y="1039"/>
                    <a:pt x="3218" y="265"/>
                  </a:cubicBezTo>
                  <a:cubicBezTo>
                    <a:pt x="3096" y="164"/>
                    <a:pt x="2974" y="72"/>
                    <a:pt x="2841"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6"/>
            <p:cNvSpPr/>
            <p:nvPr/>
          </p:nvSpPr>
          <p:spPr>
            <a:xfrm>
              <a:off x="5400186" y="3619989"/>
              <a:ext cx="376287" cy="345565"/>
            </a:xfrm>
            <a:custGeom>
              <a:avLst/>
              <a:gdLst/>
              <a:ahLst/>
              <a:cxnLst/>
              <a:rect l="l" t="t" r="r" b="b"/>
              <a:pathLst>
                <a:path w="2964" h="2722" extrusionOk="0">
                  <a:moveTo>
                    <a:pt x="1191" y="1"/>
                  </a:moveTo>
                  <a:cubicBezTo>
                    <a:pt x="1177" y="1"/>
                    <a:pt x="1164" y="1"/>
                    <a:pt x="1151" y="2"/>
                  </a:cubicBezTo>
                  <a:lnTo>
                    <a:pt x="1161" y="307"/>
                  </a:lnTo>
                  <a:cubicBezTo>
                    <a:pt x="1175" y="307"/>
                    <a:pt x="1189" y="306"/>
                    <a:pt x="1203" y="306"/>
                  </a:cubicBezTo>
                  <a:cubicBezTo>
                    <a:pt x="1422" y="306"/>
                    <a:pt x="1629" y="378"/>
                    <a:pt x="1793" y="521"/>
                  </a:cubicBezTo>
                  <a:cubicBezTo>
                    <a:pt x="2078" y="776"/>
                    <a:pt x="2413" y="1805"/>
                    <a:pt x="2567" y="2385"/>
                  </a:cubicBezTo>
                  <a:cubicBezTo>
                    <a:pt x="1976" y="2314"/>
                    <a:pt x="906" y="2151"/>
                    <a:pt x="611" y="1896"/>
                  </a:cubicBezTo>
                  <a:cubicBezTo>
                    <a:pt x="438" y="1744"/>
                    <a:pt x="326" y="1540"/>
                    <a:pt x="295" y="1305"/>
                  </a:cubicBezTo>
                  <a:lnTo>
                    <a:pt x="0" y="1336"/>
                  </a:lnTo>
                  <a:cubicBezTo>
                    <a:pt x="41" y="1642"/>
                    <a:pt x="183" y="1927"/>
                    <a:pt x="417" y="2120"/>
                  </a:cubicBezTo>
                  <a:cubicBezTo>
                    <a:pt x="876" y="2518"/>
                    <a:pt x="2567" y="2681"/>
                    <a:pt x="2750" y="2701"/>
                  </a:cubicBezTo>
                  <a:lnTo>
                    <a:pt x="2963" y="2721"/>
                  </a:lnTo>
                  <a:lnTo>
                    <a:pt x="2913" y="2518"/>
                  </a:lnTo>
                  <a:cubicBezTo>
                    <a:pt x="2861" y="2334"/>
                    <a:pt x="2444" y="694"/>
                    <a:pt x="1986" y="297"/>
                  </a:cubicBezTo>
                  <a:cubicBezTo>
                    <a:pt x="1762" y="103"/>
                    <a:pt x="1482" y="1"/>
                    <a:pt x="119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6"/>
            <p:cNvSpPr/>
            <p:nvPr/>
          </p:nvSpPr>
          <p:spPr>
            <a:xfrm>
              <a:off x="3487754" y="2843158"/>
              <a:ext cx="2167079" cy="1322718"/>
            </a:xfrm>
            <a:custGeom>
              <a:avLst/>
              <a:gdLst/>
              <a:ahLst/>
              <a:cxnLst/>
              <a:rect l="l" t="t" r="r" b="b"/>
              <a:pathLst>
                <a:path w="17070" h="10419" extrusionOk="0">
                  <a:moveTo>
                    <a:pt x="8535" y="295"/>
                  </a:moveTo>
                  <a:cubicBezTo>
                    <a:pt x="13689" y="295"/>
                    <a:pt x="16286" y="4491"/>
                    <a:pt x="16398" y="4665"/>
                  </a:cubicBezTo>
                  <a:lnTo>
                    <a:pt x="16724" y="5204"/>
                  </a:lnTo>
                  <a:lnTo>
                    <a:pt x="16398" y="5744"/>
                  </a:lnTo>
                  <a:cubicBezTo>
                    <a:pt x="16286" y="5928"/>
                    <a:pt x="13689" y="10113"/>
                    <a:pt x="8535" y="10113"/>
                  </a:cubicBezTo>
                  <a:cubicBezTo>
                    <a:pt x="3393" y="10113"/>
                    <a:pt x="786" y="5928"/>
                    <a:pt x="684" y="5744"/>
                  </a:cubicBezTo>
                  <a:lnTo>
                    <a:pt x="358" y="5204"/>
                  </a:lnTo>
                  <a:lnTo>
                    <a:pt x="684" y="4665"/>
                  </a:lnTo>
                  <a:cubicBezTo>
                    <a:pt x="786" y="4491"/>
                    <a:pt x="3393" y="295"/>
                    <a:pt x="8535" y="295"/>
                  </a:cubicBezTo>
                  <a:close/>
                  <a:moveTo>
                    <a:pt x="8535" y="0"/>
                  </a:moveTo>
                  <a:cubicBezTo>
                    <a:pt x="3230" y="0"/>
                    <a:pt x="541" y="4328"/>
                    <a:pt x="429" y="4511"/>
                  </a:cubicBezTo>
                  <a:lnTo>
                    <a:pt x="1" y="5204"/>
                  </a:lnTo>
                  <a:lnTo>
                    <a:pt x="429" y="5897"/>
                  </a:lnTo>
                  <a:cubicBezTo>
                    <a:pt x="541" y="6090"/>
                    <a:pt x="3219" y="10418"/>
                    <a:pt x="8535" y="10418"/>
                  </a:cubicBezTo>
                  <a:cubicBezTo>
                    <a:pt x="13852" y="10418"/>
                    <a:pt x="16540" y="6090"/>
                    <a:pt x="16653" y="5897"/>
                  </a:cubicBezTo>
                  <a:lnTo>
                    <a:pt x="17070" y="5204"/>
                  </a:lnTo>
                  <a:lnTo>
                    <a:pt x="16653" y="4511"/>
                  </a:lnTo>
                  <a:cubicBezTo>
                    <a:pt x="16540" y="4328"/>
                    <a:pt x="13852" y="0"/>
                    <a:pt x="853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pSp>
        <p:nvGrpSpPr>
          <p:cNvPr id="649" name="Google Shape;649;p35"/>
          <p:cNvGrpSpPr/>
          <p:nvPr/>
        </p:nvGrpSpPr>
        <p:grpSpPr>
          <a:xfrm>
            <a:off x="5851516" y="1211618"/>
            <a:ext cx="1299545" cy="1298972"/>
            <a:chOff x="704004" y="1472347"/>
            <a:chExt cx="1548183" cy="1547500"/>
          </a:xfrm>
        </p:grpSpPr>
        <p:sp>
          <p:nvSpPr>
            <p:cNvPr id="650" name="Google Shape;650;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2" name="Google Shape;682;p35"/>
          <p:cNvGrpSpPr/>
          <p:nvPr/>
        </p:nvGrpSpPr>
        <p:grpSpPr>
          <a:xfrm>
            <a:off x="5904856" y="3610580"/>
            <a:ext cx="1299545" cy="1298972"/>
            <a:chOff x="704004" y="1472347"/>
            <a:chExt cx="1548183" cy="1547500"/>
          </a:xfrm>
        </p:grpSpPr>
        <p:sp>
          <p:nvSpPr>
            <p:cNvPr id="683" name="Google Shape;68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6" name="Google Shape;716;p35"/>
          <p:cNvSpPr txBox="1">
            <a:spLocks noGrp="1"/>
          </p:cNvSpPr>
          <p:nvPr>
            <p:ph type="subTitle" idx="1"/>
          </p:nvPr>
        </p:nvSpPr>
        <p:spPr>
          <a:xfrm>
            <a:off x="1737430" y="1692628"/>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MMR </a:t>
            </a:r>
            <a:endParaRPr lang="en-US" altLang="en-GB"/>
          </a:p>
        </p:txBody>
      </p:sp>
      <p:sp>
        <p:nvSpPr>
          <p:cNvPr id="718" name="Google Shape;718;p35"/>
          <p:cNvSpPr txBox="1">
            <a:spLocks noGrp="1"/>
          </p:cNvSpPr>
          <p:nvPr>
            <p:ph type="subTitle" idx="4"/>
          </p:nvPr>
        </p:nvSpPr>
        <p:spPr>
          <a:xfrm>
            <a:off x="7150805" y="4060350"/>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800"/>
              <a:t>Meningococcal</a:t>
            </a:r>
            <a:endParaRPr lang="en-US" altLang="en-GB" sz="1800"/>
          </a:p>
        </p:txBody>
      </p:sp>
      <p:sp>
        <p:nvSpPr>
          <p:cNvPr id="720" name="Google Shape;720;p35"/>
          <p:cNvSpPr txBox="1">
            <a:spLocks noGrp="1"/>
          </p:cNvSpPr>
          <p:nvPr>
            <p:ph type="title" idx="6"/>
          </p:nvPr>
        </p:nvSpPr>
        <p:spPr>
          <a:xfrm>
            <a:off x="3410525" y="1467870"/>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2</a:t>
            </a:r>
            <a:endParaRPr lang="en-US" altLang="en-GB"/>
          </a:p>
        </p:txBody>
      </p:sp>
      <p:sp>
        <p:nvSpPr>
          <p:cNvPr id="721" name="Google Shape;721;p35"/>
          <p:cNvSpPr txBox="1">
            <a:spLocks noGrp="1"/>
          </p:cNvSpPr>
          <p:nvPr>
            <p:ph type="subTitle" idx="7"/>
          </p:nvPr>
        </p:nvSpPr>
        <p:spPr>
          <a:xfrm>
            <a:off x="7138115" y="1667863"/>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800"/>
              <a:t>pneumococcal</a:t>
            </a:r>
            <a:endParaRPr lang="en-US" altLang="en-GB" sz="1800"/>
          </a:p>
        </p:txBody>
      </p:sp>
      <p:sp>
        <p:nvSpPr>
          <p:cNvPr id="723" name="Google Shape;723;p35"/>
          <p:cNvSpPr txBox="1">
            <a:spLocks noGrp="1"/>
          </p:cNvSpPr>
          <p:nvPr>
            <p:ph type="title" idx="9"/>
          </p:nvPr>
        </p:nvSpPr>
        <p:spPr>
          <a:xfrm>
            <a:off x="544135" y="3847190"/>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4</a:t>
            </a:r>
            <a:endParaRPr lang="en-US" altLang="en-GB"/>
          </a:p>
        </p:txBody>
      </p:sp>
      <p:sp>
        <p:nvSpPr>
          <p:cNvPr id="724" name="Google Shape;724;p35"/>
          <p:cNvSpPr txBox="1">
            <a:spLocks noGrp="1"/>
          </p:cNvSpPr>
          <p:nvPr>
            <p:ph type="subTitle" idx="13"/>
          </p:nvPr>
        </p:nvSpPr>
        <p:spPr>
          <a:xfrm>
            <a:off x="4662885" y="1654335"/>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Tdap</a:t>
            </a:r>
            <a:endParaRPr lang="en-US" altLang="en-GB"/>
          </a:p>
        </p:txBody>
      </p:sp>
      <p:sp>
        <p:nvSpPr>
          <p:cNvPr id="726" name="Google Shape;726;p35"/>
          <p:cNvSpPr txBox="1">
            <a:spLocks noGrp="1"/>
          </p:cNvSpPr>
          <p:nvPr>
            <p:ph type="title" idx="3"/>
          </p:nvPr>
        </p:nvSpPr>
        <p:spPr>
          <a:xfrm>
            <a:off x="5930145" y="1478515"/>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3</a:t>
            </a:r>
            <a:endParaRPr lang="en-US" altLang="en-GB"/>
          </a:p>
        </p:txBody>
      </p:sp>
      <p:grpSp>
        <p:nvGrpSpPr>
          <p:cNvPr id="727" name="Google Shape;727;p35"/>
          <p:cNvGrpSpPr/>
          <p:nvPr/>
        </p:nvGrpSpPr>
        <p:grpSpPr>
          <a:xfrm>
            <a:off x="393948" y="1233843"/>
            <a:ext cx="1299545" cy="1298972"/>
            <a:chOff x="704004" y="1472347"/>
            <a:chExt cx="1548183" cy="1547500"/>
          </a:xfrm>
        </p:grpSpPr>
        <p:sp>
          <p:nvSpPr>
            <p:cNvPr id="728"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2" name="Google Shape;762;p35"/>
          <p:cNvGrpSpPr/>
          <p:nvPr/>
        </p:nvGrpSpPr>
        <p:grpSpPr>
          <a:xfrm>
            <a:off x="471418" y="3517870"/>
            <a:ext cx="1299545" cy="1298972"/>
            <a:chOff x="704004" y="1472347"/>
            <a:chExt cx="1548183" cy="1547500"/>
          </a:xfrm>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Text Box 1"/>
          <p:cNvSpPr txBox="1"/>
          <p:nvPr/>
        </p:nvSpPr>
        <p:spPr>
          <a:xfrm>
            <a:off x="518795" y="482600"/>
            <a:ext cx="1699260" cy="706755"/>
          </a:xfrm>
          <a:prstGeom prst="rect">
            <a:avLst/>
          </a:prstGeom>
          <a:noFill/>
        </p:spPr>
        <p:txBody>
          <a:bodyPr wrap="square" rtlCol="0">
            <a:spAutoFit/>
          </a:bodyPr>
          <a:lstStyle/>
          <a:p>
            <a:r>
              <a:rPr lang="en-US" sz="4000" b="1">
                <a:solidFill>
                  <a:srgbClr val="FFFF00"/>
                </a:solidFill>
                <a:latin typeface="MV Boli" panose="02000500030200090000" charset="0"/>
                <a:cs typeface="MV Boli" panose="02000500030200090000" charset="0"/>
              </a:rPr>
              <a:t>cont.</a:t>
            </a:r>
            <a:endParaRPr lang="en-US" sz="4000" b="1">
              <a:solidFill>
                <a:srgbClr val="FFFF00"/>
              </a:solidFill>
              <a:latin typeface="MV Boli" panose="02000500030200090000" charset="0"/>
              <a:cs typeface="MV Boli" panose="02000500030200090000" charset="0"/>
            </a:endParaRPr>
          </a:p>
        </p:txBody>
      </p:sp>
      <p:sp>
        <p:nvSpPr>
          <p:cNvPr id="4" name="Text Box 3"/>
          <p:cNvSpPr txBox="1"/>
          <p:nvPr/>
        </p:nvSpPr>
        <p:spPr>
          <a:xfrm>
            <a:off x="792480" y="1525270"/>
            <a:ext cx="682625" cy="306705"/>
          </a:xfrm>
          <a:prstGeom prst="rect">
            <a:avLst/>
          </a:prstGeom>
          <a:noFill/>
        </p:spPr>
        <p:txBody>
          <a:bodyPr wrap="square" rtlCol="0">
            <a:spAutoFit/>
          </a:bodyPr>
          <a:lstStyle/>
          <a:p>
            <a:r>
              <a:rPr lang="en-US" altLang="en-GB" sz="4300" b="1">
                <a:solidFill>
                  <a:schemeClr val="lt1"/>
                </a:solidFill>
                <a:latin typeface="Sansita" panose="03060502030602020506"/>
                <a:ea typeface="Sansita" panose="03060502030602020506"/>
                <a:cs typeface="Sansita" panose="03060502030602020506"/>
              </a:rPr>
              <a:t>1</a:t>
            </a:r>
            <a:endParaRPr lang="en-US"/>
          </a:p>
        </p:txBody>
      </p:sp>
      <p:grpSp>
        <p:nvGrpSpPr>
          <p:cNvPr id="5" name="Google Shape;762;p35"/>
          <p:cNvGrpSpPr/>
          <p:nvPr/>
        </p:nvGrpSpPr>
        <p:grpSpPr>
          <a:xfrm>
            <a:off x="3448298" y="3562320"/>
            <a:ext cx="1299545" cy="1298972"/>
            <a:chOff x="704004" y="1472347"/>
            <a:chExt cx="1548183" cy="1547500"/>
          </a:xfrm>
        </p:grpSpPr>
        <p:sp>
          <p:nvSpPr>
            <p:cNvPr id="6"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 name="Google Shape;762;p35"/>
          <p:cNvGrpSpPr/>
          <p:nvPr/>
        </p:nvGrpSpPr>
        <p:grpSpPr>
          <a:xfrm>
            <a:off x="3363208" y="1176625"/>
            <a:ext cx="1299545" cy="1298972"/>
            <a:chOff x="704004" y="1472347"/>
            <a:chExt cx="1548183" cy="1547500"/>
          </a:xfrm>
        </p:grpSpPr>
        <p:sp>
          <p:nvSpPr>
            <p:cNvPr id="39"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 name="Text Box 74"/>
          <p:cNvSpPr txBox="1"/>
          <p:nvPr/>
        </p:nvSpPr>
        <p:spPr>
          <a:xfrm>
            <a:off x="3820160" y="3855085"/>
            <a:ext cx="908685" cy="753110"/>
          </a:xfrm>
          <a:prstGeom prst="rect">
            <a:avLst/>
          </a:prstGeom>
          <a:noFill/>
        </p:spPr>
        <p:txBody>
          <a:bodyPr wrap="square" rtlCol="0">
            <a:spAutoFit/>
          </a:bodyPr>
          <a:lstStyle/>
          <a:p>
            <a:r>
              <a:rPr lang="en-US" altLang="en-GB" sz="4300" b="1">
                <a:solidFill>
                  <a:schemeClr val="lt1"/>
                </a:solidFill>
                <a:latin typeface="Sansita" panose="03060502030602020506"/>
                <a:ea typeface="Sansita" panose="03060502030602020506"/>
                <a:cs typeface="Sansita" panose="03060502030602020506"/>
              </a:rPr>
              <a:t>5</a:t>
            </a:r>
            <a:endParaRPr lang="en-US"/>
          </a:p>
        </p:txBody>
      </p:sp>
      <p:sp>
        <p:nvSpPr>
          <p:cNvPr id="76" name="Text Box 75"/>
          <p:cNvSpPr txBox="1"/>
          <p:nvPr/>
        </p:nvSpPr>
        <p:spPr>
          <a:xfrm>
            <a:off x="6333490" y="3893820"/>
            <a:ext cx="528955" cy="306705"/>
          </a:xfrm>
          <a:prstGeom prst="rect">
            <a:avLst/>
          </a:prstGeom>
          <a:noFill/>
        </p:spPr>
        <p:txBody>
          <a:bodyPr wrap="square" rtlCol="0">
            <a:spAutoFit/>
          </a:bodyPr>
          <a:lstStyle/>
          <a:p>
            <a:r>
              <a:rPr lang="en-US" altLang="en-GB" sz="4300" b="1">
                <a:solidFill>
                  <a:schemeClr val="lt1"/>
                </a:solidFill>
                <a:latin typeface="Sansita" panose="03060502030602020506"/>
                <a:ea typeface="Sansita" panose="03060502030602020506"/>
                <a:cs typeface="Sansita" panose="03060502030602020506"/>
              </a:rPr>
              <a:t>6</a:t>
            </a:r>
            <a:endParaRPr lang="en-US"/>
          </a:p>
        </p:txBody>
      </p:sp>
      <p:sp>
        <p:nvSpPr>
          <p:cNvPr id="77" name="Text Box 76"/>
          <p:cNvSpPr txBox="1"/>
          <p:nvPr/>
        </p:nvSpPr>
        <p:spPr>
          <a:xfrm>
            <a:off x="1771015" y="4013200"/>
            <a:ext cx="1456055" cy="398780"/>
          </a:xfrm>
          <a:prstGeom prst="rect">
            <a:avLst/>
          </a:prstGeom>
          <a:noFill/>
        </p:spPr>
        <p:txBody>
          <a:bodyPr wrap="square" rtlCol="0">
            <a:spAutoFit/>
          </a:bodyPr>
          <a:lstStyle/>
          <a:p>
            <a:r>
              <a:rPr lang="en-US" altLang="en-GB" sz="2000">
                <a:solidFill>
                  <a:srgbClr val="FFCC00"/>
                </a:solidFill>
                <a:latin typeface="Sansita ExtraBold" panose="03060802030802020506"/>
                <a:ea typeface="Sansita ExtraBold" panose="03060802030802020506"/>
                <a:cs typeface="Sansita ExtraBold" panose="03060802030802020506"/>
              </a:rPr>
              <a:t>Virecella</a:t>
            </a:r>
            <a:endParaRPr lang="en-US"/>
          </a:p>
        </p:txBody>
      </p:sp>
      <p:sp>
        <p:nvSpPr>
          <p:cNvPr id="78" name="Text Box 77"/>
          <p:cNvSpPr txBox="1"/>
          <p:nvPr/>
        </p:nvSpPr>
        <p:spPr>
          <a:xfrm>
            <a:off x="4747895" y="3864610"/>
            <a:ext cx="1000125" cy="706755"/>
          </a:xfrm>
          <a:prstGeom prst="rect">
            <a:avLst/>
          </a:prstGeom>
          <a:noFill/>
        </p:spPr>
        <p:txBody>
          <a:bodyPr wrap="square" rtlCol="0">
            <a:spAutoFit/>
          </a:bodyPr>
          <a:lstStyle/>
          <a:p>
            <a:r>
              <a:rPr lang="en-US" altLang="en-GB" sz="2000">
                <a:solidFill>
                  <a:srgbClr val="FFCC00"/>
                </a:solidFill>
                <a:latin typeface="Sansita ExtraBold" panose="03060802030802020506"/>
                <a:ea typeface="Sansita ExtraBold" panose="03060802030802020506"/>
                <a:cs typeface="Sansita ExtraBold" panose="03060802030802020506"/>
              </a:rPr>
              <a:t>Herps Zoster</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762" name="Google Shape;762;p35"/>
          <p:cNvGrpSpPr/>
          <p:nvPr/>
        </p:nvGrpSpPr>
        <p:grpSpPr>
          <a:xfrm>
            <a:off x="3919220" y="310515"/>
            <a:ext cx="4853305" cy="4523105"/>
            <a:chOff x="704004" y="1472347"/>
            <a:chExt cx="1548183" cy="1547500"/>
          </a:xfrm>
          <a:solidFill>
            <a:srgbClr val="FFFF00"/>
          </a:solidFill>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Picture 2"/>
          <p:cNvPicPr>
            <a:picLocks noChangeAspect="1"/>
          </p:cNvPicPr>
          <p:nvPr/>
        </p:nvPicPr>
        <p:blipFill>
          <a:blip r:embed="rId1"/>
          <a:stretch>
            <a:fillRect/>
          </a:stretch>
        </p:blipFill>
        <p:spPr>
          <a:xfrm>
            <a:off x="4437380" y="809625"/>
            <a:ext cx="3803650" cy="3524250"/>
          </a:xfrm>
          <a:prstGeom prst="ellipse">
            <a:avLst/>
          </a:prstGeom>
          <a:ln>
            <a:noFill/>
          </a:ln>
          <a:effectLst>
            <a:softEdge rad="112500"/>
          </a:effectLst>
        </p:spPr>
      </p:pic>
      <p:sp>
        <p:nvSpPr>
          <p:cNvPr id="4" name="Text Box 3"/>
          <p:cNvSpPr txBox="1"/>
          <p:nvPr/>
        </p:nvSpPr>
        <p:spPr>
          <a:xfrm>
            <a:off x="941705" y="-74930"/>
            <a:ext cx="2712085" cy="5631180"/>
          </a:xfrm>
          <a:prstGeom prst="rect">
            <a:avLst/>
          </a:prstGeom>
          <a:noFill/>
        </p:spPr>
        <p:txBody>
          <a:bodyPr wrap="square" rtlCol="0">
            <a:spAutoFit/>
          </a:bodyPr>
          <a:lstStyle/>
          <a:p>
            <a:pPr algn="ctr"/>
            <a:r>
              <a:rPr lang="en-US" sz="6000" b="1" dirty="0">
                <a:solidFill>
                  <a:srgbClr val="FFFF00"/>
                </a:solidFill>
                <a:latin typeface="Modern No. 20" panose="02070704070505020303" charset="0"/>
                <a:cs typeface="Modern No. 20" panose="02070704070505020303" charset="0"/>
                <a:sym typeface="+mn-ea"/>
              </a:rPr>
              <a:t> Measles Mumps Rubella Vaccine</a:t>
            </a:r>
            <a:br>
              <a:rPr lang="en-US" sz="6000" b="1" dirty="0">
                <a:solidFill>
                  <a:srgbClr val="FFFF00"/>
                </a:solidFill>
                <a:latin typeface="Modern No. 20" panose="02070704070505020303" charset="0"/>
                <a:cs typeface="Modern No. 20" panose="02070704070505020303" charset="0"/>
                <a:sym typeface="+mn-ea"/>
              </a:rPr>
            </a:br>
            <a:endParaRPr lang="en-US" sz="6000" b="1" dirty="0">
              <a:solidFill>
                <a:srgbClr val="FFFF00"/>
              </a:solidFill>
              <a:latin typeface="Modern No. 20" panose="02070704070505020303" charset="0"/>
              <a:cs typeface="Modern No. 20" panose="02070704070505020303" charset="0"/>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8"/>
          <p:cNvSpPr txBox="1">
            <a:spLocks noGrp="1"/>
          </p:cNvSpPr>
          <p:nvPr>
            <p:ph type="title"/>
          </p:nvPr>
        </p:nvSpPr>
        <p:spPr>
          <a:xfrm>
            <a:off x="720000" y="43819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3600"/>
              <a:t>Indications</a:t>
            </a:r>
            <a:endParaRPr lang="en-US" altLang="en-GB" sz="3600"/>
          </a:p>
        </p:txBody>
      </p:sp>
      <p:sp>
        <p:nvSpPr>
          <p:cNvPr id="841" name="Google Shape;841;p38"/>
          <p:cNvSpPr txBox="1">
            <a:spLocks noGrp="1"/>
          </p:cNvSpPr>
          <p:nvPr>
            <p:ph type="body" idx="1"/>
          </p:nvPr>
        </p:nvSpPr>
        <p:spPr>
          <a:xfrm>
            <a:off x="234315" y="1123950"/>
            <a:ext cx="6263640" cy="3920490"/>
          </a:xfrm>
          <a:prstGeom prst="rect">
            <a:avLst/>
          </a:prstGeom>
        </p:spPr>
        <p:txBody>
          <a:bodyPr spcFirstLastPara="1" wrap="square" lIns="91425" tIns="91425" rIns="91425" bIns="91425" anchor="ctr" anchorCtr="0">
            <a:noAutofit/>
          </a:bodyPr>
          <a:lstStyle/>
          <a:p>
            <a:pPr algn="l">
              <a:buNone/>
            </a:pPr>
            <a:r>
              <a:rPr lang="en-US" sz="1800" dirty="0">
                <a:solidFill>
                  <a:srgbClr val="FFFF00"/>
                </a:solidFill>
                <a:latin typeface="Sitka Display" panose="02000505000000020004" charset="0"/>
                <a:cs typeface="Sitka Display" panose="02000505000000020004" charset="0"/>
                <a:sym typeface="+mn-ea"/>
              </a:rPr>
              <a:t>1- If there is no evidence of immunity to measles, mumps.</a:t>
            </a:r>
            <a:endParaRPr lang="en-US" sz="1800" dirty="0">
              <a:solidFill>
                <a:srgbClr val="FFFF00"/>
              </a:solidFill>
              <a:latin typeface="Sitka Display" panose="02000505000000020004" charset="0"/>
              <a:cs typeface="Sitka Display" panose="02000505000000020004" charset="0"/>
            </a:endParaRPr>
          </a:p>
          <a:p>
            <a:pPr algn="l">
              <a:buNone/>
            </a:pPr>
            <a:r>
              <a:rPr lang="en-US" sz="1800" dirty="0">
                <a:solidFill>
                  <a:srgbClr val="FFFF00"/>
                </a:solidFill>
                <a:latin typeface="Sitka Display" panose="02000505000000020004" charset="0"/>
                <a:cs typeface="Sitka Display" panose="02000505000000020004" charset="0"/>
                <a:sym typeface="+mn-ea"/>
              </a:rPr>
              <a:t>2- Pregnancy with no evidence of immunity to rubella.</a:t>
            </a:r>
            <a:endParaRPr lang="en-US" sz="1800" dirty="0">
              <a:solidFill>
                <a:srgbClr val="FFFF00"/>
              </a:solidFill>
              <a:latin typeface="Sitka Display" panose="02000505000000020004" charset="0"/>
              <a:cs typeface="Sitka Display" panose="02000505000000020004" charset="0"/>
              <a:sym typeface="+mn-ea"/>
            </a:endParaRPr>
          </a:p>
          <a:p>
            <a:pPr algn="l">
              <a:buNone/>
            </a:pPr>
            <a:r>
              <a:rPr lang="en-US" sz="1800" dirty="0">
                <a:solidFill>
                  <a:srgbClr val="FFFF00"/>
                </a:solidFill>
                <a:latin typeface="Sitka Display" panose="02000505000000020004" charset="0"/>
                <a:cs typeface="Sitka Display" panose="02000505000000020004" charset="0"/>
                <a:sym typeface="+mn-ea"/>
              </a:rPr>
              <a:t>3- HIV infection with CD4 count ≥200 cells/</a:t>
            </a:r>
            <a:r>
              <a:rPr lang="en-US" sz="1800" dirty="0" err="1">
                <a:solidFill>
                  <a:srgbClr val="FFFF00"/>
                </a:solidFill>
                <a:latin typeface="Sitka Display" panose="02000505000000020004" charset="0"/>
                <a:cs typeface="Sitka Display" panose="02000505000000020004" charset="0"/>
                <a:sym typeface="+mn-ea"/>
              </a:rPr>
              <a:t>μL</a:t>
            </a:r>
            <a:r>
              <a:rPr lang="en-US" sz="1800" dirty="0">
                <a:solidFill>
                  <a:srgbClr val="FFFF00"/>
                </a:solidFill>
                <a:latin typeface="Sitka Display" panose="02000505000000020004" charset="0"/>
                <a:cs typeface="Sitka Display" panose="02000505000000020004" charset="0"/>
                <a:sym typeface="+mn-ea"/>
              </a:rPr>
              <a:t> for at least 6 months and no evidence of immunity to measles, mumps, or rubella. </a:t>
            </a:r>
            <a:endParaRPr lang="en-US" sz="1800" dirty="0">
              <a:solidFill>
                <a:srgbClr val="FFFF00"/>
              </a:solidFill>
              <a:latin typeface="Sitka Display" panose="02000505000000020004" charset="0"/>
              <a:cs typeface="Sitka Display" panose="02000505000000020004" charset="0"/>
              <a:sym typeface="+mn-ea"/>
            </a:endParaRPr>
          </a:p>
          <a:p>
            <a:pPr algn="l">
              <a:buNone/>
            </a:pPr>
            <a:r>
              <a:rPr lang="en-US" sz="1800" dirty="0">
                <a:solidFill>
                  <a:srgbClr val="FFFF00"/>
                </a:solidFill>
                <a:latin typeface="Sitka Display" panose="02000505000000020004" charset="0"/>
                <a:cs typeface="Sitka Display" panose="02000505000000020004" charset="0"/>
                <a:sym typeface="+mn-ea"/>
              </a:rPr>
              <a:t>4- International travelers if previously did not receive any MMR.</a:t>
            </a:r>
            <a:endParaRPr lang="en-US" sz="1800" dirty="0">
              <a:solidFill>
                <a:srgbClr val="FFFF00"/>
              </a:solidFill>
              <a:latin typeface="Sitka Display" panose="02000505000000020004" charset="0"/>
              <a:cs typeface="Sitka Display" panose="02000505000000020004" charset="0"/>
            </a:endParaRPr>
          </a:p>
          <a:p>
            <a:pPr marL="0" indent="0" algn="l" rtl="0">
              <a:buNone/>
            </a:pPr>
            <a:r>
              <a:rPr lang="en-US" sz="1800" dirty="0">
                <a:solidFill>
                  <a:srgbClr val="FFFF00"/>
                </a:solidFill>
                <a:latin typeface="Sitka Display" panose="02000505000000020004" charset="0"/>
                <a:cs typeface="Sitka Display" panose="02000505000000020004" charset="0"/>
                <a:sym typeface="+mn-ea"/>
              </a:rPr>
              <a:t>   5- Health care personnel born in 1957 or later with no evidence        of immunity to measles, mumps, or rubella. </a:t>
            </a:r>
            <a:endParaRPr lang="en-US" sz="1800" dirty="0">
              <a:solidFill>
                <a:srgbClr val="FFFF00"/>
              </a:solidFill>
              <a:latin typeface="Sitka Display" panose="02000505000000020004" charset="0"/>
              <a:cs typeface="Sitka Display" panose="02000505000000020004" charset="0"/>
            </a:endParaRPr>
          </a:p>
          <a:p>
            <a:pPr marL="0" lvl="0" indent="0" algn="l" rtl="0">
              <a:spcBef>
                <a:spcPts val="0"/>
              </a:spcBef>
              <a:spcAft>
                <a:spcPts val="0"/>
              </a:spcAft>
              <a:buClr>
                <a:srgbClr val="859AD5"/>
              </a:buClr>
              <a:buSzPts val="1100"/>
              <a:buFont typeface="Arial" panose="020B0604020202020204"/>
              <a:buNone/>
            </a:pPr>
            <a:endParaRPr lang="en-US" sz="1800" dirty="0">
              <a:solidFill>
                <a:srgbClr val="FFFF00"/>
              </a:solidFill>
              <a:latin typeface="Sitka Display" panose="02000505000000020004" charset="0"/>
              <a:cs typeface="Sitka Display" panose="02000505000000020004" charset="0"/>
            </a:endParaRPr>
          </a:p>
        </p:txBody>
      </p:sp>
      <p:grpSp>
        <p:nvGrpSpPr>
          <p:cNvPr id="2642" name="Google Shape;2642;p53"/>
          <p:cNvGrpSpPr/>
          <p:nvPr/>
        </p:nvGrpSpPr>
        <p:grpSpPr>
          <a:xfrm>
            <a:off x="6343960" y="1772303"/>
            <a:ext cx="2454290" cy="2466309"/>
            <a:chOff x="1393537" y="3807035"/>
            <a:chExt cx="472533" cy="474856"/>
          </a:xfrm>
        </p:grpSpPr>
        <p:sp>
          <p:nvSpPr>
            <p:cNvPr id="2643" name="Google Shape;2643;p53"/>
            <p:cNvSpPr/>
            <p:nvPr/>
          </p:nvSpPr>
          <p:spPr>
            <a:xfrm>
              <a:off x="1393537" y="3807035"/>
              <a:ext cx="472533" cy="474856"/>
            </a:xfrm>
            <a:custGeom>
              <a:avLst/>
              <a:gdLst/>
              <a:ahLst/>
              <a:cxnLst/>
              <a:rect l="l" t="t" r="r" b="b"/>
              <a:pathLst>
                <a:path w="56137" h="56413" extrusionOk="0">
                  <a:moveTo>
                    <a:pt x="28063" y="0"/>
                  </a:moveTo>
                  <a:lnTo>
                    <a:pt x="26243" y="1863"/>
                  </a:lnTo>
                  <a:cubicBezTo>
                    <a:pt x="25700" y="2416"/>
                    <a:pt x="23764" y="4481"/>
                    <a:pt x="22476" y="6950"/>
                  </a:cubicBezTo>
                  <a:cubicBezTo>
                    <a:pt x="21944" y="6683"/>
                    <a:pt x="21390" y="6513"/>
                    <a:pt x="20827" y="6470"/>
                  </a:cubicBezTo>
                  <a:lnTo>
                    <a:pt x="19070" y="6343"/>
                  </a:lnTo>
                  <a:lnTo>
                    <a:pt x="18325" y="7950"/>
                  </a:lnTo>
                  <a:cubicBezTo>
                    <a:pt x="18187" y="8248"/>
                    <a:pt x="18081" y="8577"/>
                    <a:pt x="18017" y="8908"/>
                  </a:cubicBezTo>
                  <a:cubicBezTo>
                    <a:pt x="17698" y="8811"/>
                    <a:pt x="17400" y="8716"/>
                    <a:pt x="17091" y="8641"/>
                  </a:cubicBezTo>
                  <a:lnTo>
                    <a:pt x="16293" y="8450"/>
                  </a:lnTo>
                  <a:cubicBezTo>
                    <a:pt x="15814" y="8343"/>
                    <a:pt x="15335" y="8258"/>
                    <a:pt x="14888" y="8184"/>
                  </a:cubicBezTo>
                  <a:lnTo>
                    <a:pt x="12281" y="7716"/>
                  </a:lnTo>
                  <a:lnTo>
                    <a:pt x="11909" y="10344"/>
                  </a:lnTo>
                  <a:cubicBezTo>
                    <a:pt x="11834" y="10866"/>
                    <a:pt x="11781" y="11313"/>
                    <a:pt x="11727" y="11770"/>
                  </a:cubicBezTo>
                  <a:lnTo>
                    <a:pt x="11663" y="12600"/>
                  </a:lnTo>
                  <a:cubicBezTo>
                    <a:pt x="11642" y="12909"/>
                    <a:pt x="11632" y="13238"/>
                    <a:pt x="11632" y="13590"/>
                  </a:cubicBezTo>
                  <a:cubicBezTo>
                    <a:pt x="11434" y="13566"/>
                    <a:pt x="11232" y="13552"/>
                    <a:pt x="11033" y="13552"/>
                  </a:cubicBezTo>
                  <a:cubicBezTo>
                    <a:pt x="10879" y="13552"/>
                    <a:pt x="10727" y="13560"/>
                    <a:pt x="10578" y="13579"/>
                  </a:cubicBezTo>
                  <a:lnTo>
                    <a:pt x="8823" y="13792"/>
                  </a:lnTo>
                  <a:lnTo>
                    <a:pt x="8397" y="15506"/>
                  </a:lnTo>
                  <a:cubicBezTo>
                    <a:pt x="8269" y="16059"/>
                    <a:pt x="8248" y="16634"/>
                    <a:pt x="8343" y="17219"/>
                  </a:cubicBezTo>
                  <a:cubicBezTo>
                    <a:pt x="5598" y="17677"/>
                    <a:pt x="3033" y="18879"/>
                    <a:pt x="2352" y="19230"/>
                  </a:cubicBezTo>
                  <a:lnTo>
                    <a:pt x="0" y="20390"/>
                  </a:lnTo>
                  <a:lnTo>
                    <a:pt x="1213" y="22699"/>
                  </a:lnTo>
                  <a:cubicBezTo>
                    <a:pt x="1575" y="23391"/>
                    <a:pt x="2937" y="25871"/>
                    <a:pt x="4895" y="27860"/>
                  </a:cubicBezTo>
                  <a:cubicBezTo>
                    <a:pt x="4470" y="28276"/>
                    <a:pt x="4140" y="28744"/>
                    <a:pt x="3927" y="29276"/>
                  </a:cubicBezTo>
                  <a:lnTo>
                    <a:pt x="3268" y="30904"/>
                  </a:lnTo>
                  <a:lnTo>
                    <a:pt x="4555" y="32107"/>
                  </a:lnTo>
                  <a:cubicBezTo>
                    <a:pt x="4800" y="32341"/>
                    <a:pt x="5077" y="32533"/>
                    <a:pt x="5375" y="32692"/>
                  </a:cubicBezTo>
                  <a:cubicBezTo>
                    <a:pt x="5183" y="32968"/>
                    <a:pt x="5002" y="33235"/>
                    <a:pt x="4831" y="33490"/>
                  </a:cubicBezTo>
                  <a:lnTo>
                    <a:pt x="4651" y="33777"/>
                  </a:lnTo>
                  <a:lnTo>
                    <a:pt x="4406" y="34193"/>
                  </a:lnTo>
                  <a:cubicBezTo>
                    <a:pt x="4161" y="34618"/>
                    <a:pt x="3927" y="35044"/>
                    <a:pt x="3714" y="35448"/>
                  </a:cubicBezTo>
                  <a:lnTo>
                    <a:pt x="2469" y="37790"/>
                  </a:lnTo>
                  <a:lnTo>
                    <a:pt x="4853" y="38949"/>
                  </a:lnTo>
                  <a:cubicBezTo>
                    <a:pt x="5257" y="39152"/>
                    <a:pt x="5694" y="39365"/>
                    <a:pt x="6151" y="39566"/>
                  </a:cubicBezTo>
                  <a:lnTo>
                    <a:pt x="6928" y="39886"/>
                  </a:lnTo>
                  <a:cubicBezTo>
                    <a:pt x="7215" y="39992"/>
                    <a:pt x="7524" y="40110"/>
                    <a:pt x="7854" y="40226"/>
                  </a:cubicBezTo>
                  <a:cubicBezTo>
                    <a:pt x="7705" y="40545"/>
                    <a:pt x="7588" y="40876"/>
                    <a:pt x="7513" y="41216"/>
                  </a:cubicBezTo>
                  <a:lnTo>
                    <a:pt x="7184" y="42951"/>
                  </a:lnTo>
                  <a:lnTo>
                    <a:pt x="8674" y="43887"/>
                  </a:lnTo>
                  <a:cubicBezTo>
                    <a:pt x="9152" y="44185"/>
                    <a:pt x="9705" y="44377"/>
                    <a:pt x="10291" y="44462"/>
                  </a:cubicBezTo>
                  <a:cubicBezTo>
                    <a:pt x="9876" y="47218"/>
                    <a:pt x="10227" y="50028"/>
                    <a:pt x="10344" y="50794"/>
                  </a:cubicBezTo>
                  <a:lnTo>
                    <a:pt x="10727" y="53380"/>
                  </a:lnTo>
                  <a:lnTo>
                    <a:pt x="13302" y="52944"/>
                  </a:lnTo>
                  <a:cubicBezTo>
                    <a:pt x="14058" y="52816"/>
                    <a:pt x="16846" y="52284"/>
                    <a:pt x="19337" y="51038"/>
                  </a:cubicBezTo>
                  <a:cubicBezTo>
                    <a:pt x="19602" y="51570"/>
                    <a:pt x="19954" y="52028"/>
                    <a:pt x="20390" y="52390"/>
                  </a:cubicBezTo>
                  <a:lnTo>
                    <a:pt x="21731" y="53529"/>
                  </a:lnTo>
                  <a:lnTo>
                    <a:pt x="23284" y="52667"/>
                  </a:lnTo>
                  <a:cubicBezTo>
                    <a:pt x="23572" y="52507"/>
                    <a:pt x="23838" y="52305"/>
                    <a:pt x="24093" y="52071"/>
                  </a:cubicBezTo>
                  <a:cubicBezTo>
                    <a:pt x="24285" y="52337"/>
                    <a:pt x="24487" y="52592"/>
                    <a:pt x="24679" y="52826"/>
                  </a:cubicBezTo>
                  <a:lnTo>
                    <a:pt x="24902" y="53093"/>
                  </a:lnTo>
                  <a:lnTo>
                    <a:pt x="25221" y="53465"/>
                  </a:lnTo>
                  <a:cubicBezTo>
                    <a:pt x="25552" y="53838"/>
                    <a:pt x="25902" y="54199"/>
                    <a:pt x="26200" y="54508"/>
                  </a:cubicBezTo>
                  <a:lnTo>
                    <a:pt x="28042" y="56413"/>
                  </a:lnTo>
                  <a:lnTo>
                    <a:pt x="29882" y="54497"/>
                  </a:lnTo>
                  <a:cubicBezTo>
                    <a:pt x="30191" y="54178"/>
                    <a:pt x="30532" y="53826"/>
                    <a:pt x="30861" y="53465"/>
                  </a:cubicBezTo>
                  <a:lnTo>
                    <a:pt x="31405" y="52826"/>
                  </a:lnTo>
                  <a:cubicBezTo>
                    <a:pt x="31606" y="52582"/>
                    <a:pt x="31809" y="52326"/>
                    <a:pt x="32011" y="52039"/>
                  </a:cubicBezTo>
                  <a:cubicBezTo>
                    <a:pt x="32277" y="52284"/>
                    <a:pt x="32554" y="52497"/>
                    <a:pt x="32862" y="52667"/>
                  </a:cubicBezTo>
                  <a:lnTo>
                    <a:pt x="34406" y="53529"/>
                  </a:lnTo>
                  <a:lnTo>
                    <a:pt x="35757" y="52390"/>
                  </a:lnTo>
                  <a:cubicBezTo>
                    <a:pt x="36182" y="52028"/>
                    <a:pt x="36534" y="51570"/>
                    <a:pt x="36799" y="51038"/>
                  </a:cubicBezTo>
                  <a:cubicBezTo>
                    <a:pt x="39290" y="52273"/>
                    <a:pt x="42078" y="52805"/>
                    <a:pt x="42834" y="52944"/>
                  </a:cubicBezTo>
                  <a:lnTo>
                    <a:pt x="45409" y="53380"/>
                  </a:lnTo>
                  <a:lnTo>
                    <a:pt x="45792" y="50794"/>
                  </a:lnTo>
                  <a:cubicBezTo>
                    <a:pt x="45909" y="50028"/>
                    <a:pt x="46261" y="47218"/>
                    <a:pt x="45856" y="44462"/>
                  </a:cubicBezTo>
                  <a:cubicBezTo>
                    <a:pt x="46431" y="44366"/>
                    <a:pt x="46984" y="44175"/>
                    <a:pt x="47463" y="43887"/>
                  </a:cubicBezTo>
                  <a:lnTo>
                    <a:pt x="48964" y="42951"/>
                  </a:lnTo>
                  <a:lnTo>
                    <a:pt x="48623" y="41216"/>
                  </a:lnTo>
                  <a:cubicBezTo>
                    <a:pt x="48559" y="40886"/>
                    <a:pt x="48453" y="40567"/>
                    <a:pt x="48304" y="40259"/>
                  </a:cubicBezTo>
                  <a:cubicBezTo>
                    <a:pt x="48623" y="40152"/>
                    <a:pt x="48921" y="40046"/>
                    <a:pt x="49208" y="39928"/>
                  </a:cubicBezTo>
                  <a:lnTo>
                    <a:pt x="49974" y="39620"/>
                  </a:lnTo>
                  <a:cubicBezTo>
                    <a:pt x="50421" y="39417"/>
                    <a:pt x="50858" y="39205"/>
                    <a:pt x="51262" y="39013"/>
                  </a:cubicBezTo>
                  <a:lnTo>
                    <a:pt x="53646" y="37842"/>
                  </a:lnTo>
                  <a:lnTo>
                    <a:pt x="52400" y="35501"/>
                  </a:lnTo>
                  <a:cubicBezTo>
                    <a:pt x="52188" y="35108"/>
                    <a:pt x="51965" y="34682"/>
                    <a:pt x="51709" y="34257"/>
                  </a:cubicBezTo>
                  <a:lnTo>
                    <a:pt x="51272" y="33533"/>
                  </a:lnTo>
                  <a:cubicBezTo>
                    <a:pt x="51102" y="33278"/>
                    <a:pt x="50922" y="33001"/>
                    <a:pt x="50719" y="32713"/>
                  </a:cubicBezTo>
                  <a:cubicBezTo>
                    <a:pt x="51028" y="32543"/>
                    <a:pt x="51326" y="32341"/>
                    <a:pt x="51581" y="32107"/>
                  </a:cubicBezTo>
                  <a:lnTo>
                    <a:pt x="52869" y="30904"/>
                  </a:lnTo>
                  <a:lnTo>
                    <a:pt x="52209" y="29265"/>
                  </a:lnTo>
                  <a:cubicBezTo>
                    <a:pt x="51996" y="28744"/>
                    <a:pt x="51667" y="28265"/>
                    <a:pt x="51241" y="27860"/>
                  </a:cubicBezTo>
                  <a:cubicBezTo>
                    <a:pt x="53199" y="25871"/>
                    <a:pt x="54561" y="23391"/>
                    <a:pt x="54923" y="22699"/>
                  </a:cubicBezTo>
                  <a:lnTo>
                    <a:pt x="56136" y="20390"/>
                  </a:lnTo>
                  <a:lnTo>
                    <a:pt x="53784" y="19219"/>
                  </a:lnTo>
                  <a:cubicBezTo>
                    <a:pt x="53093" y="18879"/>
                    <a:pt x="50539" y="17677"/>
                    <a:pt x="47782" y="17208"/>
                  </a:cubicBezTo>
                  <a:cubicBezTo>
                    <a:pt x="47888" y="16634"/>
                    <a:pt x="47867" y="16048"/>
                    <a:pt x="47739" y="15506"/>
                  </a:cubicBezTo>
                  <a:lnTo>
                    <a:pt x="47314" y="13792"/>
                  </a:lnTo>
                  <a:lnTo>
                    <a:pt x="45558" y="13579"/>
                  </a:lnTo>
                  <a:cubicBezTo>
                    <a:pt x="45403" y="13559"/>
                    <a:pt x="45245" y="13548"/>
                    <a:pt x="45087" y="13548"/>
                  </a:cubicBezTo>
                  <a:cubicBezTo>
                    <a:pt x="44909" y="13548"/>
                    <a:pt x="44732" y="13562"/>
                    <a:pt x="44558" y="13590"/>
                  </a:cubicBezTo>
                  <a:cubicBezTo>
                    <a:pt x="44547" y="13250"/>
                    <a:pt x="44537" y="12930"/>
                    <a:pt x="44515" y="12621"/>
                  </a:cubicBezTo>
                  <a:lnTo>
                    <a:pt x="44451" y="11802"/>
                  </a:lnTo>
                  <a:cubicBezTo>
                    <a:pt x="44398" y="11302"/>
                    <a:pt x="44334" y="10802"/>
                    <a:pt x="44270" y="10376"/>
                  </a:cubicBezTo>
                  <a:lnTo>
                    <a:pt x="43908" y="7758"/>
                  </a:lnTo>
                  <a:lnTo>
                    <a:pt x="41301" y="8216"/>
                  </a:lnTo>
                  <a:cubicBezTo>
                    <a:pt x="40876" y="8290"/>
                    <a:pt x="40386" y="8376"/>
                    <a:pt x="39886" y="8482"/>
                  </a:cubicBezTo>
                  <a:lnTo>
                    <a:pt x="39077" y="8684"/>
                  </a:lnTo>
                  <a:cubicBezTo>
                    <a:pt x="38769" y="8759"/>
                    <a:pt x="38460" y="8854"/>
                    <a:pt x="38119" y="8950"/>
                  </a:cubicBezTo>
                  <a:cubicBezTo>
                    <a:pt x="38055" y="8599"/>
                    <a:pt x="37960" y="8269"/>
                    <a:pt x="37811" y="7950"/>
                  </a:cubicBezTo>
                  <a:lnTo>
                    <a:pt x="37066" y="6343"/>
                  </a:lnTo>
                  <a:lnTo>
                    <a:pt x="35299" y="6470"/>
                  </a:lnTo>
                  <a:cubicBezTo>
                    <a:pt x="34735" y="6513"/>
                    <a:pt x="34182" y="6683"/>
                    <a:pt x="33661" y="6950"/>
                  </a:cubicBezTo>
                  <a:cubicBezTo>
                    <a:pt x="32372" y="4481"/>
                    <a:pt x="30436" y="2416"/>
                    <a:pt x="29893" y="1863"/>
                  </a:cubicBezTo>
                  <a:lnTo>
                    <a:pt x="28063" y="0"/>
                  </a:lnTo>
                  <a:close/>
                </a:path>
              </a:pathLst>
            </a:custGeom>
            <a:solidFill>
              <a:srgbClr val="381E4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4" name="Google Shape;2644;p53"/>
            <p:cNvSpPr/>
            <p:nvPr/>
          </p:nvSpPr>
          <p:spPr>
            <a:xfrm>
              <a:off x="1614713" y="4040299"/>
              <a:ext cx="30194" cy="30202"/>
            </a:xfrm>
            <a:custGeom>
              <a:avLst/>
              <a:gdLst/>
              <a:ahLst/>
              <a:cxnLst/>
              <a:rect l="l" t="t" r="r" b="b"/>
              <a:pathLst>
                <a:path w="3587" h="3588" extrusionOk="0">
                  <a:moveTo>
                    <a:pt x="1798" y="0"/>
                  </a:moveTo>
                  <a:cubicBezTo>
                    <a:pt x="809" y="0"/>
                    <a:pt x="0" y="809"/>
                    <a:pt x="0" y="1788"/>
                  </a:cubicBezTo>
                  <a:cubicBezTo>
                    <a:pt x="0" y="2778"/>
                    <a:pt x="809" y="3587"/>
                    <a:pt x="1798" y="3587"/>
                  </a:cubicBezTo>
                  <a:cubicBezTo>
                    <a:pt x="2777" y="3587"/>
                    <a:pt x="3586" y="2778"/>
                    <a:pt x="3586" y="1788"/>
                  </a:cubicBezTo>
                  <a:cubicBezTo>
                    <a:pt x="3586" y="809"/>
                    <a:pt x="2777" y="0"/>
                    <a:pt x="179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53"/>
            <p:cNvSpPr/>
            <p:nvPr/>
          </p:nvSpPr>
          <p:spPr>
            <a:xfrm>
              <a:off x="1621961" y="4047555"/>
              <a:ext cx="15690" cy="15682"/>
            </a:xfrm>
            <a:custGeom>
              <a:avLst/>
              <a:gdLst/>
              <a:ahLst/>
              <a:cxnLst/>
              <a:rect l="l" t="t" r="r" b="b"/>
              <a:pathLst>
                <a:path w="1864" h="1863" extrusionOk="0">
                  <a:moveTo>
                    <a:pt x="937" y="1"/>
                  </a:moveTo>
                  <a:cubicBezTo>
                    <a:pt x="416" y="1"/>
                    <a:pt x="1" y="415"/>
                    <a:pt x="1" y="926"/>
                  </a:cubicBezTo>
                  <a:cubicBezTo>
                    <a:pt x="1" y="1448"/>
                    <a:pt x="416" y="1863"/>
                    <a:pt x="937" y="1863"/>
                  </a:cubicBezTo>
                  <a:cubicBezTo>
                    <a:pt x="1448" y="1863"/>
                    <a:pt x="1863" y="1448"/>
                    <a:pt x="1863" y="926"/>
                  </a:cubicBezTo>
                  <a:cubicBezTo>
                    <a:pt x="1863" y="415"/>
                    <a:pt x="1448" y="1"/>
                    <a:pt x="93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53"/>
            <p:cNvSpPr/>
            <p:nvPr/>
          </p:nvSpPr>
          <p:spPr>
            <a:xfrm>
              <a:off x="1603509" y="3946332"/>
              <a:ext cx="52593" cy="93973"/>
            </a:xfrm>
            <a:custGeom>
              <a:avLst/>
              <a:gdLst/>
              <a:ahLst/>
              <a:cxnLst/>
              <a:rect l="l" t="t" r="r" b="b"/>
              <a:pathLst>
                <a:path w="6248" h="11164" extrusionOk="0">
                  <a:moveTo>
                    <a:pt x="3119" y="1"/>
                  </a:moveTo>
                  <a:cubicBezTo>
                    <a:pt x="2320" y="3459"/>
                    <a:pt x="0" y="4608"/>
                    <a:pt x="12" y="7578"/>
                  </a:cubicBezTo>
                  <a:cubicBezTo>
                    <a:pt x="22" y="10408"/>
                    <a:pt x="3119" y="11163"/>
                    <a:pt x="3119" y="11163"/>
                  </a:cubicBezTo>
                  <a:cubicBezTo>
                    <a:pt x="3119" y="11163"/>
                    <a:pt x="6226" y="10408"/>
                    <a:pt x="6237" y="7578"/>
                  </a:cubicBezTo>
                  <a:cubicBezTo>
                    <a:pt x="6248" y="4608"/>
                    <a:pt x="3928" y="3459"/>
                    <a:pt x="311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53"/>
            <p:cNvSpPr/>
            <p:nvPr/>
          </p:nvSpPr>
          <p:spPr>
            <a:xfrm>
              <a:off x="1610950" y="3961290"/>
              <a:ext cx="37710" cy="42921"/>
            </a:xfrm>
            <a:custGeom>
              <a:avLst/>
              <a:gdLst/>
              <a:ahLst/>
              <a:cxnLst/>
              <a:rect l="l" t="t" r="r" b="b"/>
              <a:pathLst>
                <a:path w="4480" h="5099" extrusionOk="0">
                  <a:moveTo>
                    <a:pt x="2245" y="0"/>
                  </a:moveTo>
                  <a:cubicBezTo>
                    <a:pt x="2171" y="256"/>
                    <a:pt x="2096" y="511"/>
                    <a:pt x="2032" y="766"/>
                  </a:cubicBezTo>
                  <a:lnTo>
                    <a:pt x="1980" y="969"/>
                  </a:lnTo>
                  <a:cubicBezTo>
                    <a:pt x="1958" y="1033"/>
                    <a:pt x="1937" y="1086"/>
                    <a:pt x="1916" y="1150"/>
                  </a:cubicBezTo>
                  <a:lnTo>
                    <a:pt x="1852" y="1341"/>
                  </a:lnTo>
                  <a:cubicBezTo>
                    <a:pt x="1809" y="1459"/>
                    <a:pt x="1767" y="1575"/>
                    <a:pt x="1724" y="1682"/>
                  </a:cubicBezTo>
                  <a:cubicBezTo>
                    <a:pt x="1671" y="1799"/>
                    <a:pt x="1628" y="1906"/>
                    <a:pt x="1585" y="2012"/>
                  </a:cubicBezTo>
                  <a:cubicBezTo>
                    <a:pt x="1384" y="2438"/>
                    <a:pt x="1160" y="2831"/>
                    <a:pt x="937" y="3193"/>
                  </a:cubicBezTo>
                  <a:cubicBezTo>
                    <a:pt x="724" y="3555"/>
                    <a:pt x="521" y="3895"/>
                    <a:pt x="351" y="4214"/>
                  </a:cubicBezTo>
                  <a:cubicBezTo>
                    <a:pt x="192" y="4534"/>
                    <a:pt x="74" y="4832"/>
                    <a:pt x="0" y="5098"/>
                  </a:cubicBezTo>
                  <a:cubicBezTo>
                    <a:pt x="128" y="4853"/>
                    <a:pt x="287" y="4587"/>
                    <a:pt x="479" y="4289"/>
                  </a:cubicBezTo>
                  <a:cubicBezTo>
                    <a:pt x="681" y="4002"/>
                    <a:pt x="915" y="3682"/>
                    <a:pt x="1160" y="3332"/>
                  </a:cubicBezTo>
                  <a:cubicBezTo>
                    <a:pt x="1405" y="2980"/>
                    <a:pt x="1649" y="2597"/>
                    <a:pt x="1873" y="2150"/>
                  </a:cubicBezTo>
                  <a:cubicBezTo>
                    <a:pt x="1937" y="2044"/>
                    <a:pt x="1980" y="1927"/>
                    <a:pt x="2032" y="1820"/>
                  </a:cubicBezTo>
                  <a:cubicBezTo>
                    <a:pt x="2086" y="1703"/>
                    <a:pt x="2129" y="1586"/>
                    <a:pt x="2181" y="1469"/>
                  </a:cubicBezTo>
                  <a:cubicBezTo>
                    <a:pt x="2203" y="1405"/>
                    <a:pt x="2224" y="1352"/>
                    <a:pt x="2235" y="1299"/>
                  </a:cubicBezTo>
                  <a:lnTo>
                    <a:pt x="2245" y="1299"/>
                  </a:lnTo>
                  <a:cubicBezTo>
                    <a:pt x="2256" y="1352"/>
                    <a:pt x="2278" y="1405"/>
                    <a:pt x="2299" y="1469"/>
                  </a:cubicBezTo>
                  <a:cubicBezTo>
                    <a:pt x="2352" y="1586"/>
                    <a:pt x="2394" y="1703"/>
                    <a:pt x="2448" y="1820"/>
                  </a:cubicBezTo>
                  <a:cubicBezTo>
                    <a:pt x="2501" y="1927"/>
                    <a:pt x="2543" y="2044"/>
                    <a:pt x="2607" y="2150"/>
                  </a:cubicBezTo>
                  <a:cubicBezTo>
                    <a:pt x="2831" y="2597"/>
                    <a:pt x="3075" y="2980"/>
                    <a:pt x="3320" y="3332"/>
                  </a:cubicBezTo>
                  <a:cubicBezTo>
                    <a:pt x="3565" y="3682"/>
                    <a:pt x="3799" y="4002"/>
                    <a:pt x="4002" y="4289"/>
                  </a:cubicBezTo>
                  <a:cubicBezTo>
                    <a:pt x="4193" y="4587"/>
                    <a:pt x="4352" y="4853"/>
                    <a:pt x="4480" y="5098"/>
                  </a:cubicBezTo>
                  <a:cubicBezTo>
                    <a:pt x="4406" y="4832"/>
                    <a:pt x="4288" y="4534"/>
                    <a:pt x="4129" y="4214"/>
                  </a:cubicBezTo>
                  <a:cubicBezTo>
                    <a:pt x="3959" y="3895"/>
                    <a:pt x="3756" y="3555"/>
                    <a:pt x="3544" y="3193"/>
                  </a:cubicBezTo>
                  <a:cubicBezTo>
                    <a:pt x="3320" y="2831"/>
                    <a:pt x="3097" y="2438"/>
                    <a:pt x="2895" y="2012"/>
                  </a:cubicBezTo>
                  <a:cubicBezTo>
                    <a:pt x="2852" y="1906"/>
                    <a:pt x="2810" y="1799"/>
                    <a:pt x="2756" y="1682"/>
                  </a:cubicBezTo>
                  <a:cubicBezTo>
                    <a:pt x="2713" y="1575"/>
                    <a:pt x="2671" y="1459"/>
                    <a:pt x="2628" y="1341"/>
                  </a:cubicBezTo>
                  <a:lnTo>
                    <a:pt x="2564" y="1150"/>
                  </a:lnTo>
                  <a:cubicBezTo>
                    <a:pt x="2543" y="1097"/>
                    <a:pt x="2522" y="1033"/>
                    <a:pt x="2501" y="969"/>
                  </a:cubicBezTo>
                  <a:lnTo>
                    <a:pt x="2448" y="778"/>
                  </a:lnTo>
                  <a:cubicBezTo>
                    <a:pt x="2384" y="511"/>
                    <a:pt x="2309" y="256"/>
                    <a:pt x="224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53"/>
            <p:cNvSpPr/>
            <p:nvPr/>
          </p:nvSpPr>
          <p:spPr>
            <a:xfrm>
              <a:off x="1614082" y="3984043"/>
              <a:ext cx="31448" cy="56263"/>
            </a:xfrm>
            <a:custGeom>
              <a:avLst/>
              <a:gdLst/>
              <a:ahLst/>
              <a:cxnLst/>
              <a:rect l="l" t="t" r="r" b="b"/>
              <a:pathLst>
                <a:path w="3736" h="6684" extrusionOk="0">
                  <a:moveTo>
                    <a:pt x="1863" y="0"/>
                  </a:moveTo>
                  <a:cubicBezTo>
                    <a:pt x="1384" y="2065"/>
                    <a:pt x="0" y="2757"/>
                    <a:pt x="11" y="4545"/>
                  </a:cubicBezTo>
                  <a:cubicBezTo>
                    <a:pt x="11" y="6226"/>
                    <a:pt x="1863" y="6683"/>
                    <a:pt x="1863" y="6683"/>
                  </a:cubicBezTo>
                  <a:cubicBezTo>
                    <a:pt x="1863" y="6683"/>
                    <a:pt x="3725" y="6226"/>
                    <a:pt x="3725" y="4545"/>
                  </a:cubicBezTo>
                  <a:cubicBezTo>
                    <a:pt x="3736" y="2757"/>
                    <a:pt x="2353" y="2065"/>
                    <a:pt x="186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53"/>
            <p:cNvSpPr/>
            <p:nvPr/>
          </p:nvSpPr>
          <p:spPr>
            <a:xfrm>
              <a:off x="1619730" y="4004204"/>
              <a:ext cx="20160" cy="36103"/>
            </a:xfrm>
            <a:custGeom>
              <a:avLst/>
              <a:gdLst/>
              <a:ahLst/>
              <a:cxnLst/>
              <a:rect l="l" t="t" r="r" b="b"/>
              <a:pathLst>
                <a:path w="2395" h="4289" extrusionOk="0">
                  <a:moveTo>
                    <a:pt x="1192" y="0"/>
                  </a:moveTo>
                  <a:cubicBezTo>
                    <a:pt x="883" y="1330"/>
                    <a:pt x="0" y="1767"/>
                    <a:pt x="0" y="2916"/>
                  </a:cubicBezTo>
                  <a:cubicBezTo>
                    <a:pt x="0" y="4001"/>
                    <a:pt x="1192" y="4288"/>
                    <a:pt x="1192" y="4288"/>
                  </a:cubicBezTo>
                  <a:cubicBezTo>
                    <a:pt x="1192" y="4288"/>
                    <a:pt x="2394" y="4001"/>
                    <a:pt x="2394" y="2916"/>
                  </a:cubicBezTo>
                  <a:cubicBezTo>
                    <a:pt x="2394" y="1767"/>
                    <a:pt x="1511" y="1330"/>
                    <a:pt x="1192"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53"/>
            <p:cNvSpPr/>
            <p:nvPr/>
          </p:nvSpPr>
          <p:spPr>
            <a:xfrm>
              <a:off x="1609065" y="4007512"/>
              <a:ext cx="3771" cy="3771"/>
            </a:xfrm>
            <a:custGeom>
              <a:avLst/>
              <a:gdLst/>
              <a:ahLst/>
              <a:cxnLst/>
              <a:rect l="l" t="t" r="r" b="b"/>
              <a:pathLst>
                <a:path w="448" h="448" extrusionOk="0">
                  <a:moveTo>
                    <a:pt x="224" y="0"/>
                  </a:moveTo>
                  <a:cubicBezTo>
                    <a:pt x="96" y="0"/>
                    <a:pt x="0" y="107"/>
                    <a:pt x="0" y="224"/>
                  </a:cubicBezTo>
                  <a:cubicBezTo>
                    <a:pt x="0" y="352"/>
                    <a:pt x="96" y="447"/>
                    <a:pt x="224" y="447"/>
                  </a:cubicBezTo>
                  <a:cubicBezTo>
                    <a:pt x="352" y="447"/>
                    <a:pt x="447" y="352"/>
                    <a:pt x="447" y="224"/>
                  </a:cubicBezTo>
                  <a:cubicBezTo>
                    <a:pt x="447" y="107"/>
                    <a:pt x="352" y="0"/>
                    <a:pt x="22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53"/>
            <p:cNvSpPr/>
            <p:nvPr/>
          </p:nvSpPr>
          <p:spPr>
            <a:xfrm>
              <a:off x="1646776" y="4007512"/>
              <a:ext cx="3771" cy="3771"/>
            </a:xfrm>
            <a:custGeom>
              <a:avLst/>
              <a:gdLst/>
              <a:ahLst/>
              <a:cxnLst/>
              <a:rect l="l" t="t" r="r" b="b"/>
              <a:pathLst>
                <a:path w="448" h="448" extrusionOk="0">
                  <a:moveTo>
                    <a:pt x="224" y="0"/>
                  </a:moveTo>
                  <a:cubicBezTo>
                    <a:pt x="96" y="0"/>
                    <a:pt x="1" y="107"/>
                    <a:pt x="1" y="224"/>
                  </a:cubicBezTo>
                  <a:cubicBezTo>
                    <a:pt x="1" y="352"/>
                    <a:pt x="96" y="447"/>
                    <a:pt x="224" y="447"/>
                  </a:cubicBezTo>
                  <a:cubicBezTo>
                    <a:pt x="352" y="447"/>
                    <a:pt x="448" y="352"/>
                    <a:pt x="448" y="224"/>
                  </a:cubicBezTo>
                  <a:cubicBezTo>
                    <a:pt x="448" y="107"/>
                    <a:pt x="352" y="0"/>
                    <a:pt x="22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53"/>
            <p:cNvSpPr/>
            <p:nvPr/>
          </p:nvSpPr>
          <p:spPr>
            <a:xfrm>
              <a:off x="1624385" y="4022117"/>
              <a:ext cx="10842" cy="10758"/>
            </a:xfrm>
            <a:custGeom>
              <a:avLst/>
              <a:gdLst/>
              <a:ahLst/>
              <a:cxnLst/>
              <a:rect l="l" t="t" r="r" b="b"/>
              <a:pathLst>
                <a:path w="1288" h="1278" extrusionOk="0">
                  <a:moveTo>
                    <a:pt x="639" y="1"/>
                  </a:moveTo>
                  <a:cubicBezTo>
                    <a:pt x="287" y="1"/>
                    <a:pt x="0" y="287"/>
                    <a:pt x="0" y="639"/>
                  </a:cubicBezTo>
                  <a:cubicBezTo>
                    <a:pt x="0" y="990"/>
                    <a:pt x="287" y="1278"/>
                    <a:pt x="639" y="1278"/>
                  </a:cubicBezTo>
                  <a:cubicBezTo>
                    <a:pt x="1001" y="1278"/>
                    <a:pt x="1288" y="990"/>
                    <a:pt x="1288" y="639"/>
                  </a:cubicBezTo>
                  <a:cubicBezTo>
                    <a:pt x="1288" y="287"/>
                    <a:pt x="1001" y="1"/>
                    <a:pt x="63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53"/>
            <p:cNvSpPr/>
            <p:nvPr/>
          </p:nvSpPr>
          <p:spPr>
            <a:xfrm>
              <a:off x="1526024" y="4014271"/>
              <a:ext cx="91380" cy="53460"/>
            </a:xfrm>
            <a:custGeom>
              <a:avLst/>
              <a:gdLst/>
              <a:ahLst/>
              <a:cxnLst/>
              <a:rect l="l" t="t" r="r" b="b"/>
              <a:pathLst>
                <a:path w="10856" h="6351" extrusionOk="0">
                  <a:moveTo>
                    <a:pt x="6555" y="0"/>
                  </a:moveTo>
                  <a:cubicBezTo>
                    <a:pt x="4744" y="0"/>
                    <a:pt x="3166" y="914"/>
                    <a:pt x="805" y="914"/>
                  </a:cubicBezTo>
                  <a:cubicBezTo>
                    <a:pt x="547" y="914"/>
                    <a:pt x="279" y="903"/>
                    <a:pt x="1" y="879"/>
                  </a:cubicBezTo>
                  <a:lnTo>
                    <a:pt x="1" y="879"/>
                  </a:lnTo>
                  <a:cubicBezTo>
                    <a:pt x="3044" y="2720"/>
                    <a:pt x="3427" y="5274"/>
                    <a:pt x="6258" y="6179"/>
                  </a:cubicBezTo>
                  <a:cubicBezTo>
                    <a:pt x="6628" y="6299"/>
                    <a:pt x="6979" y="6351"/>
                    <a:pt x="7310" y="6351"/>
                  </a:cubicBezTo>
                  <a:cubicBezTo>
                    <a:pt x="9372" y="6351"/>
                    <a:pt x="10621" y="4327"/>
                    <a:pt x="10621" y="4327"/>
                  </a:cubicBezTo>
                  <a:cubicBezTo>
                    <a:pt x="10621" y="4327"/>
                    <a:pt x="10855" y="1145"/>
                    <a:pt x="8174" y="262"/>
                  </a:cubicBezTo>
                  <a:cubicBezTo>
                    <a:pt x="7600" y="73"/>
                    <a:pt x="7068" y="0"/>
                    <a:pt x="655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53"/>
            <p:cNvSpPr/>
            <p:nvPr/>
          </p:nvSpPr>
          <p:spPr>
            <a:xfrm>
              <a:off x="1540267" y="4021645"/>
              <a:ext cx="46683" cy="35859"/>
            </a:xfrm>
            <a:custGeom>
              <a:avLst/>
              <a:gdLst/>
              <a:ahLst/>
              <a:cxnLst/>
              <a:rect l="l" t="t" r="r" b="b"/>
              <a:pathLst>
                <a:path w="5546" h="4260" extrusionOk="0">
                  <a:moveTo>
                    <a:pt x="5411" y="0"/>
                  </a:moveTo>
                  <a:cubicBezTo>
                    <a:pt x="5171" y="0"/>
                    <a:pt x="4892" y="23"/>
                    <a:pt x="4598" y="67"/>
                  </a:cubicBezTo>
                  <a:cubicBezTo>
                    <a:pt x="4247" y="120"/>
                    <a:pt x="3853" y="216"/>
                    <a:pt x="3448" y="301"/>
                  </a:cubicBezTo>
                  <a:cubicBezTo>
                    <a:pt x="3034" y="397"/>
                    <a:pt x="2587" y="492"/>
                    <a:pt x="2119" y="546"/>
                  </a:cubicBezTo>
                  <a:cubicBezTo>
                    <a:pt x="2001" y="567"/>
                    <a:pt x="1884" y="567"/>
                    <a:pt x="1767" y="589"/>
                  </a:cubicBezTo>
                  <a:cubicBezTo>
                    <a:pt x="1650" y="589"/>
                    <a:pt x="1523" y="599"/>
                    <a:pt x="1405" y="599"/>
                  </a:cubicBezTo>
                  <a:lnTo>
                    <a:pt x="1203" y="599"/>
                  </a:lnTo>
                  <a:cubicBezTo>
                    <a:pt x="1161" y="599"/>
                    <a:pt x="1118" y="604"/>
                    <a:pt x="1076" y="604"/>
                  </a:cubicBezTo>
                  <a:cubicBezTo>
                    <a:pt x="1054" y="604"/>
                    <a:pt x="1033" y="603"/>
                    <a:pt x="1012" y="599"/>
                  </a:cubicBezTo>
                  <a:lnTo>
                    <a:pt x="809" y="589"/>
                  </a:lnTo>
                  <a:cubicBezTo>
                    <a:pt x="544" y="578"/>
                    <a:pt x="267" y="567"/>
                    <a:pt x="0" y="556"/>
                  </a:cubicBezTo>
                  <a:lnTo>
                    <a:pt x="0" y="556"/>
                  </a:lnTo>
                  <a:cubicBezTo>
                    <a:pt x="224" y="705"/>
                    <a:pt x="447" y="844"/>
                    <a:pt x="671" y="993"/>
                  </a:cubicBezTo>
                  <a:lnTo>
                    <a:pt x="841" y="1110"/>
                  </a:lnTo>
                  <a:cubicBezTo>
                    <a:pt x="894" y="1142"/>
                    <a:pt x="948" y="1185"/>
                    <a:pt x="1001" y="1216"/>
                  </a:cubicBezTo>
                  <a:cubicBezTo>
                    <a:pt x="1054" y="1259"/>
                    <a:pt x="1107" y="1301"/>
                    <a:pt x="1161" y="1334"/>
                  </a:cubicBezTo>
                  <a:cubicBezTo>
                    <a:pt x="1256" y="1419"/>
                    <a:pt x="1352" y="1493"/>
                    <a:pt x="1448" y="1568"/>
                  </a:cubicBezTo>
                  <a:cubicBezTo>
                    <a:pt x="1533" y="1642"/>
                    <a:pt x="1629" y="1727"/>
                    <a:pt x="1714" y="1802"/>
                  </a:cubicBezTo>
                  <a:cubicBezTo>
                    <a:pt x="2055" y="2121"/>
                    <a:pt x="2363" y="2462"/>
                    <a:pt x="2640" y="2781"/>
                  </a:cubicBezTo>
                  <a:cubicBezTo>
                    <a:pt x="2916" y="3100"/>
                    <a:pt x="3183" y="3398"/>
                    <a:pt x="3438" y="3653"/>
                  </a:cubicBezTo>
                  <a:cubicBezTo>
                    <a:pt x="3682" y="3909"/>
                    <a:pt x="3938" y="4111"/>
                    <a:pt x="4162" y="4260"/>
                  </a:cubicBezTo>
                  <a:cubicBezTo>
                    <a:pt x="3970" y="4068"/>
                    <a:pt x="3757" y="3834"/>
                    <a:pt x="3545" y="3557"/>
                  </a:cubicBezTo>
                  <a:cubicBezTo>
                    <a:pt x="3321" y="3281"/>
                    <a:pt x="3098" y="2961"/>
                    <a:pt x="2842" y="2621"/>
                  </a:cubicBezTo>
                  <a:cubicBezTo>
                    <a:pt x="2576" y="2280"/>
                    <a:pt x="2289" y="1918"/>
                    <a:pt x="1937" y="1568"/>
                  </a:cubicBezTo>
                  <a:cubicBezTo>
                    <a:pt x="1852" y="1483"/>
                    <a:pt x="1757" y="1397"/>
                    <a:pt x="1672" y="1312"/>
                  </a:cubicBezTo>
                  <a:cubicBezTo>
                    <a:pt x="1575" y="1227"/>
                    <a:pt x="1480" y="1142"/>
                    <a:pt x="1374" y="1067"/>
                  </a:cubicBezTo>
                  <a:cubicBezTo>
                    <a:pt x="1331" y="1024"/>
                    <a:pt x="1288" y="993"/>
                    <a:pt x="1235" y="961"/>
                  </a:cubicBezTo>
                  <a:cubicBezTo>
                    <a:pt x="1235" y="961"/>
                    <a:pt x="1235" y="950"/>
                    <a:pt x="1246" y="950"/>
                  </a:cubicBezTo>
                  <a:lnTo>
                    <a:pt x="1416" y="950"/>
                  </a:lnTo>
                  <a:cubicBezTo>
                    <a:pt x="1544" y="939"/>
                    <a:pt x="1672" y="939"/>
                    <a:pt x="1799" y="918"/>
                  </a:cubicBezTo>
                  <a:cubicBezTo>
                    <a:pt x="1916" y="908"/>
                    <a:pt x="2044" y="897"/>
                    <a:pt x="2171" y="876"/>
                  </a:cubicBezTo>
                  <a:cubicBezTo>
                    <a:pt x="2651" y="801"/>
                    <a:pt x="3098" y="674"/>
                    <a:pt x="3512" y="556"/>
                  </a:cubicBezTo>
                  <a:cubicBezTo>
                    <a:pt x="3917" y="429"/>
                    <a:pt x="4289" y="301"/>
                    <a:pt x="4630" y="206"/>
                  </a:cubicBezTo>
                  <a:cubicBezTo>
                    <a:pt x="4971" y="109"/>
                    <a:pt x="5279" y="45"/>
                    <a:pt x="5545" y="3"/>
                  </a:cubicBezTo>
                  <a:cubicBezTo>
                    <a:pt x="5502" y="1"/>
                    <a:pt x="5457" y="0"/>
                    <a:pt x="5411"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53"/>
            <p:cNvSpPr/>
            <p:nvPr/>
          </p:nvSpPr>
          <p:spPr>
            <a:xfrm>
              <a:off x="1561942" y="4028935"/>
              <a:ext cx="54747" cy="32003"/>
            </a:xfrm>
            <a:custGeom>
              <a:avLst/>
              <a:gdLst/>
              <a:ahLst/>
              <a:cxnLst/>
              <a:rect l="l" t="t" r="r" b="b"/>
              <a:pathLst>
                <a:path w="6504" h="3802" extrusionOk="0">
                  <a:moveTo>
                    <a:pt x="3918" y="1"/>
                  </a:moveTo>
                  <a:cubicBezTo>
                    <a:pt x="2834" y="1"/>
                    <a:pt x="1888" y="541"/>
                    <a:pt x="478" y="541"/>
                  </a:cubicBezTo>
                  <a:cubicBezTo>
                    <a:pt x="324" y="541"/>
                    <a:pt x="166" y="534"/>
                    <a:pt x="1" y="520"/>
                  </a:cubicBezTo>
                  <a:lnTo>
                    <a:pt x="1" y="520"/>
                  </a:lnTo>
                  <a:cubicBezTo>
                    <a:pt x="1821" y="1627"/>
                    <a:pt x="2044" y="3149"/>
                    <a:pt x="3747" y="3703"/>
                  </a:cubicBezTo>
                  <a:cubicBezTo>
                    <a:pt x="3965" y="3772"/>
                    <a:pt x="4171" y="3802"/>
                    <a:pt x="4366" y="3802"/>
                  </a:cubicBezTo>
                  <a:cubicBezTo>
                    <a:pt x="5607" y="3802"/>
                    <a:pt x="6354" y="2585"/>
                    <a:pt x="6354" y="2585"/>
                  </a:cubicBezTo>
                  <a:cubicBezTo>
                    <a:pt x="6354" y="2585"/>
                    <a:pt x="6503" y="680"/>
                    <a:pt x="4896" y="158"/>
                  </a:cubicBezTo>
                  <a:cubicBezTo>
                    <a:pt x="4549" y="45"/>
                    <a:pt x="4228" y="1"/>
                    <a:pt x="391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53"/>
            <p:cNvSpPr/>
            <p:nvPr/>
          </p:nvSpPr>
          <p:spPr>
            <a:xfrm>
              <a:off x="1581118" y="4036738"/>
              <a:ext cx="35118" cy="20539"/>
            </a:xfrm>
            <a:custGeom>
              <a:avLst/>
              <a:gdLst/>
              <a:ahLst/>
              <a:cxnLst/>
              <a:rect l="l" t="t" r="r" b="b"/>
              <a:pathLst>
                <a:path w="4172" h="2440" extrusionOk="0">
                  <a:moveTo>
                    <a:pt x="2510" y="1"/>
                  </a:moveTo>
                  <a:cubicBezTo>
                    <a:pt x="1816" y="1"/>
                    <a:pt x="1212" y="351"/>
                    <a:pt x="306" y="351"/>
                  </a:cubicBezTo>
                  <a:cubicBezTo>
                    <a:pt x="207" y="351"/>
                    <a:pt x="106" y="347"/>
                    <a:pt x="0" y="338"/>
                  </a:cubicBezTo>
                  <a:lnTo>
                    <a:pt x="0" y="338"/>
                  </a:lnTo>
                  <a:cubicBezTo>
                    <a:pt x="1171" y="1041"/>
                    <a:pt x="1309" y="2020"/>
                    <a:pt x="2405" y="2371"/>
                  </a:cubicBezTo>
                  <a:cubicBezTo>
                    <a:pt x="2549" y="2419"/>
                    <a:pt x="2685" y="2439"/>
                    <a:pt x="2812" y="2439"/>
                  </a:cubicBezTo>
                  <a:cubicBezTo>
                    <a:pt x="3603" y="2439"/>
                    <a:pt x="4076" y="1658"/>
                    <a:pt x="4076" y="1658"/>
                  </a:cubicBezTo>
                  <a:cubicBezTo>
                    <a:pt x="4076" y="1658"/>
                    <a:pt x="4172" y="434"/>
                    <a:pt x="3140" y="104"/>
                  </a:cubicBezTo>
                  <a:cubicBezTo>
                    <a:pt x="2916" y="30"/>
                    <a:pt x="2710" y="1"/>
                    <a:pt x="251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53"/>
            <p:cNvSpPr/>
            <p:nvPr/>
          </p:nvSpPr>
          <p:spPr>
            <a:xfrm>
              <a:off x="1578163" y="4057210"/>
              <a:ext cx="4217" cy="3813"/>
            </a:xfrm>
            <a:custGeom>
              <a:avLst/>
              <a:gdLst/>
              <a:ahLst/>
              <a:cxnLst/>
              <a:rect l="l" t="t" r="r" b="b"/>
              <a:pathLst>
                <a:path w="501" h="453" extrusionOk="0">
                  <a:moveTo>
                    <a:pt x="246" y="0"/>
                  </a:moveTo>
                  <a:cubicBezTo>
                    <a:pt x="152" y="0"/>
                    <a:pt x="65" y="61"/>
                    <a:pt x="32" y="162"/>
                  </a:cubicBezTo>
                  <a:cubicBezTo>
                    <a:pt x="0" y="280"/>
                    <a:pt x="64" y="408"/>
                    <a:pt x="181" y="439"/>
                  </a:cubicBezTo>
                  <a:cubicBezTo>
                    <a:pt x="206" y="448"/>
                    <a:pt x="231" y="452"/>
                    <a:pt x="256" y="452"/>
                  </a:cubicBezTo>
                  <a:cubicBezTo>
                    <a:pt x="348" y="452"/>
                    <a:pt x="433" y="393"/>
                    <a:pt x="457" y="301"/>
                  </a:cubicBezTo>
                  <a:cubicBezTo>
                    <a:pt x="500" y="173"/>
                    <a:pt x="436" y="56"/>
                    <a:pt x="320" y="13"/>
                  </a:cubicBezTo>
                  <a:cubicBezTo>
                    <a:pt x="295" y="4"/>
                    <a:pt x="270" y="0"/>
                    <a:pt x="246"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53"/>
            <p:cNvSpPr/>
            <p:nvPr/>
          </p:nvSpPr>
          <p:spPr>
            <a:xfrm>
              <a:off x="1589805" y="4021376"/>
              <a:ext cx="4217" cy="3771"/>
            </a:xfrm>
            <a:custGeom>
              <a:avLst/>
              <a:gdLst/>
              <a:ahLst/>
              <a:cxnLst/>
              <a:rect l="l" t="t" r="r" b="b"/>
              <a:pathLst>
                <a:path w="501" h="448" extrusionOk="0">
                  <a:moveTo>
                    <a:pt x="245" y="0"/>
                  </a:moveTo>
                  <a:cubicBezTo>
                    <a:pt x="152" y="0"/>
                    <a:pt x="66" y="60"/>
                    <a:pt x="32" y="152"/>
                  </a:cubicBezTo>
                  <a:cubicBezTo>
                    <a:pt x="1" y="269"/>
                    <a:pt x="65" y="397"/>
                    <a:pt x="181" y="439"/>
                  </a:cubicBezTo>
                  <a:cubicBezTo>
                    <a:pt x="202" y="445"/>
                    <a:pt x="223" y="448"/>
                    <a:pt x="243" y="448"/>
                  </a:cubicBezTo>
                  <a:cubicBezTo>
                    <a:pt x="340" y="448"/>
                    <a:pt x="432" y="387"/>
                    <a:pt x="458" y="290"/>
                  </a:cubicBezTo>
                  <a:cubicBezTo>
                    <a:pt x="500" y="174"/>
                    <a:pt x="437" y="46"/>
                    <a:pt x="320" y="14"/>
                  </a:cubicBezTo>
                  <a:cubicBezTo>
                    <a:pt x="295" y="5"/>
                    <a:pt x="270" y="0"/>
                    <a:pt x="24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53"/>
            <p:cNvSpPr/>
            <p:nvPr/>
          </p:nvSpPr>
          <p:spPr>
            <a:xfrm>
              <a:off x="1597238" y="4041385"/>
              <a:ext cx="12104" cy="10825"/>
            </a:xfrm>
            <a:custGeom>
              <a:avLst/>
              <a:gdLst/>
              <a:ahLst/>
              <a:cxnLst/>
              <a:rect l="l" t="t" r="r" b="b"/>
              <a:pathLst>
                <a:path w="1438" h="1286" extrusionOk="0">
                  <a:moveTo>
                    <a:pt x="717" y="1"/>
                  </a:moveTo>
                  <a:cubicBezTo>
                    <a:pt x="445" y="1"/>
                    <a:pt x="193" y="171"/>
                    <a:pt x="107" y="446"/>
                  </a:cubicBezTo>
                  <a:cubicBezTo>
                    <a:pt x="1" y="776"/>
                    <a:pt x="182" y="1138"/>
                    <a:pt x="522" y="1255"/>
                  </a:cubicBezTo>
                  <a:cubicBezTo>
                    <a:pt x="586" y="1275"/>
                    <a:pt x="651" y="1285"/>
                    <a:pt x="716" y="1285"/>
                  </a:cubicBezTo>
                  <a:cubicBezTo>
                    <a:pt x="983" y="1285"/>
                    <a:pt x="1237" y="1115"/>
                    <a:pt x="1331" y="840"/>
                  </a:cubicBezTo>
                  <a:cubicBezTo>
                    <a:pt x="1438" y="500"/>
                    <a:pt x="1256" y="138"/>
                    <a:pt x="916" y="31"/>
                  </a:cubicBezTo>
                  <a:cubicBezTo>
                    <a:pt x="850" y="11"/>
                    <a:pt x="783" y="1"/>
                    <a:pt x="71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53"/>
            <p:cNvSpPr/>
            <p:nvPr/>
          </p:nvSpPr>
          <p:spPr>
            <a:xfrm>
              <a:off x="1565705" y="4064904"/>
              <a:ext cx="72567" cy="78779"/>
            </a:xfrm>
            <a:custGeom>
              <a:avLst/>
              <a:gdLst/>
              <a:ahLst/>
              <a:cxnLst/>
              <a:rect l="l" t="t" r="r" b="b"/>
              <a:pathLst>
                <a:path w="8621" h="9359" extrusionOk="0">
                  <a:moveTo>
                    <a:pt x="4788" y="1"/>
                  </a:moveTo>
                  <a:cubicBezTo>
                    <a:pt x="3857" y="1"/>
                    <a:pt x="2747" y="285"/>
                    <a:pt x="1937" y="1388"/>
                  </a:cubicBezTo>
                  <a:cubicBezTo>
                    <a:pt x="182" y="3793"/>
                    <a:pt x="1374" y="6080"/>
                    <a:pt x="1" y="9358"/>
                  </a:cubicBezTo>
                  <a:cubicBezTo>
                    <a:pt x="2682" y="7028"/>
                    <a:pt x="5226" y="7454"/>
                    <a:pt x="6971" y="5049"/>
                  </a:cubicBezTo>
                  <a:cubicBezTo>
                    <a:pt x="8621" y="2760"/>
                    <a:pt x="6567" y="324"/>
                    <a:pt x="6567" y="324"/>
                  </a:cubicBezTo>
                  <a:cubicBezTo>
                    <a:pt x="6567" y="324"/>
                    <a:pt x="5780" y="1"/>
                    <a:pt x="478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53"/>
            <p:cNvSpPr/>
            <p:nvPr/>
          </p:nvSpPr>
          <p:spPr>
            <a:xfrm>
              <a:off x="1574485" y="4085721"/>
              <a:ext cx="40497" cy="45867"/>
            </a:xfrm>
            <a:custGeom>
              <a:avLst/>
              <a:gdLst/>
              <a:ahLst/>
              <a:cxnLst/>
              <a:rect l="l" t="t" r="r" b="b"/>
              <a:pathLst>
                <a:path w="4811" h="5449" extrusionOk="0">
                  <a:moveTo>
                    <a:pt x="1182" y="0"/>
                  </a:moveTo>
                  <a:lnTo>
                    <a:pt x="1182" y="0"/>
                  </a:lnTo>
                  <a:cubicBezTo>
                    <a:pt x="1086" y="256"/>
                    <a:pt x="1012" y="564"/>
                    <a:pt x="958" y="926"/>
                  </a:cubicBezTo>
                  <a:cubicBezTo>
                    <a:pt x="894" y="1277"/>
                    <a:pt x="863" y="1671"/>
                    <a:pt x="831" y="2096"/>
                  </a:cubicBezTo>
                  <a:cubicBezTo>
                    <a:pt x="788" y="2512"/>
                    <a:pt x="735" y="2969"/>
                    <a:pt x="650" y="3427"/>
                  </a:cubicBezTo>
                  <a:cubicBezTo>
                    <a:pt x="629" y="3544"/>
                    <a:pt x="596" y="3661"/>
                    <a:pt x="575" y="3778"/>
                  </a:cubicBezTo>
                  <a:lnTo>
                    <a:pt x="480" y="4129"/>
                  </a:lnTo>
                  <a:lnTo>
                    <a:pt x="416" y="4321"/>
                  </a:lnTo>
                  <a:cubicBezTo>
                    <a:pt x="395" y="4385"/>
                    <a:pt x="384" y="4437"/>
                    <a:pt x="362" y="4501"/>
                  </a:cubicBezTo>
                  <a:lnTo>
                    <a:pt x="288" y="4693"/>
                  </a:lnTo>
                  <a:cubicBezTo>
                    <a:pt x="192" y="4938"/>
                    <a:pt x="97" y="5193"/>
                    <a:pt x="1" y="5449"/>
                  </a:cubicBezTo>
                  <a:cubicBezTo>
                    <a:pt x="213" y="5279"/>
                    <a:pt x="416" y="5108"/>
                    <a:pt x="629" y="4938"/>
                  </a:cubicBezTo>
                  <a:lnTo>
                    <a:pt x="788" y="4810"/>
                  </a:lnTo>
                  <a:cubicBezTo>
                    <a:pt x="842" y="4768"/>
                    <a:pt x="884" y="4735"/>
                    <a:pt x="937" y="4704"/>
                  </a:cubicBezTo>
                  <a:cubicBezTo>
                    <a:pt x="991" y="4661"/>
                    <a:pt x="1043" y="4619"/>
                    <a:pt x="1107" y="4586"/>
                  </a:cubicBezTo>
                  <a:cubicBezTo>
                    <a:pt x="1203" y="4512"/>
                    <a:pt x="1310" y="4449"/>
                    <a:pt x="1405" y="4385"/>
                  </a:cubicBezTo>
                  <a:cubicBezTo>
                    <a:pt x="1512" y="4321"/>
                    <a:pt x="1608" y="4257"/>
                    <a:pt x="1714" y="4203"/>
                  </a:cubicBezTo>
                  <a:cubicBezTo>
                    <a:pt x="2129" y="3980"/>
                    <a:pt x="2544" y="3789"/>
                    <a:pt x="2927" y="3618"/>
                  </a:cubicBezTo>
                  <a:cubicBezTo>
                    <a:pt x="3321" y="3458"/>
                    <a:pt x="3683" y="3299"/>
                    <a:pt x="4002" y="3139"/>
                  </a:cubicBezTo>
                  <a:cubicBezTo>
                    <a:pt x="4321" y="2980"/>
                    <a:pt x="4598" y="2799"/>
                    <a:pt x="4811" y="2639"/>
                  </a:cubicBezTo>
                  <a:lnTo>
                    <a:pt x="4811" y="2639"/>
                  </a:lnTo>
                  <a:cubicBezTo>
                    <a:pt x="4566" y="2756"/>
                    <a:pt x="4279" y="2884"/>
                    <a:pt x="3949" y="3001"/>
                  </a:cubicBezTo>
                  <a:cubicBezTo>
                    <a:pt x="3619" y="3129"/>
                    <a:pt x="3247" y="3246"/>
                    <a:pt x="2842" y="3384"/>
                  </a:cubicBezTo>
                  <a:cubicBezTo>
                    <a:pt x="2438" y="3522"/>
                    <a:pt x="2001" y="3693"/>
                    <a:pt x="1565" y="3916"/>
                  </a:cubicBezTo>
                  <a:cubicBezTo>
                    <a:pt x="1448" y="3969"/>
                    <a:pt x="1341" y="4033"/>
                    <a:pt x="1235" y="4087"/>
                  </a:cubicBezTo>
                  <a:cubicBezTo>
                    <a:pt x="1129" y="4151"/>
                    <a:pt x="1022" y="4225"/>
                    <a:pt x="906" y="4288"/>
                  </a:cubicBezTo>
                  <a:cubicBezTo>
                    <a:pt x="863" y="4331"/>
                    <a:pt x="809" y="4363"/>
                    <a:pt x="767" y="4395"/>
                  </a:cubicBezTo>
                  <a:cubicBezTo>
                    <a:pt x="778" y="4331"/>
                    <a:pt x="799" y="4278"/>
                    <a:pt x="809" y="4225"/>
                  </a:cubicBezTo>
                  <a:cubicBezTo>
                    <a:pt x="842" y="4097"/>
                    <a:pt x="873" y="3980"/>
                    <a:pt x="906" y="3853"/>
                  </a:cubicBezTo>
                  <a:cubicBezTo>
                    <a:pt x="927" y="3725"/>
                    <a:pt x="958" y="3607"/>
                    <a:pt x="969" y="3491"/>
                  </a:cubicBezTo>
                  <a:cubicBezTo>
                    <a:pt x="1055" y="3001"/>
                    <a:pt x="1076" y="2533"/>
                    <a:pt x="1086" y="2107"/>
                  </a:cubicBezTo>
                  <a:cubicBezTo>
                    <a:pt x="1086" y="1682"/>
                    <a:pt x="1086" y="1287"/>
                    <a:pt x="1097" y="937"/>
                  </a:cubicBezTo>
                  <a:cubicBezTo>
                    <a:pt x="1107" y="585"/>
                    <a:pt x="1140" y="266"/>
                    <a:pt x="118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53"/>
            <p:cNvSpPr/>
            <p:nvPr/>
          </p:nvSpPr>
          <p:spPr>
            <a:xfrm>
              <a:off x="1587835" y="4066006"/>
              <a:ext cx="43544" cy="47130"/>
            </a:xfrm>
            <a:custGeom>
              <a:avLst/>
              <a:gdLst/>
              <a:ahLst/>
              <a:cxnLst/>
              <a:rect l="l" t="t" r="r" b="b"/>
              <a:pathLst>
                <a:path w="5173" h="5599" extrusionOk="0">
                  <a:moveTo>
                    <a:pt x="2872" y="1"/>
                  </a:moveTo>
                  <a:cubicBezTo>
                    <a:pt x="2313" y="1"/>
                    <a:pt x="1645" y="171"/>
                    <a:pt x="1160" y="831"/>
                  </a:cubicBezTo>
                  <a:cubicBezTo>
                    <a:pt x="117" y="2267"/>
                    <a:pt x="831" y="3641"/>
                    <a:pt x="1" y="5599"/>
                  </a:cubicBezTo>
                  <a:cubicBezTo>
                    <a:pt x="1607" y="4204"/>
                    <a:pt x="3140" y="4460"/>
                    <a:pt x="4182" y="3023"/>
                  </a:cubicBezTo>
                  <a:cubicBezTo>
                    <a:pt x="5173" y="1650"/>
                    <a:pt x="3938" y="193"/>
                    <a:pt x="3938" y="193"/>
                  </a:cubicBezTo>
                  <a:cubicBezTo>
                    <a:pt x="3938" y="193"/>
                    <a:pt x="3466" y="1"/>
                    <a:pt x="2872"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53"/>
            <p:cNvSpPr/>
            <p:nvPr/>
          </p:nvSpPr>
          <p:spPr>
            <a:xfrm>
              <a:off x="1599662" y="4066570"/>
              <a:ext cx="27955" cy="30261"/>
            </a:xfrm>
            <a:custGeom>
              <a:avLst/>
              <a:gdLst/>
              <a:ahLst/>
              <a:cxnLst/>
              <a:rect l="l" t="t" r="r" b="b"/>
              <a:pathLst>
                <a:path w="3321" h="3595" extrusionOk="0">
                  <a:moveTo>
                    <a:pt x="1845" y="0"/>
                  </a:moveTo>
                  <a:cubicBezTo>
                    <a:pt x="1488" y="0"/>
                    <a:pt x="1063" y="109"/>
                    <a:pt x="755" y="530"/>
                  </a:cubicBezTo>
                  <a:cubicBezTo>
                    <a:pt x="74" y="1455"/>
                    <a:pt x="532" y="2339"/>
                    <a:pt x="0" y="3595"/>
                  </a:cubicBezTo>
                  <a:cubicBezTo>
                    <a:pt x="1032" y="2701"/>
                    <a:pt x="2011" y="2871"/>
                    <a:pt x="2682" y="1935"/>
                  </a:cubicBezTo>
                  <a:cubicBezTo>
                    <a:pt x="3321" y="1062"/>
                    <a:pt x="2533" y="126"/>
                    <a:pt x="2533" y="126"/>
                  </a:cubicBezTo>
                  <a:cubicBezTo>
                    <a:pt x="2533" y="126"/>
                    <a:pt x="2228" y="0"/>
                    <a:pt x="1845"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53"/>
            <p:cNvSpPr/>
            <p:nvPr/>
          </p:nvSpPr>
          <p:spPr>
            <a:xfrm>
              <a:off x="1615875" y="4101799"/>
              <a:ext cx="4301" cy="3763"/>
            </a:xfrm>
            <a:custGeom>
              <a:avLst/>
              <a:gdLst/>
              <a:ahLst/>
              <a:cxnLst/>
              <a:rect l="l" t="t" r="r" b="b"/>
              <a:pathLst>
                <a:path w="511" h="447" extrusionOk="0">
                  <a:moveTo>
                    <a:pt x="260" y="1"/>
                  </a:moveTo>
                  <a:cubicBezTo>
                    <a:pt x="191" y="1"/>
                    <a:pt x="121" y="32"/>
                    <a:pt x="75" y="91"/>
                  </a:cubicBezTo>
                  <a:cubicBezTo>
                    <a:pt x="0" y="197"/>
                    <a:pt x="21" y="335"/>
                    <a:pt x="128" y="410"/>
                  </a:cubicBezTo>
                  <a:cubicBezTo>
                    <a:pt x="165" y="435"/>
                    <a:pt x="208" y="447"/>
                    <a:pt x="251" y="447"/>
                  </a:cubicBezTo>
                  <a:cubicBezTo>
                    <a:pt x="321" y="447"/>
                    <a:pt x="391" y="416"/>
                    <a:pt x="437" y="357"/>
                  </a:cubicBezTo>
                  <a:cubicBezTo>
                    <a:pt x="511" y="250"/>
                    <a:pt x="490" y="112"/>
                    <a:pt x="383" y="37"/>
                  </a:cubicBezTo>
                  <a:cubicBezTo>
                    <a:pt x="347" y="13"/>
                    <a:pt x="304" y="1"/>
                    <a:pt x="26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53"/>
            <p:cNvSpPr/>
            <p:nvPr/>
          </p:nvSpPr>
          <p:spPr>
            <a:xfrm>
              <a:off x="1585411" y="4079609"/>
              <a:ext cx="4226" cy="3796"/>
            </a:xfrm>
            <a:custGeom>
              <a:avLst/>
              <a:gdLst/>
              <a:ahLst/>
              <a:cxnLst/>
              <a:rect l="l" t="t" r="r" b="b"/>
              <a:pathLst>
                <a:path w="502" h="451" extrusionOk="0">
                  <a:moveTo>
                    <a:pt x="248" y="1"/>
                  </a:moveTo>
                  <a:cubicBezTo>
                    <a:pt x="178" y="1"/>
                    <a:pt x="110" y="34"/>
                    <a:pt x="65" y="98"/>
                  </a:cubicBezTo>
                  <a:cubicBezTo>
                    <a:pt x="1" y="194"/>
                    <a:pt x="22" y="332"/>
                    <a:pt x="118" y="407"/>
                  </a:cubicBezTo>
                  <a:cubicBezTo>
                    <a:pt x="161" y="436"/>
                    <a:pt x="208" y="451"/>
                    <a:pt x="254" y="451"/>
                  </a:cubicBezTo>
                  <a:cubicBezTo>
                    <a:pt x="324" y="451"/>
                    <a:pt x="392" y="418"/>
                    <a:pt x="438" y="353"/>
                  </a:cubicBezTo>
                  <a:cubicBezTo>
                    <a:pt x="501" y="258"/>
                    <a:pt x="480" y="119"/>
                    <a:pt x="384" y="45"/>
                  </a:cubicBezTo>
                  <a:cubicBezTo>
                    <a:pt x="342" y="15"/>
                    <a:pt x="294" y="1"/>
                    <a:pt x="24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53"/>
            <p:cNvSpPr/>
            <p:nvPr/>
          </p:nvSpPr>
          <p:spPr>
            <a:xfrm>
              <a:off x="1607272" y="4072564"/>
              <a:ext cx="12281" cy="10816"/>
            </a:xfrm>
            <a:custGeom>
              <a:avLst/>
              <a:gdLst/>
              <a:ahLst/>
              <a:cxnLst/>
              <a:rect l="l" t="t" r="r" b="b"/>
              <a:pathLst>
                <a:path w="1459" h="1285" extrusionOk="0">
                  <a:moveTo>
                    <a:pt x="727" y="0"/>
                  </a:moveTo>
                  <a:cubicBezTo>
                    <a:pt x="529" y="0"/>
                    <a:pt x="335" y="92"/>
                    <a:pt x="213" y="265"/>
                  </a:cubicBezTo>
                  <a:cubicBezTo>
                    <a:pt x="0" y="552"/>
                    <a:pt x="64" y="956"/>
                    <a:pt x="352" y="1159"/>
                  </a:cubicBezTo>
                  <a:cubicBezTo>
                    <a:pt x="467" y="1244"/>
                    <a:pt x="600" y="1285"/>
                    <a:pt x="732" y="1285"/>
                  </a:cubicBezTo>
                  <a:cubicBezTo>
                    <a:pt x="930" y="1285"/>
                    <a:pt x="1124" y="1193"/>
                    <a:pt x="1246" y="1020"/>
                  </a:cubicBezTo>
                  <a:cubicBezTo>
                    <a:pt x="1459" y="733"/>
                    <a:pt x="1395" y="329"/>
                    <a:pt x="1107" y="126"/>
                  </a:cubicBezTo>
                  <a:cubicBezTo>
                    <a:pt x="992" y="41"/>
                    <a:pt x="859" y="0"/>
                    <a:pt x="72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53"/>
            <p:cNvSpPr/>
            <p:nvPr/>
          </p:nvSpPr>
          <p:spPr>
            <a:xfrm>
              <a:off x="1621338" y="4064904"/>
              <a:ext cx="72567" cy="78779"/>
            </a:xfrm>
            <a:custGeom>
              <a:avLst/>
              <a:gdLst/>
              <a:ahLst/>
              <a:cxnLst/>
              <a:rect l="l" t="t" r="r" b="b"/>
              <a:pathLst>
                <a:path w="8621" h="9359" extrusionOk="0">
                  <a:moveTo>
                    <a:pt x="3833" y="1"/>
                  </a:moveTo>
                  <a:cubicBezTo>
                    <a:pt x="2841" y="1"/>
                    <a:pt x="2054" y="324"/>
                    <a:pt x="2054" y="324"/>
                  </a:cubicBezTo>
                  <a:cubicBezTo>
                    <a:pt x="2054" y="324"/>
                    <a:pt x="1" y="2760"/>
                    <a:pt x="1650" y="5049"/>
                  </a:cubicBezTo>
                  <a:cubicBezTo>
                    <a:pt x="3395" y="7454"/>
                    <a:pt x="5939" y="7028"/>
                    <a:pt x="8621" y="9358"/>
                  </a:cubicBezTo>
                  <a:cubicBezTo>
                    <a:pt x="7247" y="6080"/>
                    <a:pt x="8439" y="3793"/>
                    <a:pt x="6684" y="1388"/>
                  </a:cubicBezTo>
                  <a:cubicBezTo>
                    <a:pt x="5875" y="285"/>
                    <a:pt x="4764" y="1"/>
                    <a:pt x="383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53"/>
            <p:cNvSpPr/>
            <p:nvPr/>
          </p:nvSpPr>
          <p:spPr>
            <a:xfrm>
              <a:off x="1644629" y="4085721"/>
              <a:ext cx="40497" cy="45867"/>
            </a:xfrm>
            <a:custGeom>
              <a:avLst/>
              <a:gdLst/>
              <a:ahLst/>
              <a:cxnLst/>
              <a:rect l="l" t="t" r="r" b="b"/>
              <a:pathLst>
                <a:path w="4811" h="5449" extrusionOk="0">
                  <a:moveTo>
                    <a:pt x="3629" y="0"/>
                  </a:moveTo>
                  <a:cubicBezTo>
                    <a:pt x="3672" y="266"/>
                    <a:pt x="3704" y="585"/>
                    <a:pt x="3714" y="937"/>
                  </a:cubicBezTo>
                  <a:cubicBezTo>
                    <a:pt x="3725" y="1287"/>
                    <a:pt x="3725" y="1682"/>
                    <a:pt x="3725" y="2107"/>
                  </a:cubicBezTo>
                  <a:cubicBezTo>
                    <a:pt x="3735" y="2533"/>
                    <a:pt x="3757" y="3001"/>
                    <a:pt x="3842" y="3491"/>
                  </a:cubicBezTo>
                  <a:cubicBezTo>
                    <a:pt x="3853" y="3607"/>
                    <a:pt x="3884" y="3725"/>
                    <a:pt x="3906" y="3853"/>
                  </a:cubicBezTo>
                  <a:cubicBezTo>
                    <a:pt x="3938" y="3980"/>
                    <a:pt x="3970" y="4097"/>
                    <a:pt x="4002" y="4225"/>
                  </a:cubicBezTo>
                  <a:cubicBezTo>
                    <a:pt x="4012" y="4278"/>
                    <a:pt x="4033" y="4331"/>
                    <a:pt x="4044" y="4395"/>
                  </a:cubicBezTo>
                  <a:cubicBezTo>
                    <a:pt x="4002" y="4363"/>
                    <a:pt x="3948" y="4321"/>
                    <a:pt x="3906" y="4288"/>
                  </a:cubicBezTo>
                  <a:cubicBezTo>
                    <a:pt x="3789" y="4225"/>
                    <a:pt x="3683" y="4151"/>
                    <a:pt x="3576" y="4087"/>
                  </a:cubicBezTo>
                  <a:cubicBezTo>
                    <a:pt x="3470" y="4033"/>
                    <a:pt x="3363" y="3969"/>
                    <a:pt x="3246" y="3916"/>
                  </a:cubicBezTo>
                  <a:cubicBezTo>
                    <a:pt x="2810" y="3693"/>
                    <a:pt x="2373" y="3522"/>
                    <a:pt x="1969" y="3384"/>
                  </a:cubicBezTo>
                  <a:cubicBezTo>
                    <a:pt x="1564" y="3246"/>
                    <a:pt x="1192" y="3129"/>
                    <a:pt x="862" y="3001"/>
                  </a:cubicBezTo>
                  <a:cubicBezTo>
                    <a:pt x="533" y="2884"/>
                    <a:pt x="245" y="2756"/>
                    <a:pt x="1" y="2639"/>
                  </a:cubicBezTo>
                  <a:lnTo>
                    <a:pt x="1" y="2639"/>
                  </a:lnTo>
                  <a:cubicBezTo>
                    <a:pt x="213" y="2799"/>
                    <a:pt x="490" y="2980"/>
                    <a:pt x="809" y="3139"/>
                  </a:cubicBezTo>
                  <a:cubicBezTo>
                    <a:pt x="1129" y="3299"/>
                    <a:pt x="1490" y="3458"/>
                    <a:pt x="1884" y="3618"/>
                  </a:cubicBezTo>
                  <a:cubicBezTo>
                    <a:pt x="2267" y="3789"/>
                    <a:pt x="2682" y="3969"/>
                    <a:pt x="3097" y="4203"/>
                  </a:cubicBezTo>
                  <a:cubicBezTo>
                    <a:pt x="3203" y="4257"/>
                    <a:pt x="3299" y="4321"/>
                    <a:pt x="3406" y="4385"/>
                  </a:cubicBezTo>
                  <a:cubicBezTo>
                    <a:pt x="3501" y="4449"/>
                    <a:pt x="3608" y="4512"/>
                    <a:pt x="3704" y="4576"/>
                  </a:cubicBezTo>
                  <a:cubicBezTo>
                    <a:pt x="3768" y="4619"/>
                    <a:pt x="3821" y="4661"/>
                    <a:pt x="3874" y="4704"/>
                  </a:cubicBezTo>
                  <a:cubicBezTo>
                    <a:pt x="3927" y="4735"/>
                    <a:pt x="3970" y="4768"/>
                    <a:pt x="4023" y="4810"/>
                  </a:cubicBezTo>
                  <a:lnTo>
                    <a:pt x="4182" y="4938"/>
                  </a:lnTo>
                  <a:cubicBezTo>
                    <a:pt x="4395" y="5108"/>
                    <a:pt x="4598" y="5279"/>
                    <a:pt x="4811" y="5449"/>
                  </a:cubicBezTo>
                  <a:cubicBezTo>
                    <a:pt x="4714" y="5193"/>
                    <a:pt x="4619" y="4938"/>
                    <a:pt x="4523" y="4693"/>
                  </a:cubicBezTo>
                  <a:lnTo>
                    <a:pt x="4459" y="4501"/>
                  </a:lnTo>
                  <a:cubicBezTo>
                    <a:pt x="4428" y="4437"/>
                    <a:pt x="4416" y="4385"/>
                    <a:pt x="4395" y="4321"/>
                  </a:cubicBezTo>
                  <a:lnTo>
                    <a:pt x="4331" y="4129"/>
                  </a:lnTo>
                  <a:lnTo>
                    <a:pt x="4236" y="3778"/>
                  </a:lnTo>
                  <a:cubicBezTo>
                    <a:pt x="4215" y="3661"/>
                    <a:pt x="4182" y="3544"/>
                    <a:pt x="4161" y="3427"/>
                  </a:cubicBezTo>
                  <a:cubicBezTo>
                    <a:pt x="4076" y="2969"/>
                    <a:pt x="4023" y="2512"/>
                    <a:pt x="3991" y="2096"/>
                  </a:cubicBezTo>
                  <a:cubicBezTo>
                    <a:pt x="3948" y="1671"/>
                    <a:pt x="3917" y="1277"/>
                    <a:pt x="3853" y="926"/>
                  </a:cubicBezTo>
                  <a:cubicBezTo>
                    <a:pt x="3799" y="564"/>
                    <a:pt x="3725" y="256"/>
                    <a:pt x="3629"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53"/>
            <p:cNvSpPr/>
            <p:nvPr/>
          </p:nvSpPr>
          <p:spPr>
            <a:xfrm>
              <a:off x="1628232" y="4066006"/>
              <a:ext cx="43544" cy="47130"/>
            </a:xfrm>
            <a:custGeom>
              <a:avLst/>
              <a:gdLst/>
              <a:ahLst/>
              <a:cxnLst/>
              <a:rect l="l" t="t" r="r" b="b"/>
              <a:pathLst>
                <a:path w="5173" h="5599" extrusionOk="0">
                  <a:moveTo>
                    <a:pt x="2301" y="1"/>
                  </a:moveTo>
                  <a:cubicBezTo>
                    <a:pt x="1707" y="1"/>
                    <a:pt x="1235" y="193"/>
                    <a:pt x="1235" y="193"/>
                  </a:cubicBezTo>
                  <a:cubicBezTo>
                    <a:pt x="1235" y="193"/>
                    <a:pt x="1" y="1650"/>
                    <a:pt x="991" y="3023"/>
                  </a:cubicBezTo>
                  <a:cubicBezTo>
                    <a:pt x="2034" y="4460"/>
                    <a:pt x="3566" y="4204"/>
                    <a:pt x="5173" y="5599"/>
                  </a:cubicBezTo>
                  <a:cubicBezTo>
                    <a:pt x="4343" y="3641"/>
                    <a:pt x="5056" y="2267"/>
                    <a:pt x="4013" y="831"/>
                  </a:cubicBezTo>
                  <a:cubicBezTo>
                    <a:pt x="3528" y="171"/>
                    <a:pt x="2860" y="1"/>
                    <a:pt x="230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0" name="Google Shape;2670;p53"/>
            <p:cNvSpPr/>
            <p:nvPr/>
          </p:nvSpPr>
          <p:spPr>
            <a:xfrm>
              <a:off x="1631994" y="4066570"/>
              <a:ext cx="27955" cy="30261"/>
            </a:xfrm>
            <a:custGeom>
              <a:avLst/>
              <a:gdLst/>
              <a:ahLst/>
              <a:cxnLst/>
              <a:rect l="l" t="t" r="r" b="b"/>
              <a:pathLst>
                <a:path w="3321" h="3595" extrusionOk="0">
                  <a:moveTo>
                    <a:pt x="1476" y="0"/>
                  </a:moveTo>
                  <a:cubicBezTo>
                    <a:pt x="1093" y="0"/>
                    <a:pt x="788" y="126"/>
                    <a:pt x="788" y="126"/>
                  </a:cubicBezTo>
                  <a:cubicBezTo>
                    <a:pt x="788" y="126"/>
                    <a:pt x="1" y="1062"/>
                    <a:pt x="639" y="1935"/>
                  </a:cubicBezTo>
                  <a:cubicBezTo>
                    <a:pt x="1310" y="2871"/>
                    <a:pt x="2289" y="2701"/>
                    <a:pt x="3321" y="3595"/>
                  </a:cubicBezTo>
                  <a:cubicBezTo>
                    <a:pt x="2789" y="2339"/>
                    <a:pt x="3247" y="1455"/>
                    <a:pt x="2566" y="530"/>
                  </a:cubicBezTo>
                  <a:cubicBezTo>
                    <a:pt x="2258" y="109"/>
                    <a:pt x="1833" y="0"/>
                    <a:pt x="1476"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1" name="Google Shape;2671;p53"/>
            <p:cNvSpPr/>
            <p:nvPr/>
          </p:nvSpPr>
          <p:spPr>
            <a:xfrm>
              <a:off x="1669975" y="4079609"/>
              <a:ext cx="4226" cy="3796"/>
            </a:xfrm>
            <a:custGeom>
              <a:avLst/>
              <a:gdLst/>
              <a:ahLst/>
              <a:cxnLst/>
              <a:rect l="l" t="t" r="r" b="b"/>
              <a:pathLst>
                <a:path w="502" h="451" extrusionOk="0">
                  <a:moveTo>
                    <a:pt x="254" y="1"/>
                  </a:moveTo>
                  <a:cubicBezTo>
                    <a:pt x="208" y="1"/>
                    <a:pt x="161" y="15"/>
                    <a:pt x="118" y="45"/>
                  </a:cubicBezTo>
                  <a:cubicBezTo>
                    <a:pt x="22" y="119"/>
                    <a:pt x="1" y="258"/>
                    <a:pt x="65" y="353"/>
                  </a:cubicBezTo>
                  <a:cubicBezTo>
                    <a:pt x="110" y="418"/>
                    <a:pt x="178" y="451"/>
                    <a:pt x="248" y="451"/>
                  </a:cubicBezTo>
                  <a:cubicBezTo>
                    <a:pt x="294" y="451"/>
                    <a:pt x="342" y="436"/>
                    <a:pt x="384" y="407"/>
                  </a:cubicBezTo>
                  <a:cubicBezTo>
                    <a:pt x="480" y="332"/>
                    <a:pt x="501" y="194"/>
                    <a:pt x="437" y="98"/>
                  </a:cubicBezTo>
                  <a:cubicBezTo>
                    <a:pt x="392" y="34"/>
                    <a:pt x="325" y="1"/>
                    <a:pt x="25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53"/>
            <p:cNvSpPr/>
            <p:nvPr/>
          </p:nvSpPr>
          <p:spPr>
            <a:xfrm>
              <a:off x="1639436" y="4101799"/>
              <a:ext cx="4310" cy="3763"/>
            </a:xfrm>
            <a:custGeom>
              <a:avLst/>
              <a:gdLst/>
              <a:ahLst/>
              <a:cxnLst/>
              <a:rect l="l" t="t" r="r" b="b"/>
              <a:pathLst>
                <a:path w="512" h="447" extrusionOk="0">
                  <a:moveTo>
                    <a:pt x="251" y="1"/>
                  </a:moveTo>
                  <a:cubicBezTo>
                    <a:pt x="208" y="1"/>
                    <a:pt x="165" y="13"/>
                    <a:pt x="128" y="37"/>
                  </a:cubicBezTo>
                  <a:cubicBezTo>
                    <a:pt x="22" y="112"/>
                    <a:pt x="0" y="250"/>
                    <a:pt x="74" y="357"/>
                  </a:cubicBezTo>
                  <a:cubicBezTo>
                    <a:pt x="121" y="416"/>
                    <a:pt x="191" y="447"/>
                    <a:pt x="260" y="447"/>
                  </a:cubicBezTo>
                  <a:cubicBezTo>
                    <a:pt x="303" y="447"/>
                    <a:pt x="346" y="435"/>
                    <a:pt x="383" y="410"/>
                  </a:cubicBezTo>
                  <a:cubicBezTo>
                    <a:pt x="490" y="335"/>
                    <a:pt x="511" y="197"/>
                    <a:pt x="436" y="91"/>
                  </a:cubicBezTo>
                  <a:cubicBezTo>
                    <a:pt x="391" y="32"/>
                    <a:pt x="320" y="1"/>
                    <a:pt x="25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3" name="Google Shape;2673;p53"/>
            <p:cNvSpPr/>
            <p:nvPr/>
          </p:nvSpPr>
          <p:spPr>
            <a:xfrm>
              <a:off x="1640059" y="4072564"/>
              <a:ext cx="12281" cy="10816"/>
            </a:xfrm>
            <a:custGeom>
              <a:avLst/>
              <a:gdLst/>
              <a:ahLst/>
              <a:cxnLst/>
              <a:rect l="l" t="t" r="r" b="b"/>
              <a:pathLst>
                <a:path w="1459" h="1285" extrusionOk="0">
                  <a:moveTo>
                    <a:pt x="732" y="0"/>
                  </a:moveTo>
                  <a:cubicBezTo>
                    <a:pt x="600" y="0"/>
                    <a:pt x="467" y="41"/>
                    <a:pt x="352" y="126"/>
                  </a:cubicBezTo>
                  <a:cubicBezTo>
                    <a:pt x="64" y="329"/>
                    <a:pt x="0" y="733"/>
                    <a:pt x="213" y="1020"/>
                  </a:cubicBezTo>
                  <a:cubicBezTo>
                    <a:pt x="335" y="1193"/>
                    <a:pt x="529" y="1285"/>
                    <a:pt x="727" y="1285"/>
                  </a:cubicBezTo>
                  <a:cubicBezTo>
                    <a:pt x="859" y="1285"/>
                    <a:pt x="992" y="1244"/>
                    <a:pt x="1107" y="1159"/>
                  </a:cubicBezTo>
                  <a:cubicBezTo>
                    <a:pt x="1395" y="956"/>
                    <a:pt x="1459" y="552"/>
                    <a:pt x="1246" y="265"/>
                  </a:cubicBezTo>
                  <a:cubicBezTo>
                    <a:pt x="1124" y="92"/>
                    <a:pt x="930" y="0"/>
                    <a:pt x="73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4" name="Google Shape;2674;p53"/>
            <p:cNvSpPr/>
            <p:nvPr/>
          </p:nvSpPr>
          <p:spPr>
            <a:xfrm>
              <a:off x="1642121" y="4014271"/>
              <a:ext cx="91465" cy="53460"/>
            </a:xfrm>
            <a:custGeom>
              <a:avLst/>
              <a:gdLst/>
              <a:ahLst/>
              <a:cxnLst/>
              <a:rect l="l" t="t" r="r" b="b"/>
              <a:pathLst>
                <a:path w="10866" h="6351" extrusionOk="0">
                  <a:moveTo>
                    <a:pt x="4311" y="0"/>
                  </a:moveTo>
                  <a:cubicBezTo>
                    <a:pt x="3798" y="0"/>
                    <a:pt x="3266" y="73"/>
                    <a:pt x="2693" y="262"/>
                  </a:cubicBezTo>
                  <a:cubicBezTo>
                    <a:pt x="1" y="1145"/>
                    <a:pt x="245" y="4327"/>
                    <a:pt x="245" y="4327"/>
                  </a:cubicBezTo>
                  <a:cubicBezTo>
                    <a:pt x="245" y="4327"/>
                    <a:pt x="1494" y="6351"/>
                    <a:pt x="3556" y="6351"/>
                  </a:cubicBezTo>
                  <a:cubicBezTo>
                    <a:pt x="3887" y="6351"/>
                    <a:pt x="4238" y="6299"/>
                    <a:pt x="4608" y="6179"/>
                  </a:cubicBezTo>
                  <a:cubicBezTo>
                    <a:pt x="7439" y="5274"/>
                    <a:pt x="7822" y="2720"/>
                    <a:pt x="10865" y="879"/>
                  </a:cubicBezTo>
                  <a:lnTo>
                    <a:pt x="10865" y="879"/>
                  </a:lnTo>
                  <a:cubicBezTo>
                    <a:pt x="10587" y="903"/>
                    <a:pt x="10319" y="914"/>
                    <a:pt x="10061" y="914"/>
                  </a:cubicBezTo>
                  <a:cubicBezTo>
                    <a:pt x="7700" y="914"/>
                    <a:pt x="6122" y="0"/>
                    <a:pt x="431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53"/>
            <p:cNvSpPr/>
            <p:nvPr/>
          </p:nvSpPr>
          <p:spPr>
            <a:xfrm>
              <a:off x="1672660" y="4021637"/>
              <a:ext cx="46683" cy="35867"/>
            </a:xfrm>
            <a:custGeom>
              <a:avLst/>
              <a:gdLst/>
              <a:ahLst/>
              <a:cxnLst/>
              <a:rect l="l" t="t" r="r" b="b"/>
              <a:pathLst>
                <a:path w="5546" h="4261" extrusionOk="0">
                  <a:moveTo>
                    <a:pt x="184" y="0"/>
                  </a:moveTo>
                  <a:cubicBezTo>
                    <a:pt x="121" y="0"/>
                    <a:pt x="60" y="2"/>
                    <a:pt x="1" y="4"/>
                  </a:cubicBezTo>
                  <a:cubicBezTo>
                    <a:pt x="267" y="46"/>
                    <a:pt x="576" y="110"/>
                    <a:pt x="916" y="207"/>
                  </a:cubicBezTo>
                  <a:cubicBezTo>
                    <a:pt x="1257" y="302"/>
                    <a:pt x="1630" y="430"/>
                    <a:pt x="2034" y="557"/>
                  </a:cubicBezTo>
                  <a:cubicBezTo>
                    <a:pt x="2449" y="675"/>
                    <a:pt x="2896" y="802"/>
                    <a:pt x="3385" y="877"/>
                  </a:cubicBezTo>
                  <a:cubicBezTo>
                    <a:pt x="3503" y="898"/>
                    <a:pt x="3630" y="909"/>
                    <a:pt x="3747" y="919"/>
                  </a:cubicBezTo>
                  <a:cubicBezTo>
                    <a:pt x="3875" y="940"/>
                    <a:pt x="4002" y="940"/>
                    <a:pt x="4130" y="951"/>
                  </a:cubicBezTo>
                  <a:lnTo>
                    <a:pt x="4311" y="951"/>
                  </a:lnTo>
                  <a:lnTo>
                    <a:pt x="4311" y="962"/>
                  </a:lnTo>
                  <a:cubicBezTo>
                    <a:pt x="4258" y="994"/>
                    <a:pt x="4215" y="1025"/>
                    <a:pt x="4162" y="1068"/>
                  </a:cubicBezTo>
                  <a:cubicBezTo>
                    <a:pt x="4066" y="1143"/>
                    <a:pt x="3971" y="1228"/>
                    <a:pt x="3875" y="1313"/>
                  </a:cubicBezTo>
                  <a:cubicBezTo>
                    <a:pt x="3779" y="1398"/>
                    <a:pt x="3694" y="1484"/>
                    <a:pt x="3609" y="1569"/>
                  </a:cubicBezTo>
                  <a:cubicBezTo>
                    <a:pt x="3257" y="1919"/>
                    <a:pt x="2959" y="2281"/>
                    <a:pt x="2704" y="2622"/>
                  </a:cubicBezTo>
                  <a:cubicBezTo>
                    <a:pt x="2449" y="2962"/>
                    <a:pt x="2226" y="3282"/>
                    <a:pt x="2002" y="3558"/>
                  </a:cubicBezTo>
                  <a:cubicBezTo>
                    <a:pt x="1789" y="3835"/>
                    <a:pt x="1576" y="4069"/>
                    <a:pt x="1384" y="4261"/>
                  </a:cubicBezTo>
                  <a:cubicBezTo>
                    <a:pt x="1608" y="4112"/>
                    <a:pt x="1864" y="3910"/>
                    <a:pt x="2108" y="3654"/>
                  </a:cubicBezTo>
                  <a:cubicBezTo>
                    <a:pt x="2363" y="3399"/>
                    <a:pt x="2630" y="3101"/>
                    <a:pt x="2907" y="2782"/>
                  </a:cubicBezTo>
                  <a:cubicBezTo>
                    <a:pt x="3183" y="2463"/>
                    <a:pt x="3492" y="2122"/>
                    <a:pt x="3832" y="1803"/>
                  </a:cubicBezTo>
                  <a:cubicBezTo>
                    <a:pt x="3917" y="1728"/>
                    <a:pt x="4013" y="1643"/>
                    <a:pt x="4099" y="1569"/>
                  </a:cubicBezTo>
                  <a:cubicBezTo>
                    <a:pt x="4194" y="1494"/>
                    <a:pt x="4290" y="1420"/>
                    <a:pt x="4385" y="1335"/>
                  </a:cubicBezTo>
                  <a:cubicBezTo>
                    <a:pt x="4439" y="1302"/>
                    <a:pt x="4492" y="1260"/>
                    <a:pt x="4545" y="1217"/>
                  </a:cubicBezTo>
                  <a:cubicBezTo>
                    <a:pt x="4598" y="1186"/>
                    <a:pt x="4641" y="1143"/>
                    <a:pt x="4705" y="1111"/>
                  </a:cubicBezTo>
                  <a:lnTo>
                    <a:pt x="4875" y="994"/>
                  </a:lnTo>
                  <a:cubicBezTo>
                    <a:pt x="5099" y="845"/>
                    <a:pt x="5322" y="706"/>
                    <a:pt x="5546" y="557"/>
                  </a:cubicBezTo>
                  <a:lnTo>
                    <a:pt x="5546" y="557"/>
                  </a:lnTo>
                  <a:cubicBezTo>
                    <a:pt x="5279" y="568"/>
                    <a:pt x="5003" y="579"/>
                    <a:pt x="4747" y="590"/>
                  </a:cubicBezTo>
                  <a:lnTo>
                    <a:pt x="4534" y="600"/>
                  </a:lnTo>
                  <a:cubicBezTo>
                    <a:pt x="4513" y="604"/>
                    <a:pt x="4492" y="605"/>
                    <a:pt x="4471" y="605"/>
                  </a:cubicBezTo>
                  <a:cubicBezTo>
                    <a:pt x="4428" y="605"/>
                    <a:pt x="4385" y="600"/>
                    <a:pt x="4343" y="600"/>
                  </a:cubicBezTo>
                  <a:lnTo>
                    <a:pt x="4141" y="600"/>
                  </a:lnTo>
                  <a:cubicBezTo>
                    <a:pt x="4024" y="600"/>
                    <a:pt x="3896" y="590"/>
                    <a:pt x="3779" y="590"/>
                  </a:cubicBezTo>
                  <a:cubicBezTo>
                    <a:pt x="3662" y="568"/>
                    <a:pt x="3545" y="568"/>
                    <a:pt x="3428" y="547"/>
                  </a:cubicBezTo>
                  <a:cubicBezTo>
                    <a:pt x="2959" y="493"/>
                    <a:pt x="2512" y="398"/>
                    <a:pt x="2098" y="302"/>
                  </a:cubicBezTo>
                  <a:cubicBezTo>
                    <a:pt x="1693" y="217"/>
                    <a:pt x="1299" y="121"/>
                    <a:pt x="949" y="68"/>
                  </a:cubicBezTo>
                  <a:cubicBezTo>
                    <a:pt x="672" y="17"/>
                    <a:pt x="415" y="0"/>
                    <a:pt x="18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53"/>
            <p:cNvSpPr/>
            <p:nvPr/>
          </p:nvSpPr>
          <p:spPr>
            <a:xfrm>
              <a:off x="1642921" y="4028935"/>
              <a:ext cx="54747" cy="32003"/>
            </a:xfrm>
            <a:custGeom>
              <a:avLst/>
              <a:gdLst/>
              <a:ahLst/>
              <a:cxnLst/>
              <a:rect l="l" t="t" r="r" b="b"/>
              <a:pathLst>
                <a:path w="6504" h="3802" extrusionOk="0">
                  <a:moveTo>
                    <a:pt x="2586" y="1"/>
                  </a:moveTo>
                  <a:cubicBezTo>
                    <a:pt x="2276" y="1"/>
                    <a:pt x="1955" y="45"/>
                    <a:pt x="1608" y="158"/>
                  </a:cubicBezTo>
                  <a:cubicBezTo>
                    <a:pt x="1" y="680"/>
                    <a:pt x="150" y="2585"/>
                    <a:pt x="150" y="2585"/>
                  </a:cubicBezTo>
                  <a:cubicBezTo>
                    <a:pt x="150" y="2585"/>
                    <a:pt x="897" y="3802"/>
                    <a:pt x="2138" y="3802"/>
                  </a:cubicBezTo>
                  <a:cubicBezTo>
                    <a:pt x="2333" y="3802"/>
                    <a:pt x="2540" y="3772"/>
                    <a:pt x="2758" y="3703"/>
                  </a:cubicBezTo>
                  <a:cubicBezTo>
                    <a:pt x="4460" y="3149"/>
                    <a:pt x="4683" y="1617"/>
                    <a:pt x="6503" y="520"/>
                  </a:cubicBezTo>
                  <a:lnTo>
                    <a:pt x="6503" y="520"/>
                  </a:lnTo>
                  <a:cubicBezTo>
                    <a:pt x="6338" y="534"/>
                    <a:pt x="6180" y="541"/>
                    <a:pt x="6026" y="541"/>
                  </a:cubicBezTo>
                  <a:cubicBezTo>
                    <a:pt x="4616" y="541"/>
                    <a:pt x="3670" y="1"/>
                    <a:pt x="2586"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53"/>
            <p:cNvSpPr/>
            <p:nvPr/>
          </p:nvSpPr>
          <p:spPr>
            <a:xfrm>
              <a:off x="1643375" y="4036738"/>
              <a:ext cx="35126" cy="20539"/>
            </a:xfrm>
            <a:custGeom>
              <a:avLst/>
              <a:gdLst/>
              <a:ahLst/>
              <a:cxnLst/>
              <a:rect l="l" t="t" r="r" b="b"/>
              <a:pathLst>
                <a:path w="4173" h="2440" extrusionOk="0">
                  <a:moveTo>
                    <a:pt x="1662" y="1"/>
                  </a:moveTo>
                  <a:cubicBezTo>
                    <a:pt x="1462" y="1"/>
                    <a:pt x="1256" y="30"/>
                    <a:pt x="1032" y="104"/>
                  </a:cubicBezTo>
                  <a:cubicBezTo>
                    <a:pt x="1" y="434"/>
                    <a:pt x="96" y="1658"/>
                    <a:pt x="96" y="1658"/>
                  </a:cubicBezTo>
                  <a:cubicBezTo>
                    <a:pt x="96" y="1658"/>
                    <a:pt x="569" y="2439"/>
                    <a:pt x="1360" y="2439"/>
                  </a:cubicBezTo>
                  <a:cubicBezTo>
                    <a:pt x="1487" y="2439"/>
                    <a:pt x="1623" y="2419"/>
                    <a:pt x="1767" y="2371"/>
                  </a:cubicBezTo>
                  <a:cubicBezTo>
                    <a:pt x="2863" y="2020"/>
                    <a:pt x="3002" y="1041"/>
                    <a:pt x="4172" y="338"/>
                  </a:cubicBezTo>
                  <a:lnTo>
                    <a:pt x="4172" y="338"/>
                  </a:lnTo>
                  <a:cubicBezTo>
                    <a:pt x="4066" y="347"/>
                    <a:pt x="3965" y="351"/>
                    <a:pt x="3867" y="351"/>
                  </a:cubicBezTo>
                  <a:cubicBezTo>
                    <a:pt x="2960" y="351"/>
                    <a:pt x="2356" y="1"/>
                    <a:pt x="166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8" name="Google Shape;2678;p53"/>
            <p:cNvSpPr/>
            <p:nvPr/>
          </p:nvSpPr>
          <p:spPr>
            <a:xfrm>
              <a:off x="1665590" y="4021376"/>
              <a:ext cx="4217" cy="3771"/>
            </a:xfrm>
            <a:custGeom>
              <a:avLst/>
              <a:gdLst/>
              <a:ahLst/>
              <a:cxnLst/>
              <a:rect l="l" t="t" r="r" b="b"/>
              <a:pathLst>
                <a:path w="501" h="448" extrusionOk="0">
                  <a:moveTo>
                    <a:pt x="256" y="0"/>
                  </a:moveTo>
                  <a:cubicBezTo>
                    <a:pt x="231" y="0"/>
                    <a:pt x="206" y="5"/>
                    <a:pt x="181" y="14"/>
                  </a:cubicBezTo>
                  <a:cubicBezTo>
                    <a:pt x="65" y="46"/>
                    <a:pt x="1" y="174"/>
                    <a:pt x="43" y="290"/>
                  </a:cubicBezTo>
                  <a:cubicBezTo>
                    <a:pt x="69" y="387"/>
                    <a:pt x="161" y="448"/>
                    <a:pt x="258" y="448"/>
                  </a:cubicBezTo>
                  <a:cubicBezTo>
                    <a:pt x="279" y="448"/>
                    <a:pt x="299" y="445"/>
                    <a:pt x="320" y="439"/>
                  </a:cubicBezTo>
                  <a:cubicBezTo>
                    <a:pt x="437" y="397"/>
                    <a:pt x="500" y="269"/>
                    <a:pt x="469" y="152"/>
                  </a:cubicBezTo>
                  <a:cubicBezTo>
                    <a:pt x="435" y="60"/>
                    <a:pt x="349" y="0"/>
                    <a:pt x="256"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9" name="Google Shape;2679;p53"/>
            <p:cNvSpPr/>
            <p:nvPr/>
          </p:nvSpPr>
          <p:spPr>
            <a:xfrm>
              <a:off x="1677240" y="4057210"/>
              <a:ext cx="4209" cy="3813"/>
            </a:xfrm>
            <a:custGeom>
              <a:avLst/>
              <a:gdLst/>
              <a:ahLst/>
              <a:cxnLst/>
              <a:rect l="l" t="t" r="r" b="b"/>
              <a:pathLst>
                <a:path w="500" h="453" extrusionOk="0">
                  <a:moveTo>
                    <a:pt x="255" y="0"/>
                  </a:moveTo>
                  <a:cubicBezTo>
                    <a:pt x="230" y="0"/>
                    <a:pt x="205" y="4"/>
                    <a:pt x="181" y="13"/>
                  </a:cubicBezTo>
                  <a:cubicBezTo>
                    <a:pt x="64" y="56"/>
                    <a:pt x="0" y="173"/>
                    <a:pt x="43" y="301"/>
                  </a:cubicBezTo>
                  <a:cubicBezTo>
                    <a:pt x="68" y="393"/>
                    <a:pt x="152" y="452"/>
                    <a:pt x="245" y="452"/>
                  </a:cubicBezTo>
                  <a:cubicBezTo>
                    <a:pt x="269" y="452"/>
                    <a:pt x="295" y="448"/>
                    <a:pt x="319" y="439"/>
                  </a:cubicBezTo>
                  <a:cubicBezTo>
                    <a:pt x="436" y="408"/>
                    <a:pt x="500" y="280"/>
                    <a:pt x="468" y="162"/>
                  </a:cubicBezTo>
                  <a:cubicBezTo>
                    <a:pt x="435" y="61"/>
                    <a:pt x="348" y="0"/>
                    <a:pt x="25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53"/>
            <p:cNvSpPr/>
            <p:nvPr/>
          </p:nvSpPr>
          <p:spPr>
            <a:xfrm>
              <a:off x="1650269" y="4041385"/>
              <a:ext cx="12104" cy="10825"/>
            </a:xfrm>
            <a:custGeom>
              <a:avLst/>
              <a:gdLst/>
              <a:ahLst/>
              <a:cxnLst/>
              <a:rect l="l" t="t" r="r" b="b"/>
              <a:pathLst>
                <a:path w="1438" h="1286" extrusionOk="0">
                  <a:moveTo>
                    <a:pt x="721" y="1"/>
                  </a:moveTo>
                  <a:cubicBezTo>
                    <a:pt x="655" y="1"/>
                    <a:pt x="588" y="11"/>
                    <a:pt x="522" y="31"/>
                  </a:cubicBezTo>
                  <a:cubicBezTo>
                    <a:pt x="182" y="138"/>
                    <a:pt x="1" y="500"/>
                    <a:pt x="107" y="840"/>
                  </a:cubicBezTo>
                  <a:cubicBezTo>
                    <a:pt x="202" y="1115"/>
                    <a:pt x="455" y="1285"/>
                    <a:pt x="723" y="1285"/>
                  </a:cubicBezTo>
                  <a:cubicBezTo>
                    <a:pt x="787" y="1285"/>
                    <a:pt x="852" y="1275"/>
                    <a:pt x="916" y="1255"/>
                  </a:cubicBezTo>
                  <a:cubicBezTo>
                    <a:pt x="1256" y="1138"/>
                    <a:pt x="1438" y="776"/>
                    <a:pt x="1331" y="446"/>
                  </a:cubicBezTo>
                  <a:cubicBezTo>
                    <a:pt x="1245" y="171"/>
                    <a:pt x="994" y="1"/>
                    <a:pt x="72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53"/>
            <p:cNvSpPr/>
            <p:nvPr/>
          </p:nvSpPr>
          <p:spPr>
            <a:xfrm>
              <a:off x="1535519" y="3930203"/>
              <a:ext cx="73552" cy="74419"/>
            </a:xfrm>
            <a:custGeom>
              <a:avLst/>
              <a:gdLst/>
              <a:ahLst/>
              <a:cxnLst/>
              <a:rect l="l" t="t" r="r" b="b"/>
              <a:pathLst>
                <a:path w="8738" h="8841" extrusionOk="0">
                  <a:moveTo>
                    <a:pt x="394" y="1"/>
                  </a:moveTo>
                  <a:cubicBezTo>
                    <a:pt x="394" y="1"/>
                    <a:pt x="1" y="5428"/>
                    <a:pt x="1533" y="7535"/>
                  </a:cubicBezTo>
                  <a:cubicBezTo>
                    <a:pt x="2319" y="8619"/>
                    <a:pt x="3057" y="8841"/>
                    <a:pt x="3914" y="8841"/>
                  </a:cubicBezTo>
                  <a:cubicBezTo>
                    <a:pt x="4511" y="8841"/>
                    <a:pt x="5165" y="8733"/>
                    <a:pt x="5933" y="8733"/>
                  </a:cubicBezTo>
                  <a:cubicBezTo>
                    <a:pt x="6198" y="8733"/>
                    <a:pt x="6475" y="8746"/>
                    <a:pt x="6769" y="8780"/>
                  </a:cubicBezTo>
                  <a:cubicBezTo>
                    <a:pt x="7247" y="6429"/>
                    <a:pt x="8737" y="5513"/>
                    <a:pt x="7216" y="3406"/>
                  </a:cubicBezTo>
                  <a:cubicBezTo>
                    <a:pt x="5684" y="1310"/>
                    <a:pt x="394" y="1"/>
                    <a:pt x="39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53"/>
            <p:cNvSpPr/>
            <p:nvPr/>
          </p:nvSpPr>
          <p:spPr>
            <a:xfrm>
              <a:off x="1543129" y="3939884"/>
              <a:ext cx="63165" cy="64722"/>
            </a:xfrm>
            <a:custGeom>
              <a:avLst/>
              <a:gdLst/>
              <a:ahLst/>
              <a:cxnLst/>
              <a:rect l="l" t="t" r="r" b="b"/>
              <a:pathLst>
                <a:path w="7504" h="7689" extrusionOk="0">
                  <a:moveTo>
                    <a:pt x="331" y="0"/>
                  </a:moveTo>
                  <a:lnTo>
                    <a:pt x="331" y="0"/>
                  </a:lnTo>
                  <a:cubicBezTo>
                    <a:pt x="331" y="0"/>
                    <a:pt x="1" y="4608"/>
                    <a:pt x="1140" y="6981"/>
                  </a:cubicBezTo>
                  <a:cubicBezTo>
                    <a:pt x="1746" y="7554"/>
                    <a:pt x="2344" y="7688"/>
                    <a:pt x="3016" y="7688"/>
                  </a:cubicBezTo>
                  <a:cubicBezTo>
                    <a:pt x="3611" y="7688"/>
                    <a:pt x="4263" y="7583"/>
                    <a:pt x="5031" y="7583"/>
                  </a:cubicBezTo>
                  <a:cubicBezTo>
                    <a:pt x="5298" y="7583"/>
                    <a:pt x="5578" y="7596"/>
                    <a:pt x="5875" y="7630"/>
                  </a:cubicBezTo>
                  <a:cubicBezTo>
                    <a:pt x="6291" y="5544"/>
                    <a:pt x="7504" y="4587"/>
                    <a:pt x="6716" y="2926"/>
                  </a:cubicBezTo>
                  <a:cubicBezTo>
                    <a:pt x="4811" y="1107"/>
                    <a:pt x="332" y="0"/>
                    <a:pt x="331"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3" name="Google Shape;2683;p53"/>
            <p:cNvSpPr/>
            <p:nvPr/>
          </p:nvSpPr>
          <p:spPr>
            <a:xfrm>
              <a:off x="1550477" y="3949556"/>
              <a:ext cx="54293" cy="54933"/>
            </a:xfrm>
            <a:custGeom>
              <a:avLst/>
              <a:gdLst/>
              <a:ahLst/>
              <a:cxnLst/>
              <a:rect l="l" t="t" r="r" b="b"/>
              <a:pathLst>
                <a:path w="6450" h="6526" extrusionOk="0">
                  <a:moveTo>
                    <a:pt x="288" y="1"/>
                  </a:moveTo>
                  <a:cubicBezTo>
                    <a:pt x="288" y="1"/>
                    <a:pt x="1" y="4012"/>
                    <a:pt x="1129" y="5556"/>
                  </a:cubicBezTo>
                  <a:cubicBezTo>
                    <a:pt x="1713" y="6361"/>
                    <a:pt x="2261" y="6526"/>
                    <a:pt x="2898" y="6526"/>
                  </a:cubicBezTo>
                  <a:cubicBezTo>
                    <a:pt x="3338" y="6526"/>
                    <a:pt x="3822" y="6447"/>
                    <a:pt x="4389" y="6447"/>
                  </a:cubicBezTo>
                  <a:cubicBezTo>
                    <a:pt x="4583" y="6447"/>
                    <a:pt x="4787" y="6456"/>
                    <a:pt x="5002" y="6481"/>
                  </a:cubicBezTo>
                  <a:cubicBezTo>
                    <a:pt x="5343" y="4747"/>
                    <a:pt x="6449" y="4066"/>
                    <a:pt x="5321" y="2512"/>
                  </a:cubicBezTo>
                  <a:cubicBezTo>
                    <a:pt x="4193" y="969"/>
                    <a:pt x="289" y="1"/>
                    <a:pt x="288"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53"/>
            <p:cNvSpPr/>
            <p:nvPr/>
          </p:nvSpPr>
          <p:spPr>
            <a:xfrm>
              <a:off x="1482580" y="4055771"/>
              <a:ext cx="86894" cy="59545"/>
            </a:xfrm>
            <a:custGeom>
              <a:avLst/>
              <a:gdLst/>
              <a:ahLst/>
              <a:cxnLst/>
              <a:rect l="l" t="t" r="r" b="b"/>
              <a:pathLst>
                <a:path w="10323" h="7074" extrusionOk="0">
                  <a:moveTo>
                    <a:pt x="6503" y="0"/>
                  </a:moveTo>
                  <a:cubicBezTo>
                    <a:pt x="6171" y="0"/>
                    <a:pt x="5795" y="63"/>
                    <a:pt x="5353" y="206"/>
                  </a:cubicBezTo>
                  <a:cubicBezTo>
                    <a:pt x="2884" y="1004"/>
                    <a:pt x="0" y="5633"/>
                    <a:pt x="0" y="5633"/>
                  </a:cubicBezTo>
                  <a:cubicBezTo>
                    <a:pt x="0" y="5633"/>
                    <a:pt x="3544" y="7073"/>
                    <a:pt x="6146" y="7073"/>
                  </a:cubicBezTo>
                  <a:cubicBezTo>
                    <a:pt x="6652" y="7073"/>
                    <a:pt x="7122" y="7019"/>
                    <a:pt x="7524" y="6889"/>
                  </a:cubicBezTo>
                  <a:cubicBezTo>
                    <a:pt x="9993" y="6080"/>
                    <a:pt x="9322" y="4462"/>
                    <a:pt x="10323" y="2281"/>
                  </a:cubicBezTo>
                  <a:cubicBezTo>
                    <a:pt x="8610" y="1320"/>
                    <a:pt x="8024" y="0"/>
                    <a:pt x="6503"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53"/>
            <p:cNvSpPr/>
            <p:nvPr/>
          </p:nvSpPr>
          <p:spPr>
            <a:xfrm>
              <a:off x="1494045" y="4055762"/>
              <a:ext cx="75429" cy="55800"/>
            </a:xfrm>
            <a:custGeom>
              <a:avLst/>
              <a:gdLst/>
              <a:ahLst/>
              <a:cxnLst/>
              <a:rect l="l" t="t" r="r" b="b"/>
              <a:pathLst>
                <a:path w="8961" h="6629" extrusionOk="0">
                  <a:moveTo>
                    <a:pt x="5136" y="1"/>
                  </a:moveTo>
                  <a:cubicBezTo>
                    <a:pt x="5016" y="1"/>
                    <a:pt x="4890" y="9"/>
                    <a:pt x="4758" y="26"/>
                  </a:cubicBezTo>
                  <a:cubicBezTo>
                    <a:pt x="2438" y="1271"/>
                    <a:pt x="0" y="5198"/>
                    <a:pt x="0" y="5198"/>
                  </a:cubicBezTo>
                  <a:cubicBezTo>
                    <a:pt x="0" y="5198"/>
                    <a:pt x="3528" y="6628"/>
                    <a:pt x="6130" y="6628"/>
                  </a:cubicBezTo>
                  <a:cubicBezTo>
                    <a:pt x="6393" y="6628"/>
                    <a:pt x="6646" y="6614"/>
                    <a:pt x="6886" y="6582"/>
                  </a:cubicBezTo>
                  <a:cubicBezTo>
                    <a:pt x="8492" y="5709"/>
                    <a:pt x="8078" y="4219"/>
                    <a:pt x="8961" y="2282"/>
                  </a:cubicBezTo>
                  <a:cubicBezTo>
                    <a:pt x="7244" y="1315"/>
                    <a:pt x="6661" y="1"/>
                    <a:pt x="5136"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53"/>
            <p:cNvSpPr/>
            <p:nvPr/>
          </p:nvSpPr>
          <p:spPr>
            <a:xfrm>
              <a:off x="1505426" y="4060771"/>
              <a:ext cx="64049" cy="43948"/>
            </a:xfrm>
            <a:custGeom>
              <a:avLst/>
              <a:gdLst/>
              <a:ahLst/>
              <a:cxnLst/>
              <a:rect l="l" t="t" r="r" b="b"/>
              <a:pathLst>
                <a:path w="7609" h="5221" extrusionOk="0">
                  <a:moveTo>
                    <a:pt x="4792" y="1"/>
                  </a:moveTo>
                  <a:cubicBezTo>
                    <a:pt x="4546" y="1"/>
                    <a:pt x="4266" y="48"/>
                    <a:pt x="3938" y="155"/>
                  </a:cubicBezTo>
                  <a:cubicBezTo>
                    <a:pt x="2117" y="751"/>
                    <a:pt x="0" y="4166"/>
                    <a:pt x="0" y="4166"/>
                  </a:cubicBezTo>
                  <a:cubicBezTo>
                    <a:pt x="0" y="4166"/>
                    <a:pt x="2599" y="5221"/>
                    <a:pt x="4515" y="5221"/>
                  </a:cubicBezTo>
                  <a:cubicBezTo>
                    <a:pt x="4893" y="5221"/>
                    <a:pt x="5244" y="5180"/>
                    <a:pt x="5544" y="5082"/>
                  </a:cubicBezTo>
                  <a:cubicBezTo>
                    <a:pt x="7364" y="4486"/>
                    <a:pt x="6875" y="3294"/>
                    <a:pt x="7609" y="1687"/>
                  </a:cubicBezTo>
                  <a:cubicBezTo>
                    <a:pt x="6343" y="980"/>
                    <a:pt x="5915" y="1"/>
                    <a:pt x="479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53"/>
            <p:cNvSpPr/>
            <p:nvPr/>
          </p:nvSpPr>
          <p:spPr>
            <a:xfrm>
              <a:off x="1600201" y="4118769"/>
              <a:ext cx="59125" cy="91380"/>
            </a:xfrm>
            <a:custGeom>
              <a:avLst/>
              <a:gdLst/>
              <a:ahLst/>
              <a:cxnLst/>
              <a:rect l="l" t="t" r="r" b="b"/>
              <a:pathLst>
                <a:path w="7024" h="10856" extrusionOk="0">
                  <a:moveTo>
                    <a:pt x="3512" y="1"/>
                  </a:moveTo>
                  <a:cubicBezTo>
                    <a:pt x="1756" y="1629"/>
                    <a:pt x="0" y="1491"/>
                    <a:pt x="0" y="4087"/>
                  </a:cubicBezTo>
                  <a:cubicBezTo>
                    <a:pt x="0" y="6695"/>
                    <a:pt x="3512" y="10855"/>
                    <a:pt x="3512" y="10855"/>
                  </a:cubicBezTo>
                  <a:cubicBezTo>
                    <a:pt x="3512" y="10855"/>
                    <a:pt x="7024" y="6695"/>
                    <a:pt x="7024" y="4098"/>
                  </a:cubicBezTo>
                  <a:cubicBezTo>
                    <a:pt x="7024" y="1502"/>
                    <a:pt x="5279" y="1629"/>
                    <a:pt x="351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53"/>
            <p:cNvSpPr/>
            <p:nvPr/>
          </p:nvSpPr>
          <p:spPr>
            <a:xfrm>
              <a:off x="1600824" y="4118769"/>
              <a:ext cx="57963" cy="79377"/>
            </a:xfrm>
            <a:custGeom>
              <a:avLst/>
              <a:gdLst/>
              <a:ahLst/>
              <a:cxnLst/>
              <a:rect l="l" t="t" r="r" b="b"/>
              <a:pathLst>
                <a:path w="6886" h="9430" extrusionOk="0">
                  <a:moveTo>
                    <a:pt x="3438" y="1"/>
                  </a:moveTo>
                  <a:cubicBezTo>
                    <a:pt x="1873" y="1448"/>
                    <a:pt x="331" y="1512"/>
                    <a:pt x="0" y="3311"/>
                  </a:cubicBezTo>
                  <a:cubicBezTo>
                    <a:pt x="468" y="5896"/>
                    <a:pt x="3438" y="9429"/>
                    <a:pt x="3438" y="9429"/>
                  </a:cubicBezTo>
                  <a:cubicBezTo>
                    <a:pt x="3438" y="9429"/>
                    <a:pt x="6418" y="5896"/>
                    <a:pt x="6886" y="3311"/>
                  </a:cubicBezTo>
                  <a:cubicBezTo>
                    <a:pt x="6556" y="1512"/>
                    <a:pt x="5002" y="1448"/>
                    <a:pt x="343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53"/>
            <p:cNvSpPr/>
            <p:nvPr/>
          </p:nvSpPr>
          <p:spPr>
            <a:xfrm>
              <a:off x="1607987" y="4118769"/>
              <a:ext cx="43636" cy="67466"/>
            </a:xfrm>
            <a:custGeom>
              <a:avLst/>
              <a:gdLst/>
              <a:ahLst/>
              <a:cxnLst/>
              <a:rect l="l" t="t" r="r" b="b"/>
              <a:pathLst>
                <a:path w="5184" h="8015" extrusionOk="0">
                  <a:moveTo>
                    <a:pt x="2587" y="1"/>
                  </a:moveTo>
                  <a:cubicBezTo>
                    <a:pt x="1289" y="1204"/>
                    <a:pt x="1" y="1107"/>
                    <a:pt x="1" y="3023"/>
                  </a:cubicBezTo>
                  <a:cubicBezTo>
                    <a:pt x="1" y="4938"/>
                    <a:pt x="2587" y="8014"/>
                    <a:pt x="2587" y="8014"/>
                  </a:cubicBezTo>
                  <a:cubicBezTo>
                    <a:pt x="2587" y="8014"/>
                    <a:pt x="5184" y="4938"/>
                    <a:pt x="5184" y="3023"/>
                  </a:cubicBezTo>
                  <a:cubicBezTo>
                    <a:pt x="5184" y="1107"/>
                    <a:pt x="3896" y="1204"/>
                    <a:pt x="258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53"/>
            <p:cNvSpPr/>
            <p:nvPr/>
          </p:nvSpPr>
          <p:spPr>
            <a:xfrm>
              <a:off x="1690136" y="4055771"/>
              <a:ext cx="86810" cy="59545"/>
            </a:xfrm>
            <a:custGeom>
              <a:avLst/>
              <a:gdLst/>
              <a:ahLst/>
              <a:cxnLst/>
              <a:rect l="l" t="t" r="r" b="b"/>
              <a:pathLst>
                <a:path w="10313" h="7074" extrusionOk="0">
                  <a:moveTo>
                    <a:pt x="3821" y="0"/>
                  </a:moveTo>
                  <a:cubicBezTo>
                    <a:pt x="2299" y="0"/>
                    <a:pt x="1713" y="1320"/>
                    <a:pt x="1" y="2281"/>
                  </a:cubicBezTo>
                  <a:cubicBezTo>
                    <a:pt x="990" y="4462"/>
                    <a:pt x="330" y="6080"/>
                    <a:pt x="2799" y="6889"/>
                  </a:cubicBezTo>
                  <a:cubicBezTo>
                    <a:pt x="3203" y="7019"/>
                    <a:pt x="3675" y="7074"/>
                    <a:pt x="4183" y="7074"/>
                  </a:cubicBezTo>
                  <a:cubicBezTo>
                    <a:pt x="6782" y="7074"/>
                    <a:pt x="10312" y="5644"/>
                    <a:pt x="10312" y="5644"/>
                  </a:cubicBezTo>
                  <a:cubicBezTo>
                    <a:pt x="10312" y="5644"/>
                    <a:pt x="7439" y="1014"/>
                    <a:pt x="4970" y="206"/>
                  </a:cubicBezTo>
                  <a:cubicBezTo>
                    <a:pt x="4528" y="63"/>
                    <a:pt x="4152" y="0"/>
                    <a:pt x="382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53"/>
            <p:cNvSpPr/>
            <p:nvPr/>
          </p:nvSpPr>
          <p:spPr>
            <a:xfrm>
              <a:off x="1690136" y="4055838"/>
              <a:ext cx="75429" cy="55724"/>
            </a:xfrm>
            <a:custGeom>
              <a:avLst/>
              <a:gdLst/>
              <a:ahLst/>
              <a:cxnLst/>
              <a:rect l="l" t="t" r="r" b="b"/>
              <a:pathLst>
                <a:path w="8961" h="6620" extrusionOk="0">
                  <a:moveTo>
                    <a:pt x="3813" y="0"/>
                  </a:moveTo>
                  <a:cubicBezTo>
                    <a:pt x="2297" y="0"/>
                    <a:pt x="1713" y="1318"/>
                    <a:pt x="1" y="2273"/>
                  </a:cubicBezTo>
                  <a:cubicBezTo>
                    <a:pt x="883" y="4210"/>
                    <a:pt x="469" y="5700"/>
                    <a:pt x="2075" y="6573"/>
                  </a:cubicBezTo>
                  <a:cubicBezTo>
                    <a:pt x="2315" y="6605"/>
                    <a:pt x="2568" y="6619"/>
                    <a:pt x="2831" y="6619"/>
                  </a:cubicBezTo>
                  <a:cubicBezTo>
                    <a:pt x="5433" y="6619"/>
                    <a:pt x="8961" y="5189"/>
                    <a:pt x="8961" y="5189"/>
                  </a:cubicBezTo>
                  <a:cubicBezTo>
                    <a:pt x="8961" y="5189"/>
                    <a:pt x="6524" y="1273"/>
                    <a:pt x="4204" y="27"/>
                  </a:cubicBezTo>
                  <a:cubicBezTo>
                    <a:pt x="4067" y="9"/>
                    <a:pt x="3937" y="0"/>
                    <a:pt x="38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53"/>
            <p:cNvSpPr/>
            <p:nvPr/>
          </p:nvSpPr>
          <p:spPr>
            <a:xfrm>
              <a:off x="1690136" y="4060855"/>
              <a:ext cx="64057" cy="43923"/>
            </a:xfrm>
            <a:custGeom>
              <a:avLst/>
              <a:gdLst/>
              <a:ahLst/>
              <a:cxnLst/>
              <a:rect l="l" t="t" r="r" b="b"/>
              <a:pathLst>
                <a:path w="7610" h="5218" extrusionOk="0">
                  <a:moveTo>
                    <a:pt x="2807" y="0"/>
                  </a:moveTo>
                  <a:cubicBezTo>
                    <a:pt x="1690" y="0"/>
                    <a:pt x="1256" y="971"/>
                    <a:pt x="1" y="1677"/>
                  </a:cubicBezTo>
                  <a:cubicBezTo>
                    <a:pt x="734" y="3295"/>
                    <a:pt x="245" y="4487"/>
                    <a:pt x="2065" y="5083"/>
                  </a:cubicBezTo>
                  <a:cubicBezTo>
                    <a:pt x="2360" y="5177"/>
                    <a:pt x="2705" y="5217"/>
                    <a:pt x="3076" y="5217"/>
                  </a:cubicBezTo>
                  <a:cubicBezTo>
                    <a:pt x="4994" y="5217"/>
                    <a:pt x="7609" y="4156"/>
                    <a:pt x="7609" y="4156"/>
                  </a:cubicBezTo>
                  <a:cubicBezTo>
                    <a:pt x="7609" y="4156"/>
                    <a:pt x="5492" y="741"/>
                    <a:pt x="3661" y="155"/>
                  </a:cubicBezTo>
                  <a:cubicBezTo>
                    <a:pt x="3332" y="47"/>
                    <a:pt x="3053" y="0"/>
                    <a:pt x="280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53"/>
            <p:cNvSpPr/>
            <p:nvPr/>
          </p:nvSpPr>
          <p:spPr>
            <a:xfrm>
              <a:off x="1650539" y="3930203"/>
              <a:ext cx="73552" cy="74453"/>
            </a:xfrm>
            <a:custGeom>
              <a:avLst/>
              <a:gdLst/>
              <a:ahLst/>
              <a:cxnLst/>
              <a:rect l="l" t="t" r="r" b="b"/>
              <a:pathLst>
                <a:path w="8738" h="8845" extrusionOk="0">
                  <a:moveTo>
                    <a:pt x="8344" y="1"/>
                  </a:moveTo>
                  <a:cubicBezTo>
                    <a:pt x="8344" y="1"/>
                    <a:pt x="3055" y="1310"/>
                    <a:pt x="1533" y="3406"/>
                  </a:cubicBezTo>
                  <a:cubicBezTo>
                    <a:pt x="1" y="5513"/>
                    <a:pt x="1491" y="6429"/>
                    <a:pt x="1969" y="8780"/>
                  </a:cubicBezTo>
                  <a:cubicBezTo>
                    <a:pt x="2260" y="8746"/>
                    <a:pt x="2535" y="8734"/>
                    <a:pt x="2796" y="8734"/>
                  </a:cubicBezTo>
                  <a:cubicBezTo>
                    <a:pt x="3572" y="8734"/>
                    <a:pt x="4231" y="8845"/>
                    <a:pt x="4832" y="8845"/>
                  </a:cubicBezTo>
                  <a:cubicBezTo>
                    <a:pt x="5686" y="8845"/>
                    <a:pt x="6421" y="8621"/>
                    <a:pt x="7205" y="7535"/>
                  </a:cubicBezTo>
                  <a:cubicBezTo>
                    <a:pt x="8737" y="5439"/>
                    <a:pt x="8344" y="1"/>
                    <a:pt x="834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53"/>
            <p:cNvSpPr/>
            <p:nvPr/>
          </p:nvSpPr>
          <p:spPr>
            <a:xfrm>
              <a:off x="1653317" y="3939884"/>
              <a:ext cx="63165" cy="64756"/>
            </a:xfrm>
            <a:custGeom>
              <a:avLst/>
              <a:gdLst/>
              <a:ahLst/>
              <a:cxnLst/>
              <a:rect l="l" t="t" r="r" b="b"/>
              <a:pathLst>
                <a:path w="7504" h="7693" extrusionOk="0">
                  <a:moveTo>
                    <a:pt x="7184" y="0"/>
                  </a:moveTo>
                  <a:cubicBezTo>
                    <a:pt x="7184" y="0"/>
                    <a:pt x="2693" y="1117"/>
                    <a:pt x="799" y="2926"/>
                  </a:cubicBezTo>
                  <a:cubicBezTo>
                    <a:pt x="0" y="4587"/>
                    <a:pt x="1214" y="5544"/>
                    <a:pt x="1639" y="7630"/>
                  </a:cubicBezTo>
                  <a:cubicBezTo>
                    <a:pt x="1931" y="7596"/>
                    <a:pt x="2207" y="7584"/>
                    <a:pt x="2470" y="7584"/>
                  </a:cubicBezTo>
                  <a:cubicBezTo>
                    <a:pt x="3242" y="7584"/>
                    <a:pt x="3898" y="7693"/>
                    <a:pt x="4496" y="7693"/>
                  </a:cubicBezTo>
                  <a:cubicBezTo>
                    <a:pt x="5164" y="7693"/>
                    <a:pt x="5760" y="7557"/>
                    <a:pt x="6364" y="6981"/>
                  </a:cubicBezTo>
                  <a:cubicBezTo>
                    <a:pt x="7503" y="4608"/>
                    <a:pt x="7184" y="0"/>
                    <a:pt x="718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5" name="Google Shape;2695;p53"/>
            <p:cNvSpPr/>
            <p:nvPr/>
          </p:nvSpPr>
          <p:spPr>
            <a:xfrm>
              <a:off x="1654924" y="3949556"/>
              <a:ext cx="54209" cy="54949"/>
            </a:xfrm>
            <a:custGeom>
              <a:avLst/>
              <a:gdLst/>
              <a:ahLst/>
              <a:cxnLst/>
              <a:rect l="l" t="t" r="r" b="b"/>
              <a:pathLst>
                <a:path w="6440" h="6528" extrusionOk="0">
                  <a:moveTo>
                    <a:pt x="6152" y="1"/>
                  </a:moveTo>
                  <a:cubicBezTo>
                    <a:pt x="6152" y="1"/>
                    <a:pt x="2247" y="969"/>
                    <a:pt x="1119" y="2522"/>
                  </a:cubicBezTo>
                  <a:cubicBezTo>
                    <a:pt x="1" y="4066"/>
                    <a:pt x="1097" y="4747"/>
                    <a:pt x="1448" y="6481"/>
                  </a:cubicBezTo>
                  <a:cubicBezTo>
                    <a:pt x="1663" y="6456"/>
                    <a:pt x="1867" y="6447"/>
                    <a:pt x="2061" y="6447"/>
                  </a:cubicBezTo>
                  <a:cubicBezTo>
                    <a:pt x="2631" y="6447"/>
                    <a:pt x="3114" y="6527"/>
                    <a:pt x="3555" y="6527"/>
                  </a:cubicBezTo>
                  <a:cubicBezTo>
                    <a:pt x="4186" y="6527"/>
                    <a:pt x="4729" y="6363"/>
                    <a:pt x="5312" y="5566"/>
                  </a:cubicBezTo>
                  <a:cubicBezTo>
                    <a:pt x="6440" y="4012"/>
                    <a:pt x="6152" y="1"/>
                    <a:pt x="615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6" name="Google Shape;2696;p53"/>
            <p:cNvSpPr/>
            <p:nvPr/>
          </p:nvSpPr>
          <p:spPr>
            <a:xfrm>
              <a:off x="1522446" y="3995011"/>
              <a:ext cx="18998" cy="16860"/>
            </a:xfrm>
            <a:custGeom>
              <a:avLst/>
              <a:gdLst/>
              <a:ahLst/>
              <a:cxnLst/>
              <a:rect l="l" t="t" r="r" b="b"/>
              <a:pathLst>
                <a:path w="2257" h="2003" extrusionOk="0">
                  <a:moveTo>
                    <a:pt x="1129" y="0"/>
                  </a:moveTo>
                  <a:cubicBezTo>
                    <a:pt x="710" y="0"/>
                    <a:pt x="318" y="268"/>
                    <a:pt x="181" y="688"/>
                  </a:cubicBezTo>
                  <a:cubicBezTo>
                    <a:pt x="0" y="1220"/>
                    <a:pt x="298" y="1783"/>
                    <a:pt x="819" y="1954"/>
                  </a:cubicBezTo>
                  <a:cubicBezTo>
                    <a:pt x="923" y="1987"/>
                    <a:pt x="1028" y="2003"/>
                    <a:pt x="1132" y="2003"/>
                  </a:cubicBezTo>
                  <a:cubicBezTo>
                    <a:pt x="1557" y="2003"/>
                    <a:pt x="1949" y="1735"/>
                    <a:pt x="2086" y="1315"/>
                  </a:cubicBezTo>
                  <a:cubicBezTo>
                    <a:pt x="2256" y="783"/>
                    <a:pt x="1968" y="220"/>
                    <a:pt x="1436" y="49"/>
                  </a:cubicBezTo>
                  <a:cubicBezTo>
                    <a:pt x="1334" y="16"/>
                    <a:pt x="1231" y="0"/>
                    <a:pt x="112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53"/>
            <p:cNvSpPr/>
            <p:nvPr/>
          </p:nvSpPr>
          <p:spPr>
            <a:xfrm>
              <a:off x="1527278" y="3999246"/>
              <a:ext cx="9327" cy="8392"/>
            </a:xfrm>
            <a:custGeom>
              <a:avLst/>
              <a:gdLst/>
              <a:ahLst/>
              <a:cxnLst/>
              <a:rect l="l" t="t" r="r" b="b"/>
              <a:pathLst>
                <a:path w="1108" h="997" extrusionOk="0">
                  <a:moveTo>
                    <a:pt x="561" y="1"/>
                  </a:moveTo>
                  <a:cubicBezTo>
                    <a:pt x="349" y="1"/>
                    <a:pt x="155" y="138"/>
                    <a:pt x="86" y="344"/>
                  </a:cubicBezTo>
                  <a:cubicBezTo>
                    <a:pt x="1" y="599"/>
                    <a:pt x="139" y="887"/>
                    <a:pt x="405" y="972"/>
                  </a:cubicBezTo>
                  <a:cubicBezTo>
                    <a:pt x="454" y="989"/>
                    <a:pt x="504" y="996"/>
                    <a:pt x="553" y="996"/>
                  </a:cubicBezTo>
                  <a:cubicBezTo>
                    <a:pt x="760" y="996"/>
                    <a:pt x="954" y="859"/>
                    <a:pt x="1022" y="653"/>
                  </a:cubicBezTo>
                  <a:cubicBezTo>
                    <a:pt x="1107" y="387"/>
                    <a:pt x="969" y="110"/>
                    <a:pt x="713" y="25"/>
                  </a:cubicBezTo>
                  <a:cubicBezTo>
                    <a:pt x="662" y="8"/>
                    <a:pt x="611" y="1"/>
                    <a:pt x="56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8" name="Google Shape;2698;p53"/>
            <p:cNvSpPr/>
            <p:nvPr/>
          </p:nvSpPr>
          <p:spPr>
            <a:xfrm>
              <a:off x="1510704" y="4031469"/>
              <a:ext cx="18914" cy="16869"/>
            </a:xfrm>
            <a:custGeom>
              <a:avLst/>
              <a:gdLst/>
              <a:ahLst/>
              <a:cxnLst/>
              <a:rect l="l" t="t" r="r" b="b"/>
              <a:pathLst>
                <a:path w="2247" h="2004" extrusionOk="0">
                  <a:moveTo>
                    <a:pt x="1126" y="0"/>
                  </a:moveTo>
                  <a:cubicBezTo>
                    <a:pt x="701" y="0"/>
                    <a:pt x="308" y="270"/>
                    <a:pt x="171" y="699"/>
                  </a:cubicBezTo>
                  <a:cubicBezTo>
                    <a:pt x="1" y="1220"/>
                    <a:pt x="288" y="1784"/>
                    <a:pt x="809" y="1954"/>
                  </a:cubicBezTo>
                  <a:cubicBezTo>
                    <a:pt x="913" y="1988"/>
                    <a:pt x="1018" y="2003"/>
                    <a:pt x="1121" y="2003"/>
                  </a:cubicBezTo>
                  <a:cubicBezTo>
                    <a:pt x="1547" y="2003"/>
                    <a:pt x="1939" y="1735"/>
                    <a:pt x="2076" y="1316"/>
                  </a:cubicBezTo>
                  <a:cubicBezTo>
                    <a:pt x="2246" y="784"/>
                    <a:pt x="1959" y="219"/>
                    <a:pt x="1438" y="49"/>
                  </a:cubicBezTo>
                  <a:cubicBezTo>
                    <a:pt x="1334" y="16"/>
                    <a:pt x="1229" y="0"/>
                    <a:pt x="1126"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9" name="Google Shape;2699;p53"/>
            <p:cNvSpPr/>
            <p:nvPr/>
          </p:nvSpPr>
          <p:spPr>
            <a:xfrm>
              <a:off x="1515460" y="4035787"/>
              <a:ext cx="9402" cy="8308"/>
            </a:xfrm>
            <a:custGeom>
              <a:avLst/>
              <a:gdLst/>
              <a:ahLst/>
              <a:cxnLst/>
              <a:rect l="l" t="t" r="r" b="b"/>
              <a:pathLst>
                <a:path w="1117" h="987" extrusionOk="0">
                  <a:moveTo>
                    <a:pt x="558" y="1"/>
                  </a:moveTo>
                  <a:cubicBezTo>
                    <a:pt x="351" y="1"/>
                    <a:pt x="153" y="130"/>
                    <a:pt x="85" y="335"/>
                  </a:cubicBezTo>
                  <a:cubicBezTo>
                    <a:pt x="0" y="600"/>
                    <a:pt x="149" y="877"/>
                    <a:pt x="404" y="962"/>
                  </a:cubicBezTo>
                  <a:cubicBezTo>
                    <a:pt x="455" y="978"/>
                    <a:pt x="507" y="986"/>
                    <a:pt x="557" y="986"/>
                  </a:cubicBezTo>
                  <a:cubicBezTo>
                    <a:pt x="769" y="986"/>
                    <a:pt x="963" y="849"/>
                    <a:pt x="1032" y="643"/>
                  </a:cubicBezTo>
                  <a:cubicBezTo>
                    <a:pt x="1117" y="387"/>
                    <a:pt x="968" y="100"/>
                    <a:pt x="713" y="26"/>
                  </a:cubicBezTo>
                  <a:cubicBezTo>
                    <a:pt x="662" y="9"/>
                    <a:pt x="609" y="1"/>
                    <a:pt x="55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0" name="Google Shape;2700;p53"/>
            <p:cNvSpPr/>
            <p:nvPr/>
          </p:nvSpPr>
          <p:spPr>
            <a:xfrm>
              <a:off x="1540536" y="4123962"/>
              <a:ext cx="19183" cy="16886"/>
            </a:xfrm>
            <a:custGeom>
              <a:avLst/>
              <a:gdLst/>
              <a:ahLst/>
              <a:cxnLst/>
              <a:rect l="l" t="t" r="r" b="b"/>
              <a:pathLst>
                <a:path w="2279" h="2006" extrusionOk="0">
                  <a:moveTo>
                    <a:pt x="1150" y="0"/>
                  </a:moveTo>
                  <a:cubicBezTo>
                    <a:pt x="839" y="0"/>
                    <a:pt x="530" y="146"/>
                    <a:pt x="330" y="416"/>
                  </a:cubicBezTo>
                  <a:cubicBezTo>
                    <a:pt x="1" y="863"/>
                    <a:pt x="107" y="1491"/>
                    <a:pt x="554" y="1810"/>
                  </a:cubicBezTo>
                  <a:cubicBezTo>
                    <a:pt x="733" y="1942"/>
                    <a:pt x="940" y="2006"/>
                    <a:pt x="1146" y="2006"/>
                  </a:cubicBezTo>
                  <a:cubicBezTo>
                    <a:pt x="1455" y="2006"/>
                    <a:pt x="1760" y="1861"/>
                    <a:pt x="1959" y="1587"/>
                  </a:cubicBezTo>
                  <a:cubicBezTo>
                    <a:pt x="2278" y="1140"/>
                    <a:pt x="2182" y="512"/>
                    <a:pt x="1735" y="192"/>
                  </a:cubicBezTo>
                  <a:cubicBezTo>
                    <a:pt x="1558" y="62"/>
                    <a:pt x="1354" y="0"/>
                    <a:pt x="115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1" name="Google Shape;2701;p53"/>
            <p:cNvSpPr/>
            <p:nvPr/>
          </p:nvSpPr>
          <p:spPr>
            <a:xfrm>
              <a:off x="1545460" y="4128230"/>
              <a:ext cx="9419" cy="8342"/>
            </a:xfrm>
            <a:custGeom>
              <a:avLst/>
              <a:gdLst/>
              <a:ahLst/>
              <a:cxnLst/>
              <a:rect l="l" t="t" r="r" b="b"/>
              <a:pathLst>
                <a:path w="1119" h="991" extrusionOk="0">
                  <a:moveTo>
                    <a:pt x="558" y="0"/>
                  </a:moveTo>
                  <a:cubicBezTo>
                    <a:pt x="405" y="0"/>
                    <a:pt x="256" y="73"/>
                    <a:pt x="161" y="207"/>
                  </a:cubicBezTo>
                  <a:cubicBezTo>
                    <a:pt x="1" y="430"/>
                    <a:pt x="43" y="739"/>
                    <a:pt x="267" y="899"/>
                  </a:cubicBezTo>
                  <a:cubicBezTo>
                    <a:pt x="354" y="961"/>
                    <a:pt x="454" y="991"/>
                    <a:pt x="553" y="991"/>
                  </a:cubicBezTo>
                  <a:cubicBezTo>
                    <a:pt x="709" y="991"/>
                    <a:pt x="861" y="918"/>
                    <a:pt x="958" y="782"/>
                  </a:cubicBezTo>
                  <a:cubicBezTo>
                    <a:pt x="1118" y="569"/>
                    <a:pt x="1065" y="260"/>
                    <a:pt x="852" y="101"/>
                  </a:cubicBezTo>
                  <a:cubicBezTo>
                    <a:pt x="763" y="33"/>
                    <a:pt x="660" y="0"/>
                    <a:pt x="558"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53"/>
            <p:cNvSpPr/>
            <p:nvPr/>
          </p:nvSpPr>
          <p:spPr>
            <a:xfrm>
              <a:off x="1571623" y="4146446"/>
              <a:ext cx="19175" cy="16894"/>
            </a:xfrm>
            <a:custGeom>
              <a:avLst/>
              <a:gdLst/>
              <a:ahLst/>
              <a:cxnLst/>
              <a:rect l="l" t="t" r="r" b="b"/>
              <a:pathLst>
                <a:path w="2278" h="2007" extrusionOk="0">
                  <a:moveTo>
                    <a:pt x="1139" y="0"/>
                  </a:moveTo>
                  <a:cubicBezTo>
                    <a:pt x="829" y="0"/>
                    <a:pt x="523" y="146"/>
                    <a:pt x="330" y="416"/>
                  </a:cubicBezTo>
                  <a:cubicBezTo>
                    <a:pt x="0" y="863"/>
                    <a:pt x="96" y="1491"/>
                    <a:pt x="543" y="1811"/>
                  </a:cubicBezTo>
                  <a:cubicBezTo>
                    <a:pt x="727" y="1943"/>
                    <a:pt x="938" y="2007"/>
                    <a:pt x="1146" y="2007"/>
                  </a:cubicBezTo>
                  <a:cubicBezTo>
                    <a:pt x="1455" y="2007"/>
                    <a:pt x="1757" y="1865"/>
                    <a:pt x="1948" y="1598"/>
                  </a:cubicBezTo>
                  <a:cubicBezTo>
                    <a:pt x="2277" y="1140"/>
                    <a:pt x="2171" y="512"/>
                    <a:pt x="1724" y="193"/>
                  </a:cubicBezTo>
                  <a:cubicBezTo>
                    <a:pt x="1547" y="62"/>
                    <a:pt x="1342" y="0"/>
                    <a:pt x="113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3" name="Google Shape;2703;p53"/>
            <p:cNvSpPr/>
            <p:nvPr/>
          </p:nvSpPr>
          <p:spPr>
            <a:xfrm>
              <a:off x="1576454" y="4150756"/>
              <a:ext cx="9503" cy="8308"/>
            </a:xfrm>
            <a:custGeom>
              <a:avLst/>
              <a:gdLst/>
              <a:ahLst/>
              <a:cxnLst/>
              <a:rect l="l" t="t" r="r" b="b"/>
              <a:pathLst>
                <a:path w="1129" h="987" extrusionOk="0">
                  <a:moveTo>
                    <a:pt x="556" y="0"/>
                  </a:moveTo>
                  <a:cubicBezTo>
                    <a:pt x="404" y="0"/>
                    <a:pt x="256" y="69"/>
                    <a:pt x="161" y="202"/>
                  </a:cubicBezTo>
                  <a:cubicBezTo>
                    <a:pt x="1" y="426"/>
                    <a:pt x="54" y="734"/>
                    <a:pt x="277" y="894"/>
                  </a:cubicBezTo>
                  <a:cubicBezTo>
                    <a:pt x="360" y="956"/>
                    <a:pt x="458" y="986"/>
                    <a:pt x="556" y="986"/>
                  </a:cubicBezTo>
                  <a:cubicBezTo>
                    <a:pt x="709" y="986"/>
                    <a:pt x="861" y="913"/>
                    <a:pt x="958" y="777"/>
                  </a:cubicBezTo>
                  <a:cubicBezTo>
                    <a:pt x="1129" y="564"/>
                    <a:pt x="1076" y="256"/>
                    <a:pt x="852" y="96"/>
                  </a:cubicBezTo>
                  <a:cubicBezTo>
                    <a:pt x="762" y="31"/>
                    <a:pt x="658" y="0"/>
                    <a:pt x="556"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4" name="Google Shape;2704;p53"/>
            <p:cNvSpPr/>
            <p:nvPr/>
          </p:nvSpPr>
          <p:spPr>
            <a:xfrm>
              <a:off x="1668814" y="4146505"/>
              <a:ext cx="19183" cy="16894"/>
            </a:xfrm>
            <a:custGeom>
              <a:avLst/>
              <a:gdLst/>
              <a:ahLst/>
              <a:cxnLst/>
              <a:rect l="l" t="t" r="r" b="b"/>
              <a:pathLst>
                <a:path w="2279" h="2007" extrusionOk="0">
                  <a:moveTo>
                    <a:pt x="1149" y="0"/>
                  </a:moveTo>
                  <a:cubicBezTo>
                    <a:pt x="942" y="0"/>
                    <a:pt x="734" y="64"/>
                    <a:pt x="554" y="196"/>
                  </a:cubicBezTo>
                  <a:cubicBezTo>
                    <a:pt x="107" y="515"/>
                    <a:pt x="1" y="1144"/>
                    <a:pt x="330" y="1591"/>
                  </a:cubicBezTo>
                  <a:cubicBezTo>
                    <a:pt x="530" y="1861"/>
                    <a:pt x="838" y="2007"/>
                    <a:pt x="1150" y="2007"/>
                  </a:cubicBezTo>
                  <a:cubicBezTo>
                    <a:pt x="1353" y="2007"/>
                    <a:pt x="1558" y="1944"/>
                    <a:pt x="1735" y="1814"/>
                  </a:cubicBezTo>
                  <a:cubicBezTo>
                    <a:pt x="2182" y="1484"/>
                    <a:pt x="2278" y="867"/>
                    <a:pt x="1959" y="409"/>
                  </a:cubicBezTo>
                  <a:cubicBezTo>
                    <a:pt x="1761" y="142"/>
                    <a:pt x="1457" y="0"/>
                    <a:pt x="114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5" name="Google Shape;2705;p53"/>
            <p:cNvSpPr/>
            <p:nvPr/>
          </p:nvSpPr>
          <p:spPr>
            <a:xfrm>
              <a:off x="1673738" y="4150781"/>
              <a:ext cx="9419" cy="8308"/>
            </a:xfrm>
            <a:custGeom>
              <a:avLst/>
              <a:gdLst/>
              <a:ahLst/>
              <a:cxnLst/>
              <a:rect l="l" t="t" r="r" b="b"/>
              <a:pathLst>
                <a:path w="1119" h="987" extrusionOk="0">
                  <a:moveTo>
                    <a:pt x="554" y="1"/>
                  </a:moveTo>
                  <a:cubicBezTo>
                    <a:pt x="454" y="1"/>
                    <a:pt x="354" y="30"/>
                    <a:pt x="267" y="93"/>
                  </a:cubicBezTo>
                  <a:cubicBezTo>
                    <a:pt x="43" y="253"/>
                    <a:pt x="1" y="561"/>
                    <a:pt x="161" y="785"/>
                  </a:cubicBezTo>
                  <a:cubicBezTo>
                    <a:pt x="256" y="918"/>
                    <a:pt x="404" y="987"/>
                    <a:pt x="556" y="987"/>
                  </a:cubicBezTo>
                  <a:cubicBezTo>
                    <a:pt x="658" y="987"/>
                    <a:pt x="762" y="955"/>
                    <a:pt x="852" y="891"/>
                  </a:cubicBezTo>
                  <a:cubicBezTo>
                    <a:pt x="1065" y="731"/>
                    <a:pt x="1119" y="423"/>
                    <a:pt x="958" y="210"/>
                  </a:cubicBezTo>
                  <a:cubicBezTo>
                    <a:pt x="861" y="74"/>
                    <a:pt x="709" y="1"/>
                    <a:pt x="55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6" name="Google Shape;2706;p53"/>
            <p:cNvSpPr/>
            <p:nvPr/>
          </p:nvSpPr>
          <p:spPr>
            <a:xfrm>
              <a:off x="1699808" y="4123912"/>
              <a:ext cx="19183" cy="16911"/>
            </a:xfrm>
            <a:custGeom>
              <a:avLst/>
              <a:gdLst/>
              <a:ahLst/>
              <a:cxnLst/>
              <a:rect l="l" t="t" r="r" b="b"/>
              <a:pathLst>
                <a:path w="2279" h="2009" extrusionOk="0">
                  <a:moveTo>
                    <a:pt x="1141" y="0"/>
                  </a:moveTo>
                  <a:cubicBezTo>
                    <a:pt x="938" y="0"/>
                    <a:pt x="732" y="61"/>
                    <a:pt x="554" y="188"/>
                  </a:cubicBezTo>
                  <a:cubicBezTo>
                    <a:pt x="107" y="518"/>
                    <a:pt x="1" y="1146"/>
                    <a:pt x="330" y="1593"/>
                  </a:cubicBezTo>
                  <a:cubicBezTo>
                    <a:pt x="523" y="1863"/>
                    <a:pt x="829" y="2009"/>
                    <a:pt x="1142" y="2009"/>
                  </a:cubicBezTo>
                  <a:cubicBezTo>
                    <a:pt x="1347" y="2009"/>
                    <a:pt x="1554" y="1947"/>
                    <a:pt x="1735" y="1816"/>
                  </a:cubicBezTo>
                  <a:cubicBezTo>
                    <a:pt x="2182" y="1487"/>
                    <a:pt x="2278" y="858"/>
                    <a:pt x="1948" y="411"/>
                  </a:cubicBezTo>
                  <a:cubicBezTo>
                    <a:pt x="1755" y="142"/>
                    <a:pt x="1451" y="0"/>
                    <a:pt x="114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7" name="Google Shape;2707;p53"/>
            <p:cNvSpPr/>
            <p:nvPr/>
          </p:nvSpPr>
          <p:spPr>
            <a:xfrm>
              <a:off x="1704648" y="4128205"/>
              <a:ext cx="9503" cy="8308"/>
            </a:xfrm>
            <a:custGeom>
              <a:avLst/>
              <a:gdLst/>
              <a:ahLst/>
              <a:cxnLst/>
              <a:rect l="l" t="t" r="r" b="b"/>
              <a:pathLst>
                <a:path w="1129" h="987" extrusionOk="0">
                  <a:moveTo>
                    <a:pt x="567" y="0"/>
                  </a:moveTo>
                  <a:cubicBezTo>
                    <a:pt x="467" y="0"/>
                    <a:pt x="365" y="30"/>
                    <a:pt x="277" y="93"/>
                  </a:cubicBezTo>
                  <a:cubicBezTo>
                    <a:pt x="53" y="253"/>
                    <a:pt x="1" y="561"/>
                    <a:pt x="171" y="785"/>
                  </a:cubicBezTo>
                  <a:cubicBezTo>
                    <a:pt x="266" y="918"/>
                    <a:pt x="414" y="987"/>
                    <a:pt x="564" y="987"/>
                  </a:cubicBezTo>
                  <a:cubicBezTo>
                    <a:pt x="665" y="987"/>
                    <a:pt x="766" y="956"/>
                    <a:pt x="852" y="891"/>
                  </a:cubicBezTo>
                  <a:cubicBezTo>
                    <a:pt x="1075" y="731"/>
                    <a:pt x="1129" y="423"/>
                    <a:pt x="969" y="199"/>
                  </a:cubicBezTo>
                  <a:cubicBezTo>
                    <a:pt x="872" y="70"/>
                    <a:pt x="721" y="0"/>
                    <a:pt x="56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53"/>
            <p:cNvSpPr/>
            <p:nvPr/>
          </p:nvSpPr>
          <p:spPr>
            <a:xfrm>
              <a:off x="1729994" y="4031469"/>
              <a:ext cx="18998" cy="16902"/>
            </a:xfrm>
            <a:custGeom>
              <a:avLst/>
              <a:gdLst/>
              <a:ahLst/>
              <a:cxnLst/>
              <a:rect l="l" t="t" r="r" b="b"/>
              <a:pathLst>
                <a:path w="2257" h="2008" extrusionOk="0">
                  <a:moveTo>
                    <a:pt x="1132" y="0"/>
                  </a:moveTo>
                  <a:cubicBezTo>
                    <a:pt x="1029" y="0"/>
                    <a:pt x="924" y="16"/>
                    <a:pt x="821" y="49"/>
                  </a:cubicBezTo>
                  <a:cubicBezTo>
                    <a:pt x="289" y="219"/>
                    <a:pt x="1" y="784"/>
                    <a:pt x="171" y="1316"/>
                  </a:cubicBezTo>
                  <a:cubicBezTo>
                    <a:pt x="316" y="1733"/>
                    <a:pt x="707" y="2007"/>
                    <a:pt x="1124" y="2007"/>
                  </a:cubicBezTo>
                  <a:cubicBezTo>
                    <a:pt x="1228" y="2007"/>
                    <a:pt x="1334" y="1990"/>
                    <a:pt x="1438" y="1954"/>
                  </a:cubicBezTo>
                  <a:cubicBezTo>
                    <a:pt x="1970" y="1784"/>
                    <a:pt x="2257" y="1220"/>
                    <a:pt x="2087" y="699"/>
                  </a:cubicBezTo>
                  <a:cubicBezTo>
                    <a:pt x="1949" y="270"/>
                    <a:pt x="1557" y="0"/>
                    <a:pt x="1132"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9" name="Google Shape;2709;p53"/>
            <p:cNvSpPr/>
            <p:nvPr/>
          </p:nvSpPr>
          <p:spPr>
            <a:xfrm>
              <a:off x="1734834" y="4035787"/>
              <a:ext cx="9327" cy="8308"/>
            </a:xfrm>
            <a:custGeom>
              <a:avLst/>
              <a:gdLst/>
              <a:ahLst/>
              <a:cxnLst/>
              <a:rect l="l" t="t" r="r" b="b"/>
              <a:pathLst>
                <a:path w="1108" h="987" extrusionOk="0">
                  <a:moveTo>
                    <a:pt x="559" y="1"/>
                  </a:moveTo>
                  <a:cubicBezTo>
                    <a:pt x="508" y="1"/>
                    <a:pt x="456" y="9"/>
                    <a:pt x="405" y="26"/>
                  </a:cubicBezTo>
                  <a:cubicBezTo>
                    <a:pt x="139" y="111"/>
                    <a:pt x="0" y="387"/>
                    <a:pt x="86" y="643"/>
                  </a:cubicBezTo>
                  <a:cubicBezTo>
                    <a:pt x="154" y="849"/>
                    <a:pt x="348" y="986"/>
                    <a:pt x="555" y="986"/>
                  </a:cubicBezTo>
                  <a:cubicBezTo>
                    <a:pt x="604" y="986"/>
                    <a:pt x="654" y="978"/>
                    <a:pt x="703" y="962"/>
                  </a:cubicBezTo>
                  <a:cubicBezTo>
                    <a:pt x="969" y="877"/>
                    <a:pt x="1107" y="600"/>
                    <a:pt x="1022" y="335"/>
                  </a:cubicBezTo>
                  <a:cubicBezTo>
                    <a:pt x="954" y="130"/>
                    <a:pt x="763" y="1"/>
                    <a:pt x="55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0" name="Google Shape;2710;p53"/>
            <p:cNvSpPr/>
            <p:nvPr/>
          </p:nvSpPr>
          <p:spPr>
            <a:xfrm>
              <a:off x="1718175" y="3995011"/>
              <a:ext cx="18906" cy="16953"/>
            </a:xfrm>
            <a:custGeom>
              <a:avLst/>
              <a:gdLst/>
              <a:ahLst/>
              <a:cxnLst/>
              <a:rect l="l" t="t" r="r" b="b"/>
              <a:pathLst>
                <a:path w="2246" h="2014" extrusionOk="0">
                  <a:moveTo>
                    <a:pt x="1121" y="0"/>
                  </a:moveTo>
                  <a:cubicBezTo>
                    <a:pt x="1018" y="0"/>
                    <a:pt x="913" y="16"/>
                    <a:pt x="809" y="49"/>
                  </a:cubicBezTo>
                  <a:cubicBezTo>
                    <a:pt x="288" y="220"/>
                    <a:pt x="0" y="794"/>
                    <a:pt x="170" y="1315"/>
                  </a:cubicBezTo>
                  <a:cubicBezTo>
                    <a:pt x="307" y="1744"/>
                    <a:pt x="700" y="2014"/>
                    <a:pt x="1120" y="2014"/>
                  </a:cubicBezTo>
                  <a:cubicBezTo>
                    <a:pt x="1221" y="2014"/>
                    <a:pt x="1325" y="1998"/>
                    <a:pt x="1426" y="1965"/>
                  </a:cubicBezTo>
                  <a:cubicBezTo>
                    <a:pt x="1958" y="1783"/>
                    <a:pt x="2246" y="1220"/>
                    <a:pt x="2076" y="698"/>
                  </a:cubicBezTo>
                  <a:cubicBezTo>
                    <a:pt x="1939" y="270"/>
                    <a:pt x="1546" y="0"/>
                    <a:pt x="112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1" name="Google Shape;2711;p53"/>
            <p:cNvSpPr/>
            <p:nvPr/>
          </p:nvSpPr>
          <p:spPr>
            <a:xfrm>
              <a:off x="1722923" y="3999330"/>
              <a:ext cx="9327" cy="8316"/>
            </a:xfrm>
            <a:custGeom>
              <a:avLst/>
              <a:gdLst/>
              <a:ahLst/>
              <a:cxnLst/>
              <a:rect l="l" t="t" r="r" b="b"/>
              <a:pathLst>
                <a:path w="1108" h="988" extrusionOk="0">
                  <a:moveTo>
                    <a:pt x="559" y="1"/>
                  </a:moveTo>
                  <a:cubicBezTo>
                    <a:pt x="508" y="1"/>
                    <a:pt x="456" y="9"/>
                    <a:pt x="405" y="26"/>
                  </a:cubicBezTo>
                  <a:cubicBezTo>
                    <a:pt x="149" y="111"/>
                    <a:pt x="0" y="388"/>
                    <a:pt x="86" y="643"/>
                  </a:cubicBezTo>
                  <a:cubicBezTo>
                    <a:pt x="154" y="856"/>
                    <a:pt x="345" y="987"/>
                    <a:pt x="555" y="987"/>
                  </a:cubicBezTo>
                  <a:cubicBezTo>
                    <a:pt x="607" y="987"/>
                    <a:pt x="660" y="979"/>
                    <a:pt x="713" y="962"/>
                  </a:cubicBezTo>
                  <a:cubicBezTo>
                    <a:pt x="968" y="877"/>
                    <a:pt x="1107" y="600"/>
                    <a:pt x="1022" y="345"/>
                  </a:cubicBezTo>
                  <a:cubicBezTo>
                    <a:pt x="962" y="132"/>
                    <a:pt x="766" y="1"/>
                    <a:pt x="55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2" name="Google Shape;2712;p53"/>
            <p:cNvSpPr/>
            <p:nvPr/>
          </p:nvSpPr>
          <p:spPr>
            <a:xfrm>
              <a:off x="1640513" y="3937822"/>
              <a:ext cx="16928" cy="16936"/>
            </a:xfrm>
            <a:custGeom>
              <a:avLst/>
              <a:gdLst/>
              <a:ahLst/>
              <a:cxnLst/>
              <a:rect l="l" t="t" r="r" b="b"/>
              <a:pathLst>
                <a:path w="2011" h="2012" extrusionOk="0">
                  <a:moveTo>
                    <a:pt x="1011" y="0"/>
                  </a:moveTo>
                  <a:cubicBezTo>
                    <a:pt x="457" y="0"/>
                    <a:pt x="0" y="447"/>
                    <a:pt x="0" y="1000"/>
                  </a:cubicBezTo>
                  <a:cubicBezTo>
                    <a:pt x="0" y="1554"/>
                    <a:pt x="457" y="2012"/>
                    <a:pt x="1011" y="2012"/>
                  </a:cubicBezTo>
                  <a:cubicBezTo>
                    <a:pt x="1564" y="2012"/>
                    <a:pt x="2011" y="1554"/>
                    <a:pt x="2011" y="1000"/>
                  </a:cubicBezTo>
                  <a:cubicBezTo>
                    <a:pt x="2011" y="447"/>
                    <a:pt x="1564" y="0"/>
                    <a:pt x="101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3" name="Google Shape;2713;p53"/>
            <p:cNvSpPr/>
            <p:nvPr/>
          </p:nvSpPr>
          <p:spPr>
            <a:xfrm>
              <a:off x="1644806" y="3942115"/>
              <a:ext cx="8342" cy="8350"/>
            </a:xfrm>
            <a:custGeom>
              <a:avLst/>
              <a:gdLst/>
              <a:ahLst/>
              <a:cxnLst/>
              <a:rect l="l" t="t" r="r" b="b"/>
              <a:pathLst>
                <a:path w="991" h="992" extrusionOk="0">
                  <a:moveTo>
                    <a:pt x="501" y="1"/>
                  </a:moveTo>
                  <a:cubicBezTo>
                    <a:pt x="224" y="1"/>
                    <a:pt x="1" y="225"/>
                    <a:pt x="1" y="490"/>
                  </a:cubicBezTo>
                  <a:cubicBezTo>
                    <a:pt x="1" y="767"/>
                    <a:pt x="224" y="991"/>
                    <a:pt x="501" y="991"/>
                  </a:cubicBezTo>
                  <a:cubicBezTo>
                    <a:pt x="767" y="991"/>
                    <a:pt x="990" y="767"/>
                    <a:pt x="990" y="490"/>
                  </a:cubicBezTo>
                  <a:cubicBezTo>
                    <a:pt x="990" y="225"/>
                    <a:pt x="767" y="1"/>
                    <a:pt x="50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4" name="Google Shape;2714;p53"/>
            <p:cNvSpPr/>
            <p:nvPr/>
          </p:nvSpPr>
          <p:spPr>
            <a:xfrm>
              <a:off x="1602171" y="3937914"/>
              <a:ext cx="16936" cy="16843"/>
            </a:xfrm>
            <a:custGeom>
              <a:avLst/>
              <a:gdLst/>
              <a:ahLst/>
              <a:cxnLst/>
              <a:rect l="l" t="t" r="r" b="b"/>
              <a:pathLst>
                <a:path w="2012" h="2001" extrusionOk="0">
                  <a:moveTo>
                    <a:pt x="1011" y="0"/>
                  </a:moveTo>
                  <a:cubicBezTo>
                    <a:pt x="457" y="0"/>
                    <a:pt x="0" y="447"/>
                    <a:pt x="0" y="1001"/>
                  </a:cubicBezTo>
                  <a:cubicBezTo>
                    <a:pt x="0" y="1554"/>
                    <a:pt x="457" y="2001"/>
                    <a:pt x="1011" y="2001"/>
                  </a:cubicBezTo>
                  <a:cubicBezTo>
                    <a:pt x="1564" y="2001"/>
                    <a:pt x="2011" y="1554"/>
                    <a:pt x="2011" y="1001"/>
                  </a:cubicBezTo>
                  <a:cubicBezTo>
                    <a:pt x="2011" y="447"/>
                    <a:pt x="1564" y="0"/>
                    <a:pt x="101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5" name="Google Shape;2715;p53"/>
            <p:cNvSpPr/>
            <p:nvPr/>
          </p:nvSpPr>
          <p:spPr>
            <a:xfrm>
              <a:off x="1606472" y="3942207"/>
              <a:ext cx="8333" cy="8258"/>
            </a:xfrm>
            <a:custGeom>
              <a:avLst/>
              <a:gdLst/>
              <a:ahLst/>
              <a:cxnLst/>
              <a:rect l="l" t="t" r="r" b="b"/>
              <a:pathLst>
                <a:path w="990" h="981" extrusionOk="0">
                  <a:moveTo>
                    <a:pt x="500" y="1"/>
                  </a:moveTo>
                  <a:cubicBezTo>
                    <a:pt x="223" y="1"/>
                    <a:pt x="0" y="214"/>
                    <a:pt x="0" y="491"/>
                  </a:cubicBezTo>
                  <a:cubicBezTo>
                    <a:pt x="0" y="767"/>
                    <a:pt x="223" y="980"/>
                    <a:pt x="500" y="980"/>
                  </a:cubicBezTo>
                  <a:cubicBezTo>
                    <a:pt x="766" y="980"/>
                    <a:pt x="989" y="767"/>
                    <a:pt x="989" y="491"/>
                  </a:cubicBezTo>
                  <a:cubicBezTo>
                    <a:pt x="989" y="214"/>
                    <a:pt x="766" y="1"/>
                    <a:pt x="50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6" name="Google Shape;2716;p53"/>
            <p:cNvSpPr/>
            <p:nvPr/>
          </p:nvSpPr>
          <p:spPr>
            <a:xfrm>
              <a:off x="1594106" y="3837760"/>
              <a:ext cx="71397" cy="96035"/>
            </a:xfrm>
            <a:custGeom>
              <a:avLst/>
              <a:gdLst/>
              <a:ahLst/>
              <a:cxnLst/>
              <a:rect l="l" t="t" r="r" b="b"/>
              <a:pathLst>
                <a:path w="8482" h="11409" extrusionOk="0">
                  <a:moveTo>
                    <a:pt x="4236" y="1"/>
                  </a:moveTo>
                  <a:cubicBezTo>
                    <a:pt x="4236" y="1"/>
                    <a:pt x="1" y="4342"/>
                    <a:pt x="1" y="7481"/>
                  </a:cubicBezTo>
                  <a:cubicBezTo>
                    <a:pt x="1" y="10621"/>
                    <a:pt x="4236" y="11409"/>
                    <a:pt x="4236" y="11409"/>
                  </a:cubicBezTo>
                  <a:cubicBezTo>
                    <a:pt x="4236" y="11409"/>
                    <a:pt x="8482" y="10621"/>
                    <a:pt x="8482" y="7481"/>
                  </a:cubicBezTo>
                  <a:cubicBezTo>
                    <a:pt x="8482" y="4342"/>
                    <a:pt x="4236" y="1"/>
                    <a:pt x="423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7" name="Google Shape;2717;p53"/>
            <p:cNvSpPr/>
            <p:nvPr/>
          </p:nvSpPr>
          <p:spPr>
            <a:xfrm>
              <a:off x="1603963" y="3853350"/>
              <a:ext cx="51692" cy="43182"/>
            </a:xfrm>
            <a:custGeom>
              <a:avLst/>
              <a:gdLst/>
              <a:ahLst/>
              <a:cxnLst/>
              <a:rect l="l" t="t" r="r" b="b"/>
              <a:pathLst>
                <a:path w="6141" h="5130" extrusionOk="0">
                  <a:moveTo>
                    <a:pt x="3065" y="0"/>
                  </a:moveTo>
                  <a:lnTo>
                    <a:pt x="2767" y="320"/>
                  </a:lnTo>
                  <a:lnTo>
                    <a:pt x="2586" y="521"/>
                  </a:lnTo>
                  <a:cubicBezTo>
                    <a:pt x="2490" y="639"/>
                    <a:pt x="2394" y="745"/>
                    <a:pt x="2299" y="862"/>
                  </a:cubicBezTo>
                  <a:cubicBezTo>
                    <a:pt x="2117" y="1086"/>
                    <a:pt x="1947" y="1309"/>
                    <a:pt x="1777" y="1533"/>
                  </a:cubicBezTo>
                  <a:cubicBezTo>
                    <a:pt x="1447" y="1990"/>
                    <a:pt x="1149" y="2427"/>
                    <a:pt x="904" y="2862"/>
                  </a:cubicBezTo>
                  <a:cubicBezTo>
                    <a:pt x="415" y="3714"/>
                    <a:pt x="107" y="4512"/>
                    <a:pt x="0" y="5130"/>
                  </a:cubicBezTo>
                  <a:cubicBezTo>
                    <a:pt x="244" y="4555"/>
                    <a:pt x="660" y="3842"/>
                    <a:pt x="1213" y="3044"/>
                  </a:cubicBezTo>
                  <a:cubicBezTo>
                    <a:pt x="1479" y="2650"/>
                    <a:pt x="1798" y="2235"/>
                    <a:pt x="2139" y="1809"/>
                  </a:cubicBezTo>
                  <a:cubicBezTo>
                    <a:pt x="2309" y="1597"/>
                    <a:pt x="2490" y="1384"/>
                    <a:pt x="2671" y="1171"/>
                  </a:cubicBezTo>
                  <a:cubicBezTo>
                    <a:pt x="2767" y="1064"/>
                    <a:pt x="2862" y="958"/>
                    <a:pt x="2959" y="841"/>
                  </a:cubicBezTo>
                  <a:lnTo>
                    <a:pt x="3065" y="713"/>
                  </a:lnTo>
                  <a:lnTo>
                    <a:pt x="3182" y="841"/>
                  </a:lnTo>
                  <a:cubicBezTo>
                    <a:pt x="3278" y="958"/>
                    <a:pt x="3373" y="1064"/>
                    <a:pt x="3469" y="1171"/>
                  </a:cubicBezTo>
                  <a:cubicBezTo>
                    <a:pt x="3650" y="1384"/>
                    <a:pt x="3831" y="1597"/>
                    <a:pt x="4001" y="1809"/>
                  </a:cubicBezTo>
                  <a:cubicBezTo>
                    <a:pt x="4342" y="2235"/>
                    <a:pt x="4650" y="2650"/>
                    <a:pt x="4927" y="3044"/>
                  </a:cubicBezTo>
                  <a:cubicBezTo>
                    <a:pt x="5480" y="3842"/>
                    <a:pt x="5885" y="4555"/>
                    <a:pt x="6140" y="5130"/>
                  </a:cubicBezTo>
                  <a:cubicBezTo>
                    <a:pt x="6034" y="4512"/>
                    <a:pt x="5725" y="3714"/>
                    <a:pt x="5236" y="2862"/>
                  </a:cubicBezTo>
                  <a:cubicBezTo>
                    <a:pt x="4981" y="2427"/>
                    <a:pt x="4693" y="1990"/>
                    <a:pt x="4363" y="1533"/>
                  </a:cubicBezTo>
                  <a:cubicBezTo>
                    <a:pt x="4193" y="1309"/>
                    <a:pt x="4023" y="1086"/>
                    <a:pt x="3831" y="862"/>
                  </a:cubicBezTo>
                  <a:cubicBezTo>
                    <a:pt x="3746" y="745"/>
                    <a:pt x="3650" y="639"/>
                    <a:pt x="3555" y="521"/>
                  </a:cubicBezTo>
                  <a:lnTo>
                    <a:pt x="3373" y="320"/>
                  </a:lnTo>
                  <a:lnTo>
                    <a:pt x="3065" y="0"/>
                  </a:ln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8" name="Google Shape;2718;p53"/>
            <p:cNvSpPr/>
            <p:nvPr/>
          </p:nvSpPr>
          <p:spPr>
            <a:xfrm>
              <a:off x="1607541" y="3872879"/>
              <a:ext cx="44444" cy="60917"/>
            </a:xfrm>
            <a:custGeom>
              <a:avLst/>
              <a:gdLst/>
              <a:ahLst/>
              <a:cxnLst/>
              <a:rect l="l" t="t" r="r" b="b"/>
              <a:pathLst>
                <a:path w="5280" h="7237" extrusionOk="0">
                  <a:moveTo>
                    <a:pt x="2640" y="0"/>
                  </a:moveTo>
                  <a:cubicBezTo>
                    <a:pt x="2640" y="0"/>
                    <a:pt x="1" y="2841"/>
                    <a:pt x="1" y="4799"/>
                  </a:cubicBezTo>
                  <a:cubicBezTo>
                    <a:pt x="1" y="6747"/>
                    <a:pt x="2640" y="7237"/>
                    <a:pt x="2640" y="7237"/>
                  </a:cubicBezTo>
                  <a:cubicBezTo>
                    <a:pt x="2640" y="7237"/>
                    <a:pt x="5279" y="6747"/>
                    <a:pt x="5279" y="4799"/>
                  </a:cubicBezTo>
                  <a:cubicBezTo>
                    <a:pt x="5279" y="2841"/>
                    <a:pt x="2640" y="0"/>
                    <a:pt x="2640"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9" name="Google Shape;2719;p53"/>
            <p:cNvSpPr/>
            <p:nvPr/>
          </p:nvSpPr>
          <p:spPr>
            <a:xfrm>
              <a:off x="1598669" y="3899395"/>
              <a:ext cx="6279" cy="6279"/>
            </a:xfrm>
            <a:custGeom>
              <a:avLst/>
              <a:gdLst/>
              <a:ahLst/>
              <a:cxnLst/>
              <a:rect l="l" t="t" r="r" b="b"/>
              <a:pathLst>
                <a:path w="746" h="746" extrusionOk="0">
                  <a:moveTo>
                    <a:pt x="374" y="0"/>
                  </a:moveTo>
                  <a:cubicBezTo>
                    <a:pt x="171" y="0"/>
                    <a:pt x="1" y="170"/>
                    <a:pt x="1" y="372"/>
                  </a:cubicBezTo>
                  <a:cubicBezTo>
                    <a:pt x="1" y="575"/>
                    <a:pt x="171" y="745"/>
                    <a:pt x="374" y="745"/>
                  </a:cubicBezTo>
                  <a:cubicBezTo>
                    <a:pt x="575" y="745"/>
                    <a:pt x="746" y="575"/>
                    <a:pt x="746" y="372"/>
                  </a:cubicBezTo>
                  <a:cubicBezTo>
                    <a:pt x="746" y="170"/>
                    <a:pt x="575" y="0"/>
                    <a:pt x="37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0" name="Google Shape;2720;p53"/>
            <p:cNvSpPr/>
            <p:nvPr/>
          </p:nvSpPr>
          <p:spPr>
            <a:xfrm>
              <a:off x="1654663" y="3899395"/>
              <a:ext cx="6279" cy="6279"/>
            </a:xfrm>
            <a:custGeom>
              <a:avLst/>
              <a:gdLst/>
              <a:ahLst/>
              <a:cxnLst/>
              <a:rect l="l" t="t" r="r" b="b"/>
              <a:pathLst>
                <a:path w="746" h="746" extrusionOk="0">
                  <a:moveTo>
                    <a:pt x="372" y="0"/>
                  </a:moveTo>
                  <a:cubicBezTo>
                    <a:pt x="160" y="0"/>
                    <a:pt x="0" y="170"/>
                    <a:pt x="0" y="372"/>
                  </a:cubicBezTo>
                  <a:cubicBezTo>
                    <a:pt x="0" y="575"/>
                    <a:pt x="160" y="745"/>
                    <a:pt x="372" y="745"/>
                  </a:cubicBezTo>
                  <a:cubicBezTo>
                    <a:pt x="575" y="745"/>
                    <a:pt x="745" y="575"/>
                    <a:pt x="745" y="372"/>
                  </a:cubicBezTo>
                  <a:cubicBezTo>
                    <a:pt x="745" y="170"/>
                    <a:pt x="575" y="0"/>
                    <a:pt x="37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1" name="Google Shape;2721;p53"/>
            <p:cNvSpPr/>
            <p:nvPr/>
          </p:nvSpPr>
          <p:spPr>
            <a:xfrm>
              <a:off x="1612289" y="3885775"/>
              <a:ext cx="35034" cy="48022"/>
            </a:xfrm>
            <a:custGeom>
              <a:avLst/>
              <a:gdLst/>
              <a:ahLst/>
              <a:cxnLst/>
              <a:rect l="l" t="t" r="r" b="b"/>
              <a:pathLst>
                <a:path w="4162" h="5705" extrusionOk="0">
                  <a:moveTo>
                    <a:pt x="2076" y="1"/>
                  </a:moveTo>
                  <a:cubicBezTo>
                    <a:pt x="2076" y="1"/>
                    <a:pt x="0" y="2246"/>
                    <a:pt x="0" y="3778"/>
                  </a:cubicBezTo>
                  <a:cubicBezTo>
                    <a:pt x="0" y="5322"/>
                    <a:pt x="2076" y="5705"/>
                    <a:pt x="2076" y="5705"/>
                  </a:cubicBezTo>
                  <a:cubicBezTo>
                    <a:pt x="2076" y="5705"/>
                    <a:pt x="4162" y="5322"/>
                    <a:pt x="4162" y="3778"/>
                  </a:cubicBezTo>
                  <a:cubicBezTo>
                    <a:pt x="4162" y="2246"/>
                    <a:pt x="2076" y="1"/>
                    <a:pt x="207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2" name="Google Shape;2722;p53"/>
            <p:cNvSpPr/>
            <p:nvPr/>
          </p:nvSpPr>
          <p:spPr>
            <a:xfrm>
              <a:off x="1616767" y="3898140"/>
              <a:ext cx="26077" cy="35657"/>
            </a:xfrm>
            <a:custGeom>
              <a:avLst/>
              <a:gdLst/>
              <a:ahLst/>
              <a:cxnLst/>
              <a:rect l="l" t="t" r="r" b="b"/>
              <a:pathLst>
                <a:path w="3098" h="4236" extrusionOk="0">
                  <a:moveTo>
                    <a:pt x="1544" y="0"/>
                  </a:moveTo>
                  <a:cubicBezTo>
                    <a:pt x="1544" y="0"/>
                    <a:pt x="0" y="1671"/>
                    <a:pt x="0" y="2810"/>
                  </a:cubicBezTo>
                  <a:cubicBezTo>
                    <a:pt x="0" y="3948"/>
                    <a:pt x="1544" y="4236"/>
                    <a:pt x="1544" y="4236"/>
                  </a:cubicBezTo>
                  <a:cubicBezTo>
                    <a:pt x="1544" y="4236"/>
                    <a:pt x="3098" y="3948"/>
                    <a:pt x="3098" y="2810"/>
                  </a:cubicBezTo>
                  <a:cubicBezTo>
                    <a:pt x="3098" y="1671"/>
                    <a:pt x="1544" y="0"/>
                    <a:pt x="1544"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3" name="Google Shape;2723;p53"/>
            <p:cNvSpPr/>
            <p:nvPr/>
          </p:nvSpPr>
          <p:spPr>
            <a:xfrm>
              <a:off x="1625100" y="3910051"/>
              <a:ext cx="9411" cy="18636"/>
            </a:xfrm>
            <a:custGeom>
              <a:avLst/>
              <a:gdLst/>
              <a:ahLst/>
              <a:cxnLst/>
              <a:rect l="l" t="t" r="r" b="b"/>
              <a:pathLst>
                <a:path w="1118" h="2214" extrusionOk="0">
                  <a:moveTo>
                    <a:pt x="554" y="0"/>
                  </a:moveTo>
                  <a:cubicBezTo>
                    <a:pt x="235" y="181"/>
                    <a:pt x="1" y="607"/>
                    <a:pt x="1" y="1107"/>
                  </a:cubicBezTo>
                  <a:cubicBezTo>
                    <a:pt x="1" y="1607"/>
                    <a:pt x="235" y="2033"/>
                    <a:pt x="554" y="2214"/>
                  </a:cubicBezTo>
                  <a:cubicBezTo>
                    <a:pt x="883" y="2033"/>
                    <a:pt x="1118" y="1607"/>
                    <a:pt x="1118" y="1107"/>
                  </a:cubicBezTo>
                  <a:cubicBezTo>
                    <a:pt x="1118" y="607"/>
                    <a:pt x="883" y="181"/>
                    <a:pt x="55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4" name="Google Shape;2724;p53"/>
            <p:cNvSpPr/>
            <p:nvPr/>
          </p:nvSpPr>
          <p:spPr>
            <a:xfrm>
              <a:off x="1422831" y="3971880"/>
              <a:ext cx="96035" cy="71010"/>
            </a:xfrm>
            <a:custGeom>
              <a:avLst/>
              <a:gdLst/>
              <a:ahLst/>
              <a:cxnLst/>
              <a:rect l="l" t="t" r="r" b="b"/>
              <a:pathLst>
                <a:path w="11409" h="8436" extrusionOk="0">
                  <a:moveTo>
                    <a:pt x="6919" y="1"/>
                  </a:moveTo>
                  <a:cubicBezTo>
                    <a:pt x="3907" y="1"/>
                    <a:pt x="0" y="1935"/>
                    <a:pt x="0" y="1935"/>
                  </a:cubicBezTo>
                  <a:cubicBezTo>
                    <a:pt x="0" y="1935"/>
                    <a:pt x="2820" y="7309"/>
                    <a:pt x="5800" y="8277"/>
                  </a:cubicBezTo>
                  <a:cubicBezTo>
                    <a:pt x="6138" y="8387"/>
                    <a:pt x="6464" y="8436"/>
                    <a:pt x="6777" y="8436"/>
                  </a:cubicBezTo>
                  <a:cubicBezTo>
                    <a:pt x="9223" y="8436"/>
                    <a:pt x="10855" y="5458"/>
                    <a:pt x="10855" y="5458"/>
                  </a:cubicBezTo>
                  <a:cubicBezTo>
                    <a:pt x="10855" y="5458"/>
                    <a:pt x="11408" y="1180"/>
                    <a:pt x="8429" y="211"/>
                  </a:cubicBezTo>
                  <a:cubicBezTo>
                    <a:pt x="7973" y="63"/>
                    <a:pt x="7460" y="1"/>
                    <a:pt x="691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5" name="Google Shape;2725;p53"/>
            <p:cNvSpPr/>
            <p:nvPr/>
          </p:nvSpPr>
          <p:spPr>
            <a:xfrm>
              <a:off x="1437604" y="3981366"/>
              <a:ext cx="49099" cy="49537"/>
            </a:xfrm>
            <a:custGeom>
              <a:avLst/>
              <a:gdLst/>
              <a:ahLst/>
              <a:cxnLst/>
              <a:rect l="l" t="t" r="r" b="b"/>
              <a:pathLst>
                <a:path w="5833" h="5885" extrusionOk="0">
                  <a:moveTo>
                    <a:pt x="5171" y="0"/>
                  </a:moveTo>
                  <a:cubicBezTo>
                    <a:pt x="4658" y="0"/>
                    <a:pt x="4054" y="64"/>
                    <a:pt x="3396" y="202"/>
                  </a:cubicBezTo>
                  <a:cubicBezTo>
                    <a:pt x="2906" y="308"/>
                    <a:pt x="2396" y="446"/>
                    <a:pt x="1864" y="627"/>
                  </a:cubicBezTo>
                  <a:cubicBezTo>
                    <a:pt x="1597" y="712"/>
                    <a:pt x="1331" y="808"/>
                    <a:pt x="1065" y="914"/>
                  </a:cubicBezTo>
                  <a:cubicBezTo>
                    <a:pt x="927" y="968"/>
                    <a:pt x="788" y="1032"/>
                    <a:pt x="650" y="1085"/>
                  </a:cubicBezTo>
                  <a:lnTo>
                    <a:pt x="405" y="1191"/>
                  </a:lnTo>
                  <a:lnTo>
                    <a:pt x="1" y="1382"/>
                  </a:lnTo>
                  <a:lnTo>
                    <a:pt x="214" y="1766"/>
                  </a:lnTo>
                  <a:lnTo>
                    <a:pt x="352" y="2000"/>
                  </a:lnTo>
                  <a:cubicBezTo>
                    <a:pt x="438" y="2127"/>
                    <a:pt x="512" y="2245"/>
                    <a:pt x="587" y="2373"/>
                  </a:cubicBezTo>
                  <a:cubicBezTo>
                    <a:pt x="746" y="2617"/>
                    <a:pt x="906" y="2851"/>
                    <a:pt x="1065" y="3085"/>
                  </a:cubicBezTo>
                  <a:cubicBezTo>
                    <a:pt x="1395" y="3532"/>
                    <a:pt x="1725" y="3948"/>
                    <a:pt x="2055" y="4320"/>
                  </a:cubicBezTo>
                  <a:cubicBezTo>
                    <a:pt x="2715" y="5054"/>
                    <a:pt x="3385" y="5586"/>
                    <a:pt x="3928" y="5884"/>
                  </a:cubicBezTo>
                  <a:cubicBezTo>
                    <a:pt x="3470" y="5469"/>
                    <a:pt x="2917" y="4863"/>
                    <a:pt x="2332" y="4086"/>
                  </a:cubicBezTo>
                  <a:cubicBezTo>
                    <a:pt x="2034" y="3702"/>
                    <a:pt x="1736" y="3277"/>
                    <a:pt x="1438" y="2820"/>
                  </a:cubicBezTo>
                  <a:cubicBezTo>
                    <a:pt x="1289" y="2596"/>
                    <a:pt x="1140" y="2362"/>
                    <a:pt x="991" y="2117"/>
                  </a:cubicBezTo>
                  <a:cubicBezTo>
                    <a:pt x="916" y="2000"/>
                    <a:pt x="852" y="1872"/>
                    <a:pt x="778" y="1744"/>
                  </a:cubicBezTo>
                  <a:lnTo>
                    <a:pt x="682" y="1595"/>
                  </a:lnTo>
                  <a:lnTo>
                    <a:pt x="842" y="1531"/>
                  </a:lnTo>
                  <a:cubicBezTo>
                    <a:pt x="980" y="1479"/>
                    <a:pt x="1108" y="1415"/>
                    <a:pt x="1235" y="1361"/>
                  </a:cubicBezTo>
                  <a:cubicBezTo>
                    <a:pt x="1502" y="1255"/>
                    <a:pt x="1757" y="1148"/>
                    <a:pt x="2013" y="1053"/>
                  </a:cubicBezTo>
                  <a:cubicBezTo>
                    <a:pt x="2523" y="861"/>
                    <a:pt x="3013" y="691"/>
                    <a:pt x="3481" y="552"/>
                  </a:cubicBezTo>
                  <a:cubicBezTo>
                    <a:pt x="4407" y="276"/>
                    <a:pt x="5215" y="105"/>
                    <a:pt x="5833" y="42"/>
                  </a:cubicBezTo>
                  <a:cubicBezTo>
                    <a:pt x="5635" y="14"/>
                    <a:pt x="5413" y="0"/>
                    <a:pt x="5171"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6" name="Google Shape;2726;p53"/>
            <p:cNvSpPr/>
            <p:nvPr/>
          </p:nvSpPr>
          <p:spPr>
            <a:xfrm>
              <a:off x="1456157" y="3989212"/>
              <a:ext cx="60917" cy="44226"/>
            </a:xfrm>
            <a:custGeom>
              <a:avLst/>
              <a:gdLst/>
              <a:ahLst/>
              <a:cxnLst/>
              <a:rect l="l" t="t" r="r" b="b"/>
              <a:pathLst>
                <a:path w="7237" h="5254" extrusionOk="0">
                  <a:moveTo>
                    <a:pt x="4424" y="0"/>
                  </a:moveTo>
                  <a:cubicBezTo>
                    <a:pt x="2525" y="0"/>
                    <a:pt x="0" y="1164"/>
                    <a:pt x="0" y="1164"/>
                  </a:cubicBezTo>
                  <a:cubicBezTo>
                    <a:pt x="0" y="1164"/>
                    <a:pt x="1894" y="4548"/>
                    <a:pt x="3756" y="5154"/>
                  </a:cubicBezTo>
                  <a:cubicBezTo>
                    <a:pt x="3967" y="5223"/>
                    <a:pt x="4171" y="5254"/>
                    <a:pt x="4366" y="5254"/>
                  </a:cubicBezTo>
                  <a:cubicBezTo>
                    <a:pt x="5885" y="5254"/>
                    <a:pt x="6896" y="3399"/>
                    <a:pt x="6896" y="3399"/>
                  </a:cubicBezTo>
                  <a:cubicBezTo>
                    <a:pt x="6896" y="3399"/>
                    <a:pt x="7237" y="738"/>
                    <a:pt x="5385" y="131"/>
                  </a:cubicBezTo>
                  <a:cubicBezTo>
                    <a:pt x="5098" y="39"/>
                    <a:pt x="4772" y="0"/>
                    <a:pt x="442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7" name="Google Shape;2727;p53"/>
            <p:cNvSpPr/>
            <p:nvPr/>
          </p:nvSpPr>
          <p:spPr>
            <a:xfrm>
              <a:off x="1472277" y="4031637"/>
              <a:ext cx="6995" cy="6229"/>
            </a:xfrm>
            <a:custGeom>
              <a:avLst/>
              <a:gdLst/>
              <a:ahLst/>
              <a:cxnLst/>
              <a:rect l="l" t="t" r="r" b="b"/>
              <a:pathLst>
                <a:path w="831" h="740" extrusionOk="0">
                  <a:moveTo>
                    <a:pt x="414" y="0"/>
                  </a:moveTo>
                  <a:cubicBezTo>
                    <a:pt x="256" y="0"/>
                    <a:pt x="116" y="99"/>
                    <a:pt x="64" y="253"/>
                  </a:cubicBezTo>
                  <a:cubicBezTo>
                    <a:pt x="1" y="455"/>
                    <a:pt x="107" y="657"/>
                    <a:pt x="299" y="721"/>
                  </a:cubicBezTo>
                  <a:cubicBezTo>
                    <a:pt x="338" y="734"/>
                    <a:pt x="378" y="740"/>
                    <a:pt x="417" y="740"/>
                  </a:cubicBezTo>
                  <a:cubicBezTo>
                    <a:pt x="575" y="740"/>
                    <a:pt x="716" y="641"/>
                    <a:pt x="767" y="487"/>
                  </a:cubicBezTo>
                  <a:cubicBezTo>
                    <a:pt x="831" y="296"/>
                    <a:pt x="724" y="83"/>
                    <a:pt x="533" y="19"/>
                  </a:cubicBezTo>
                  <a:cubicBezTo>
                    <a:pt x="493" y="6"/>
                    <a:pt x="453" y="0"/>
                    <a:pt x="41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8" name="Google Shape;2728;p53"/>
            <p:cNvSpPr/>
            <p:nvPr/>
          </p:nvSpPr>
          <p:spPr>
            <a:xfrm>
              <a:off x="1489567" y="3978429"/>
              <a:ext cx="6995" cy="6229"/>
            </a:xfrm>
            <a:custGeom>
              <a:avLst/>
              <a:gdLst/>
              <a:ahLst/>
              <a:cxnLst/>
              <a:rect l="l" t="t" r="r" b="b"/>
              <a:pathLst>
                <a:path w="831" h="740" extrusionOk="0">
                  <a:moveTo>
                    <a:pt x="414" y="0"/>
                  </a:moveTo>
                  <a:cubicBezTo>
                    <a:pt x="256" y="0"/>
                    <a:pt x="115" y="99"/>
                    <a:pt x="64" y="253"/>
                  </a:cubicBezTo>
                  <a:cubicBezTo>
                    <a:pt x="0" y="454"/>
                    <a:pt x="107" y="657"/>
                    <a:pt x="298" y="721"/>
                  </a:cubicBezTo>
                  <a:cubicBezTo>
                    <a:pt x="338" y="734"/>
                    <a:pt x="378" y="739"/>
                    <a:pt x="417" y="739"/>
                  </a:cubicBezTo>
                  <a:cubicBezTo>
                    <a:pt x="575" y="739"/>
                    <a:pt x="715" y="641"/>
                    <a:pt x="766" y="487"/>
                  </a:cubicBezTo>
                  <a:cubicBezTo>
                    <a:pt x="830" y="295"/>
                    <a:pt x="724" y="82"/>
                    <a:pt x="532" y="19"/>
                  </a:cubicBezTo>
                  <a:cubicBezTo>
                    <a:pt x="492" y="6"/>
                    <a:pt x="453" y="0"/>
                    <a:pt x="41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9" name="Google Shape;2729;p53"/>
            <p:cNvSpPr/>
            <p:nvPr/>
          </p:nvSpPr>
          <p:spPr>
            <a:xfrm>
              <a:off x="1468514" y="3995323"/>
              <a:ext cx="47929" cy="34806"/>
            </a:xfrm>
            <a:custGeom>
              <a:avLst/>
              <a:gdLst/>
              <a:ahLst/>
              <a:cxnLst/>
              <a:rect l="l" t="t" r="r" b="b"/>
              <a:pathLst>
                <a:path w="5694" h="4135" extrusionOk="0">
                  <a:moveTo>
                    <a:pt x="3469" y="1"/>
                  </a:moveTo>
                  <a:cubicBezTo>
                    <a:pt x="1976" y="1"/>
                    <a:pt x="1" y="916"/>
                    <a:pt x="1" y="916"/>
                  </a:cubicBezTo>
                  <a:cubicBezTo>
                    <a:pt x="1" y="916"/>
                    <a:pt x="1491" y="3577"/>
                    <a:pt x="2948" y="4056"/>
                  </a:cubicBezTo>
                  <a:cubicBezTo>
                    <a:pt x="3115" y="4111"/>
                    <a:pt x="3277" y="4135"/>
                    <a:pt x="3431" y="4135"/>
                  </a:cubicBezTo>
                  <a:cubicBezTo>
                    <a:pt x="4634" y="4135"/>
                    <a:pt x="5428" y="2673"/>
                    <a:pt x="5428" y="2673"/>
                  </a:cubicBezTo>
                  <a:cubicBezTo>
                    <a:pt x="5428" y="2673"/>
                    <a:pt x="5694" y="576"/>
                    <a:pt x="4236" y="108"/>
                  </a:cubicBezTo>
                  <a:cubicBezTo>
                    <a:pt x="4008" y="33"/>
                    <a:pt x="3747" y="1"/>
                    <a:pt x="34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0" name="Google Shape;2730;p53"/>
            <p:cNvSpPr/>
            <p:nvPr/>
          </p:nvSpPr>
          <p:spPr>
            <a:xfrm>
              <a:off x="1480248" y="4001089"/>
              <a:ext cx="35657" cy="25901"/>
            </a:xfrm>
            <a:custGeom>
              <a:avLst/>
              <a:gdLst/>
              <a:ahLst/>
              <a:cxnLst/>
              <a:rect l="l" t="t" r="r" b="b"/>
              <a:pathLst>
                <a:path w="4236" h="3077" extrusionOk="0">
                  <a:moveTo>
                    <a:pt x="2571" y="1"/>
                  </a:moveTo>
                  <a:cubicBezTo>
                    <a:pt x="1461" y="1"/>
                    <a:pt x="0" y="678"/>
                    <a:pt x="0" y="678"/>
                  </a:cubicBezTo>
                  <a:cubicBezTo>
                    <a:pt x="0" y="678"/>
                    <a:pt x="1107" y="2658"/>
                    <a:pt x="2193" y="3020"/>
                  </a:cubicBezTo>
                  <a:cubicBezTo>
                    <a:pt x="2315" y="3059"/>
                    <a:pt x="2433" y="3077"/>
                    <a:pt x="2547" y="3077"/>
                  </a:cubicBezTo>
                  <a:cubicBezTo>
                    <a:pt x="3439" y="3077"/>
                    <a:pt x="4034" y="1988"/>
                    <a:pt x="4034" y="1988"/>
                  </a:cubicBezTo>
                  <a:cubicBezTo>
                    <a:pt x="4034" y="1988"/>
                    <a:pt x="4236" y="434"/>
                    <a:pt x="3150" y="82"/>
                  </a:cubicBezTo>
                  <a:cubicBezTo>
                    <a:pt x="2978" y="25"/>
                    <a:pt x="2781" y="1"/>
                    <a:pt x="257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1" name="Google Shape;2731;p53"/>
            <p:cNvSpPr/>
            <p:nvPr/>
          </p:nvSpPr>
          <p:spPr>
            <a:xfrm>
              <a:off x="1491629" y="4008244"/>
              <a:ext cx="17651" cy="10236"/>
            </a:xfrm>
            <a:custGeom>
              <a:avLst/>
              <a:gdLst/>
              <a:ahLst/>
              <a:cxnLst/>
              <a:rect l="l" t="t" r="r" b="b"/>
              <a:pathLst>
                <a:path w="2097" h="1216" extrusionOk="0">
                  <a:moveTo>
                    <a:pt x="750" y="0"/>
                  </a:moveTo>
                  <a:cubicBezTo>
                    <a:pt x="449" y="0"/>
                    <a:pt x="177" y="95"/>
                    <a:pt x="0" y="265"/>
                  </a:cubicBezTo>
                  <a:cubicBezTo>
                    <a:pt x="64" y="637"/>
                    <a:pt x="405" y="989"/>
                    <a:pt x="873" y="1138"/>
                  </a:cubicBezTo>
                  <a:cubicBezTo>
                    <a:pt x="1029" y="1191"/>
                    <a:pt x="1186" y="1216"/>
                    <a:pt x="1337" y="1216"/>
                  </a:cubicBezTo>
                  <a:cubicBezTo>
                    <a:pt x="1638" y="1216"/>
                    <a:pt x="1912" y="1116"/>
                    <a:pt x="2096" y="946"/>
                  </a:cubicBezTo>
                  <a:cubicBezTo>
                    <a:pt x="2022" y="584"/>
                    <a:pt x="1692" y="233"/>
                    <a:pt x="1213" y="74"/>
                  </a:cubicBezTo>
                  <a:cubicBezTo>
                    <a:pt x="1057" y="24"/>
                    <a:pt x="900" y="0"/>
                    <a:pt x="75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2" name="Google Shape;2732;p53"/>
            <p:cNvSpPr/>
            <p:nvPr/>
          </p:nvSpPr>
          <p:spPr>
            <a:xfrm>
              <a:off x="1494491" y="4148306"/>
              <a:ext cx="88872" cy="83165"/>
            </a:xfrm>
            <a:custGeom>
              <a:avLst/>
              <a:gdLst/>
              <a:ahLst/>
              <a:cxnLst/>
              <a:rect l="l" t="t" r="r" b="b"/>
              <a:pathLst>
                <a:path w="10558" h="9880" extrusionOk="0">
                  <a:moveTo>
                    <a:pt x="4706" y="0"/>
                  </a:moveTo>
                  <a:cubicBezTo>
                    <a:pt x="3678" y="0"/>
                    <a:pt x="2589" y="305"/>
                    <a:pt x="1841" y="1334"/>
                  </a:cubicBezTo>
                  <a:cubicBezTo>
                    <a:pt x="1" y="3877"/>
                    <a:pt x="884" y="9879"/>
                    <a:pt x="884" y="9879"/>
                  </a:cubicBezTo>
                  <a:cubicBezTo>
                    <a:pt x="884" y="9879"/>
                    <a:pt x="6864" y="8857"/>
                    <a:pt x="8706" y="6325"/>
                  </a:cubicBezTo>
                  <a:cubicBezTo>
                    <a:pt x="10558" y="3782"/>
                    <a:pt x="7588" y="653"/>
                    <a:pt x="7588" y="653"/>
                  </a:cubicBezTo>
                  <a:cubicBezTo>
                    <a:pt x="7588" y="653"/>
                    <a:pt x="6211" y="0"/>
                    <a:pt x="4706"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3" name="Google Shape;2733;p53"/>
            <p:cNvSpPr/>
            <p:nvPr/>
          </p:nvSpPr>
          <p:spPr>
            <a:xfrm>
              <a:off x="1509811" y="4168753"/>
              <a:ext cx="47576" cy="50093"/>
            </a:xfrm>
            <a:custGeom>
              <a:avLst/>
              <a:gdLst/>
              <a:ahLst/>
              <a:cxnLst/>
              <a:rect l="l" t="t" r="r" b="b"/>
              <a:pathLst>
                <a:path w="5652" h="5951" extrusionOk="0">
                  <a:moveTo>
                    <a:pt x="671" y="1"/>
                  </a:moveTo>
                  <a:lnTo>
                    <a:pt x="671" y="1"/>
                  </a:lnTo>
                  <a:cubicBezTo>
                    <a:pt x="405" y="554"/>
                    <a:pt x="181" y="1384"/>
                    <a:pt x="75" y="2374"/>
                  </a:cubicBezTo>
                  <a:cubicBezTo>
                    <a:pt x="21" y="2864"/>
                    <a:pt x="0" y="3396"/>
                    <a:pt x="0" y="3949"/>
                  </a:cubicBezTo>
                  <a:cubicBezTo>
                    <a:pt x="11" y="4226"/>
                    <a:pt x="21" y="4513"/>
                    <a:pt x="32" y="4811"/>
                  </a:cubicBezTo>
                  <a:cubicBezTo>
                    <a:pt x="43" y="4950"/>
                    <a:pt x="54" y="5099"/>
                    <a:pt x="64" y="5248"/>
                  </a:cubicBezTo>
                  <a:lnTo>
                    <a:pt x="96" y="5513"/>
                  </a:lnTo>
                  <a:lnTo>
                    <a:pt x="149" y="5950"/>
                  </a:lnTo>
                  <a:lnTo>
                    <a:pt x="575" y="5875"/>
                  </a:lnTo>
                  <a:lnTo>
                    <a:pt x="841" y="5811"/>
                  </a:lnTo>
                  <a:cubicBezTo>
                    <a:pt x="990" y="5780"/>
                    <a:pt x="1128" y="5737"/>
                    <a:pt x="1277" y="5705"/>
                  </a:cubicBezTo>
                  <a:cubicBezTo>
                    <a:pt x="1554" y="5631"/>
                    <a:pt x="1831" y="5556"/>
                    <a:pt x="2097" y="5471"/>
                  </a:cubicBezTo>
                  <a:cubicBezTo>
                    <a:pt x="2629" y="5300"/>
                    <a:pt x="3129" y="5109"/>
                    <a:pt x="3576" y="4907"/>
                  </a:cubicBezTo>
                  <a:cubicBezTo>
                    <a:pt x="4481" y="4503"/>
                    <a:pt x="5193" y="4045"/>
                    <a:pt x="5651" y="3619"/>
                  </a:cubicBezTo>
                  <a:lnTo>
                    <a:pt x="5651" y="3619"/>
                  </a:lnTo>
                  <a:cubicBezTo>
                    <a:pt x="5108" y="3917"/>
                    <a:pt x="4353" y="4269"/>
                    <a:pt x="3448" y="4577"/>
                  </a:cubicBezTo>
                  <a:cubicBezTo>
                    <a:pt x="2991" y="4737"/>
                    <a:pt x="2490" y="4886"/>
                    <a:pt x="1969" y="5035"/>
                  </a:cubicBezTo>
                  <a:cubicBezTo>
                    <a:pt x="1703" y="5109"/>
                    <a:pt x="1437" y="5173"/>
                    <a:pt x="1161" y="5237"/>
                  </a:cubicBezTo>
                  <a:cubicBezTo>
                    <a:pt x="1022" y="5269"/>
                    <a:pt x="873" y="5300"/>
                    <a:pt x="735" y="5333"/>
                  </a:cubicBezTo>
                  <a:lnTo>
                    <a:pt x="565" y="5375"/>
                  </a:lnTo>
                  <a:lnTo>
                    <a:pt x="554" y="5205"/>
                  </a:lnTo>
                  <a:cubicBezTo>
                    <a:pt x="543" y="5056"/>
                    <a:pt x="522" y="4917"/>
                    <a:pt x="511" y="4768"/>
                  </a:cubicBezTo>
                  <a:cubicBezTo>
                    <a:pt x="490" y="4492"/>
                    <a:pt x="468" y="4215"/>
                    <a:pt x="458" y="3938"/>
                  </a:cubicBezTo>
                  <a:cubicBezTo>
                    <a:pt x="437" y="3396"/>
                    <a:pt x="426" y="2874"/>
                    <a:pt x="437" y="2396"/>
                  </a:cubicBezTo>
                  <a:cubicBezTo>
                    <a:pt x="458" y="1427"/>
                    <a:pt x="543" y="608"/>
                    <a:pt x="67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4" name="Google Shape;2734;p53"/>
            <p:cNvSpPr/>
            <p:nvPr/>
          </p:nvSpPr>
          <p:spPr>
            <a:xfrm>
              <a:off x="1518591" y="4150352"/>
              <a:ext cx="55278" cy="52727"/>
            </a:xfrm>
            <a:custGeom>
              <a:avLst/>
              <a:gdLst/>
              <a:ahLst/>
              <a:cxnLst/>
              <a:rect l="l" t="t" r="r" b="b"/>
              <a:pathLst>
                <a:path w="6567" h="6264" extrusionOk="0">
                  <a:moveTo>
                    <a:pt x="2933" y="1"/>
                  </a:moveTo>
                  <a:cubicBezTo>
                    <a:pt x="2293" y="1"/>
                    <a:pt x="1616" y="192"/>
                    <a:pt x="1149" y="836"/>
                  </a:cubicBezTo>
                  <a:cubicBezTo>
                    <a:pt x="0" y="2411"/>
                    <a:pt x="468" y="6263"/>
                    <a:pt x="468" y="6263"/>
                  </a:cubicBezTo>
                  <a:cubicBezTo>
                    <a:pt x="468" y="6263"/>
                    <a:pt x="4278" y="5507"/>
                    <a:pt x="5417" y="3932"/>
                  </a:cubicBezTo>
                  <a:cubicBezTo>
                    <a:pt x="6566" y="2357"/>
                    <a:pt x="4725" y="410"/>
                    <a:pt x="4725" y="410"/>
                  </a:cubicBezTo>
                  <a:cubicBezTo>
                    <a:pt x="4725" y="410"/>
                    <a:pt x="3869" y="1"/>
                    <a:pt x="293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5" name="Google Shape;2735;p53"/>
            <p:cNvSpPr/>
            <p:nvPr/>
          </p:nvSpPr>
          <p:spPr>
            <a:xfrm>
              <a:off x="1559080" y="4192382"/>
              <a:ext cx="7088" cy="6263"/>
            </a:xfrm>
            <a:custGeom>
              <a:avLst/>
              <a:gdLst/>
              <a:ahLst/>
              <a:cxnLst/>
              <a:rect l="l" t="t" r="r" b="b"/>
              <a:pathLst>
                <a:path w="842" h="744" extrusionOk="0">
                  <a:moveTo>
                    <a:pt x="423" y="1"/>
                  </a:moveTo>
                  <a:cubicBezTo>
                    <a:pt x="305" y="1"/>
                    <a:pt x="189" y="55"/>
                    <a:pt x="118" y="152"/>
                  </a:cubicBezTo>
                  <a:cubicBezTo>
                    <a:pt x="0" y="323"/>
                    <a:pt x="33" y="557"/>
                    <a:pt x="203" y="674"/>
                  </a:cubicBezTo>
                  <a:cubicBezTo>
                    <a:pt x="266" y="721"/>
                    <a:pt x="342" y="744"/>
                    <a:pt x="417" y="744"/>
                  </a:cubicBezTo>
                  <a:cubicBezTo>
                    <a:pt x="530" y="744"/>
                    <a:pt x="643" y="691"/>
                    <a:pt x="714" y="589"/>
                  </a:cubicBezTo>
                  <a:cubicBezTo>
                    <a:pt x="841" y="429"/>
                    <a:pt x="799" y="195"/>
                    <a:pt x="639" y="67"/>
                  </a:cubicBezTo>
                  <a:cubicBezTo>
                    <a:pt x="573" y="22"/>
                    <a:pt x="498" y="1"/>
                    <a:pt x="42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6" name="Google Shape;2736;p53"/>
            <p:cNvSpPr/>
            <p:nvPr/>
          </p:nvSpPr>
          <p:spPr>
            <a:xfrm>
              <a:off x="1513751" y="4159485"/>
              <a:ext cx="7088" cy="6279"/>
            </a:xfrm>
            <a:custGeom>
              <a:avLst/>
              <a:gdLst/>
              <a:ahLst/>
              <a:cxnLst/>
              <a:rect l="l" t="t" r="r" b="b"/>
              <a:pathLst>
                <a:path w="842" h="746" extrusionOk="0">
                  <a:moveTo>
                    <a:pt x="425" y="0"/>
                  </a:moveTo>
                  <a:cubicBezTo>
                    <a:pt x="312" y="0"/>
                    <a:pt x="199" y="53"/>
                    <a:pt x="128" y="155"/>
                  </a:cubicBezTo>
                  <a:cubicBezTo>
                    <a:pt x="0" y="325"/>
                    <a:pt x="43" y="548"/>
                    <a:pt x="203" y="676"/>
                  </a:cubicBezTo>
                  <a:cubicBezTo>
                    <a:pt x="271" y="723"/>
                    <a:pt x="349" y="746"/>
                    <a:pt x="425" y="746"/>
                  </a:cubicBezTo>
                  <a:cubicBezTo>
                    <a:pt x="541" y="746"/>
                    <a:pt x="654" y="693"/>
                    <a:pt x="724" y="591"/>
                  </a:cubicBezTo>
                  <a:cubicBezTo>
                    <a:pt x="842" y="421"/>
                    <a:pt x="809" y="198"/>
                    <a:pt x="639" y="70"/>
                  </a:cubicBezTo>
                  <a:cubicBezTo>
                    <a:pt x="575" y="23"/>
                    <a:pt x="500" y="0"/>
                    <a:pt x="42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7" name="Google Shape;2737;p53"/>
            <p:cNvSpPr/>
            <p:nvPr/>
          </p:nvSpPr>
          <p:spPr>
            <a:xfrm>
              <a:off x="1527101" y="4151067"/>
              <a:ext cx="43451" cy="41524"/>
            </a:xfrm>
            <a:custGeom>
              <a:avLst/>
              <a:gdLst/>
              <a:ahLst/>
              <a:cxnLst/>
              <a:rect l="l" t="t" r="r" b="b"/>
              <a:pathLst>
                <a:path w="5162" h="4933" extrusionOk="0">
                  <a:moveTo>
                    <a:pt x="2297" y="1"/>
                  </a:moveTo>
                  <a:cubicBezTo>
                    <a:pt x="1796" y="1"/>
                    <a:pt x="1266" y="151"/>
                    <a:pt x="905" y="655"/>
                  </a:cubicBezTo>
                  <a:cubicBezTo>
                    <a:pt x="0" y="1900"/>
                    <a:pt x="362" y="4933"/>
                    <a:pt x="362" y="4933"/>
                  </a:cubicBezTo>
                  <a:cubicBezTo>
                    <a:pt x="362" y="4933"/>
                    <a:pt x="3363" y="4337"/>
                    <a:pt x="4257" y="3102"/>
                  </a:cubicBezTo>
                  <a:cubicBezTo>
                    <a:pt x="5161" y="1857"/>
                    <a:pt x="3714" y="325"/>
                    <a:pt x="3714" y="325"/>
                  </a:cubicBezTo>
                  <a:cubicBezTo>
                    <a:pt x="3714" y="325"/>
                    <a:pt x="3035" y="1"/>
                    <a:pt x="229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8" name="Google Shape;2738;p53"/>
            <p:cNvSpPr/>
            <p:nvPr/>
          </p:nvSpPr>
          <p:spPr>
            <a:xfrm>
              <a:off x="1535073" y="4151766"/>
              <a:ext cx="32348" cy="30884"/>
            </a:xfrm>
            <a:custGeom>
              <a:avLst/>
              <a:gdLst/>
              <a:ahLst/>
              <a:cxnLst/>
              <a:rect l="l" t="t" r="r" b="b"/>
              <a:pathLst>
                <a:path w="3843" h="3669" extrusionOk="0">
                  <a:moveTo>
                    <a:pt x="1711" y="1"/>
                  </a:moveTo>
                  <a:cubicBezTo>
                    <a:pt x="1337" y="1"/>
                    <a:pt x="942" y="112"/>
                    <a:pt x="671" y="486"/>
                  </a:cubicBezTo>
                  <a:cubicBezTo>
                    <a:pt x="0" y="1413"/>
                    <a:pt x="277" y="3669"/>
                    <a:pt x="277" y="3669"/>
                  </a:cubicBezTo>
                  <a:cubicBezTo>
                    <a:pt x="277" y="3669"/>
                    <a:pt x="2501" y="3222"/>
                    <a:pt x="3171" y="2307"/>
                  </a:cubicBezTo>
                  <a:cubicBezTo>
                    <a:pt x="3842" y="1380"/>
                    <a:pt x="2767" y="242"/>
                    <a:pt x="2767" y="242"/>
                  </a:cubicBezTo>
                  <a:cubicBezTo>
                    <a:pt x="2767" y="242"/>
                    <a:pt x="2261" y="1"/>
                    <a:pt x="171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9" name="Google Shape;2739;p53"/>
            <p:cNvSpPr/>
            <p:nvPr/>
          </p:nvSpPr>
          <p:spPr>
            <a:xfrm>
              <a:off x="1543044" y="4157869"/>
              <a:ext cx="13628" cy="15151"/>
            </a:xfrm>
            <a:custGeom>
              <a:avLst/>
              <a:gdLst/>
              <a:ahLst/>
              <a:cxnLst/>
              <a:rect l="l" t="t" r="r" b="b"/>
              <a:pathLst>
                <a:path w="1619" h="1800" extrusionOk="0">
                  <a:moveTo>
                    <a:pt x="1359" y="1"/>
                  </a:moveTo>
                  <a:cubicBezTo>
                    <a:pt x="1011" y="1"/>
                    <a:pt x="623" y="201"/>
                    <a:pt x="351" y="570"/>
                  </a:cubicBezTo>
                  <a:cubicBezTo>
                    <a:pt x="65" y="975"/>
                    <a:pt x="1" y="1454"/>
                    <a:pt x="160" y="1794"/>
                  </a:cubicBezTo>
                  <a:cubicBezTo>
                    <a:pt x="193" y="1798"/>
                    <a:pt x="226" y="1800"/>
                    <a:pt x="259" y="1800"/>
                  </a:cubicBezTo>
                  <a:cubicBezTo>
                    <a:pt x="608" y="1800"/>
                    <a:pt x="995" y="1599"/>
                    <a:pt x="1267" y="1230"/>
                  </a:cubicBezTo>
                  <a:cubicBezTo>
                    <a:pt x="1554" y="826"/>
                    <a:pt x="1618" y="347"/>
                    <a:pt x="1458" y="7"/>
                  </a:cubicBezTo>
                  <a:cubicBezTo>
                    <a:pt x="1426" y="3"/>
                    <a:pt x="1392" y="1"/>
                    <a:pt x="135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0" name="Google Shape;2740;p53"/>
            <p:cNvSpPr/>
            <p:nvPr/>
          </p:nvSpPr>
          <p:spPr>
            <a:xfrm>
              <a:off x="1676339" y="4148264"/>
              <a:ext cx="88779" cy="83207"/>
            </a:xfrm>
            <a:custGeom>
              <a:avLst/>
              <a:gdLst/>
              <a:ahLst/>
              <a:cxnLst/>
              <a:rect l="l" t="t" r="r" b="b"/>
              <a:pathLst>
                <a:path w="10547" h="9885" extrusionOk="0">
                  <a:moveTo>
                    <a:pt x="5844" y="0"/>
                  </a:moveTo>
                  <a:cubicBezTo>
                    <a:pt x="4338" y="0"/>
                    <a:pt x="2959" y="658"/>
                    <a:pt x="2959" y="658"/>
                  </a:cubicBezTo>
                  <a:cubicBezTo>
                    <a:pt x="2959" y="658"/>
                    <a:pt x="1" y="3787"/>
                    <a:pt x="1841" y="6330"/>
                  </a:cubicBezTo>
                  <a:cubicBezTo>
                    <a:pt x="3683" y="8862"/>
                    <a:pt x="9664" y="9884"/>
                    <a:pt x="9664" y="9884"/>
                  </a:cubicBezTo>
                  <a:cubicBezTo>
                    <a:pt x="9664" y="9884"/>
                    <a:pt x="10546" y="3872"/>
                    <a:pt x="8706" y="1339"/>
                  </a:cubicBezTo>
                  <a:cubicBezTo>
                    <a:pt x="7959" y="307"/>
                    <a:pt x="6872" y="0"/>
                    <a:pt x="584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1" name="Google Shape;2741;p53"/>
            <p:cNvSpPr/>
            <p:nvPr/>
          </p:nvSpPr>
          <p:spPr>
            <a:xfrm>
              <a:off x="1702316" y="4168753"/>
              <a:ext cx="47492" cy="50093"/>
            </a:xfrm>
            <a:custGeom>
              <a:avLst/>
              <a:gdLst/>
              <a:ahLst/>
              <a:cxnLst/>
              <a:rect l="l" t="t" r="r" b="b"/>
              <a:pathLst>
                <a:path w="5642" h="5951" extrusionOk="0">
                  <a:moveTo>
                    <a:pt x="4970" y="1"/>
                  </a:moveTo>
                  <a:cubicBezTo>
                    <a:pt x="5098" y="608"/>
                    <a:pt x="5194" y="1427"/>
                    <a:pt x="5204" y="2396"/>
                  </a:cubicBezTo>
                  <a:cubicBezTo>
                    <a:pt x="5215" y="2874"/>
                    <a:pt x="5204" y="3396"/>
                    <a:pt x="5183" y="3938"/>
                  </a:cubicBezTo>
                  <a:cubicBezTo>
                    <a:pt x="5173" y="4215"/>
                    <a:pt x="5152" y="4492"/>
                    <a:pt x="5130" y="4768"/>
                  </a:cubicBezTo>
                  <a:cubicBezTo>
                    <a:pt x="5119" y="4917"/>
                    <a:pt x="5109" y="5056"/>
                    <a:pt x="5088" y="5205"/>
                  </a:cubicBezTo>
                  <a:lnTo>
                    <a:pt x="5077" y="5375"/>
                  </a:lnTo>
                  <a:lnTo>
                    <a:pt x="4906" y="5333"/>
                  </a:lnTo>
                  <a:cubicBezTo>
                    <a:pt x="4768" y="5300"/>
                    <a:pt x="4630" y="5269"/>
                    <a:pt x="4481" y="5237"/>
                  </a:cubicBezTo>
                  <a:cubicBezTo>
                    <a:pt x="4215" y="5173"/>
                    <a:pt x="3938" y="5109"/>
                    <a:pt x="3672" y="5035"/>
                  </a:cubicBezTo>
                  <a:cubicBezTo>
                    <a:pt x="3151" y="4886"/>
                    <a:pt x="2650" y="4737"/>
                    <a:pt x="2193" y="4577"/>
                  </a:cubicBezTo>
                  <a:cubicBezTo>
                    <a:pt x="1288" y="4258"/>
                    <a:pt x="533" y="3917"/>
                    <a:pt x="1" y="3609"/>
                  </a:cubicBezTo>
                  <a:lnTo>
                    <a:pt x="1" y="3609"/>
                  </a:lnTo>
                  <a:cubicBezTo>
                    <a:pt x="448" y="4045"/>
                    <a:pt x="1160" y="4503"/>
                    <a:pt x="2065" y="4907"/>
                  </a:cubicBezTo>
                  <a:cubicBezTo>
                    <a:pt x="2523" y="5109"/>
                    <a:pt x="3012" y="5300"/>
                    <a:pt x="3544" y="5471"/>
                  </a:cubicBezTo>
                  <a:cubicBezTo>
                    <a:pt x="3811" y="5556"/>
                    <a:pt x="4087" y="5631"/>
                    <a:pt x="4374" y="5705"/>
                  </a:cubicBezTo>
                  <a:cubicBezTo>
                    <a:pt x="4513" y="5737"/>
                    <a:pt x="4651" y="5780"/>
                    <a:pt x="4800" y="5811"/>
                  </a:cubicBezTo>
                  <a:lnTo>
                    <a:pt x="5066" y="5865"/>
                  </a:lnTo>
                  <a:lnTo>
                    <a:pt x="5492" y="5950"/>
                  </a:lnTo>
                  <a:lnTo>
                    <a:pt x="5545" y="5513"/>
                  </a:lnTo>
                  <a:lnTo>
                    <a:pt x="5577" y="5248"/>
                  </a:lnTo>
                  <a:cubicBezTo>
                    <a:pt x="5587" y="5099"/>
                    <a:pt x="5598" y="4950"/>
                    <a:pt x="5609" y="4811"/>
                  </a:cubicBezTo>
                  <a:cubicBezTo>
                    <a:pt x="5630" y="4513"/>
                    <a:pt x="5641" y="4226"/>
                    <a:pt x="5641" y="3949"/>
                  </a:cubicBezTo>
                  <a:cubicBezTo>
                    <a:pt x="5641" y="3396"/>
                    <a:pt x="5620" y="2864"/>
                    <a:pt x="5566" y="2374"/>
                  </a:cubicBezTo>
                  <a:cubicBezTo>
                    <a:pt x="5460" y="1384"/>
                    <a:pt x="5237" y="554"/>
                    <a:pt x="497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2" name="Google Shape;2742;p53"/>
            <p:cNvSpPr/>
            <p:nvPr/>
          </p:nvSpPr>
          <p:spPr>
            <a:xfrm>
              <a:off x="1685742" y="4150352"/>
              <a:ext cx="55286" cy="52727"/>
            </a:xfrm>
            <a:custGeom>
              <a:avLst/>
              <a:gdLst/>
              <a:ahLst/>
              <a:cxnLst/>
              <a:rect l="l" t="t" r="r" b="b"/>
              <a:pathLst>
                <a:path w="6568" h="6264" extrusionOk="0">
                  <a:moveTo>
                    <a:pt x="3634" y="1"/>
                  </a:moveTo>
                  <a:cubicBezTo>
                    <a:pt x="2698" y="1"/>
                    <a:pt x="1842" y="410"/>
                    <a:pt x="1842" y="410"/>
                  </a:cubicBezTo>
                  <a:cubicBezTo>
                    <a:pt x="1842" y="410"/>
                    <a:pt x="1" y="2357"/>
                    <a:pt x="1150" y="3932"/>
                  </a:cubicBezTo>
                  <a:cubicBezTo>
                    <a:pt x="2289" y="5507"/>
                    <a:pt x="6099" y="6263"/>
                    <a:pt x="6099" y="6263"/>
                  </a:cubicBezTo>
                  <a:cubicBezTo>
                    <a:pt x="6099" y="6263"/>
                    <a:pt x="6567" y="2411"/>
                    <a:pt x="5418" y="836"/>
                  </a:cubicBezTo>
                  <a:cubicBezTo>
                    <a:pt x="4951" y="192"/>
                    <a:pt x="4274" y="1"/>
                    <a:pt x="363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3" name="Google Shape;2743;p53"/>
            <p:cNvSpPr/>
            <p:nvPr/>
          </p:nvSpPr>
          <p:spPr>
            <a:xfrm>
              <a:off x="1738773" y="4159485"/>
              <a:ext cx="7088" cy="6279"/>
            </a:xfrm>
            <a:custGeom>
              <a:avLst/>
              <a:gdLst/>
              <a:ahLst/>
              <a:cxnLst/>
              <a:rect l="l" t="t" r="r" b="b"/>
              <a:pathLst>
                <a:path w="842" h="746" extrusionOk="0">
                  <a:moveTo>
                    <a:pt x="417" y="0"/>
                  </a:moveTo>
                  <a:cubicBezTo>
                    <a:pt x="342" y="0"/>
                    <a:pt x="267" y="23"/>
                    <a:pt x="203" y="70"/>
                  </a:cubicBezTo>
                  <a:cubicBezTo>
                    <a:pt x="33" y="198"/>
                    <a:pt x="1" y="421"/>
                    <a:pt x="118" y="591"/>
                  </a:cubicBezTo>
                  <a:cubicBezTo>
                    <a:pt x="188" y="693"/>
                    <a:pt x="301" y="746"/>
                    <a:pt x="417" y="746"/>
                  </a:cubicBezTo>
                  <a:cubicBezTo>
                    <a:pt x="493" y="746"/>
                    <a:pt x="571" y="723"/>
                    <a:pt x="639" y="676"/>
                  </a:cubicBezTo>
                  <a:cubicBezTo>
                    <a:pt x="799" y="548"/>
                    <a:pt x="842" y="325"/>
                    <a:pt x="714" y="155"/>
                  </a:cubicBezTo>
                  <a:cubicBezTo>
                    <a:pt x="643" y="53"/>
                    <a:pt x="531" y="0"/>
                    <a:pt x="41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4" name="Google Shape;2744;p53"/>
            <p:cNvSpPr/>
            <p:nvPr/>
          </p:nvSpPr>
          <p:spPr>
            <a:xfrm>
              <a:off x="1693444" y="4192382"/>
              <a:ext cx="7096" cy="6263"/>
            </a:xfrm>
            <a:custGeom>
              <a:avLst/>
              <a:gdLst/>
              <a:ahLst/>
              <a:cxnLst/>
              <a:rect l="l" t="t" r="r" b="b"/>
              <a:pathLst>
                <a:path w="843" h="744" extrusionOk="0">
                  <a:moveTo>
                    <a:pt x="419" y="1"/>
                  </a:moveTo>
                  <a:cubicBezTo>
                    <a:pt x="345" y="1"/>
                    <a:pt x="269" y="22"/>
                    <a:pt x="204" y="67"/>
                  </a:cubicBezTo>
                  <a:cubicBezTo>
                    <a:pt x="43" y="195"/>
                    <a:pt x="1" y="429"/>
                    <a:pt x="129" y="589"/>
                  </a:cubicBezTo>
                  <a:cubicBezTo>
                    <a:pt x="199" y="691"/>
                    <a:pt x="312" y="744"/>
                    <a:pt x="425" y="744"/>
                  </a:cubicBezTo>
                  <a:cubicBezTo>
                    <a:pt x="501" y="744"/>
                    <a:pt x="576" y="721"/>
                    <a:pt x="639" y="674"/>
                  </a:cubicBezTo>
                  <a:cubicBezTo>
                    <a:pt x="810" y="546"/>
                    <a:pt x="842" y="323"/>
                    <a:pt x="725" y="152"/>
                  </a:cubicBezTo>
                  <a:cubicBezTo>
                    <a:pt x="653" y="55"/>
                    <a:pt x="537" y="1"/>
                    <a:pt x="41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5" name="Google Shape;2745;p53"/>
            <p:cNvSpPr/>
            <p:nvPr/>
          </p:nvSpPr>
          <p:spPr>
            <a:xfrm>
              <a:off x="1689058" y="4151067"/>
              <a:ext cx="43451" cy="41524"/>
            </a:xfrm>
            <a:custGeom>
              <a:avLst/>
              <a:gdLst/>
              <a:ahLst/>
              <a:cxnLst/>
              <a:rect l="l" t="t" r="r" b="b"/>
              <a:pathLst>
                <a:path w="5162" h="4933" extrusionOk="0">
                  <a:moveTo>
                    <a:pt x="2867" y="1"/>
                  </a:moveTo>
                  <a:cubicBezTo>
                    <a:pt x="2127" y="1"/>
                    <a:pt x="1448" y="325"/>
                    <a:pt x="1448" y="325"/>
                  </a:cubicBezTo>
                  <a:cubicBezTo>
                    <a:pt x="1448" y="325"/>
                    <a:pt x="1" y="1857"/>
                    <a:pt x="905" y="3102"/>
                  </a:cubicBezTo>
                  <a:cubicBezTo>
                    <a:pt x="1810" y="4337"/>
                    <a:pt x="4800" y="4933"/>
                    <a:pt x="4800" y="4933"/>
                  </a:cubicBezTo>
                  <a:cubicBezTo>
                    <a:pt x="4800" y="4933"/>
                    <a:pt x="5162" y="1900"/>
                    <a:pt x="4268" y="655"/>
                  </a:cubicBezTo>
                  <a:cubicBezTo>
                    <a:pt x="3902" y="151"/>
                    <a:pt x="3370" y="1"/>
                    <a:pt x="286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6" name="Google Shape;2746;p53"/>
            <p:cNvSpPr/>
            <p:nvPr/>
          </p:nvSpPr>
          <p:spPr>
            <a:xfrm>
              <a:off x="1692190" y="4151766"/>
              <a:ext cx="32357" cy="30884"/>
            </a:xfrm>
            <a:custGeom>
              <a:avLst/>
              <a:gdLst/>
              <a:ahLst/>
              <a:cxnLst/>
              <a:rect l="l" t="t" r="r" b="b"/>
              <a:pathLst>
                <a:path w="3844" h="3669" extrusionOk="0">
                  <a:moveTo>
                    <a:pt x="2132" y="1"/>
                  </a:moveTo>
                  <a:cubicBezTo>
                    <a:pt x="1582" y="1"/>
                    <a:pt x="1076" y="242"/>
                    <a:pt x="1076" y="242"/>
                  </a:cubicBezTo>
                  <a:cubicBezTo>
                    <a:pt x="1076" y="242"/>
                    <a:pt x="1" y="1380"/>
                    <a:pt x="672" y="2307"/>
                  </a:cubicBezTo>
                  <a:cubicBezTo>
                    <a:pt x="1342" y="3222"/>
                    <a:pt x="3566" y="3669"/>
                    <a:pt x="3566" y="3669"/>
                  </a:cubicBezTo>
                  <a:cubicBezTo>
                    <a:pt x="3566" y="3669"/>
                    <a:pt x="3843" y="1413"/>
                    <a:pt x="3172" y="486"/>
                  </a:cubicBezTo>
                  <a:cubicBezTo>
                    <a:pt x="2901" y="112"/>
                    <a:pt x="2506" y="1"/>
                    <a:pt x="213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7" name="Google Shape;2747;p53"/>
            <p:cNvSpPr/>
            <p:nvPr/>
          </p:nvSpPr>
          <p:spPr>
            <a:xfrm>
              <a:off x="1702939" y="4157869"/>
              <a:ext cx="13628" cy="15151"/>
            </a:xfrm>
            <a:custGeom>
              <a:avLst/>
              <a:gdLst/>
              <a:ahLst/>
              <a:cxnLst/>
              <a:rect l="l" t="t" r="r" b="b"/>
              <a:pathLst>
                <a:path w="1619" h="1800" extrusionOk="0">
                  <a:moveTo>
                    <a:pt x="260" y="1"/>
                  </a:moveTo>
                  <a:cubicBezTo>
                    <a:pt x="227" y="1"/>
                    <a:pt x="194" y="3"/>
                    <a:pt x="161" y="7"/>
                  </a:cubicBezTo>
                  <a:cubicBezTo>
                    <a:pt x="1" y="347"/>
                    <a:pt x="65" y="826"/>
                    <a:pt x="363" y="1230"/>
                  </a:cubicBezTo>
                  <a:cubicBezTo>
                    <a:pt x="625" y="1599"/>
                    <a:pt x="1011" y="1800"/>
                    <a:pt x="1360" y="1800"/>
                  </a:cubicBezTo>
                  <a:cubicBezTo>
                    <a:pt x="1394" y="1800"/>
                    <a:pt x="1427" y="1798"/>
                    <a:pt x="1459" y="1794"/>
                  </a:cubicBezTo>
                  <a:cubicBezTo>
                    <a:pt x="1618" y="1454"/>
                    <a:pt x="1555" y="975"/>
                    <a:pt x="1268" y="570"/>
                  </a:cubicBezTo>
                  <a:cubicBezTo>
                    <a:pt x="996" y="201"/>
                    <a:pt x="609" y="1"/>
                    <a:pt x="26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8" name="Google Shape;2748;p53"/>
            <p:cNvSpPr/>
            <p:nvPr/>
          </p:nvSpPr>
          <p:spPr>
            <a:xfrm>
              <a:off x="1740743" y="3971854"/>
              <a:ext cx="96035" cy="71035"/>
            </a:xfrm>
            <a:custGeom>
              <a:avLst/>
              <a:gdLst/>
              <a:ahLst/>
              <a:cxnLst/>
              <a:rect l="l" t="t" r="r" b="b"/>
              <a:pathLst>
                <a:path w="11409" h="8439" extrusionOk="0">
                  <a:moveTo>
                    <a:pt x="4500" y="0"/>
                  </a:moveTo>
                  <a:cubicBezTo>
                    <a:pt x="3955" y="0"/>
                    <a:pt x="3439" y="64"/>
                    <a:pt x="2980" y="214"/>
                  </a:cubicBezTo>
                  <a:cubicBezTo>
                    <a:pt x="1" y="1183"/>
                    <a:pt x="554" y="5461"/>
                    <a:pt x="554" y="5461"/>
                  </a:cubicBezTo>
                  <a:cubicBezTo>
                    <a:pt x="554" y="5461"/>
                    <a:pt x="2186" y="8439"/>
                    <a:pt x="4633" y="8439"/>
                  </a:cubicBezTo>
                  <a:cubicBezTo>
                    <a:pt x="4945" y="8439"/>
                    <a:pt x="5272" y="8390"/>
                    <a:pt x="5609" y="8280"/>
                  </a:cubicBezTo>
                  <a:cubicBezTo>
                    <a:pt x="8589" y="7312"/>
                    <a:pt x="11409" y="1938"/>
                    <a:pt x="11409" y="1938"/>
                  </a:cubicBezTo>
                  <a:cubicBezTo>
                    <a:pt x="11409" y="1938"/>
                    <a:pt x="7511" y="0"/>
                    <a:pt x="450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9" name="Google Shape;2749;p53"/>
            <p:cNvSpPr/>
            <p:nvPr/>
          </p:nvSpPr>
          <p:spPr>
            <a:xfrm>
              <a:off x="1772907" y="3981333"/>
              <a:ext cx="49099" cy="49571"/>
            </a:xfrm>
            <a:custGeom>
              <a:avLst/>
              <a:gdLst/>
              <a:ahLst/>
              <a:cxnLst/>
              <a:rect l="l" t="t" r="r" b="b"/>
              <a:pathLst>
                <a:path w="5833" h="5889" extrusionOk="0">
                  <a:moveTo>
                    <a:pt x="621" y="1"/>
                  </a:moveTo>
                  <a:cubicBezTo>
                    <a:pt x="395" y="1"/>
                    <a:pt x="187" y="13"/>
                    <a:pt x="1" y="35"/>
                  </a:cubicBezTo>
                  <a:cubicBezTo>
                    <a:pt x="618" y="109"/>
                    <a:pt x="1427" y="270"/>
                    <a:pt x="2352" y="556"/>
                  </a:cubicBezTo>
                  <a:cubicBezTo>
                    <a:pt x="2820" y="695"/>
                    <a:pt x="3310" y="865"/>
                    <a:pt x="3821" y="1057"/>
                  </a:cubicBezTo>
                  <a:cubicBezTo>
                    <a:pt x="4066" y="1152"/>
                    <a:pt x="4331" y="1259"/>
                    <a:pt x="4598" y="1365"/>
                  </a:cubicBezTo>
                  <a:cubicBezTo>
                    <a:pt x="4726" y="1419"/>
                    <a:pt x="4853" y="1472"/>
                    <a:pt x="4991" y="1535"/>
                  </a:cubicBezTo>
                  <a:lnTo>
                    <a:pt x="5140" y="1599"/>
                  </a:lnTo>
                  <a:lnTo>
                    <a:pt x="5055" y="1748"/>
                  </a:lnTo>
                  <a:cubicBezTo>
                    <a:pt x="4981" y="1876"/>
                    <a:pt x="4906" y="1993"/>
                    <a:pt x="4842" y="2121"/>
                  </a:cubicBezTo>
                  <a:cubicBezTo>
                    <a:pt x="4693" y="2366"/>
                    <a:pt x="4544" y="2600"/>
                    <a:pt x="4395" y="2824"/>
                  </a:cubicBezTo>
                  <a:cubicBezTo>
                    <a:pt x="4087" y="3281"/>
                    <a:pt x="3799" y="3706"/>
                    <a:pt x="3501" y="4090"/>
                  </a:cubicBezTo>
                  <a:cubicBezTo>
                    <a:pt x="2916" y="4867"/>
                    <a:pt x="2363" y="5473"/>
                    <a:pt x="1905" y="5888"/>
                  </a:cubicBezTo>
                  <a:cubicBezTo>
                    <a:pt x="2448" y="5590"/>
                    <a:pt x="3118" y="5058"/>
                    <a:pt x="3778" y="4324"/>
                  </a:cubicBezTo>
                  <a:cubicBezTo>
                    <a:pt x="4108" y="3952"/>
                    <a:pt x="4438" y="3536"/>
                    <a:pt x="4768" y="3079"/>
                  </a:cubicBezTo>
                  <a:cubicBezTo>
                    <a:pt x="4927" y="2855"/>
                    <a:pt x="5087" y="2621"/>
                    <a:pt x="5247" y="2377"/>
                  </a:cubicBezTo>
                  <a:cubicBezTo>
                    <a:pt x="5322" y="2249"/>
                    <a:pt x="5396" y="2121"/>
                    <a:pt x="5481" y="2004"/>
                  </a:cubicBezTo>
                  <a:lnTo>
                    <a:pt x="5620" y="1770"/>
                  </a:lnTo>
                  <a:lnTo>
                    <a:pt x="5832" y="1376"/>
                  </a:lnTo>
                  <a:lnTo>
                    <a:pt x="5428" y="1195"/>
                  </a:lnTo>
                  <a:lnTo>
                    <a:pt x="5183" y="1089"/>
                  </a:lnTo>
                  <a:cubicBezTo>
                    <a:pt x="5045" y="1025"/>
                    <a:pt x="4906" y="972"/>
                    <a:pt x="4768" y="918"/>
                  </a:cubicBezTo>
                  <a:cubicBezTo>
                    <a:pt x="4502" y="812"/>
                    <a:pt x="4236" y="716"/>
                    <a:pt x="3970" y="631"/>
                  </a:cubicBezTo>
                  <a:cubicBezTo>
                    <a:pt x="3438" y="450"/>
                    <a:pt x="2927" y="312"/>
                    <a:pt x="2437" y="206"/>
                  </a:cubicBezTo>
                  <a:cubicBezTo>
                    <a:pt x="1762" y="64"/>
                    <a:pt x="1143" y="1"/>
                    <a:pt x="62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0" name="Google Shape;2750;p53"/>
            <p:cNvSpPr/>
            <p:nvPr/>
          </p:nvSpPr>
          <p:spPr>
            <a:xfrm>
              <a:off x="1742536" y="3989212"/>
              <a:ext cx="60926" cy="44226"/>
            </a:xfrm>
            <a:custGeom>
              <a:avLst/>
              <a:gdLst/>
              <a:ahLst/>
              <a:cxnLst/>
              <a:rect l="l" t="t" r="r" b="b"/>
              <a:pathLst>
                <a:path w="7238" h="5254" extrusionOk="0">
                  <a:moveTo>
                    <a:pt x="2813" y="0"/>
                  </a:moveTo>
                  <a:cubicBezTo>
                    <a:pt x="2465" y="0"/>
                    <a:pt x="2139" y="39"/>
                    <a:pt x="1852" y="131"/>
                  </a:cubicBezTo>
                  <a:cubicBezTo>
                    <a:pt x="1" y="738"/>
                    <a:pt x="341" y="3399"/>
                    <a:pt x="341" y="3399"/>
                  </a:cubicBezTo>
                  <a:cubicBezTo>
                    <a:pt x="341" y="3399"/>
                    <a:pt x="1353" y="5254"/>
                    <a:pt x="2872" y="5254"/>
                  </a:cubicBezTo>
                  <a:cubicBezTo>
                    <a:pt x="3067" y="5254"/>
                    <a:pt x="3270" y="5223"/>
                    <a:pt x="3481" y="5154"/>
                  </a:cubicBezTo>
                  <a:cubicBezTo>
                    <a:pt x="5343" y="4548"/>
                    <a:pt x="7237" y="1164"/>
                    <a:pt x="7237" y="1164"/>
                  </a:cubicBezTo>
                  <a:cubicBezTo>
                    <a:pt x="7237" y="1164"/>
                    <a:pt x="4712" y="0"/>
                    <a:pt x="28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1" name="Google Shape;2751;p53"/>
            <p:cNvSpPr/>
            <p:nvPr/>
          </p:nvSpPr>
          <p:spPr>
            <a:xfrm>
              <a:off x="1763058" y="3978429"/>
              <a:ext cx="6995" cy="6229"/>
            </a:xfrm>
            <a:custGeom>
              <a:avLst/>
              <a:gdLst/>
              <a:ahLst/>
              <a:cxnLst/>
              <a:rect l="l" t="t" r="r" b="b"/>
              <a:pathLst>
                <a:path w="831" h="740" extrusionOk="0">
                  <a:moveTo>
                    <a:pt x="413" y="0"/>
                  </a:moveTo>
                  <a:cubicBezTo>
                    <a:pt x="374" y="0"/>
                    <a:pt x="336" y="6"/>
                    <a:pt x="298" y="19"/>
                  </a:cubicBezTo>
                  <a:cubicBezTo>
                    <a:pt x="106" y="82"/>
                    <a:pt x="0" y="295"/>
                    <a:pt x="64" y="487"/>
                  </a:cubicBezTo>
                  <a:cubicBezTo>
                    <a:pt x="115" y="641"/>
                    <a:pt x="255" y="739"/>
                    <a:pt x="413" y="739"/>
                  </a:cubicBezTo>
                  <a:cubicBezTo>
                    <a:pt x="452" y="739"/>
                    <a:pt x="492" y="734"/>
                    <a:pt x="532" y="721"/>
                  </a:cubicBezTo>
                  <a:cubicBezTo>
                    <a:pt x="724" y="657"/>
                    <a:pt x="830" y="454"/>
                    <a:pt x="766" y="253"/>
                  </a:cubicBezTo>
                  <a:cubicBezTo>
                    <a:pt x="715" y="99"/>
                    <a:pt x="568" y="0"/>
                    <a:pt x="4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2" name="Google Shape;2752;p53"/>
            <p:cNvSpPr/>
            <p:nvPr/>
          </p:nvSpPr>
          <p:spPr>
            <a:xfrm>
              <a:off x="1780340" y="4031637"/>
              <a:ext cx="6995" cy="6229"/>
            </a:xfrm>
            <a:custGeom>
              <a:avLst/>
              <a:gdLst/>
              <a:ahLst/>
              <a:cxnLst/>
              <a:rect l="l" t="t" r="r" b="b"/>
              <a:pathLst>
                <a:path w="831" h="740" extrusionOk="0">
                  <a:moveTo>
                    <a:pt x="413" y="0"/>
                  </a:moveTo>
                  <a:cubicBezTo>
                    <a:pt x="375" y="0"/>
                    <a:pt x="336" y="6"/>
                    <a:pt x="298" y="19"/>
                  </a:cubicBezTo>
                  <a:cubicBezTo>
                    <a:pt x="107" y="83"/>
                    <a:pt x="0" y="296"/>
                    <a:pt x="64" y="487"/>
                  </a:cubicBezTo>
                  <a:cubicBezTo>
                    <a:pt x="116" y="641"/>
                    <a:pt x="256" y="740"/>
                    <a:pt x="414" y="740"/>
                  </a:cubicBezTo>
                  <a:cubicBezTo>
                    <a:pt x="453" y="740"/>
                    <a:pt x="493" y="734"/>
                    <a:pt x="533" y="721"/>
                  </a:cubicBezTo>
                  <a:cubicBezTo>
                    <a:pt x="724" y="657"/>
                    <a:pt x="831" y="455"/>
                    <a:pt x="767" y="253"/>
                  </a:cubicBezTo>
                  <a:cubicBezTo>
                    <a:pt x="715" y="99"/>
                    <a:pt x="568" y="0"/>
                    <a:pt x="4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3" name="Google Shape;2753;p53"/>
            <p:cNvSpPr/>
            <p:nvPr/>
          </p:nvSpPr>
          <p:spPr>
            <a:xfrm>
              <a:off x="1743167" y="3995272"/>
              <a:ext cx="47929" cy="34840"/>
            </a:xfrm>
            <a:custGeom>
              <a:avLst/>
              <a:gdLst/>
              <a:ahLst/>
              <a:cxnLst/>
              <a:rect l="l" t="t" r="r" b="b"/>
              <a:pathLst>
                <a:path w="5694" h="4139" extrusionOk="0">
                  <a:moveTo>
                    <a:pt x="2216" y="0"/>
                  </a:moveTo>
                  <a:cubicBezTo>
                    <a:pt x="1942" y="0"/>
                    <a:pt x="1684" y="31"/>
                    <a:pt x="1458" y="103"/>
                  </a:cubicBezTo>
                  <a:cubicBezTo>
                    <a:pt x="1" y="582"/>
                    <a:pt x="266" y="2679"/>
                    <a:pt x="266" y="2679"/>
                  </a:cubicBezTo>
                  <a:cubicBezTo>
                    <a:pt x="266" y="2679"/>
                    <a:pt x="1063" y="4138"/>
                    <a:pt x="2270" y="4138"/>
                  </a:cubicBezTo>
                  <a:cubicBezTo>
                    <a:pt x="2422" y="4138"/>
                    <a:pt x="2581" y="4115"/>
                    <a:pt x="2746" y="4062"/>
                  </a:cubicBezTo>
                  <a:cubicBezTo>
                    <a:pt x="4204" y="3583"/>
                    <a:pt x="5693" y="912"/>
                    <a:pt x="5693" y="912"/>
                  </a:cubicBezTo>
                  <a:cubicBezTo>
                    <a:pt x="5693" y="912"/>
                    <a:pt x="3710" y="0"/>
                    <a:pt x="2216"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4" name="Google Shape;2754;p53"/>
            <p:cNvSpPr/>
            <p:nvPr/>
          </p:nvSpPr>
          <p:spPr>
            <a:xfrm>
              <a:off x="1743706" y="4001039"/>
              <a:ext cx="35657" cy="25892"/>
            </a:xfrm>
            <a:custGeom>
              <a:avLst/>
              <a:gdLst/>
              <a:ahLst/>
              <a:cxnLst/>
              <a:rect l="l" t="t" r="r" b="b"/>
              <a:pathLst>
                <a:path w="4236" h="3076" extrusionOk="0">
                  <a:moveTo>
                    <a:pt x="1650" y="1"/>
                  </a:moveTo>
                  <a:cubicBezTo>
                    <a:pt x="1446" y="1"/>
                    <a:pt x="1254" y="24"/>
                    <a:pt x="1086" y="78"/>
                  </a:cubicBezTo>
                  <a:cubicBezTo>
                    <a:pt x="0" y="440"/>
                    <a:pt x="202" y="1994"/>
                    <a:pt x="202" y="1994"/>
                  </a:cubicBezTo>
                  <a:cubicBezTo>
                    <a:pt x="202" y="1994"/>
                    <a:pt x="793" y="3076"/>
                    <a:pt x="1681" y="3076"/>
                  </a:cubicBezTo>
                  <a:cubicBezTo>
                    <a:pt x="1797" y="3076"/>
                    <a:pt x="1918" y="3057"/>
                    <a:pt x="2044" y="3015"/>
                  </a:cubicBezTo>
                  <a:cubicBezTo>
                    <a:pt x="3129" y="2664"/>
                    <a:pt x="4236" y="684"/>
                    <a:pt x="4236" y="684"/>
                  </a:cubicBezTo>
                  <a:cubicBezTo>
                    <a:pt x="4236" y="684"/>
                    <a:pt x="2762" y="1"/>
                    <a:pt x="165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5" name="Google Shape;2755;p53"/>
            <p:cNvSpPr/>
            <p:nvPr/>
          </p:nvSpPr>
          <p:spPr>
            <a:xfrm>
              <a:off x="1750331" y="4008244"/>
              <a:ext cx="17651" cy="10236"/>
            </a:xfrm>
            <a:custGeom>
              <a:avLst/>
              <a:gdLst/>
              <a:ahLst/>
              <a:cxnLst/>
              <a:rect l="l" t="t" r="r" b="b"/>
              <a:pathLst>
                <a:path w="2097" h="1216" extrusionOk="0">
                  <a:moveTo>
                    <a:pt x="1344" y="0"/>
                  </a:moveTo>
                  <a:cubicBezTo>
                    <a:pt x="1193" y="0"/>
                    <a:pt x="1033" y="24"/>
                    <a:pt x="874" y="74"/>
                  </a:cubicBezTo>
                  <a:cubicBezTo>
                    <a:pt x="405" y="233"/>
                    <a:pt x="75" y="584"/>
                    <a:pt x="1" y="946"/>
                  </a:cubicBezTo>
                  <a:cubicBezTo>
                    <a:pt x="185" y="1116"/>
                    <a:pt x="459" y="1216"/>
                    <a:pt x="760" y="1216"/>
                  </a:cubicBezTo>
                  <a:cubicBezTo>
                    <a:pt x="911" y="1216"/>
                    <a:pt x="1068" y="1191"/>
                    <a:pt x="1224" y="1138"/>
                  </a:cubicBezTo>
                  <a:cubicBezTo>
                    <a:pt x="1693" y="989"/>
                    <a:pt x="2033" y="637"/>
                    <a:pt x="2097" y="265"/>
                  </a:cubicBezTo>
                  <a:cubicBezTo>
                    <a:pt x="1920" y="95"/>
                    <a:pt x="1648" y="0"/>
                    <a:pt x="134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6" name="Google Shape;2756;p53"/>
            <p:cNvSpPr/>
            <p:nvPr/>
          </p:nvSpPr>
          <p:spPr>
            <a:xfrm>
              <a:off x="1512951" y="3897147"/>
              <a:ext cx="72744" cy="78300"/>
            </a:xfrm>
            <a:custGeom>
              <a:avLst/>
              <a:gdLst/>
              <a:ahLst/>
              <a:cxnLst/>
              <a:rect l="l" t="t" r="r" b="b"/>
              <a:pathLst>
                <a:path w="8642" h="9302" extrusionOk="0">
                  <a:moveTo>
                    <a:pt x="255" y="1"/>
                  </a:moveTo>
                  <a:cubicBezTo>
                    <a:pt x="192" y="437"/>
                    <a:pt x="138" y="884"/>
                    <a:pt x="85" y="1331"/>
                  </a:cubicBezTo>
                  <a:lnTo>
                    <a:pt x="53" y="1714"/>
                  </a:lnTo>
                  <a:lnTo>
                    <a:pt x="32" y="2055"/>
                  </a:lnTo>
                  <a:cubicBezTo>
                    <a:pt x="0" y="2502"/>
                    <a:pt x="0" y="2949"/>
                    <a:pt x="0" y="3375"/>
                  </a:cubicBezTo>
                  <a:cubicBezTo>
                    <a:pt x="10" y="4247"/>
                    <a:pt x="85" y="5077"/>
                    <a:pt x="213" y="5832"/>
                  </a:cubicBezTo>
                  <a:cubicBezTo>
                    <a:pt x="457" y="7355"/>
                    <a:pt x="1053" y="8642"/>
                    <a:pt x="1767" y="9302"/>
                  </a:cubicBezTo>
                  <a:cubicBezTo>
                    <a:pt x="1394" y="8408"/>
                    <a:pt x="1181" y="7195"/>
                    <a:pt x="1160" y="5737"/>
                  </a:cubicBezTo>
                  <a:cubicBezTo>
                    <a:pt x="1138" y="5013"/>
                    <a:pt x="1160" y="4226"/>
                    <a:pt x="1213" y="3406"/>
                  </a:cubicBezTo>
                  <a:cubicBezTo>
                    <a:pt x="1245" y="3002"/>
                    <a:pt x="1266" y="2576"/>
                    <a:pt x="1309" y="2150"/>
                  </a:cubicBezTo>
                  <a:cubicBezTo>
                    <a:pt x="1330" y="1949"/>
                    <a:pt x="1351" y="1746"/>
                    <a:pt x="1372" y="1533"/>
                  </a:cubicBezTo>
                  <a:lnTo>
                    <a:pt x="1979" y="1661"/>
                  </a:lnTo>
                  <a:cubicBezTo>
                    <a:pt x="2394" y="1757"/>
                    <a:pt x="2809" y="1863"/>
                    <a:pt x="3203" y="1959"/>
                  </a:cubicBezTo>
                  <a:cubicBezTo>
                    <a:pt x="4001" y="2161"/>
                    <a:pt x="4757" y="2384"/>
                    <a:pt x="5438" y="2630"/>
                  </a:cubicBezTo>
                  <a:cubicBezTo>
                    <a:pt x="6821" y="3098"/>
                    <a:pt x="7906" y="3673"/>
                    <a:pt x="8641" y="4311"/>
                  </a:cubicBezTo>
                  <a:cubicBezTo>
                    <a:pt x="8237" y="3427"/>
                    <a:pt x="7194" y="2470"/>
                    <a:pt x="5821" y="1757"/>
                  </a:cubicBezTo>
                  <a:cubicBezTo>
                    <a:pt x="5140" y="1395"/>
                    <a:pt x="4373" y="1076"/>
                    <a:pt x="3554" y="799"/>
                  </a:cubicBezTo>
                  <a:cubicBezTo>
                    <a:pt x="3139" y="660"/>
                    <a:pt x="2713" y="533"/>
                    <a:pt x="2277" y="416"/>
                  </a:cubicBezTo>
                  <a:lnTo>
                    <a:pt x="1947" y="331"/>
                  </a:lnTo>
                  <a:lnTo>
                    <a:pt x="1575" y="246"/>
                  </a:lnTo>
                  <a:cubicBezTo>
                    <a:pt x="1138" y="150"/>
                    <a:pt x="702" y="76"/>
                    <a:pt x="255"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7" name="Google Shape;2757;p53"/>
            <p:cNvSpPr/>
            <p:nvPr/>
          </p:nvSpPr>
          <p:spPr>
            <a:xfrm>
              <a:off x="1443791" y="4059744"/>
              <a:ext cx="78476" cy="72239"/>
            </a:xfrm>
            <a:custGeom>
              <a:avLst/>
              <a:gdLst/>
              <a:ahLst/>
              <a:cxnLst/>
              <a:rect l="l" t="t" r="r" b="b"/>
              <a:pathLst>
                <a:path w="9323" h="8582" extrusionOk="0">
                  <a:moveTo>
                    <a:pt x="6694" y="0"/>
                  </a:moveTo>
                  <a:lnTo>
                    <a:pt x="6694" y="0"/>
                  </a:lnTo>
                  <a:cubicBezTo>
                    <a:pt x="5736" y="107"/>
                    <a:pt x="4491" y="798"/>
                    <a:pt x="3406" y="1883"/>
                  </a:cubicBezTo>
                  <a:cubicBezTo>
                    <a:pt x="2841" y="2426"/>
                    <a:pt x="2299" y="3054"/>
                    <a:pt x="1788" y="3746"/>
                  </a:cubicBezTo>
                  <a:cubicBezTo>
                    <a:pt x="1533" y="4097"/>
                    <a:pt x="1278" y="4459"/>
                    <a:pt x="1032" y="4842"/>
                  </a:cubicBezTo>
                  <a:lnTo>
                    <a:pt x="852" y="5129"/>
                  </a:lnTo>
                  <a:lnTo>
                    <a:pt x="649" y="5459"/>
                  </a:lnTo>
                  <a:cubicBezTo>
                    <a:pt x="426" y="5842"/>
                    <a:pt x="213" y="6236"/>
                    <a:pt x="1" y="6630"/>
                  </a:cubicBezTo>
                  <a:cubicBezTo>
                    <a:pt x="405" y="6832"/>
                    <a:pt x="809" y="7024"/>
                    <a:pt x="1214" y="7204"/>
                  </a:cubicBezTo>
                  <a:lnTo>
                    <a:pt x="1576" y="7353"/>
                  </a:lnTo>
                  <a:lnTo>
                    <a:pt x="1884" y="7481"/>
                  </a:lnTo>
                  <a:cubicBezTo>
                    <a:pt x="2309" y="7641"/>
                    <a:pt x="2725" y="7790"/>
                    <a:pt x="3139" y="7918"/>
                  </a:cubicBezTo>
                  <a:cubicBezTo>
                    <a:pt x="3970" y="8183"/>
                    <a:pt x="4778" y="8365"/>
                    <a:pt x="5545" y="8471"/>
                  </a:cubicBezTo>
                  <a:cubicBezTo>
                    <a:pt x="6011" y="8546"/>
                    <a:pt x="6467" y="8582"/>
                    <a:pt x="6900" y="8582"/>
                  </a:cubicBezTo>
                  <a:cubicBezTo>
                    <a:pt x="7876" y="8582"/>
                    <a:pt x="8733" y="8398"/>
                    <a:pt x="9323" y="8067"/>
                  </a:cubicBezTo>
                  <a:lnTo>
                    <a:pt x="9323" y="8067"/>
                  </a:lnTo>
                  <a:cubicBezTo>
                    <a:pt x="9162" y="8081"/>
                    <a:pt x="8994" y="8088"/>
                    <a:pt x="8820" y="8088"/>
                  </a:cubicBezTo>
                  <a:cubicBezTo>
                    <a:pt x="7946" y="8088"/>
                    <a:pt x="6909" y="7909"/>
                    <a:pt x="5747" y="7545"/>
                  </a:cubicBezTo>
                  <a:cubicBezTo>
                    <a:pt x="5045" y="7343"/>
                    <a:pt x="4310" y="7077"/>
                    <a:pt x="3544" y="6779"/>
                  </a:cubicBezTo>
                  <a:cubicBezTo>
                    <a:pt x="3161" y="6619"/>
                    <a:pt x="2767" y="6470"/>
                    <a:pt x="2373" y="6289"/>
                  </a:cubicBezTo>
                  <a:cubicBezTo>
                    <a:pt x="2193" y="6215"/>
                    <a:pt x="2001" y="6130"/>
                    <a:pt x="1820" y="6045"/>
                  </a:cubicBezTo>
                  <a:lnTo>
                    <a:pt x="1810" y="6045"/>
                  </a:lnTo>
                  <a:cubicBezTo>
                    <a:pt x="1916" y="5863"/>
                    <a:pt x="2022" y="5683"/>
                    <a:pt x="2118" y="5513"/>
                  </a:cubicBezTo>
                  <a:cubicBezTo>
                    <a:pt x="2342" y="5140"/>
                    <a:pt x="2565" y="4778"/>
                    <a:pt x="2778" y="4437"/>
                  </a:cubicBezTo>
                  <a:cubicBezTo>
                    <a:pt x="3225" y="3735"/>
                    <a:pt x="3672" y="3096"/>
                    <a:pt x="4108" y="2522"/>
                  </a:cubicBezTo>
                  <a:cubicBezTo>
                    <a:pt x="4981" y="1351"/>
                    <a:pt x="5864" y="490"/>
                    <a:pt x="669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8" name="Google Shape;2758;p53"/>
            <p:cNvSpPr/>
            <p:nvPr/>
          </p:nvSpPr>
          <p:spPr>
            <a:xfrm>
              <a:off x="1592221" y="4180041"/>
              <a:ext cx="74630" cy="70867"/>
            </a:xfrm>
            <a:custGeom>
              <a:avLst/>
              <a:gdLst/>
              <a:ahLst/>
              <a:cxnLst/>
              <a:rect l="l" t="t" r="r" b="b"/>
              <a:pathLst>
                <a:path w="8866" h="8419" extrusionOk="0">
                  <a:moveTo>
                    <a:pt x="192" y="1"/>
                  </a:moveTo>
                  <a:cubicBezTo>
                    <a:pt x="1" y="948"/>
                    <a:pt x="277" y="2342"/>
                    <a:pt x="969" y="3715"/>
                  </a:cubicBezTo>
                  <a:cubicBezTo>
                    <a:pt x="1310" y="4406"/>
                    <a:pt x="1736" y="5120"/>
                    <a:pt x="2235" y="5832"/>
                  </a:cubicBezTo>
                  <a:cubicBezTo>
                    <a:pt x="2491" y="6184"/>
                    <a:pt x="2757" y="6535"/>
                    <a:pt x="3044" y="6886"/>
                  </a:cubicBezTo>
                  <a:lnTo>
                    <a:pt x="3268" y="7142"/>
                  </a:lnTo>
                  <a:lnTo>
                    <a:pt x="3512" y="7440"/>
                  </a:lnTo>
                  <a:cubicBezTo>
                    <a:pt x="3810" y="7769"/>
                    <a:pt x="4119" y="8088"/>
                    <a:pt x="4439" y="8419"/>
                  </a:cubicBezTo>
                  <a:cubicBezTo>
                    <a:pt x="4747" y="8088"/>
                    <a:pt x="5056" y="7769"/>
                    <a:pt x="5354" y="7440"/>
                  </a:cubicBezTo>
                  <a:lnTo>
                    <a:pt x="5609" y="7142"/>
                  </a:lnTo>
                  <a:lnTo>
                    <a:pt x="5822" y="6886"/>
                  </a:lnTo>
                  <a:cubicBezTo>
                    <a:pt x="6109" y="6535"/>
                    <a:pt x="6376" y="6184"/>
                    <a:pt x="6631" y="5832"/>
                  </a:cubicBezTo>
                  <a:cubicBezTo>
                    <a:pt x="7131" y="5120"/>
                    <a:pt x="7556" y="4406"/>
                    <a:pt x="7897" y="3715"/>
                  </a:cubicBezTo>
                  <a:cubicBezTo>
                    <a:pt x="8599" y="2342"/>
                    <a:pt x="8866" y="948"/>
                    <a:pt x="8684" y="1"/>
                  </a:cubicBezTo>
                  <a:lnTo>
                    <a:pt x="8684" y="1"/>
                  </a:lnTo>
                  <a:cubicBezTo>
                    <a:pt x="8461" y="937"/>
                    <a:pt x="7918" y="2044"/>
                    <a:pt x="7078" y="3236"/>
                  </a:cubicBezTo>
                  <a:cubicBezTo>
                    <a:pt x="6662" y="3832"/>
                    <a:pt x="6194" y="4460"/>
                    <a:pt x="5673" y="5087"/>
                  </a:cubicBezTo>
                  <a:cubicBezTo>
                    <a:pt x="5407" y="5407"/>
                    <a:pt x="5130" y="5737"/>
                    <a:pt x="4843" y="6056"/>
                  </a:cubicBezTo>
                  <a:cubicBezTo>
                    <a:pt x="4715" y="6205"/>
                    <a:pt x="4577" y="6354"/>
                    <a:pt x="4439" y="6513"/>
                  </a:cubicBezTo>
                  <a:cubicBezTo>
                    <a:pt x="4300" y="6354"/>
                    <a:pt x="4162" y="6205"/>
                    <a:pt x="4023" y="6056"/>
                  </a:cubicBezTo>
                  <a:cubicBezTo>
                    <a:pt x="3736" y="5737"/>
                    <a:pt x="3470" y="5407"/>
                    <a:pt x="3204" y="5087"/>
                  </a:cubicBezTo>
                  <a:cubicBezTo>
                    <a:pt x="2682" y="4460"/>
                    <a:pt x="2204" y="3832"/>
                    <a:pt x="1788" y="3236"/>
                  </a:cubicBezTo>
                  <a:cubicBezTo>
                    <a:pt x="948" y="2044"/>
                    <a:pt x="405" y="937"/>
                    <a:pt x="192"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9" name="Google Shape;2759;p53"/>
            <p:cNvSpPr/>
            <p:nvPr/>
          </p:nvSpPr>
          <p:spPr>
            <a:xfrm>
              <a:off x="1737258" y="4060181"/>
              <a:ext cx="78384" cy="72281"/>
            </a:xfrm>
            <a:custGeom>
              <a:avLst/>
              <a:gdLst/>
              <a:ahLst/>
              <a:cxnLst/>
              <a:rect l="l" t="t" r="r" b="b"/>
              <a:pathLst>
                <a:path w="9312" h="8587" extrusionOk="0">
                  <a:moveTo>
                    <a:pt x="2618" y="1"/>
                  </a:moveTo>
                  <a:cubicBezTo>
                    <a:pt x="3448" y="490"/>
                    <a:pt x="4331" y="1353"/>
                    <a:pt x="5204" y="2523"/>
                  </a:cubicBezTo>
                  <a:cubicBezTo>
                    <a:pt x="5640" y="3098"/>
                    <a:pt x="6087" y="3737"/>
                    <a:pt x="6534" y="4439"/>
                  </a:cubicBezTo>
                  <a:cubicBezTo>
                    <a:pt x="6747" y="4790"/>
                    <a:pt x="6970" y="5141"/>
                    <a:pt x="7194" y="5513"/>
                  </a:cubicBezTo>
                  <a:cubicBezTo>
                    <a:pt x="7300" y="5695"/>
                    <a:pt x="7396" y="5865"/>
                    <a:pt x="7502" y="6045"/>
                  </a:cubicBezTo>
                  <a:cubicBezTo>
                    <a:pt x="7311" y="6131"/>
                    <a:pt x="7119" y="6216"/>
                    <a:pt x="6939" y="6301"/>
                  </a:cubicBezTo>
                  <a:cubicBezTo>
                    <a:pt x="6544" y="6471"/>
                    <a:pt x="6151" y="6631"/>
                    <a:pt x="5768" y="6780"/>
                  </a:cubicBezTo>
                  <a:cubicBezTo>
                    <a:pt x="5002" y="7088"/>
                    <a:pt x="4267" y="7344"/>
                    <a:pt x="3576" y="7546"/>
                  </a:cubicBezTo>
                  <a:cubicBezTo>
                    <a:pt x="2425" y="7906"/>
                    <a:pt x="1390" y="8093"/>
                    <a:pt x="526" y="8093"/>
                  </a:cubicBezTo>
                  <a:cubicBezTo>
                    <a:pt x="343" y="8093"/>
                    <a:pt x="167" y="8084"/>
                    <a:pt x="0" y="8067"/>
                  </a:cubicBezTo>
                  <a:lnTo>
                    <a:pt x="0" y="8067"/>
                  </a:lnTo>
                  <a:cubicBezTo>
                    <a:pt x="588" y="8403"/>
                    <a:pt x="1453" y="8587"/>
                    <a:pt x="2441" y="8587"/>
                  </a:cubicBezTo>
                  <a:cubicBezTo>
                    <a:pt x="2864" y="8587"/>
                    <a:pt x="3311" y="8553"/>
                    <a:pt x="3767" y="8483"/>
                  </a:cubicBezTo>
                  <a:cubicBezTo>
                    <a:pt x="4534" y="8365"/>
                    <a:pt x="5342" y="8185"/>
                    <a:pt x="6172" y="7929"/>
                  </a:cubicBezTo>
                  <a:cubicBezTo>
                    <a:pt x="6587" y="7791"/>
                    <a:pt x="7003" y="7653"/>
                    <a:pt x="7428" y="7483"/>
                  </a:cubicBezTo>
                  <a:lnTo>
                    <a:pt x="7747" y="7355"/>
                  </a:lnTo>
                  <a:lnTo>
                    <a:pt x="8098" y="7206"/>
                  </a:lnTo>
                  <a:cubicBezTo>
                    <a:pt x="8503" y="7025"/>
                    <a:pt x="8907" y="6833"/>
                    <a:pt x="9311" y="6631"/>
                  </a:cubicBezTo>
                  <a:cubicBezTo>
                    <a:pt x="9099" y="6237"/>
                    <a:pt x="8886" y="5844"/>
                    <a:pt x="8663" y="5461"/>
                  </a:cubicBezTo>
                  <a:lnTo>
                    <a:pt x="8471" y="5130"/>
                  </a:lnTo>
                  <a:lnTo>
                    <a:pt x="8290" y="4843"/>
                  </a:lnTo>
                  <a:cubicBezTo>
                    <a:pt x="8045" y="4460"/>
                    <a:pt x="7790" y="4098"/>
                    <a:pt x="7535" y="3747"/>
                  </a:cubicBezTo>
                  <a:cubicBezTo>
                    <a:pt x="7013" y="3056"/>
                    <a:pt x="6470" y="2427"/>
                    <a:pt x="5917" y="1885"/>
                  </a:cubicBezTo>
                  <a:cubicBezTo>
                    <a:pt x="4821" y="799"/>
                    <a:pt x="3586" y="107"/>
                    <a:pt x="261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0" name="Google Shape;2760;p53"/>
            <p:cNvSpPr/>
            <p:nvPr/>
          </p:nvSpPr>
          <p:spPr>
            <a:xfrm>
              <a:off x="1674369" y="3897425"/>
              <a:ext cx="72744" cy="78300"/>
            </a:xfrm>
            <a:custGeom>
              <a:avLst/>
              <a:gdLst/>
              <a:ahLst/>
              <a:cxnLst/>
              <a:rect l="l" t="t" r="r" b="b"/>
              <a:pathLst>
                <a:path w="8642" h="9302" extrusionOk="0">
                  <a:moveTo>
                    <a:pt x="8375" y="0"/>
                  </a:moveTo>
                  <a:cubicBezTo>
                    <a:pt x="7939" y="74"/>
                    <a:pt x="7492" y="159"/>
                    <a:pt x="7056" y="244"/>
                  </a:cubicBezTo>
                  <a:lnTo>
                    <a:pt x="6684" y="330"/>
                  </a:lnTo>
                  <a:lnTo>
                    <a:pt x="6353" y="415"/>
                  </a:lnTo>
                  <a:cubicBezTo>
                    <a:pt x="5917" y="532"/>
                    <a:pt x="5492" y="660"/>
                    <a:pt x="5087" y="798"/>
                  </a:cubicBezTo>
                  <a:cubicBezTo>
                    <a:pt x="4257" y="1074"/>
                    <a:pt x="3501" y="1394"/>
                    <a:pt x="2810" y="1767"/>
                  </a:cubicBezTo>
                  <a:cubicBezTo>
                    <a:pt x="1448" y="2469"/>
                    <a:pt x="405" y="3427"/>
                    <a:pt x="1" y="4310"/>
                  </a:cubicBezTo>
                  <a:cubicBezTo>
                    <a:pt x="724" y="3671"/>
                    <a:pt x="1820" y="3096"/>
                    <a:pt x="3193" y="2628"/>
                  </a:cubicBezTo>
                  <a:cubicBezTo>
                    <a:pt x="3884" y="2394"/>
                    <a:pt x="4629" y="2171"/>
                    <a:pt x="5428" y="1958"/>
                  </a:cubicBezTo>
                  <a:cubicBezTo>
                    <a:pt x="5832" y="1862"/>
                    <a:pt x="6237" y="1756"/>
                    <a:pt x="6662" y="1660"/>
                  </a:cubicBezTo>
                  <a:cubicBezTo>
                    <a:pt x="6854" y="1618"/>
                    <a:pt x="7056" y="1575"/>
                    <a:pt x="7258" y="1532"/>
                  </a:cubicBezTo>
                  <a:lnTo>
                    <a:pt x="7258" y="1543"/>
                  </a:lnTo>
                  <a:lnTo>
                    <a:pt x="7322" y="2150"/>
                  </a:lnTo>
                  <a:cubicBezTo>
                    <a:pt x="7365" y="2575"/>
                    <a:pt x="7396" y="3001"/>
                    <a:pt x="7429" y="3405"/>
                  </a:cubicBezTo>
                  <a:cubicBezTo>
                    <a:pt x="7471" y="4236"/>
                    <a:pt x="7492" y="5012"/>
                    <a:pt x="7471" y="5736"/>
                  </a:cubicBezTo>
                  <a:cubicBezTo>
                    <a:pt x="7460" y="7194"/>
                    <a:pt x="7247" y="8407"/>
                    <a:pt x="6864" y="9301"/>
                  </a:cubicBezTo>
                  <a:cubicBezTo>
                    <a:pt x="7578" y="8641"/>
                    <a:pt x="8174" y="7353"/>
                    <a:pt x="8418" y="5832"/>
                  </a:cubicBezTo>
                  <a:cubicBezTo>
                    <a:pt x="8557" y="5076"/>
                    <a:pt x="8631" y="4246"/>
                    <a:pt x="8631" y="3384"/>
                  </a:cubicBezTo>
                  <a:cubicBezTo>
                    <a:pt x="8642" y="2947"/>
                    <a:pt x="8631" y="2500"/>
                    <a:pt x="8599" y="2054"/>
                  </a:cubicBezTo>
                  <a:lnTo>
                    <a:pt x="8578" y="1713"/>
                  </a:lnTo>
                  <a:lnTo>
                    <a:pt x="8546" y="1330"/>
                  </a:lnTo>
                  <a:cubicBezTo>
                    <a:pt x="8503" y="883"/>
                    <a:pt x="8439" y="447"/>
                    <a:pt x="837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1" name="Google Shape;2761;p53"/>
            <p:cNvSpPr/>
            <p:nvPr/>
          </p:nvSpPr>
          <p:spPr>
            <a:xfrm>
              <a:off x="1671145" y="3882997"/>
              <a:ext cx="23384" cy="32079"/>
            </a:xfrm>
            <a:custGeom>
              <a:avLst/>
              <a:gdLst/>
              <a:ahLst/>
              <a:cxnLst/>
              <a:rect l="l" t="t" r="r" b="b"/>
              <a:pathLst>
                <a:path w="2778" h="3811" extrusionOk="0">
                  <a:moveTo>
                    <a:pt x="2512" y="0"/>
                  </a:moveTo>
                  <a:lnTo>
                    <a:pt x="2512" y="0"/>
                  </a:lnTo>
                  <a:cubicBezTo>
                    <a:pt x="1873" y="54"/>
                    <a:pt x="1129" y="596"/>
                    <a:pt x="618" y="1448"/>
                  </a:cubicBezTo>
                  <a:cubicBezTo>
                    <a:pt x="117" y="2310"/>
                    <a:pt x="1" y="3225"/>
                    <a:pt x="277" y="3810"/>
                  </a:cubicBezTo>
                  <a:cubicBezTo>
                    <a:pt x="916" y="3757"/>
                    <a:pt x="1661" y="3214"/>
                    <a:pt x="2160" y="2353"/>
                  </a:cubicBezTo>
                  <a:cubicBezTo>
                    <a:pt x="2661" y="1501"/>
                    <a:pt x="2778" y="586"/>
                    <a:pt x="2512"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2" name="Google Shape;2762;p53"/>
            <p:cNvSpPr/>
            <p:nvPr/>
          </p:nvSpPr>
          <p:spPr>
            <a:xfrm>
              <a:off x="1672223" y="3896970"/>
              <a:ext cx="13081" cy="18106"/>
            </a:xfrm>
            <a:custGeom>
              <a:avLst/>
              <a:gdLst/>
              <a:ahLst/>
              <a:cxnLst/>
              <a:rect l="l" t="t" r="r" b="b"/>
              <a:pathLst>
                <a:path w="1554" h="2151" extrusionOk="0">
                  <a:moveTo>
                    <a:pt x="1405" y="0"/>
                  </a:moveTo>
                  <a:cubicBezTo>
                    <a:pt x="1043" y="22"/>
                    <a:pt x="628" y="331"/>
                    <a:pt x="341" y="820"/>
                  </a:cubicBezTo>
                  <a:cubicBezTo>
                    <a:pt x="64" y="1299"/>
                    <a:pt x="0" y="1821"/>
                    <a:pt x="149" y="2150"/>
                  </a:cubicBezTo>
                  <a:cubicBezTo>
                    <a:pt x="500" y="2119"/>
                    <a:pt x="926" y="1810"/>
                    <a:pt x="1213" y="1331"/>
                  </a:cubicBezTo>
                  <a:cubicBezTo>
                    <a:pt x="1490" y="842"/>
                    <a:pt x="1554" y="331"/>
                    <a:pt x="140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3" name="Google Shape;2763;p53"/>
            <p:cNvSpPr/>
            <p:nvPr/>
          </p:nvSpPr>
          <p:spPr>
            <a:xfrm>
              <a:off x="1565082" y="3882997"/>
              <a:ext cx="23300" cy="32079"/>
            </a:xfrm>
            <a:custGeom>
              <a:avLst/>
              <a:gdLst/>
              <a:ahLst/>
              <a:cxnLst/>
              <a:rect l="l" t="t" r="r" b="b"/>
              <a:pathLst>
                <a:path w="2768" h="3811" extrusionOk="0">
                  <a:moveTo>
                    <a:pt x="266" y="0"/>
                  </a:moveTo>
                  <a:cubicBezTo>
                    <a:pt x="1" y="586"/>
                    <a:pt x="107" y="1501"/>
                    <a:pt x="618" y="2353"/>
                  </a:cubicBezTo>
                  <a:cubicBezTo>
                    <a:pt x="1118" y="3214"/>
                    <a:pt x="1862" y="3757"/>
                    <a:pt x="2501" y="3810"/>
                  </a:cubicBezTo>
                  <a:cubicBezTo>
                    <a:pt x="2767" y="3225"/>
                    <a:pt x="2661" y="2310"/>
                    <a:pt x="2150" y="1448"/>
                  </a:cubicBezTo>
                  <a:cubicBezTo>
                    <a:pt x="1650" y="596"/>
                    <a:pt x="905" y="54"/>
                    <a:pt x="266"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4" name="Google Shape;2764;p53"/>
            <p:cNvSpPr/>
            <p:nvPr/>
          </p:nvSpPr>
          <p:spPr>
            <a:xfrm>
              <a:off x="1574224" y="3896970"/>
              <a:ext cx="13165" cy="18106"/>
            </a:xfrm>
            <a:custGeom>
              <a:avLst/>
              <a:gdLst/>
              <a:ahLst/>
              <a:cxnLst/>
              <a:rect l="l" t="t" r="r" b="b"/>
              <a:pathLst>
                <a:path w="1564" h="2151" extrusionOk="0">
                  <a:moveTo>
                    <a:pt x="159" y="0"/>
                  </a:moveTo>
                  <a:lnTo>
                    <a:pt x="159" y="0"/>
                  </a:lnTo>
                  <a:cubicBezTo>
                    <a:pt x="0" y="331"/>
                    <a:pt x="64" y="842"/>
                    <a:pt x="351" y="1331"/>
                  </a:cubicBezTo>
                  <a:cubicBezTo>
                    <a:pt x="639" y="1810"/>
                    <a:pt x="1053" y="2119"/>
                    <a:pt x="1415" y="2150"/>
                  </a:cubicBezTo>
                  <a:cubicBezTo>
                    <a:pt x="1564" y="1821"/>
                    <a:pt x="1500" y="1299"/>
                    <a:pt x="1223" y="820"/>
                  </a:cubicBezTo>
                  <a:cubicBezTo>
                    <a:pt x="937" y="331"/>
                    <a:pt x="511" y="22"/>
                    <a:pt x="15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5" name="Google Shape;2765;p53"/>
            <p:cNvSpPr/>
            <p:nvPr/>
          </p:nvSpPr>
          <p:spPr>
            <a:xfrm>
              <a:off x="1483927" y="3942653"/>
              <a:ext cx="27146" cy="27946"/>
            </a:xfrm>
            <a:custGeom>
              <a:avLst/>
              <a:gdLst/>
              <a:ahLst/>
              <a:cxnLst/>
              <a:rect l="l" t="t" r="r" b="b"/>
              <a:pathLst>
                <a:path w="3225" h="3320" extrusionOk="0">
                  <a:moveTo>
                    <a:pt x="323" y="0"/>
                  </a:moveTo>
                  <a:cubicBezTo>
                    <a:pt x="264" y="0"/>
                    <a:pt x="206" y="4"/>
                    <a:pt x="149" y="12"/>
                  </a:cubicBezTo>
                  <a:cubicBezTo>
                    <a:pt x="0" y="629"/>
                    <a:pt x="287" y="1512"/>
                    <a:pt x="937" y="2247"/>
                  </a:cubicBezTo>
                  <a:cubicBezTo>
                    <a:pt x="1544" y="2932"/>
                    <a:pt x="2303" y="3320"/>
                    <a:pt x="2918" y="3320"/>
                  </a:cubicBezTo>
                  <a:cubicBezTo>
                    <a:pt x="2972" y="3320"/>
                    <a:pt x="3024" y="3317"/>
                    <a:pt x="3075" y="3311"/>
                  </a:cubicBezTo>
                  <a:cubicBezTo>
                    <a:pt x="3224" y="2694"/>
                    <a:pt x="2937" y="1810"/>
                    <a:pt x="2277" y="1065"/>
                  </a:cubicBezTo>
                  <a:cubicBezTo>
                    <a:pt x="1677" y="387"/>
                    <a:pt x="927" y="0"/>
                    <a:pt x="323"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6" name="Google Shape;2766;p53"/>
            <p:cNvSpPr/>
            <p:nvPr/>
          </p:nvSpPr>
          <p:spPr>
            <a:xfrm>
              <a:off x="1495207" y="3954792"/>
              <a:ext cx="15328" cy="15774"/>
            </a:xfrm>
            <a:custGeom>
              <a:avLst/>
              <a:gdLst/>
              <a:ahLst/>
              <a:cxnLst/>
              <a:rect l="l" t="t" r="r" b="b"/>
              <a:pathLst>
                <a:path w="1821" h="1874" extrusionOk="0">
                  <a:moveTo>
                    <a:pt x="174" y="1"/>
                  </a:moveTo>
                  <a:cubicBezTo>
                    <a:pt x="144" y="1"/>
                    <a:pt x="114" y="3"/>
                    <a:pt x="86" y="6"/>
                  </a:cubicBezTo>
                  <a:cubicBezTo>
                    <a:pt x="1" y="358"/>
                    <a:pt x="160" y="847"/>
                    <a:pt x="533" y="1273"/>
                  </a:cubicBezTo>
                  <a:cubicBezTo>
                    <a:pt x="875" y="1654"/>
                    <a:pt x="1298" y="1874"/>
                    <a:pt x="1645" y="1874"/>
                  </a:cubicBezTo>
                  <a:cubicBezTo>
                    <a:pt x="1676" y="1874"/>
                    <a:pt x="1706" y="1872"/>
                    <a:pt x="1735" y="1869"/>
                  </a:cubicBezTo>
                  <a:cubicBezTo>
                    <a:pt x="1820" y="1517"/>
                    <a:pt x="1661" y="1017"/>
                    <a:pt x="1288" y="602"/>
                  </a:cubicBezTo>
                  <a:cubicBezTo>
                    <a:pt x="946" y="221"/>
                    <a:pt x="514" y="1"/>
                    <a:pt x="17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7" name="Google Shape;2767;p53"/>
            <p:cNvSpPr/>
            <p:nvPr/>
          </p:nvSpPr>
          <p:spPr>
            <a:xfrm>
              <a:off x="1446569" y="4049474"/>
              <a:ext cx="36288" cy="16221"/>
            </a:xfrm>
            <a:custGeom>
              <a:avLst/>
              <a:gdLst/>
              <a:ahLst/>
              <a:cxnLst/>
              <a:rect l="l" t="t" r="r" b="b"/>
              <a:pathLst>
                <a:path w="4311" h="1927" extrusionOk="0">
                  <a:moveTo>
                    <a:pt x="2780" y="1"/>
                  </a:moveTo>
                  <a:cubicBezTo>
                    <a:pt x="2517" y="1"/>
                    <a:pt x="2240" y="30"/>
                    <a:pt x="1958" y="92"/>
                  </a:cubicBezTo>
                  <a:cubicBezTo>
                    <a:pt x="990" y="305"/>
                    <a:pt x="234" y="847"/>
                    <a:pt x="0" y="1433"/>
                  </a:cubicBezTo>
                  <a:cubicBezTo>
                    <a:pt x="335" y="1745"/>
                    <a:pt x="894" y="1926"/>
                    <a:pt x="1540" y="1926"/>
                  </a:cubicBezTo>
                  <a:cubicBezTo>
                    <a:pt x="1796" y="1926"/>
                    <a:pt x="2066" y="1898"/>
                    <a:pt x="2341" y="1837"/>
                  </a:cubicBezTo>
                  <a:cubicBezTo>
                    <a:pt x="3310" y="1624"/>
                    <a:pt x="4065" y="1071"/>
                    <a:pt x="4310" y="485"/>
                  </a:cubicBezTo>
                  <a:cubicBezTo>
                    <a:pt x="3978" y="176"/>
                    <a:pt x="3421" y="1"/>
                    <a:pt x="278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8" name="Google Shape;2768;p53"/>
            <p:cNvSpPr/>
            <p:nvPr/>
          </p:nvSpPr>
          <p:spPr>
            <a:xfrm>
              <a:off x="1462327" y="4051259"/>
              <a:ext cx="20530" cy="9125"/>
            </a:xfrm>
            <a:custGeom>
              <a:avLst/>
              <a:gdLst/>
              <a:ahLst/>
              <a:cxnLst/>
              <a:rect l="l" t="t" r="r" b="b"/>
              <a:pathLst>
                <a:path w="2439" h="1084" extrusionOk="0">
                  <a:moveTo>
                    <a:pt x="1570" y="0"/>
                  </a:moveTo>
                  <a:cubicBezTo>
                    <a:pt x="1422" y="0"/>
                    <a:pt x="1267" y="17"/>
                    <a:pt x="1108" y="50"/>
                  </a:cubicBezTo>
                  <a:cubicBezTo>
                    <a:pt x="565" y="167"/>
                    <a:pt x="140" y="476"/>
                    <a:pt x="1" y="805"/>
                  </a:cubicBezTo>
                  <a:cubicBezTo>
                    <a:pt x="190" y="980"/>
                    <a:pt x="503" y="1084"/>
                    <a:pt x="866" y="1084"/>
                  </a:cubicBezTo>
                  <a:cubicBezTo>
                    <a:pt x="1014" y="1084"/>
                    <a:pt x="1171" y="1066"/>
                    <a:pt x="1332" y="1029"/>
                  </a:cubicBezTo>
                  <a:cubicBezTo>
                    <a:pt x="1874" y="912"/>
                    <a:pt x="2300" y="604"/>
                    <a:pt x="2438" y="273"/>
                  </a:cubicBezTo>
                  <a:cubicBezTo>
                    <a:pt x="2249" y="99"/>
                    <a:pt x="1935" y="0"/>
                    <a:pt x="157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9" name="Google Shape;2769;p53"/>
            <p:cNvSpPr/>
            <p:nvPr/>
          </p:nvSpPr>
          <p:spPr>
            <a:xfrm>
              <a:off x="1477917" y="4141227"/>
              <a:ext cx="34049" cy="18973"/>
            </a:xfrm>
            <a:custGeom>
              <a:avLst/>
              <a:gdLst/>
              <a:ahLst/>
              <a:cxnLst/>
              <a:rect l="l" t="t" r="r" b="b"/>
              <a:pathLst>
                <a:path w="4045" h="2254" extrusionOk="0">
                  <a:moveTo>
                    <a:pt x="3047" y="1"/>
                  </a:moveTo>
                  <a:cubicBezTo>
                    <a:pt x="2621" y="1"/>
                    <a:pt x="2143" y="101"/>
                    <a:pt x="1672" y="312"/>
                  </a:cubicBezTo>
                  <a:cubicBezTo>
                    <a:pt x="757" y="707"/>
                    <a:pt x="128" y="1388"/>
                    <a:pt x="1" y="2005"/>
                  </a:cubicBezTo>
                  <a:cubicBezTo>
                    <a:pt x="262" y="2169"/>
                    <a:pt x="613" y="2254"/>
                    <a:pt x="1008" y="2254"/>
                  </a:cubicBezTo>
                  <a:cubicBezTo>
                    <a:pt x="1433" y="2254"/>
                    <a:pt x="1910" y="2156"/>
                    <a:pt x="2384" y="1951"/>
                  </a:cubicBezTo>
                  <a:cubicBezTo>
                    <a:pt x="3289" y="1547"/>
                    <a:pt x="3928" y="877"/>
                    <a:pt x="4045" y="249"/>
                  </a:cubicBezTo>
                  <a:cubicBezTo>
                    <a:pt x="3785" y="86"/>
                    <a:pt x="3438" y="1"/>
                    <a:pt x="304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0" name="Google Shape;2770;p53"/>
            <p:cNvSpPr/>
            <p:nvPr/>
          </p:nvSpPr>
          <p:spPr>
            <a:xfrm>
              <a:off x="1492791" y="4142136"/>
              <a:ext cx="19175" cy="10699"/>
            </a:xfrm>
            <a:custGeom>
              <a:avLst/>
              <a:gdLst/>
              <a:ahLst/>
              <a:cxnLst/>
              <a:rect l="l" t="t" r="r" b="b"/>
              <a:pathLst>
                <a:path w="2278" h="1271" extrusionOk="0">
                  <a:moveTo>
                    <a:pt x="1714" y="1"/>
                  </a:moveTo>
                  <a:cubicBezTo>
                    <a:pt x="1473" y="1"/>
                    <a:pt x="1202" y="57"/>
                    <a:pt x="937" y="173"/>
                  </a:cubicBezTo>
                  <a:cubicBezTo>
                    <a:pt x="426" y="396"/>
                    <a:pt x="75" y="779"/>
                    <a:pt x="0" y="1131"/>
                  </a:cubicBezTo>
                  <a:cubicBezTo>
                    <a:pt x="149" y="1223"/>
                    <a:pt x="346" y="1270"/>
                    <a:pt x="568" y="1270"/>
                  </a:cubicBezTo>
                  <a:cubicBezTo>
                    <a:pt x="808" y="1270"/>
                    <a:pt x="1076" y="1215"/>
                    <a:pt x="1341" y="1098"/>
                  </a:cubicBezTo>
                  <a:cubicBezTo>
                    <a:pt x="1852" y="875"/>
                    <a:pt x="2214" y="492"/>
                    <a:pt x="2278" y="141"/>
                  </a:cubicBezTo>
                  <a:cubicBezTo>
                    <a:pt x="2134" y="48"/>
                    <a:pt x="1937" y="1"/>
                    <a:pt x="171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1" name="Google Shape;2771;p53"/>
            <p:cNvSpPr/>
            <p:nvPr/>
          </p:nvSpPr>
          <p:spPr>
            <a:xfrm>
              <a:off x="1572515" y="4194646"/>
              <a:ext cx="16582" cy="36919"/>
            </a:xfrm>
            <a:custGeom>
              <a:avLst/>
              <a:gdLst/>
              <a:ahLst/>
              <a:cxnLst/>
              <a:rect l="l" t="t" r="r" b="b"/>
              <a:pathLst>
                <a:path w="1970" h="4386" extrusionOk="0">
                  <a:moveTo>
                    <a:pt x="1203" y="1"/>
                  </a:moveTo>
                  <a:cubicBezTo>
                    <a:pt x="650" y="309"/>
                    <a:pt x="192" y="1118"/>
                    <a:pt x="97" y="2108"/>
                  </a:cubicBezTo>
                  <a:cubicBezTo>
                    <a:pt x="0" y="3097"/>
                    <a:pt x="288" y="3981"/>
                    <a:pt x="778" y="4385"/>
                  </a:cubicBezTo>
                  <a:cubicBezTo>
                    <a:pt x="1331" y="4076"/>
                    <a:pt x="1778" y="3267"/>
                    <a:pt x="1873" y="2278"/>
                  </a:cubicBezTo>
                  <a:cubicBezTo>
                    <a:pt x="1970" y="1288"/>
                    <a:pt x="1693" y="405"/>
                    <a:pt x="120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2" name="Google Shape;2772;p53"/>
            <p:cNvSpPr/>
            <p:nvPr/>
          </p:nvSpPr>
          <p:spPr>
            <a:xfrm>
              <a:off x="1576909" y="4194646"/>
              <a:ext cx="9411" cy="20791"/>
            </a:xfrm>
            <a:custGeom>
              <a:avLst/>
              <a:gdLst/>
              <a:ahLst/>
              <a:cxnLst/>
              <a:rect l="l" t="t" r="r" b="b"/>
              <a:pathLst>
                <a:path w="1118" h="2470" extrusionOk="0">
                  <a:moveTo>
                    <a:pt x="681" y="1"/>
                  </a:moveTo>
                  <a:cubicBezTo>
                    <a:pt x="362" y="171"/>
                    <a:pt x="117" y="628"/>
                    <a:pt x="53" y="1193"/>
                  </a:cubicBezTo>
                  <a:cubicBezTo>
                    <a:pt x="0" y="1746"/>
                    <a:pt x="160" y="2246"/>
                    <a:pt x="436" y="2470"/>
                  </a:cubicBezTo>
                  <a:cubicBezTo>
                    <a:pt x="755" y="2299"/>
                    <a:pt x="1011" y="1841"/>
                    <a:pt x="1064" y="1288"/>
                  </a:cubicBezTo>
                  <a:cubicBezTo>
                    <a:pt x="1117" y="724"/>
                    <a:pt x="958" y="235"/>
                    <a:pt x="68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3" name="Google Shape;2773;p53"/>
            <p:cNvSpPr/>
            <p:nvPr/>
          </p:nvSpPr>
          <p:spPr>
            <a:xfrm>
              <a:off x="1670514" y="4194646"/>
              <a:ext cx="16582" cy="36919"/>
            </a:xfrm>
            <a:custGeom>
              <a:avLst/>
              <a:gdLst/>
              <a:ahLst/>
              <a:cxnLst/>
              <a:rect l="l" t="t" r="r" b="b"/>
              <a:pathLst>
                <a:path w="1970" h="4386" extrusionOk="0">
                  <a:moveTo>
                    <a:pt x="767" y="1"/>
                  </a:moveTo>
                  <a:cubicBezTo>
                    <a:pt x="288" y="405"/>
                    <a:pt x="1" y="1288"/>
                    <a:pt x="97" y="2278"/>
                  </a:cubicBezTo>
                  <a:cubicBezTo>
                    <a:pt x="192" y="3267"/>
                    <a:pt x="639" y="4076"/>
                    <a:pt x="1192" y="4385"/>
                  </a:cubicBezTo>
                  <a:cubicBezTo>
                    <a:pt x="1682" y="3970"/>
                    <a:pt x="1970" y="3097"/>
                    <a:pt x="1874" y="2108"/>
                  </a:cubicBezTo>
                  <a:cubicBezTo>
                    <a:pt x="1778" y="1118"/>
                    <a:pt x="1331" y="309"/>
                    <a:pt x="76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4" name="Google Shape;2774;p53"/>
            <p:cNvSpPr/>
            <p:nvPr/>
          </p:nvSpPr>
          <p:spPr>
            <a:xfrm>
              <a:off x="1673292" y="4194646"/>
              <a:ext cx="9411" cy="20791"/>
            </a:xfrm>
            <a:custGeom>
              <a:avLst/>
              <a:gdLst/>
              <a:ahLst/>
              <a:cxnLst/>
              <a:rect l="l" t="t" r="r" b="b"/>
              <a:pathLst>
                <a:path w="1118" h="2470" extrusionOk="0">
                  <a:moveTo>
                    <a:pt x="437" y="1"/>
                  </a:moveTo>
                  <a:cubicBezTo>
                    <a:pt x="171" y="224"/>
                    <a:pt x="1" y="724"/>
                    <a:pt x="65" y="1288"/>
                  </a:cubicBezTo>
                  <a:cubicBezTo>
                    <a:pt x="118" y="1841"/>
                    <a:pt x="363" y="2299"/>
                    <a:pt x="682" y="2470"/>
                  </a:cubicBezTo>
                  <a:cubicBezTo>
                    <a:pt x="959" y="2236"/>
                    <a:pt x="1118" y="1746"/>
                    <a:pt x="1065" y="1182"/>
                  </a:cubicBezTo>
                  <a:cubicBezTo>
                    <a:pt x="1011" y="628"/>
                    <a:pt x="756" y="171"/>
                    <a:pt x="43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5" name="Google Shape;2775;p53"/>
            <p:cNvSpPr/>
            <p:nvPr/>
          </p:nvSpPr>
          <p:spPr>
            <a:xfrm>
              <a:off x="1747645" y="4141219"/>
              <a:ext cx="34049" cy="18973"/>
            </a:xfrm>
            <a:custGeom>
              <a:avLst/>
              <a:gdLst/>
              <a:ahLst/>
              <a:cxnLst/>
              <a:rect l="l" t="t" r="r" b="b"/>
              <a:pathLst>
                <a:path w="4045" h="2254" extrusionOk="0">
                  <a:moveTo>
                    <a:pt x="1008" y="0"/>
                  </a:moveTo>
                  <a:cubicBezTo>
                    <a:pt x="612" y="0"/>
                    <a:pt x="262" y="85"/>
                    <a:pt x="1" y="250"/>
                  </a:cubicBezTo>
                  <a:cubicBezTo>
                    <a:pt x="117" y="867"/>
                    <a:pt x="756" y="1548"/>
                    <a:pt x="1661" y="1942"/>
                  </a:cubicBezTo>
                  <a:cubicBezTo>
                    <a:pt x="2138" y="2153"/>
                    <a:pt x="2618" y="2254"/>
                    <a:pt x="3045" y="2254"/>
                  </a:cubicBezTo>
                  <a:cubicBezTo>
                    <a:pt x="3437" y="2254"/>
                    <a:pt x="3785" y="2169"/>
                    <a:pt x="4045" y="2006"/>
                  </a:cubicBezTo>
                  <a:cubicBezTo>
                    <a:pt x="3917" y="1378"/>
                    <a:pt x="3289" y="708"/>
                    <a:pt x="2384" y="303"/>
                  </a:cubicBezTo>
                  <a:cubicBezTo>
                    <a:pt x="1910" y="99"/>
                    <a:pt x="1433" y="0"/>
                    <a:pt x="100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6" name="Google Shape;2776;p53"/>
            <p:cNvSpPr/>
            <p:nvPr/>
          </p:nvSpPr>
          <p:spPr>
            <a:xfrm>
              <a:off x="1747645" y="4142136"/>
              <a:ext cx="19175" cy="10699"/>
            </a:xfrm>
            <a:custGeom>
              <a:avLst/>
              <a:gdLst/>
              <a:ahLst/>
              <a:cxnLst/>
              <a:rect l="l" t="t" r="r" b="b"/>
              <a:pathLst>
                <a:path w="2278" h="1271" extrusionOk="0">
                  <a:moveTo>
                    <a:pt x="568" y="1"/>
                  </a:moveTo>
                  <a:cubicBezTo>
                    <a:pt x="346" y="1"/>
                    <a:pt x="149" y="48"/>
                    <a:pt x="1" y="141"/>
                  </a:cubicBezTo>
                  <a:cubicBezTo>
                    <a:pt x="64" y="492"/>
                    <a:pt x="426" y="875"/>
                    <a:pt x="937" y="1098"/>
                  </a:cubicBezTo>
                  <a:cubicBezTo>
                    <a:pt x="1202" y="1215"/>
                    <a:pt x="1474" y="1270"/>
                    <a:pt x="1715" y="1270"/>
                  </a:cubicBezTo>
                  <a:cubicBezTo>
                    <a:pt x="1938" y="1270"/>
                    <a:pt x="2135" y="1223"/>
                    <a:pt x="2278" y="1131"/>
                  </a:cubicBezTo>
                  <a:cubicBezTo>
                    <a:pt x="2214" y="779"/>
                    <a:pt x="1852" y="396"/>
                    <a:pt x="1342" y="173"/>
                  </a:cubicBezTo>
                  <a:cubicBezTo>
                    <a:pt x="1076" y="57"/>
                    <a:pt x="808" y="1"/>
                    <a:pt x="56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7" name="Google Shape;2777;p53"/>
            <p:cNvSpPr/>
            <p:nvPr/>
          </p:nvSpPr>
          <p:spPr>
            <a:xfrm>
              <a:off x="1776754" y="4049398"/>
              <a:ext cx="36296" cy="16221"/>
            </a:xfrm>
            <a:custGeom>
              <a:avLst/>
              <a:gdLst/>
              <a:ahLst/>
              <a:cxnLst/>
              <a:rect l="l" t="t" r="r" b="b"/>
              <a:pathLst>
                <a:path w="4312" h="1927" extrusionOk="0">
                  <a:moveTo>
                    <a:pt x="1549" y="1"/>
                  </a:moveTo>
                  <a:cubicBezTo>
                    <a:pt x="900" y="1"/>
                    <a:pt x="336" y="182"/>
                    <a:pt x="1" y="494"/>
                  </a:cubicBezTo>
                  <a:cubicBezTo>
                    <a:pt x="246" y="1080"/>
                    <a:pt x="1001" y="1622"/>
                    <a:pt x="1970" y="1835"/>
                  </a:cubicBezTo>
                  <a:cubicBezTo>
                    <a:pt x="2251" y="1897"/>
                    <a:pt x="2527" y="1927"/>
                    <a:pt x="2789" y="1927"/>
                  </a:cubicBezTo>
                  <a:cubicBezTo>
                    <a:pt x="3427" y="1927"/>
                    <a:pt x="3979" y="1751"/>
                    <a:pt x="4311" y="1442"/>
                  </a:cubicBezTo>
                  <a:cubicBezTo>
                    <a:pt x="4066" y="846"/>
                    <a:pt x="3321" y="303"/>
                    <a:pt x="2353" y="90"/>
                  </a:cubicBezTo>
                  <a:cubicBezTo>
                    <a:pt x="2078" y="29"/>
                    <a:pt x="1807" y="1"/>
                    <a:pt x="1549"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8" name="Google Shape;2778;p53"/>
            <p:cNvSpPr/>
            <p:nvPr/>
          </p:nvSpPr>
          <p:spPr>
            <a:xfrm>
              <a:off x="1776754" y="4051217"/>
              <a:ext cx="20530" cy="9125"/>
            </a:xfrm>
            <a:custGeom>
              <a:avLst/>
              <a:gdLst/>
              <a:ahLst/>
              <a:cxnLst/>
              <a:rect l="l" t="t" r="r" b="b"/>
              <a:pathLst>
                <a:path w="2439" h="1084" extrusionOk="0">
                  <a:moveTo>
                    <a:pt x="866" y="1"/>
                  </a:moveTo>
                  <a:cubicBezTo>
                    <a:pt x="502" y="1"/>
                    <a:pt x="190" y="105"/>
                    <a:pt x="1" y="278"/>
                  </a:cubicBezTo>
                  <a:cubicBezTo>
                    <a:pt x="140" y="609"/>
                    <a:pt x="565" y="917"/>
                    <a:pt x="1108" y="1034"/>
                  </a:cubicBezTo>
                  <a:cubicBezTo>
                    <a:pt x="1266" y="1068"/>
                    <a:pt x="1422" y="1084"/>
                    <a:pt x="1569" y="1084"/>
                  </a:cubicBezTo>
                  <a:cubicBezTo>
                    <a:pt x="1934" y="1084"/>
                    <a:pt x="2248" y="985"/>
                    <a:pt x="2438" y="810"/>
                  </a:cubicBezTo>
                  <a:cubicBezTo>
                    <a:pt x="2299" y="481"/>
                    <a:pt x="1874" y="172"/>
                    <a:pt x="1331" y="55"/>
                  </a:cubicBezTo>
                  <a:cubicBezTo>
                    <a:pt x="1171" y="18"/>
                    <a:pt x="1014" y="1"/>
                    <a:pt x="86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9" name="Google Shape;2779;p53"/>
            <p:cNvSpPr/>
            <p:nvPr/>
          </p:nvSpPr>
          <p:spPr>
            <a:xfrm>
              <a:off x="1748546" y="3942578"/>
              <a:ext cx="27146" cy="28022"/>
            </a:xfrm>
            <a:custGeom>
              <a:avLst/>
              <a:gdLst/>
              <a:ahLst/>
              <a:cxnLst/>
              <a:rect l="l" t="t" r="r" b="b"/>
              <a:pathLst>
                <a:path w="3225" h="3329" extrusionOk="0">
                  <a:moveTo>
                    <a:pt x="2921" y="1"/>
                  </a:moveTo>
                  <a:cubicBezTo>
                    <a:pt x="2314" y="1"/>
                    <a:pt x="1554" y="389"/>
                    <a:pt x="947" y="1074"/>
                  </a:cubicBezTo>
                  <a:cubicBezTo>
                    <a:pt x="287" y="1819"/>
                    <a:pt x="0" y="2692"/>
                    <a:pt x="149" y="3320"/>
                  </a:cubicBezTo>
                  <a:cubicBezTo>
                    <a:pt x="200" y="3326"/>
                    <a:pt x="253" y="3329"/>
                    <a:pt x="306" y="3329"/>
                  </a:cubicBezTo>
                  <a:cubicBezTo>
                    <a:pt x="921" y="3329"/>
                    <a:pt x="1680" y="2941"/>
                    <a:pt x="2277" y="2256"/>
                  </a:cubicBezTo>
                  <a:cubicBezTo>
                    <a:pt x="2937" y="1511"/>
                    <a:pt x="3224" y="638"/>
                    <a:pt x="3075" y="10"/>
                  </a:cubicBezTo>
                  <a:cubicBezTo>
                    <a:pt x="3025" y="4"/>
                    <a:pt x="2973" y="1"/>
                    <a:pt x="292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0" name="Google Shape;2780;p53"/>
            <p:cNvSpPr/>
            <p:nvPr/>
          </p:nvSpPr>
          <p:spPr>
            <a:xfrm>
              <a:off x="1749076" y="3954792"/>
              <a:ext cx="15328" cy="15774"/>
            </a:xfrm>
            <a:custGeom>
              <a:avLst/>
              <a:gdLst/>
              <a:ahLst/>
              <a:cxnLst/>
              <a:rect l="l" t="t" r="r" b="b"/>
              <a:pathLst>
                <a:path w="1821" h="1874" extrusionOk="0">
                  <a:moveTo>
                    <a:pt x="1644" y="1"/>
                  </a:moveTo>
                  <a:cubicBezTo>
                    <a:pt x="1305" y="1"/>
                    <a:pt x="874" y="212"/>
                    <a:pt x="533" y="602"/>
                  </a:cubicBezTo>
                  <a:cubicBezTo>
                    <a:pt x="160" y="1017"/>
                    <a:pt x="1" y="1517"/>
                    <a:pt x="86" y="1869"/>
                  </a:cubicBezTo>
                  <a:cubicBezTo>
                    <a:pt x="115" y="1872"/>
                    <a:pt x="145" y="1874"/>
                    <a:pt x="176" y="1874"/>
                  </a:cubicBezTo>
                  <a:cubicBezTo>
                    <a:pt x="523" y="1874"/>
                    <a:pt x="946" y="1654"/>
                    <a:pt x="1288" y="1273"/>
                  </a:cubicBezTo>
                  <a:cubicBezTo>
                    <a:pt x="1661" y="847"/>
                    <a:pt x="1820" y="358"/>
                    <a:pt x="1735" y="6"/>
                  </a:cubicBezTo>
                  <a:cubicBezTo>
                    <a:pt x="1706" y="2"/>
                    <a:pt x="1675" y="1"/>
                    <a:pt x="164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1" name="Google Shape;2781;p53"/>
            <p:cNvSpPr/>
            <p:nvPr/>
          </p:nvSpPr>
          <p:spPr>
            <a:xfrm>
              <a:off x="1574485" y="3982747"/>
              <a:ext cx="14520" cy="12820"/>
            </a:xfrm>
            <a:custGeom>
              <a:avLst/>
              <a:gdLst/>
              <a:ahLst/>
              <a:cxnLst/>
              <a:rect l="l" t="t" r="r" b="b"/>
              <a:pathLst>
                <a:path w="1725" h="1523" extrusionOk="0">
                  <a:moveTo>
                    <a:pt x="859" y="0"/>
                  </a:moveTo>
                  <a:cubicBezTo>
                    <a:pt x="706" y="0"/>
                    <a:pt x="551" y="47"/>
                    <a:pt x="416" y="144"/>
                  </a:cubicBezTo>
                  <a:cubicBezTo>
                    <a:pt x="75" y="388"/>
                    <a:pt x="1" y="868"/>
                    <a:pt x="246" y="1208"/>
                  </a:cubicBezTo>
                  <a:cubicBezTo>
                    <a:pt x="393" y="1414"/>
                    <a:pt x="626" y="1522"/>
                    <a:pt x="863" y="1522"/>
                  </a:cubicBezTo>
                  <a:cubicBezTo>
                    <a:pt x="1018" y="1522"/>
                    <a:pt x="1175" y="1475"/>
                    <a:pt x="1310" y="1379"/>
                  </a:cubicBezTo>
                  <a:cubicBezTo>
                    <a:pt x="1650" y="1123"/>
                    <a:pt x="1725" y="655"/>
                    <a:pt x="1469" y="314"/>
                  </a:cubicBezTo>
                  <a:cubicBezTo>
                    <a:pt x="1322" y="109"/>
                    <a:pt x="1093"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2" name="Google Shape;2782;p53"/>
            <p:cNvSpPr/>
            <p:nvPr/>
          </p:nvSpPr>
          <p:spPr>
            <a:xfrm>
              <a:off x="1561681" y="3963613"/>
              <a:ext cx="14781" cy="17306"/>
            </a:xfrm>
            <a:custGeom>
              <a:avLst/>
              <a:gdLst/>
              <a:ahLst/>
              <a:cxnLst/>
              <a:rect l="l" t="t" r="r" b="b"/>
              <a:pathLst>
                <a:path w="1756" h="2056" extrusionOk="0">
                  <a:moveTo>
                    <a:pt x="160" y="1"/>
                  </a:moveTo>
                  <a:cubicBezTo>
                    <a:pt x="153" y="1"/>
                    <a:pt x="145" y="1"/>
                    <a:pt x="138" y="1"/>
                  </a:cubicBezTo>
                  <a:cubicBezTo>
                    <a:pt x="0" y="353"/>
                    <a:pt x="107" y="885"/>
                    <a:pt x="447" y="1342"/>
                  </a:cubicBezTo>
                  <a:cubicBezTo>
                    <a:pt x="770" y="1791"/>
                    <a:pt x="1228" y="2056"/>
                    <a:pt x="1607" y="2056"/>
                  </a:cubicBezTo>
                  <a:cubicBezTo>
                    <a:pt x="1614" y="2056"/>
                    <a:pt x="1621" y="2055"/>
                    <a:pt x="1628" y="2055"/>
                  </a:cubicBezTo>
                  <a:cubicBezTo>
                    <a:pt x="1756" y="1693"/>
                    <a:pt x="1649" y="1172"/>
                    <a:pt x="1320" y="714"/>
                  </a:cubicBezTo>
                  <a:cubicBezTo>
                    <a:pt x="986" y="255"/>
                    <a:pt x="529"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3" name="Google Shape;2783;p53"/>
            <p:cNvSpPr/>
            <p:nvPr/>
          </p:nvSpPr>
          <p:spPr>
            <a:xfrm>
              <a:off x="1577986" y="3964430"/>
              <a:ext cx="7256" cy="14520"/>
            </a:xfrm>
            <a:custGeom>
              <a:avLst/>
              <a:gdLst/>
              <a:ahLst/>
              <a:cxnLst/>
              <a:rect l="l" t="t" r="r" b="b"/>
              <a:pathLst>
                <a:path w="862" h="1725" extrusionOk="0">
                  <a:moveTo>
                    <a:pt x="564" y="0"/>
                  </a:moveTo>
                  <a:cubicBezTo>
                    <a:pt x="329" y="107"/>
                    <a:pt x="128" y="415"/>
                    <a:pt x="64" y="798"/>
                  </a:cubicBezTo>
                  <a:cubicBezTo>
                    <a:pt x="0" y="1192"/>
                    <a:pt x="106" y="1543"/>
                    <a:pt x="298" y="1724"/>
                  </a:cubicBezTo>
                  <a:cubicBezTo>
                    <a:pt x="532" y="1618"/>
                    <a:pt x="734" y="1309"/>
                    <a:pt x="798" y="915"/>
                  </a:cubicBezTo>
                  <a:cubicBezTo>
                    <a:pt x="862" y="532"/>
                    <a:pt x="755" y="170"/>
                    <a:pt x="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4" name="Google Shape;2784;p53"/>
            <p:cNvSpPr/>
            <p:nvPr/>
          </p:nvSpPr>
          <p:spPr>
            <a:xfrm>
              <a:off x="1557464" y="3980743"/>
              <a:ext cx="14436" cy="6431"/>
            </a:xfrm>
            <a:custGeom>
              <a:avLst/>
              <a:gdLst/>
              <a:ahLst/>
              <a:cxnLst/>
              <a:rect l="l" t="t" r="r" b="b"/>
              <a:pathLst>
                <a:path w="1715" h="764" extrusionOk="0">
                  <a:moveTo>
                    <a:pt x="680" y="1"/>
                  </a:moveTo>
                  <a:cubicBezTo>
                    <a:pt x="390" y="1"/>
                    <a:pt x="135" y="92"/>
                    <a:pt x="1" y="243"/>
                  </a:cubicBezTo>
                  <a:cubicBezTo>
                    <a:pt x="107" y="489"/>
                    <a:pt x="416" y="690"/>
                    <a:pt x="799" y="744"/>
                  </a:cubicBezTo>
                  <a:cubicBezTo>
                    <a:pt x="879" y="757"/>
                    <a:pt x="958" y="764"/>
                    <a:pt x="1034" y="764"/>
                  </a:cubicBezTo>
                  <a:cubicBezTo>
                    <a:pt x="1325" y="764"/>
                    <a:pt x="1580" y="672"/>
                    <a:pt x="1714" y="520"/>
                  </a:cubicBezTo>
                  <a:cubicBezTo>
                    <a:pt x="1608" y="286"/>
                    <a:pt x="1299" y="73"/>
                    <a:pt x="916" y="20"/>
                  </a:cubicBezTo>
                  <a:cubicBezTo>
                    <a:pt x="836" y="7"/>
                    <a:pt x="756"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5" name="Google Shape;2785;p53"/>
            <p:cNvSpPr/>
            <p:nvPr/>
          </p:nvSpPr>
          <p:spPr>
            <a:xfrm>
              <a:off x="1544745" y="4074264"/>
              <a:ext cx="14343" cy="12753"/>
            </a:xfrm>
            <a:custGeom>
              <a:avLst/>
              <a:gdLst/>
              <a:ahLst/>
              <a:cxnLst/>
              <a:rect l="l" t="t" r="r" b="b"/>
              <a:pathLst>
                <a:path w="1704" h="1515" extrusionOk="0">
                  <a:moveTo>
                    <a:pt x="863" y="0"/>
                  </a:moveTo>
                  <a:cubicBezTo>
                    <a:pt x="782" y="0"/>
                    <a:pt x="699" y="14"/>
                    <a:pt x="618" y="42"/>
                  </a:cubicBezTo>
                  <a:cubicBezTo>
                    <a:pt x="224" y="169"/>
                    <a:pt x="0" y="595"/>
                    <a:pt x="139" y="988"/>
                  </a:cubicBezTo>
                  <a:cubicBezTo>
                    <a:pt x="242" y="1314"/>
                    <a:pt x="537" y="1515"/>
                    <a:pt x="854" y="1515"/>
                  </a:cubicBezTo>
                  <a:cubicBezTo>
                    <a:pt x="931" y="1515"/>
                    <a:pt x="1009" y="1503"/>
                    <a:pt x="1086" y="1478"/>
                  </a:cubicBezTo>
                  <a:cubicBezTo>
                    <a:pt x="1490" y="1350"/>
                    <a:pt x="1703" y="924"/>
                    <a:pt x="1575" y="520"/>
                  </a:cubicBezTo>
                  <a:cubicBezTo>
                    <a:pt x="1474" y="206"/>
                    <a:pt x="1182"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6" name="Google Shape;2786;p53"/>
            <p:cNvSpPr/>
            <p:nvPr/>
          </p:nvSpPr>
          <p:spPr>
            <a:xfrm>
              <a:off x="1521815" y="4082278"/>
              <a:ext cx="20345" cy="10328"/>
            </a:xfrm>
            <a:custGeom>
              <a:avLst/>
              <a:gdLst/>
              <a:ahLst/>
              <a:cxnLst/>
              <a:rect l="l" t="t" r="r" b="b"/>
              <a:pathLst>
                <a:path w="2417" h="1227" extrusionOk="0">
                  <a:moveTo>
                    <a:pt x="1668" y="1"/>
                  </a:moveTo>
                  <a:cubicBezTo>
                    <a:pt x="1471" y="1"/>
                    <a:pt x="1258" y="33"/>
                    <a:pt x="1043" y="100"/>
                  </a:cubicBezTo>
                  <a:cubicBezTo>
                    <a:pt x="501" y="282"/>
                    <a:pt x="107" y="643"/>
                    <a:pt x="0" y="1005"/>
                  </a:cubicBezTo>
                  <a:cubicBezTo>
                    <a:pt x="181" y="1147"/>
                    <a:pt x="448" y="1227"/>
                    <a:pt x="751" y="1227"/>
                  </a:cubicBezTo>
                  <a:cubicBezTo>
                    <a:pt x="948" y="1227"/>
                    <a:pt x="1160" y="1193"/>
                    <a:pt x="1373" y="1122"/>
                  </a:cubicBezTo>
                  <a:cubicBezTo>
                    <a:pt x="1916" y="952"/>
                    <a:pt x="2310" y="590"/>
                    <a:pt x="2416" y="218"/>
                  </a:cubicBezTo>
                  <a:cubicBezTo>
                    <a:pt x="2236" y="76"/>
                    <a:pt x="1970" y="1"/>
                    <a:pt x="1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7" name="Google Shape;2787;p53"/>
            <p:cNvSpPr/>
            <p:nvPr/>
          </p:nvSpPr>
          <p:spPr>
            <a:xfrm>
              <a:off x="1528709" y="4071318"/>
              <a:ext cx="13089" cy="8106"/>
            </a:xfrm>
            <a:custGeom>
              <a:avLst/>
              <a:gdLst/>
              <a:ahLst/>
              <a:cxnLst/>
              <a:rect l="l" t="t" r="r" b="b"/>
              <a:pathLst>
                <a:path w="1555" h="963" extrusionOk="0">
                  <a:moveTo>
                    <a:pt x="361" y="1"/>
                  </a:moveTo>
                  <a:cubicBezTo>
                    <a:pt x="225" y="1"/>
                    <a:pt x="101" y="28"/>
                    <a:pt x="1" y="83"/>
                  </a:cubicBezTo>
                  <a:cubicBezTo>
                    <a:pt x="32" y="349"/>
                    <a:pt x="267" y="636"/>
                    <a:pt x="607" y="806"/>
                  </a:cubicBezTo>
                  <a:cubicBezTo>
                    <a:pt x="810" y="911"/>
                    <a:pt x="1020" y="962"/>
                    <a:pt x="1205" y="962"/>
                  </a:cubicBezTo>
                  <a:cubicBezTo>
                    <a:pt x="1339" y="962"/>
                    <a:pt x="1460" y="935"/>
                    <a:pt x="1555" y="881"/>
                  </a:cubicBezTo>
                  <a:cubicBezTo>
                    <a:pt x="1522" y="615"/>
                    <a:pt x="1299" y="328"/>
                    <a:pt x="948" y="146"/>
                  </a:cubicBezTo>
                  <a:cubicBezTo>
                    <a:pt x="747" y="49"/>
                    <a:pt x="543"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8" name="Google Shape;2788;p53"/>
            <p:cNvSpPr/>
            <p:nvPr/>
          </p:nvSpPr>
          <p:spPr>
            <a:xfrm>
              <a:off x="1537312" y="4088768"/>
              <a:ext cx="8872" cy="12988"/>
            </a:xfrm>
            <a:custGeom>
              <a:avLst/>
              <a:gdLst/>
              <a:ahLst/>
              <a:cxnLst/>
              <a:rect l="l" t="t" r="r" b="b"/>
              <a:pathLst>
                <a:path w="1054" h="1543" extrusionOk="0">
                  <a:moveTo>
                    <a:pt x="926" y="0"/>
                  </a:moveTo>
                  <a:lnTo>
                    <a:pt x="926" y="0"/>
                  </a:lnTo>
                  <a:cubicBezTo>
                    <a:pt x="660" y="21"/>
                    <a:pt x="373" y="255"/>
                    <a:pt x="192" y="606"/>
                  </a:cubicBezTo>
                  <a:cubicBezTo>
                    <a:pt x="22" y="958"/>
                    <a:pt x="1" y="1320"/>
                    <a:pt x="128" y="1543"/>
                  </a:cubicBezTo>
                  <a:cubicBezTo>
                    <a:pt x="394" y="1521"/>
                    <a:pt x="682" y="1287"/>
                    <a:pt x="852" y="937"/>
                  </a:cubicBezTo>
                  <a:cubicBezTo>
                    <a:pt x="1032" y="596"/>
                    <a:pt x="1054" y="223"/>
                    <a:pt x="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9" name="Google Shape;2789;p53"/>
            <p:cNvSpPr/>
            <p:nvPr/>
          </p:nvSpPr>
          <p:spPr>
            <a:xfrm>
              <a:off x="1623392" y="4130865"/>
              <a:ext cx="12736" cy="12820"/>
            </a:xfrm>
            <a:custGeom>
              <a:avLst/>
              <a:gdLst/>
              <a:ahLst/>
              <a:cxnLst/>
              <a:rect l="l" t="t" r="r" b="b"/>
              <a:pathLst>
                <a:path w="1513" h="1523" extrusionOk="0">
                  <a:moveTo>
                    <a:pt x="757" y="1"/>
                  </a:moveTo>
                  <a:cubicBezTo>
                    <a:pt x="342" y="1"/>
                    <a:pt x="1" y="341"/>
                    <a:pt x="1" y="756"/>
                  </a:cubicBezTo>
                  <a:cubicBezTo>
                    <a:pt x="1" y="1182"/>
                    <a:pt x="342" y="1522"/>
                    <a:pt x="757" y="1522"/>
                  </a:cubicBezTo>
                  <a:cubicBezTo>
                    <a:pt x="1172" y="1522"/>
                    <a:pt x="1512" y="1182"/>
                    <a:pt x="1512" y="756"/>
                  </a:cubicBezTo>
                  <a:cubicBezTo>
                    <a:pt x="1512" y="341"/>
                    <a:pt x="1172"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0" name="Google Shape;2790;p53"/>
            <p:cNvSpPr/>
            <p:nvPr/>
          </p:nvSpPr>
          <p:spPr>
            <a:xfrm>
              <a:off x="1625547" y="4147709"/>
              <a:ext cx="9057" cy="21330"/>
            </a:xfrm>
            <a:custGeom>
              <a:avLst/>
              <a:gdLst/>
              <a:ahLst/>
              <a:cxnLst/>
              <a:rect l="l" t="t" r="r" b="b"/>
              <a:pathLst>
                <a:path w="1076" h="2534" extrusionOk="0">
                  <a:moveTo>
                    <a:pt x="532" y="0"/>
                  </a:moveTo>
                  <a:cubicBezTo>
                    <a:pt x="213" y="202"/>
                    <a:pt x="0" y="692"/>
                    <a:pt x="0" y="1266"/>
                  </a:cubicBezTo>
                  <a:cubicBezTo>
                    <a:pt x="0" y="1831"/>
                    <a:pt x="213" y="2320"/>
                    <a:pt x="532" y="2533"/>
                  </a:cubicBezTo>
                  <a:cubicBezTo>
                    <a:pt x="852" y="2320"/>
                    <a:pt x="1076" y="1831"/>
                    <a:pt x="1076" y="1266"/>
                  </a:cubicBezTo>
                  <a:cubicBezTo>
                    <a:pt x="1076" y="692"/>
                    <a:pt x="852" y="202"/>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1" name="Google Shape;2791;p53"/>
            <p:cNvSpPr/>
            <p:nvPr/>
          </p:nvSpPr>
          <p:spPr>
            <a:xfrm>
              <a:off x="1613997" y="4146177"/>
              <a:ext cx="11195" cy="10598"/>
            </a:xfrm>
            <a:custGeom>
              <a:avLst/>
              <a:gdLst/>
              <a:ahLst/>
              <a:cxnLst/>
              <a:rect l="l" t="t" r="r" b="b"/>
              <a:pathLst>
                <a:path w="1330" h="1259" extrusionOk="0">
                  <a:moveTo>
                    <a:pt x="1157" y="0"/>
                  </a:moveTo>
                  <a:cubicBezTo>
                    <a:pt x="921" y="0"/>
                    <a:pt x="640" y="128"/>
                    <a:pt x="404" y="363"/>
                  </a:cubicBezTo>
                  <a:cubicBezTo>
                    <a:pt x="128" y="640"/>
                    <a:pt x="0" y="991"/>
                    <a:pt x="53" y="1247"/>
                  </a:cubicBezTo>
                  <a:cubicBezTo>
                    <a:pt x="91" y="1254"/>
                    <a:pt x="130" y="1258"/>
                    <a:pt x="171" y="1258"/>
                  </a:cubicBezTo>
                  <a:cubicBezTo>
                    <a:pt x="408" y="1258"/>
                    <a:pt x="690" y="1131"/>
                    <a:pt x="925" y="895"/>
                  </a:cubicBezTo>
                  <a:cubicBezTo>
                    <a:pt x="1202" y="618"/>
                    <a:pt x="1330" y="268"/>
                    <a:pt x="1277" y="12"/>
                  </a:cubicBezTo>
                  <a:cubicBezTo>
                    <a:pt x="1239" y="4"/>
                    <a:pt x="1199" y="0"/>
                    <a:pt x="1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2" name="Google Shape;2792;p53"/>
            <p:cNvSpPr/>
            <p:nvPr/>
          </p:nvSpPr>
          <p:spPr>
            <a:xfrm>
              <a:off x="1634865" y="4146177"/>
              <a:ext cx="11288" cy="10598"/>
            </a:xfrm>
            <a:custGeom>
              <a:avLst/>
              <a:gdLst/>
              <a:ahLst/>
              <a:cxnLst/>
              <a:rect l="l" t="t" r="r" b="b"/>
              <a:pathLst>
                <a:path w="1341" h="1259" extrusionOk="0">
                  <a:moveTo>
                    <a:pt x="174" y="0"/>
                  </a:moveTo>
                  <a:cubicBezTo>
                    <a:pt x="132" y="0"/>
                    <a:pt x="92" y="4"/>
                    <a:pt x="54" y="12"/>
                  </a:cubicBezTo>
                  <a:cubicBezTo>
                    <a:pt x="0" y="268"/>
                    <a:pt x="128" y="618"/>
                    <a:pt x="405" y="895"/>
                  </a:cubicBezTo>
                  <a:cubicBezTo>
                    <a:pt x="640" y="1131"/>
                    <a:pt x="930" y="1258"/>
                    <a:pt x="1169" y="1258"/>
                  </a:cubicBezTo>
                  <a:cubicBezTo>
                    <a:pt x="1210" y="1258"/>
                    <a:pt x="1250" y="1254"/>
                    <a:pt x="1288" y="1247"/>
                  </a:cubicBezTo>
                  <a:cubicBezTo>
                    <a:pt x="1341" y="991"/>
                    <a:pt x="1213" y="640"/>
                    <a:pt x="937" y="363"/>
                  </a:cubicBezTo>
                  <a:cubicBezTo>
                    <a:pt x="701" y="128"/>
                    <a:pt x="413" y="0"/>
                    <a:pt x="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3" name="Google Shape;2793;p53"/>
            <p:cNvSpPr/>
            <p:nvPr/>
          </p:nvSpPr>
          <p:spPr>
            <a:xfrm>
              <a:off x="1700430" y="4074348"/>
              <a:ext cx="14343" cy="12761"/>
            </a:xfrm>
            <a:custGeom>
              <a:avLst/>
              <a:gdLst/>
              <a:ahLst/>
              <a:cxnLst/>
              <a:rect l="l" t="t" r="r" b="b"/>
              <a:pathLst>
                <a:path w="1704" h="1516" extrusionOk="0">
                  <a:moveTo>
                    <a:pt x="847" y="1"/>
                  </a:moveTo>
                  <a:cubicBezTo>
                    <a:pt x="533" y="1"/>
                    <a:pt x="242" y="207"/>
                    <a:pt x="140" y="521"/>
                  </a:cubicBezTo>
                  <a:cubicBezTo>
                    <a:pt x="1" y="926"/>
                    <a:pt x="225" y="1351"/>
                    <a:pt x="618" y="1479"/>
                  </a:cubicBezTo>
                  <a:cubicBezTo>
                    <a:pt x="697" y="1504"/>
                    <a:pt x="777" y="1516"/>
                    <a:pt x="856" y="1516"/>
                  </a:cubicBezTo>
                  <a:cubicBezTo>
                    <a:pt x="1178" y="1516"/>
                    <a:pt x="1473" y="1315"/>
                    <a:pt x="1576" y="989"/>
                  </a:cubicBezTo>
                  <a:cubicBezTo>
                    <a:pt x="1704" y="595"/>
                    <a:pt x="1491" y="170"/>
                    <a:pt x="1086" y="42"/>
                  </a:cubicBezTo>
                  <a:cubicBezTo>
                    <a:pt x="1007" y="14"/>
                    <a:pt x="926" y="1"/>
                    <a:pt x="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4" name="Google Shape;2794;p53"/>
            <p:cNvSpPr/>
            <p:nvPr/>
          </p:nvSpPr>
          <p:spPr>
            <a:xfrm>
              <a:off x="1717636" y="4081790"/>
              <a:ext cx="20253" cy="10370"/>
            </a:xfrm>
            <a:custGeom>
              <a:avLst/>
              <a:gdLst/>
              <a:ahLst/>
              <a:cxnLst/>
              <a:rect l="l" t="t" r="r" b="b"/>
              <a:pathLst>
                <a:path w="2406" h="1232" extrusionOk="0">
                  <a:moveTo>
                    <a:pt x="751" y="1"/>
                  </a:moveTo>
                  <a:cubicBezTo>
                    <a:pt x="448" y="1"/>
                    <a:pt x="181" y="80"/>
                    <a:pt x="0" y="222"/>
                  </a:cubicBezTo>
                  <a:cubicBezTo>
                    <a:pt x="96" y="595"/>
                    <a:pt x="501" y="957"/>
                    <a:pt x="1043" y="1127"/>
                  </a:cubicBezTo>
                  <a:cubicBezTo>
                    <a:pt x="1256" y="1198"/>
                    <a:pt x="1468" y="1231"/>
                    <a:pt x="1664" y="1231"/>
                  </a:cubicBezTo>
                  <a:cubicBezTo>
                    <a:pt x="1966" y="1231"/>
                    <a:pt x="2231" y="1152"/>
                    <a:pt x="2405" y="1010"/>
                  </a:cubicBezTo>
                  <a:cubicBezTo>
                    <a:pt x="2310" y="638"/>
                    <a:pt x="1916" y="276"/>
                    <a:pt x="1373" y="105"/>
                  </a:cubicBezTo>
                  <a:cubicBezTo>
                    <a:pt x="1160" y="34"/>
                    <a:pt x="948" y="1"/>
                    <a:pt x="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5" name="Google Shape;2795;p53"/>
            <p:cNvSpPr/>
            <p:nvPr/>
          </p:nvSpPr>
          <p:spPr>
            <a:xfrm>
              <a:off x="1713604" y="4088313"/>
              <a:ext cx="8788" cy="12997"/>
            </a:xfrm>
            <a:custGeom>
              <a:avLst/>
              <a:gdLst/>
              <a:ahLst/>
              <a:cxnLst/>
              <a:rect l="l" t="t" r="r" b="b"/>
              <a:pathLst>
                <a:path w="1044" h="1544" extrusionOk="0">
                  <a:moveTo>
                    <a:pt x="128" y="0"/>
                  </a:moveTo>
                  <a:lnTo>
                    <a:pt x="128" y="0"/>
                  </a:lnTo>
                  <a:cubicBezTo>
                    <a:pt x="1" y="224"/>
                    <a:pt x="22" y="586"/>
                    <a:pt x="192" y="937"/>
                  </a:cubicBezTo>
                  <a:cubicBezTo>
                    <a:pt x="373" y="1289"/>
                    <a:pt x="661" y="1523"/>
                    <a:pt x="916" y="1544"/>
                  </a:cubicBezTo>
                  <a:cubicBezTo>
                    <a:pt x="1044" y="1320"/>
                    <a:pt x="1033" y="948"/>
                    <a:pt x="852" y="607"/>
                  </a:cubicBezTo>
                  <a:cubicBezTo>
                    <a:pt x="682" y="256"/>
                    <a:pt x="384" y="22"/>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6" name="Google Shape;2796;p53"/>
            <p:cNvSpPr/>
            <p:nvPr/>
          </p:nvSpPr>
          <p:spPr>
            <a:xfrm>
              <a:off x="1717990" y="4070872"/>
              <a:ext cx="13005" cy="8081"/>
            </a:xfrm>
            <a:custGeom>
              <a:avLst/>
              <a:gdLst/>
              <a:ahLst/>
              <a:cxnLst/>
              <a:rect l="l" t="t" r="r" b="b"/>
              <a:pathLst>
                <a:path w="1545" h="960" extrusionOk="0">
                  <a:moveTo>
                    <a:pt x="1189" y="1"/>
                  </a:moveTo>
                  <a:cubicBezTo>
                    <a:pt x="1007" y="1"/>
                    <a:pt x="802" y="49"/>
                    <a:pt x="608" y="147"/>
                  </a:cubicBezTo>
                  <a:cubicBezTo>
                    <a:pt x="256" y="327"/>
                    <a:pt x="22" y="615"/>
                    <a:pt x="1" y="870"/>
                  </a:cubicBezTo>
                  <a:cubicBezTo>
                    <a:pt x="98" y="930"/>
                    <a:pt x="221" y="960"/>
                    <a:pt x="357" y="960"/>
                  </a:cubicBezTo>
                  <a:cubicBezTo>
                    <a:pt x="536" y="960"/>
                    <a:pt x="738" y="909"/>
                    <a:pt x="937" y="806"/>
                  </a:cubicBezTo>
                  <a:cubicBezTo>
                    <a:pt x="1289" y="636"/>
                    <a:pt x="1523" y="338"/>
                    <a:pt x="1544" y="83"/>
                  </a:cubicBezTo>
                  <a:cubicBezTo>
                    <a:pt x="1448" y="28"/>
                    <a:pt x="1325" y="1"/>
                    <a:pt x="1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7" name="Google Shape;2797;p53"/>
            <p:cNvSpPr/>
            <p:nvPr/>
          </p:nvSpPr>
          <p:spPr>
            <a:xfrm>
              <a:off x="1670691" y="3982831"/>
              <a:ext cx="14520" cy="12736"/>
            </a:xfrm>
            <a:custGeom>
              <a:avLst/>
              <a:gdLst/>
              <a:ahLst/>
              <a:cxnLst/>
              <a:rect l="l" t="t" r="r" b="b"/>
              <a:pathLst>
                <a:path w="1725" h="1513" extrusionOk="0">
                  <a:moveTo>
                    <a:pt x="863" y="1"/>
                  </a:moveTo>
                  <a:cubicBezTo>
                    <a:pt x="627" y="1"/>
                    <a:pt x="394" y="109"/>
                    <a:pt x="246" y="315"/>
                  </a:cubicBezTo>
                  <a:cubicBezTo>
                    <a:pt x="1" y="645"/>
                    <a:pt x="76" y="1123"/>
                    <a:pt x="416" y="1369"/>
                  </a:cubicBezTo>
                  <a:cubicBezTo>
                    <a:pt x="551" y="1465"/>
                    <a:pt x="708" y="1512"/>
                    <a:pt x="863" y="1512"/>
                  </a:cubicBezTo>
                  <a:cubicBezTo>
                    <a:pt x="1100" y="1512"/>
                    <a:pt x="1333" y="1404"/>
                    <a:pt x="1481" y="1198"/>
                  </a:cubicBezTo>
                  <a:cubicBezTo>
                    <a:pt x="1725" y="868"/>
                    <a:pt x="1651" y="389"/>
                    <a:pt x="1310" y="144"/>
                  </a:cubicBezTo>
                  <a:cubicBezTo>
                    <a:pt x="1175" y="47"/>
                    <a:pt x="1018" y="1"/>
                    <a:pt x="8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8" name="Google Shape;2798;p53"/>
            <p:cNvSpPr/>
            <p:nvPr/>
          </p:nvSpPr>
          <p:spPr>
            <a:xfrm>
              <a:off x="1682694" y="3963344"/>
              <a:ext cx="14798" cy="17306"/>
            </a:xfrm>
            <a:custGeom>
              <a:avLst/>
              <a:gdLst/>
              <a:ahLst/>
              <a:cxnLst/>
              <a:rect l="l" t="t" r="r" b="b"/>
              <a:pathLst>
                <a:path w="1758" h="2056" extrusionOk="0">
                  <a:moveTo>
                    <a:pt x="1586" y="0"/>
                  </a:moveTo>
                  <a:cubicBezTo>
                    <a:pt x="1212" y="0"/>
                    <a:pt x="766" y="263"/>
                    <a:pt x="448" y="714"/>
                  </a:cubicBezTo>
                  <a:cubicBezTo>
                    <a:pt x="107" y="1172"/>
                    <a:pt x="1" y="1693"/>
                    <a:pt x="140" y="2055"/>
                  </a:cubicBezTo>
                  <a:cubicBezTo>
                    <a:pt x="147" y="2055"/>
                    <a:pt x="155" y="2055"/>
                    <a:pt x="162" y="2055"/>
                  </a:cubicBezTo>
                  <a:cubicBezTo>
                    <a:pt x="530" y="2055"/>
                    <a:pt x="987" y="1790"/>
                    <a:pt x="1320" y="1342"/>
                  </a:cubicBezTo>
                  <a:cubicBezTo>
                    <a:pt x="1651" y="884"/>
                    <a:pt x="1757" y="352"/>
                    <a:pt x="1630" y="1"/>
                  </a:cubicBezTo>
                  <a:cubicBezTo>
                    <a:pt x="1615" y="1"/>
                    <a:pt x="1601" y="0"/>
                    <a:pt x="1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9" name="Google Shape;2799;p53"/>
            <p:cNvSpPr/>
            <p:nvPr/>
          </p:nvSpPr>
          <p:spPr>
            <a:xfrm>
              <a:off x="1687274" y="3980474"/>
              <a:ext cx="14512" cy="6431"/>
            </a:xfrm>
            <a:custGeom>
              <a:avLst/>
              <a:gdLst/>
              <a:ahLst/>
              <a:cxnLst/>
              <a:rect l="l" t="t" r="r" b="b"/>
              <a:pathLst>
                <a:path w="1724" h="764" extrusionOk="0">
                  <a:moveTo>
                    <a:pt x="1044" y="0"/>
                  </a:moveTo>
                  <a:cubicBezTo>
                    <a:pt x="967" y="0"/>
                    <a:pt x="889" y="7"/>
                    <a:pt x="809" y="20"/>
                  </a:cubicBezTo>
                  <a:cubicBezTo>
                    <a:pt x="415" y="74"/>
                    <a:pt x="106" y="275"/>
                    <a:pt x="0" y="521"/>
                  </a:cubicBezTo>
                  <a:cubicBezTo>
                    <a:pt x="143" y="672"/>
                    <a:pt x="393" y="763"/>
                    <a:pt x="685" y="763"/>
                  </a:cubicBezTo>
                  <a:cubicBezTo>
                    <a:pt x="763" y="763"/>
                    <a:pt x="843" y="757"/>
                    <a:pt x="925" y="744"/>
                  </a:cubicBezTo>
                  <a:cubicBezTo>
                    <a:pt x="1309" y="680"/>
                    <a:pt x="1618" y="478"/>
                    <a:pt x="1724" y="244"/>
                  </a:cubicBezTo>
                  <a:cubicBezTo>
                    <a:pt x="1589" y="92"/>
                    <a:pt x="1334"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0" name="Google Shape;2800;p53"/>
            <p:cNvSpPr/>
            <p:nvPr/>
          </p:nvSpPr>
          <p:spPr>
            <a:xfrm>
              <a:off x="1674016" y="3964152"/>
              <a:ext cx="7172" cy="14436"/>
            </a:xfrm>
            <a:custGeom>
              <a:avLst/>
              <a:gdLst/>
              <a:ahLst/>
              <a:cxnLst/>
              <a:rect l="l" t="t" r="r" b="b"/>
              <a:pathLst>
                <a:path w="852" h="1715" extrusionOk="0">
                  <a:moveTo>
                    <a:pt x="287" y="1"/>
                  </a:moveTo>
                  <a:cubicBezTo>
                    <a:pt x="95" y="171"/>
                    <a:pt x="0" y="533"/>
                    <a:pt x="64" y="916"/>
                  </a:cubicBezTo>
                  <a:cubicBezTo>
                    <a:pt x="128" y="1299"/>
                    <a:pt x="330" y="1608"/>
                    <a:pt x="564" y="1715"/>
                  </a:cubicBezTo>
                  <a:cubicBezTo>
                    <a:pt x="755" y="1544"/>
                    <a:pt x="851" y="1193"/>
                    <a:pt x="798" y="799"/>
                  </a:cubicBezTo>
                  <a:cubicBezTo>
                    <a:pt x="734" y="416"/>
                    <a:pt x="532" y="107"/>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Contraindications</a:t>
            </a:r>
            <a:endParaRPr lang="en-US" sz="3200"/>
          </a:p>
        </p:txBody>
      </p:sp>
      <p:sp>
        <p:nvSpPr>
          <p:cNvPr id="3" name="Text Placeholder 2"/>
          <p:cNvSpPr>
            <a:spLocks noGrp="1"/>
          </p:cNvSpPr>
          <p:nvPr>
            <p:ph type="body" idx="1"/>
          </p:nvPr>
        </p:nvSpPr>
        <p:spPr>
          <a:xfrm>
            <a:off x="595630" y="1631315"/>
            <a:ext cx="6771005" cy="2587625"/>
          </a:xfrm>
        </p:spPr>
        <p:txBody>
          <a:bodyPr/>
          <a:lstStyle/>
          <a:p>
            <a:pPr marL="400050" indent="-400050">
              <a:buFont typeface="+mj-lt"/>
              <a:buAutoNum type="romanUcPeriod"/>
            </a:pPr>
            <a:r>
              <a:rPr lang="en-US" sz="2400" dirty="0" smtClean="0">
                <a:solidFill>
                  <a:srgbClr val="FFFF00"/>
                </a:solidFill>
                <a:latin typeface="Sitka Display" panose="02000505000000020004" charset="0"/>
                <a:cs typeface="Sitka Display" panose="02000505000000020004" charset="0"/>
                <a:sym typeface="+mn-ea"/>
              </a:rPr>
              <a:t>Pregnant female with no evidence of immunity to RUBELLA : we will give her after the deliver and before the discharge as 1 dose .</a:t>
            </a:r>
            <a:endParaRPr lang="en-US" sz="2400" dirty="0" smtClean="0">
              <a:solidFill>
                <a:srgbClr val="FFFF00"/>
              </a:solidFill>
              <a:latin typeface="Sitka Display" panose="02000505000000020004" charset="0"/>
              <a:cs typeface="Sitka Display" panose="02000505000000020004" charset="0"/>
            </a:endParaRPr>
          </a:p>
          <a:p>
            <a:pPr marL="400050" indent="-400050">
              <a:buFont typeface="+mj-lt"/>
              <a:buAutoNum type="romanUcPeriod"/>
            </a:pPr>
            <a:r>
              <a:rPr lang="en-US" sz="2400" dirty="0" smtClean="0">
                <a:solidFill>
                  <a:srgbClr val="FFFF00"/>
                </a:solidFill>
                <a:latin typeface="Sitka Display" panose="02000505000000020004" charset="0"/>
                <a:cs typeface="Sitka Display" panose="02000505000000020004" charset="0"/>
                <a:sym typeface="+mn-ea"/>
              </a:rPr>
              <a:t>HIV patients whom CD4&lt; 200 cell .</a:t>
            </a:r>
            <a:endParaRPr lang="en-US" sz="2400" dirty="0" smtClean="0">
              <a:solidFill>
                <a:srgbClr val="FFFF00"/>
              </a:solidFill>
              <a:latin typeface="Sitka Display" panose="02000505000000020004" charset="0"/>
              <a:cs typeface="Sitka Display" panose="02000505000000020004" charset="0"/>
            </a:endParaRPr>
          </a:p>
          <a:p>
            <a:pPr marL="400050" indent="-400050">
              <a:buFont typeface="+mj-lt"/>
              <a:buAutoNum type="romanUcPeriod"/>
            </a:pPr>
            <a:r>
              <a:rPr lang="en-US" sz="2400" dirty="0" smtClean="0">
                <a:solidFill>
                  <a:srgbClr val="FFFF00"/>
                </a:solidFill>
                <a:latin typeface="Sitka Display" panose="02000505000000020004" charset="0"/>
                <a:cs typeface="Sitka Display" panose="02000505000000020004" charset="0"/>
                <a:sym typeface="+mn-ea"/>
              </a:rPr>
              <a:t>Severely immunocompromized patients.</a:t>
            </a:r>
            <a:endParaRPr lang="en-US" sz="2400" dirty="0" smtClean="0">
              <a:solidFill>
                <a:srgbClr val="FFFF00"/>
              </a:solidFill>
              <a:latin typeface="Sitka Display" panose="02000505000000020004" charset="0"/>
              <a:cs typeface="Sitka Display" panose="02000505000000020004" charset="0"/>
            </a:endParaRPr>
          </a:p>
          <a:p>
            <a:pPr marL="400050" indent="-400050">
              <a:buFont typeface="+mj-lt"/>
              <a:buAutoNum type="romanUcPeriod"/>
            </a:pPr>
            <a:endParaRPr lang="en-US" sz="2400" dirty="0" smtClean="0">
              <a:solidFill>
                <a:srgbClr val="FFFF00"/>
              </a:solidFill>
              <a:latin typeface="Sitka Display" panose="02000505000000020004" charset="0"/>
              <a:cs typeface="Sitka Display" panose="02000505000000020004" charset="0"/>
            </a:endParaRPr>
          </a:p>
          <a:p>
            <a:pPr marL="527050" indent="-400050">
              <a:buFont typeface="+mj-lt"/>
              <a:buAutoNum type="romanUcPeriod"/>
            </a:pPr>
            <a:endParaRPr lang="en-US" sz="2400" dirty="0">
              <a:solidFill>
                <a:srgbClr val="FFFF00"/>
              </a:solidFill>
              <a:latin typeface="Sitka Display" panose="02000505000000020004" charset="0"/>
              <a:cs typeface="Sitka Display" panose="02000505000000020004" charset="0"/>
            </a:endParaRPr>
          </a:p>
          <a:p>
            <a:pPr marL="527050" indent="-400050">
              <a:buFont typeface="+mj-lt"/>
              <a:buAutoNum type="romanUcPeriod"/>
            </a:pPr>
            <a:endParaRPr lang="en-US" sz="2400" dirty="0">
              <a:solidFill>
                <a:srgbClr val="FFFF00"/>
              </a:solidFill>
              <a:latin typeface="Sitka Display" panose="02000505000000020004" charset="0"/>
              <a:cs typeface="Sitka Display" panose="02000505000000020004" charset="0"/>
            </a:endParaRPr>
          </a:p>
        </p:txBody>
      </p:sp>
      <p:grpSp>
        <p:nvGrpSpPr>
          <p:cNvPr id="1412" name="Google Shape;1412;p44"/>
          <p:cNvGrpSpPr/>
          <p:nvPr/>
        </p:nvGrpSpPr>
        <p:grpSpPr>
          <a:xfrm>
            <a:off x="6841490" y="2804160"/>
            <a:ext cx="1313815" cy="1282700"/>
            <a:chOff x="5819400" y="2898150"/>
            <a:chExt cx="1561050" cy="1297950"/>
          </a:xfrm>
        </p:grpSpPr>
        <p:sp>
          <p:nvSpPr>
            <p:cNvPr id="1413" name="Google Shape;1413;p44"/>
            <p:cNvSpPr/>
            <p:nvPr/>
          </p:nvSpPr>
          <p:spPr>
            <a:xfrm>
              <a:off x="5819400" y="3574150"/>
              <a:ext cx="1561050" cy="152875"/>
            </a:xfrm>
            <a:custGeom>
              <a:avLst/>
              <a:gdLst/>
              <a:ahLst/>
              <a:cxnLst/>
              <a:rect l="l" t="t" r="r" b="b"/>
              <a:pathLst>
                <a:path w="62442" h="6115" extrusionOk="0">
                  <a:moveTo>
                    <a:pt x="31221" y="1"/>
                  </a:moveTo>
                  <a:cubicBezTo>
                    <a:pt x="13975" y="1"/>
                    <a:pt x="0" y="1367"/>
                    <a:pt x="0" y="3058"/>
                  </a:cubicBezTo>
                  <a:cubicBezTo>
                    <a:pt x="0" y="4749"/>
                    <a:pt x="13975" y="6115"/>
                    <a:pt x="31221" y="6115"/>
                  </a:cubicBezTo>
                  <a:cubicBezTo>
                    <a:pt x="48469" y="6115"/>
                    <a:pt x="62442" y="4749"/>
                    <a:pt x="62442" y="3058"/>
                  </a:cubicBezTo>
                  <a:cubicBezTo>
                    <a:pt x="62442" y="1367"/>
                    <a:pt x="48469" y="1"/>
                    <a:pt x="31221"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44"/>
            <p:cNvSpPr/>
            <p:nvPr/>
          </p:nvSpPr>
          <p:spPr>
            <a:xfrm>
              <a:off x="5832925" y="3605275"/>
              <a:ext cx="1534000" cy="152875"/>
            </a:xfrm>
            <a:custGeom>
              <a:avLst/>
              <a:gdLst/>
              <a:ahLst/>
              <a:cxnLst/>
              <a:rect l="l" t="t" r="r" b="b"/>
              <a:pathLst>
                <a:path w="61360" h="6115" extrusionOk="0">
                  <a:moveTo>
                    <a:pt x="30680" y="0"/>
                  </a:moveTo>
                  <a:cubicBezTo>
                    <a:pt x="15841" y="0"/>
                    <a:pt x="3464" y="1055"/>
                    <a:pt x="610" y="2449"/>
                  </a:cubicBezTo>
                  <a:cubicBezTo>
                    <a:pt x="204" y="2638"/>
                    <a:pt x="1" y="2841"/>
                    <a:pt x="1" y="3057"/>
                  </a:cubicBezTo>
                  <a:cubicBezTo>
                    <a:pt x="1" y="4749"/>
                    <a:pt x="13731" y="6114"/>
                    <a:pt x="30680" y="6114"/>
                  </a:cubicBezTo>
                  <a:cubicBezTo>
                    <a:pt x="47616" y="6114"/>
                    <a:pt x="61360" y="4749"/>
                    <a:pt x="61360" y="3057"/>
                  </a:cubicBezTo>
                  <a:cubicBezTo>
                    <a:pt x="61360" y="2841"/>
                    <a:pt x="61143" y="2638"/>
                    <a:pt x="60737" y="2449"/>
                  </a:cubicBezTo>
                  <a:cubicBezTo>
                    <a:pt x="57897" y="1055"/>
                    <a:pt x="45520" y="0"/>
                    <a:pt x="30680" y="0"/>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44"/>
            <p:cNvSpPr/>
            <p:nvPr/>
          </p:nvSpPr>
          <p:spPr>
            <a:xfrm>
              <a:off x="5832925" y="3666500"/>
              <a:ext cx="1534000" cy="91650"/>
            </a:xfrm>
            <a:custGeom>
              <a:avLst/>
              <a:gdLst/>
              <a:ahLst/>
              <a:cxnLst/>
              <a:rect l="l" t="t" r="r" b="b"/>
              <a:pathLst>
                <a:path w="61360" h="3666" extrusionOk="0">
                  <a:moveTo>
                    <a:pt x="610" y="0"/>
                  </a:moveTo>
                  <a:cubicBezTo>
                    <a:pt x="204" y="189"/>
                    <a:pt x="1" y="392"/>
                    <a:pt x="1" y="608"/>
                  </a:cubicBezTo>
                  <a:cubicBezTo>
                    <a:pt x="1" y="2300"/>
                    <a:pt x="13731" y="3665"/>
                    <a:pt x="30680" y="3665"/>
                  </a:cubicBezTo>
                  <a:cubicBezTo>
                    <a:pt x="47616" y="3665"/>
                    <a:pt x="61360" y="2300"/>
                    <a:pt x="61360" y="608"/>
                  </a:cubicBezTo>
                  <a:cubicBezTo>
                    <a:pt x="61360" y="392"/>
                    <a:pt x="61143" y="189"/>
                    <a:pt x="60737" y="0"/>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44"/>
            <p:cNvSpPr/>
            <p:nvPr/>
          </p:nvSpPr>
          <p:spPr>
            <a:xfrm>
              <a:off x="6581650" y="3359075"/>
              <a:ext cx="36225" cy="223225"/>
            </a:xfrm>
            <a:custGeom>
              <a:avLst/>
              <a:gdLst/>
              <a:ahLst/>
              <a:cxnLst/>
              <a:rect l="l" t="t" r="r" b="b"/>
              <a:pathLst>
                <a:path w="1449" h="8929" extrusionOk="0">
                  <a:moveTo>
                    <a:pt x="1" y="0"/>
                  </a:moveTo>
                  <a:lnTo>
                    <a:pt x="1" y="8928"/>
                  </a:lnTo>
                  <a:lnTo>
                    <a:pt x="1449" y="8928"/>
                  </a:lnTo>
                  <a:lnTo>
                    <a:pt x="1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44"/>
            <p:cNvSpPr/>
            <p:nvPr/>
          </p:nvSpPr>
          <p:spPr>
            <a:xfrm>
              <a:off x="6581650" y="3359075"/>
              <a:ext cx="36550" cy="223225"/>
            </a:xfrm>
            <a:custGeom>
              <a:avLst/>
              <a:gdLst/>
              <a:ahLst/>
              <a:cxnLst/>
              <a:rect l="l" t="t" r="r" b="b"/>
              <a:pathLst>
                <a:path w="1462" h="8929" extrusionOk="0">
                  <a:moveTo>
                    <a:pt x="1" y="0"/>
                  </a:moveTo>
                  <a:lnTo>
                    <a:pt x="1" y="8928"/>
                  </a:lnTo>
                  <a:lnTo>
                    <a:pt x="15" y="8928"/>
                  </a:lnTo>
                  <a:lnTo>
                    <a:pt x="15" y="15"/>
                  </a:lnTo>
                  <a:lnTo>
                    <a:pt x="1449" y="15"/>
                  </a:lnTo>
                  <a:lnTo>
                    <a:pt x="1449" y="8928"/>
                  </a:lnTo>
                  <a:lnTo>
                    <a:pt x="1462" y="8928"/>
                  </a:lnTo>
                  <a:lnTo>
                    <a:pt x="1462"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44"/>
            <p:cNvSpPr/>
            <p:nvPr/>
          </p:nvSpPr>
          <p:spPr>
            <a:xfrm>
              <a:off x="5819400" y="3493350"/>
              <a:ext cx="1561050" cy="702750"/>
            </a:xfrm>
            <a:custGeom>
              <a:avLst/>
              <a:gdLst/>
              <a:ahLst/>
              <a:cxnLst/>
              <a:rect l="l" t="t" r="r" b="b"/>
              <a:pathLst>
                <a:path w="62442" h="28110" extrusionOk="0">
                  <a:moveTo>
                    <a:pt x="31221" y="0"/>
                  </a:moveTo>
                  <a:cubicBezTo>
                    <a:pt x="28205" y="3247"/>
                    <a:pt x="24268" y="5492"/>
                    <a:pt x="20345" y="7020"/>
                  </a:cubicBezTo>
                  <a:cubicBezTo>
                    <a:pt x="17148" y="8276"/>
                    <a:pt x="13764" y="8918"/>
                    <a:pt x="10371" y="8918"/>
                  </a:cubicBezTo>
                  <a:cubicBezTo>
                    <a:pt x="8137" y="8918"/>
                    <a:pt x="5898" y="8640"/>
                    <a:pt x="3707" y="8075"/>
                  </a:cubicBezTo>
                  <a:cubicBezTo>
                    <a:pt x="1488" y="7507"/>
                    <a:pt x="163" y="6845"/>
                    <a:pt x="15" y="6155"/>
                  </a:cubicBezTo>
                  <a:lnTo>
                    <a:pt x="0" y="6155"/>
                  </a:lnTo>
                  <a:cubicBezTo>
                    <a:pt x="0" y="15678"/>
                    <a:pt x="8604" y="23781"/>
                    <a:pt x="20657" y="26824"/>
                  </a:cubicBezTo>
                  <a:cubicBezTo>
                    <a:pt x="23958" y="27663"/>
                    <a:pt x="27515" y="28110"/>
                    <a:pt x="31221" y="28110"/>
                  </a:cubicBezTo>
                  <a:cubicBezTo>
                    <a:pt x="34928" y="28110"/>
                    <a:pt x="38486" y="27663"/>
                    <a:pt x="41786" y="26824"/>
                  </a:cubicBezTo>
                  <a:cubicBezTo>
                    <a:pt x="53825" y="23781"/>
                    <a:pt x="62442" y="15678"/>
                    <a:pt x="62442" y="6155"/>
                  </a:cubicBezTo>
                  <a:lnTo>
                    <a:pt x="62429" y="6155"/>
                  </a:lnTo>
                  <a:cubicBezTo>
                    <a:pt x="62279" y="6845"/>
                    <a:pt x="60954" y="7507"/>
                    <a:pt x="58722" y="8075"/>
                  </a:cubicBezTo>
                  <a:cubicBezTo>
                    <a:pt x="56536" y="8640"/>
                    <a:pt x="54301" y="8918"/>
                    <a:pt x="52068" y="8918"/>
                  </a:cubicBezTo>
                  <a:cubicBezTo>
                    <a:pt x="48678" y="8918"/>
                    <a:pt x="45294" y="8276"/>
                    <a:pt x="42097" y="7020"/>
                  </a:cubicBezTo>
                  <a:cubicBezTo>
                    <a:pt x="38174" y="5492"/>
                    <a:pt x="34224" y="3247"/>
                    <a:pt x="3122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44"/>
            <p:cNvSpPr/>
            <p:nvPr/>
          </p:nvSpPr>
          <p:spPr>
            <a:xfrm>
              <a:off x="5819400" y="3493350"/>
              <a:ext cx="1561050" cy="275375"/>
            </a:xfrm>
            <a:custGeom>
              <a:avLst/>
              <a:gdLst/>
              <a:ahLst/>
              <a:cxnLst/>
              <a:rect l="l" t="t" r="r" b="b"/>
              <a:pathLst>
                <a:path w="62442" h="11015" extrusionOk="0">
                  <a:moveTo>
                    <a:pt x="31221" y="0"/>
                  </a:moveTo>
                  <a:cubicBezTo>
                    <a:pt x="28205" y="3247"/>
                    <a:pt x="24268" y="5492"/>
                    <a:pt x="20345" y="7020"/>
                  </a:cubicBezTo>
                  <a:cubicBezTo>
                    <a:pt x="17148" y="8276"/>
                    <a:pt x="13764" y="8918"/>
                    <a:pt x="10371" y="8918"/>
                  </a:cubicBezTo>
                  <a:cubicBezTo>
                    <a:pt x="8137" y="8918"/>
                    <a:pt x="5898" y="8640"/>
                    <a:pt x="3707" y="8075"/>
                  </a:cubicBezTo>
                  <a:cubicBezTo>
                    <a:pt x="1488" y="7507"/>
                    <a:pt x="163" y="6845"/>
                    <a:pt x="15" y="6155"/>
                  </a:cubicBezTo>
                  <a:lnTo>
                    <a:pt x="0" y="6155"/>
                  </a:lnTo>
                  <a:cubicBezTo>
                    <a:pt x="0" y="7318"/>
                    <a:pt x="123" y="8468"/>
                    <a:pt x="379" y="9590"/>
                  </a:cubicBezTo>
                  <a:cubicBezTo>
                    <a:pt x="920" y="9794"/>
                    <a:pt x="1570" y="9983"/>
                    <a:pt x="2327" y="10173"/>
                  </a:cubicBezTo>
                  <a:cubicBezTo>
                    <a:pt x="4626" y="10736"/>
                    <a:pt x="6977" y="11015"/>
                    <a:pt x="9323" y="11015"/>
                  </a:cubicBezTo>
                  <a:cubicBezTo>
                    <a:pt x="12885" y="11015"/>
                    <a:pt x="16439" y="10373"/>
                    <a:pt x="19791" y="9117"/>
                  </a:cubicBezTo>
                  <a:cubicBezTo>
                    <a:pt x="23916" y="7588"/>
                    <a:pt x="28056" y="5343"/>
                    <a:pt x="31221" y="2096"/>
                  </a:cubicBezTo>
                  <a:cubicBezTo>
                    <a:pt x="34373" y="5343"/>
                    <a:pt x="38526" y="7588"/>
                    <a:pt x="42638" y="9117"/>
                  </a:cubicBezTo>
                  <a:cubicBezTo>
                    <a:pt x="45998" y="10373"/>
                    <a:pt x="49555" y="11015"/>
                    <a:pt x="53118" y="11015"/>
                  </a:cubicBezTo>
                  <a:cubicBezTo>
                    <a:pt x="55466" y="11015"/>
                    <a:pt x="57816" y="10736"/>
                    <a:pt x="60115" y="10173"/>
                  </a:cubicBezTo>
                  <a:cubicBezTo>
                    <a:pt x="60860" y="9983"/>
                    <a:pt x="61509" y="9794"/>
                    <a:pt x="62063" y="9590"/>
                  </a:cubicBezTo>
                  <a:cubicBezTo>
                    <a:pt x="62306" y="8468"/>
                    <a:pt x="62442" y="7318"/>
                    <a:pt x="62442" y="6155"/>
                  </a:cubicBezTo>
                  <a:lnTo>
                    <a:pt x="62429" y="6155"/>
                  </a:lnTo>
                  <a:cubicBezTo>
                    <a:pt x="62279" y="6845"/>
                    <a:pt x="60954" y="7507"/>
                    <a:pt x="58722" y="8075"/>
                  </a:cubicBezTo>
                  <a:cubicBezTo>
                    <a:pt x="56536" y="8640"/>
                    <a:pt x="54301" y="8918"/>
                    <a:pt x="52068" y="8918"/>
                  </a:cubicBezTo>
                  <a:cubicBezTo>
                    <a:pt x="48678" y="8918"/>
                    <a:pt x="45294" y="8276"/>
                    <a:pt x="42097" y="7020"/>
                  </a:cubicBezTo>
                  <a:cubicBezTo>
                    <a:pt x="38174" y="5492"/>
                    <a:pt x="34224" y="3247"/>
                    <a:pt x="3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44"/>
            <p:cNvSpPr/>
            <p:nvPr/>
          </p:nvSpPr>
          <p:spPr>
            <a:xfrm>
              <a:off x="6335800" y="4139250"/>
              <a:ext cx="528275" cy="56850"/>
            </a:xfrm>
            <a:custGeom>
              <a:avLst/>
              <a:gdLst/>
              <a:ahLst/>
              <a:cxnLst/>
              <a:rect l="l" t="t" r="r" b="b"/>
              <a:pathLst>
                <a:path w="21131" h="2274" extrusionOk="0">
                  <a:moveTo>
                    <a:pt x="10565" y="1"/>
                  </a:moveTo>
                  <a:cubicBezTo>
                    <a:pt x="6074" y="1"/>
                    <a:pt x="2151" y="393"/>
                    <a:pt x="1" y="988"/>
                  </a:cubicBezTo>
                  <a:cubicBezTo>
                    <a:pt x="3302" y="1827"/>
                    <a:pt x="6859" y="2274"/>
                    <a:pt x="10565" y="2274"/>
                  </a:cubicBezTo>
                  <a:cubicBezTo>
                    <a:pt x="14272" y="2274"/>
                    <a:pt x="17830" y="1827"/>
                    <a:pt x="21130" y="988"/>
                  </a:cubicBezTo>
                  <a:cubicBezTo>
                    <a:pt x="18966" y="393"/>
                    <a:pt x="15043" y="1"/>
                    <a:pt x="1056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44"/>
            <p:cNvSpPr/>
            <p:nvPr/>
          </p:nvSpPr>
          <p:spPr>
            <a:xfrm>
              <a:off x="6503550" y="3620825"/>
              <a:ext cx="192775" cy="475175"/>
            </a:xfrm>
            <a:custGeom>
              <a:avLst/>
              <a:gdLst/>
              <a:ahLst/>
              <a:cxnLst/>
              <a:rect l="l" t="t" r="r" b="b"/>
              <a:pathLst>
                <a:path w="7711" h="19007" extrusionOk="0">
                  <a:moveTo>
                    <a:pt x="3855" y="0"/>
                  </a:moveTo>
                  <a:cubicBezTo>
                    <a:pt x="1718" y="0"/>
                    <a:pt x="0" y="2841"/>
                    <a:pt x="0" y="8090"/>
                  </a:cubicBezTo>
                  <a:cubicBezTo>
                    <a:pt x="0" y="13338"/>
                    <a:pt x="3855" y="19007"/>
                    <a:pt x="3855" y="19007"/>
                  </a:cubicBezTo>
                  <a:cubicBezTo>
                    <a:pt x="3855" y="19007"/>
                    <a:pt x="7711" y="13338"/>
                    <a:pt x="7711" y="8090"/>
                  </a:cubicBezTo>
                  <a:cubicBezTo>
                    <a:pt x="7711" y="2841"/>
                    <a:pt x="5979" y="0"/>
                    <a:pt x="3855" y="0"/>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44"/>
            <p:cNvSpPr/>
            <p:nvPr/>
          </p:nvSpPr>
          <p:spPr>
            <a:xfrm>
              <a:off x="6544800" y="3666150"/>
              <a:ext cx="109925" cy="208000"/>
            </a:xfrm>
            <a:custGeom>
              <a:avLst/>
              <a:gdLst/>
              <a:ahLst/>
              <a:cxnLst/>
              <a:rect l="l" t="t" r="r" b="b"/>
              <a:pathLst>
                <a:path w="4397" h="8320" extrusionOk="0">
                  <a:moveTo>
                    <a:pt x="2205" y="0"/>
                  </a:moveTo>
                  <a:cubicBezTo>
                    <a:pt x="988" y="0"/>
                    <a:pt x="1" y="1867"/>
                    <a:pt x="1" y="4166"/>
                  </a:cubicBezTo>
                  <a:cubicBezTo>
                    <a:pt x="1" y="6466"/>
                    <a:pt x="988" y="8320"/>
                    <a:pt x="2205" y="8320"/>
                  </a:cubicBezTo>
                  <a:cubicBezTo>
                    <a:pt x="3423" y="8320"/>
                    <a:pt x="4396" y="6466"/>
                    <a:pt x="4396" y="4166"/>
                  </a:cubicBezTo>
                  <a:cubicBezTo>
                    <a:pt x="4396" y="1867"/>
                    <a:pt x="3423" y="0"/>
                    <a:pt x="2205"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44"/>
            <p:cNvSpPr/>
            <p:nvPr/>
          </p:nvSpPr>
          <p:spPr>
            <a:xfrm>
              <a:off x="6574900" y="3906600"/>
              <a:ext cx="50075" cy="50075"/>
            </a:xfrm>
            <a:custGeom>
              <a:avLst/>
              <a:gdLst/>
              <a:ahLst/>
              <a:cxnLst/>
              <a:rect l="l" t="t" r="r" b="b"/>
              <a:pathLst>
                <a:path w="2003" h="2003" extrusionOk="0">
                  <a:moveTo>
                    <a:pt x="1001" y="0"/>
                  </a:moveTo>
                  <a:cubicBezTo>
                    <a:pt x="447" y="0"/>
                    <a:pt x="0" y="446"/>
                    <a:pt x="0" y="1001"/>
                  </a:cubicBezTo>
                  <a:cubicBezTo>
                    <a:pt x="0" y="1555"/>
                    <a:pt x="447" y="2002"/>
                    <a:pt x="1001" y="2002"/>
                  </a:cubicBezTo>
                  <a:cubicBezTo>
                    <a:pt x="1556" y="2002"/>
                    <a:pt x="2002" y="1555"/>
                    <a:pt x="2002" y="1001"/>
                  </a:cubicBezTo>
                  <a:cubicBezTo>
                    <a:pt x="2002" y="446"/>
                    <a:pt x="1556" y="0"/>
                    <a:pt x="100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44"/>
            <p:cNvSpPr/>
            <p:nvPr/>
          </p:nvSpPr>
          <p:spPr>
            <a:xfrm>
              <a:off x="6675675" y="3814975"/>
              <a:ext cx="280375" cy="306375"/>
            </a:xfrm>
            <a:custGeom>
              <a:avLst/>
              <a:gdLst/>
              <a:ahLst/>
              <a:cxnLst/>
              <a:rect l="l" t="t" r="r" b="b"/>
              <a:pathLst>
                <a:path w="11215" h="12255" extrusionOk="0">
                  <a:moveTo>
                    <a:pt x="8563" y="1"/>
                  </a:moveTo>
                  <a:cubicBezTo>
                    <a:pt x="7168" y="1"/>
                    <a:pt x="5275" y="1105"/>
                    <a:pt x="3288" y="3476"/>
                  </a:cubicBezTo>
                  <a:cubicBezTo>
                    <a:pt x="555" y="6735"/>
                    <a:pt x="0" y="12255"/>
                    <a:pt x="0" y="12255"/>
                  </a:cubicBezTo>
                  <a:cubicBezTo>
                    <a:pt x="0" y="12255"/>
                    <a:pt x="5344" y="10739"/>
                    <a:pt x="8076" y="7493"/>
                  </a:cubicBezTo>
                  <a:cubicBezTo>
                    <a:pt x="10809" y="4233"/>
                    <a:pt x="11215" y="1568"/>
                    <a:pt x="9902" y="459"/>
                  </a:cubicBezTo>
                  <a:cubicBezTo>
                    <a:pt x="9540" y="156"/>
                    <a:pt x="9087" y="1"/>
                    <a:pt x="8563" y="1"/>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44"/>
            <p:cNvSpPr/>
            <p:nvPr/>
          </p:nvSpPr>
          <p:spPr>
            <a:xfrm>
              <a:off x="6772375" y="3848400"/>
              <a:ext cx="146125" cy="141425"/>
            </a:xfrm>
            <a:custGeom>
              <a:avLst/>
              <a:gdLst/>
              <a:ahLst/>
              <a:cxnLst/>
              <a:rect l="l" t="t" r="r" b="b"/>
              <a:pathLst>
                <a:path w="5845" h="5657" extrusionOk="0">
                  <a:moveTo>
                    <a:pt x="4347" y="1"/>
                  </a:moveTo>
                  <a:cubicBezTo>
                    <a:pt x="3530" y="1"/>
                    <a:pt x="2437" y="629"/>
                    <a:pt x="1557" y="1679"/>
                  </a:cubicBezTo>
                  <a:cubicBezTo>
                    <a:pt x="367" y="3113"/>
                    <a:pt x="1" y="4776"/>
                    <a:pt x="758" y="5413"/>
                  </a:cubicBezTo>
                  <a:cubicBezTo>
                    <a:pt x="953" y="5578"/>
                    <a:pt x="1204" y="5657"/>
                    <a:pt x="1491" y="5657"/>
                  </a:cubicBezTo>
                  <a:cubicBezTo>
                    <a:pt x="2303" y="5657"/>
                    <a:pt x="3399" y="5028"/>
                    <a:pt x="4290" y="3979"/>
                  </a:cubicBezTo>
                  <a:cubicBezTo>
                    <a:pt x="5480" y="2545"/>
                    <a:pt x="5845" y="880"/>
                    <a:pt x="5087" y="245"/>
                  </a:cubicBezTo>
                  <a:cubicBezTo>
                    <a:pt x="4889" y="79"/>
                    <a:pt x="4635" y="1"/>
                    <a:pt x="4347"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44"/>
            <p:cNvSpPr/>
            <p:nvPr/>
          </p:nvSpPr>
          <p:spPr>
            <a:xfrm>
              <a:off x="6738575" y="3998950"/>
              <a:ext cx="45325" cy="40675"/>
            </a:xfrm>
            <a:custGeom>
              <a:avLst/>
              <a:gdLst/>
              <a:ahLst/>
              <a:cxnLst/>
              <a:rect l="l" t="t" r="r" b="b"/>
              <a:pathLst>
                <a:path w="1813" h="1627" extrusionOk="0">
                  <a:moveTo>
                    <a:pt x="911" y="1"/>
                  </a:moveTo>
                  <a:cubicBezTo>
                    <a:pt x="680" y="1"/>
                    <a:pt x="451" y="100"/>
                    <a:pt x="285" y="296"/>
                  </a:cubicBezTo>
                  <a:cubicBezTo>
                    <a:pt x="0" y="635"/>
                    <a:pt x="41" y="1149"/>
                    <a:pt x="393" y="1433"/>
                  </a:cubicBezTo>
                  <a:cubicBezTo>
                    <a:pt x="542" y="1564"/>
                    <a:pt x="726" y="1627"/>
                    <a:pt x="909" y="1627"/>
                  </a:cubicBezTo>
                  <a:cubicBezTo>
                    <a:pt x="1140" y="1627"/>
                    <a:pt x="1370" y="1527"/>
                    <a:pt x="1529" y="1338"/>
                  </a:cubicBezTo>
                  <a:cubicBezTo>
                    <a:pt x="1813" y="987"/>
                    <a:pt x="1773" y="486"/>
                    <a:pt x="1434" y="188"/>
                  </a:cubicBezTo>
                  <a:cubicBezTo>
                    <a:pt x="1279" y="63"/>
                    <a:pt x="1094" y="1"/>
                    <a:pt x="91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44"/>
            <p:cNvSpPr/>
            <p:nvPr/>
          </p:nvSpPr>
          <p:spPr>
            <a:xfrm>
              <a:off x="6243475" y="3805850"/>
              <a:ext cx="280700" cy="306025"/>
            </a:xfrm>
            <a:custGeom>
              <a:avLst/>
              <a:gdLst/>
              <a:ahLst/>
              <a:cxnLst/>
              <a:rect l="l" t="t" r="r" b="b"/>
              <a:pathLst>
                <a:path w="11228" h="12241" extrusionOk="0">
                  <a:moveTo>
                    <a:pt x="2664" y="1"/>
                  </a:moveTo>
                  <a:cubicBezTo>
                    <a:pt x="2141" y="1"/>
                    <a:pt x="1688" y="156"/>
                    <a:pt x="1326" y="459"/>
                  </a:cubicBezTo>
                  <a:cubicBezTo>
                    <a:pt x="0" y="1568"/>
                    <a:pt x="420" y="4220"/>
                    <a:pt x="3153" y="7479"/>
                  </a:cubicBezTo>
                  <a:cubicBezTo>
                    <a:pt x="5885" y="10740"/>
                    <a:pt x="11228" y="12241"/>
                    <a:pt x="11228" y="12241"/>
                  </a:cubicBezTo>
                  <a:cubicBezTo>
                    <a:pt x="11228" y="12241"/>
                    <a:pt x="10660" y="6722"/>
                    <a:pt x="7927" y="3462"/>
                  </a:cubicBezTo>
                  <a:cubicBezTo>
                    <a:pt x="5941" y="1103"/>
                    <a:pt x="4055" y="1"/>
                    <a:pt x="2664" y="1"/>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44"/>
            <p:cNvSpPr/>
            <p:nvPr/>
          </p:nvSpPr>
          <p:spPr>
            <a:xfrm>
              <a:off x="6281350" y="3839225"/>
              <a:ext cx="146125" cy="141175"/>
            </a:xfrm>
            <a:custGeom>
              <a:avLst/>
              <a:gdLst/>
              <a:ahLst/>
              <a:cxnLst/>
              <a:rect l="l" t="t" r="r" b="b"/>
              <a:pathLst>
                <a:path w="5845" h="5647" extrusionOk="0">
                  <a:moveTo>
                    <a:pt x="1497" y="0"/>
                  </a:moveTo>
                  <a:cubicBezTo>
                    <a:pt x="1207" y="0"/>
                    <a:pt x="954" y="79"/>
                    <a:pt x="758" y="246"/>
                  </a:cubicBezTo>
                  <a:cubicBezTo>
                    <a:pt x="1" y="869"/>
                    <a:pt x="366" y="2546"/>
                    <a:pt x="1557" y="3967"/>
                  </a:cubicBezTo>
                  <a:cubicBezTo>
                    <a:pt x="2434" y="5024"/>
                    <a:pt x="3525" y="5647"/>
                    <a:pt x="4341" y="5647"/>
                  </a:cubicBezTo>
                  <a:cubicBezTo>
                    <a:pt x="4632" y="5647"/>
                    <a:pt x="4888" y="5568"/>
                    <a:pt x="5087" y="5401"/>
                  </a:cubicBezTo>
                  <a:cubicBezTo>
                    <a:pt x="5844" y="4779"/>
                    <a:pt x="5480" y="3101"/>
                    <a:pt x="4289" y="1680"/>
                  </a:cubicBezTo>
                  <a:cubicBezTo>
                    <a:pt x="3401" y="623"/>
                    <a:pt x="2308" y="0"/>
                    <a:pt x="1497"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44"/>
            <p:cNvSpPr/>
            <p:nvPr/>
          </p:nvSpPr>
          <p:spPr>
            <a:xfrm>
              <a:off x="6415625" y="3989800"/>
              <a:ext cx="45650" cy="40550"/>
            </a:xfrm>
            <a:custGeom>
              <a:avLst/>
              <a:gdLst/>
              <a:ahLst/>
              <a:cxnLst/>
              <a:rect l="l" t="t" r="r" b="b"/>
              <a:pathLst>
                <a:path w="1826" h="1622" extrusionOk="0">
                  <a:moveTo>
                    <a:pt x="914" y="0"/>
                  </a:moveTo>
                  <a:cubicBezTo>
                    <a:pt x="729" y="0"/>
                    <a:pt x="543" y="63"/>
                    <a:pt x="392" y="189"/>
                  </a:cubicBezTo>
                  <a:cubicBezTo>
                    <a:pt x="54" y="473"/>
                    <a:pt x="0" y="987"/>
                    <a:pt x="298" y="1326"/>
                  </a:cubicBezTo>
                  <a:cubicBezTo>
                    <a:pt x="456" y="1522"/>
                    <a:pt x="686" y="1621"/>
                    <a:pt x="918" y="1621"/>
                  </a:cubicBezTo>
                  <a:cubicBezTo>
                    <a:pt x="1101" y="1621"/>
                    <a:pt x="1285" y="1559"/>
                    <a:pt x="1434" y="1434"/>
                  </a:cubicBezTo>
                  <a:cubicBezTo>
                    <a:pt x="1772" y="1136"/>
                    <a:pt x="1826" y="635"/>
                    <a:pt x="1528" y="284"/>
                  </a:cubicBezTo>
                  <a:cubicBezTo>
                    <a:pt x="1371" y="96"/>
                    <a:pt x="1143" y="0"/>
                    <a:pt x="914"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44"/>
            <p:cNvSpPr/>
            <p:nvPr/>
          </p:nvSpPr>
          <p:spPr>
            <a:xfrm>
              <a:off x="6842400" y="3942075"/>
              <a:ext cx="214425" cy="176575"/>
            </a:xfrm>
            <a:custGeom>
              <a:avLst/>
              <a:gdLst/>
              <a:ahLst/>
              <a:cxnLst/>
              <a:rect l="l" t="t" r="r" b="b"/>
              <a:pathLst>
                <a:path w="8577" h="7063" extrusionOk="0">
                  <a:moveTo>
                    <a:pt x="6681" y="1"/>
                  </a:moveTo>
                  <a:cubicBezTo>
                    <a:pt x="5783" y="1"/>
                    <a:pt x="4555" y="529"/>
                    <a:pt x="3166" y="1693"/>
                  </a:cubicBezTo>
                  <a:cubicBezTo>
                    <a:pt x="1002" y="3505"/>
                    <a:pt x="1" y="7062"/>
                    <a:pt x="1" y="7062"/>
                  </a:cubicBezTo>
                  <a:cubicBezTo>
                    <a:pt x="1" y="7062"/>
                    <a:pt x="3680" y="6684"/>
                    <a:pt x="5844" y="4871"/>
                  </a:cubicBezTo>
                  <a:cubicBezTo>
                    <a:pt x="8009" y="3058"/>
                    <a:pt x="8577" y="1354"/>
                    <a:pt x="7846" y="475"/>
                  </a:cubicBezTo>
                  <a:cubicBezTo>
                    <a:pt x="7580" y="165"/>
                    <a:pt x="7181" y="1"/>
                    <a:pt x="6681" y="1"/>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44"/>
            <p:cNvSpPr/>
            <p:nvPr/>
          </p:nvSpPr>
          <p:spPr>
            <a:xfrm>
              <a:off x="6923575" y="3963225"/>
              <a:ext cx="106875" cy="85175"/>
            </a:xfrm>
            <a:custGeom>
              <a:avLst/>
              <a:gdLst/>
              <a:ahLst/>
              <a:cxnLst/>
              <a:rect l="l" t="t" r="r" b="b"/>
              <a:pathLst>
                <a:path w="4275" h="3407" extrusionOk="0">
                  <a:moveTo>
                    <a:pt x="3171" y="0"/>
                  </a:moveTo>
                  <a:cubicBezTo>
                    <a:pt x="2651" y="0"/>
                    <a:pt x="1975" y="279"/>
                    <a:pt x="1366" y="792"/>
                  </a:cubicBezTo>
                  <a:cubicBezTo>
                    <a:pt x="419" y="1590"/>
                    <a:pt x="0" y="2645"/>
                    <a:pt x="419" y="3146"/>
                  </a:cubicBezTo>
                  <a:cubicBezTo>
                    <a:pt x="567" y="3322"/>
                    <a:pt x="800" y="3406"/>
                    <a:pt x="1081" y="3406"/>
                  </a:cubicBezTo>
                  <a:cubicBezTo>
                    <a:pt x="1600" y="3406"/>
                    <a:pt x="2281" y="3122"/>
                    <a:pt x="2895" y="2605"/>
                  </a:cubicBezTo>
                  <a:cubicBezTo>
                    <a:pt x="3842" y="1806"/>
                    <a:pt x="4275" y="765"/>
                    <a:pt x="3855" y="264"/>
                  </a:cubicBezTo>
                  <a:cubicBezTo>
                    <a:pt x="3700" y="86"/>
                    <a:pt x="3460" y="0"/>
                    <a:pt x="317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44"/>
            <p:cNvSpPr/>
            <p:nvPr/>
          </p:nvSpPr>
          <p:spPr>
            <a:xfrm>
              <a:off x="6895150" y="4048200"/>
              <a:ext cx="30125" cy="26925"/>
            </a:xfrm>
            <a:custGeom>
              <a:avLst/>
              <a:gdLst/>
              <a:ahLst/>
              <a:cxnLst/>
              <a:rect l="l" t="t" r="r" b="b"/>
              <a:pathLst>
                <a:path w="1205" h="1077" extrusionOk="0">
                  <a:moveTo>
                    <a:pt x="605" y="0"/>
                  </a:moveTo>
                  <a:cubicBezTo>
                    <a:pt x="483" y="0"/>
                    <a:pt x="360" y="42"/>
                    <a:pt x="257" y="126"/>
                  </a:cubicBezTo>
                  <a:cubicBezTo>
                    <a:pt x="28" y="315"/>
                    <a:pt x="1" y="653"/>
                    <a:pt x="190" y="883"/>
                  </a:cubicBezTo>
                  <a:cubicBezTo>
                    <a:pt x="295" y="1011"/>
                    <a:pt x="447" y="1076"/>
                    <a:pt x="600" y="1076"/>
                  </a:cubicBezTo>
                  <a:cubicBezTo>
                    <a:pt x="722" y="1076"/>
                    <a:pt x="845" y="1035"/>
                    <a:pt x="948" y="951"/>
                  </a:cubicBezTo>
                  <a:cubicBezTo>
                    <a:pt x="1177" y="761"/>
                    <a:pt x="1204" y="424"/>
                    <a:pt x="1015" y="193"/>
                  </a:cubicBezTo>
                  <a:cubicBezTo>
                    <a:pt x="909" y="65"/>
                    <a:pt x="758" y="0"/>
                    <a:pt x="605"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44"/>
            <p:cNvSpPr/>
            <p:nvPr/>
          </p:nvSpPr>
          <p:spPr>
            <a:xfrm>
              <a:off x="6143050" y="3942075"/>
              <a:ext cx="214425" cy="176575"/>
            </a:xfrm>
            <a:custGeom>
              <a:avLst/>
              <a:gdLst/>
              <a:ahLst/>
              <a:cxnLst/>
              <a:rect l="l" t="t" r="r" b="b"/>
              <a:pathLst>
                <a:path w="8577" h="7063" extrusionOk="0">
                  <a:moveTo>
                    <a:pt x="1892" y="1"/>
                  </a:moveTo>
                  <a:cubicBezTo>
                    <a:pt x="1393" y="1"/>
                    <a:pt x="997" y="165"/>
                    <a:pt x="731" y="475"/>
                  </a:cubicBezTo>
                  <a:cubicBezTo>
                    <a:pt x="0" y="1354"/>
                    <a:pt x="569" y="3058"/>
                    <a:pt x="2733" y="4871"/>
                  </a:cubicBezTo>
                  <a:cubicBezTo>
                    <a:pt x="4897" y="6684"/>
                    <a:pt x="8577" y="7062"/>
                    <a:pt x="8577" y="7062"/>
                  </a:cubicBezTo>
                  <a:cubicBezTo>
                    <a:pt x="8577" y="7062"/>
                    <a:pt x="7562" y="3505"/>
                    <a:pt x="5397" y="1693"/>
                  </a:cubicBezTo>
                  <a:cubicBezTo>
                    <a:pt x="4008" y="529"/>
                    <a:pt x="2786" y="1"/>
                    <a:pt x="1892" y="1"/>
                  </a:cubicBezTo>
                  <a:close/>
                </a:path>
              </a:pathLst>
            </a:custGeom>
            <a:solidFill>
              <a:srgbClr val="3D1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44"/>
            <p:cNvSpPr/>
            <p:nvPr/>
          </p:nvSpPr>
          <p:spPr>
            <a:xfrm>
              <a:off x="6169425" y="3963225"/>
              <a:ext cx="106900" cy="85175"/>
            </a:xfrm>
            <a:custGeom>
              <a:avLst/>
              <a:gdLst/>
              <a:ahLst/>
              <a:cxnLst/>
              <a:rect l="l" t="t" r="r" b="b"/>
              <a:pathLst>
                <a:path w="4276" h="3407" extrusionOk="0">
                  <a:moveTo>
                    <a:pt x="1093" y="0"/>
                  </a:moveTo>
                  <a:cubicBezTo>
                    <a:pt x="807" y="0"/>
                    <a:pt x="569" y="86"/>
                    <a:pt x="419" y="264"/>
                  </a:cubicBezTo>
                  <a:cubicBezTo>
                    <a:pt x="1" y="765"/>
                    <a:pt x="433" y="1806"/>
                    <a:pt x="1380" y="2605"/>
                  </a:cubicBezTo>
                  <a:cubicBezTo>
                    <a:pt x="1994" y="3122"/>
                    <a:pt x="2676" y="3406"/>
                    <a:pt x="3194" y="3406"/>
                  </a:cubicBezTo>
                  <a:cubicBezTo>
                    <a:pt x="3475" y="3406"/>
                    <a:pt x="3708" y="3322"/>
                    <a:pt x="3855" y="3146"/>
                  </a:cubicBezTo>
                  <a:cubicBezTo>
                    <a:pt x="4275" y="2645"/>
                    <a:pt x="3842" y="1590"/>
                    <a:pt x="2895" y="792"/>
                  </a:cubicBezTo>
                  <a:cubicBezTo>
                    <a:pt x="2286" y="279"/>
                    <a:pt x="1610" y="0"/>
                    <a:pt x="1093"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44"/>
            <p:cNvSpPr/>
            <p:nvPr/>
          </p:nvSpPr>
          <p:spPr>
            <a:xfrm>
              <a:off x="6274275" y="4048200"/>
              <a:ext cx="30450" cy="26925"/>
            </a:xfrm>
            <a:custGeom>
              <a:avLst/>
              <a:gdLst/>
              <a:ahLst/>
              <a:cxnLst/>
              <a:rect l="l" t="t" r="r" b="b"/>
              <a:pathLst>
                <a:path w="1218" h="1077" extrusionOk="0">
                  <a:moveTo>
                    <a:pt x="611" y="0"/>
                  </a:moveTo>
                  <a:cubicBezTo>
                    <a:pt x="457" y="0"/>
                    <a:pt x="302" y="65"/>
                    <a:pt x="189" y="193"/>
                  </a:cubicBezTo>
                  <a:cubicBezTo>
                    <a:pt x="0" y="424"/>
                    <a:pt x="40" y="761"/>
                    <a:pt x="256" y="951"/>
                  </a:cubicBezTo>
                  <a:cubicBezTo>
                    <a:pt x="359" y="1035"/>
                    <a:pt x="482" y="1076"/>
                    <a:pt x="606" y="1076"/>
                  </a:cubicBezTo>
                  <a:cubicBezTo>
                    <a:pt x="760" y="1076"/>
                    <a:pt x="915" y="1011"/>
                    <a:pt x="1028" y="883"/>
                  </a:cubicBezTo>
                  <a:cubicBezTo>
                    <a:pt x="1217" y="653"/>
                    <a:pt x="1176" y="315"/>
                    <a:pt x="960" y="126"/>
                  </a:cubicBezTo>
                  <a:cubicBezTo>
                    <a:pt x="858" y="42"/>
                    <a:pt x="735" y="0"/>
                    <a:pt x="61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44"/>
            <p:cNvSpPr/>
            <p:nvPr/>
          </p:nvSpPr>
          <p:spPr>
            <a:xfrm>
              <a:off x="6408850" y="3759250"/>
              <a:ext cx="58200" cy="83650"/>
            </a:xfrm>
            <a:custGeom>
              <a:avLst/>
              <a:gdLst/>
              <a:ahLst/>
              <a:cxnLst/>
              <a:rect l="l" t="t" r="r" b="b"/>
              <a:pathLst>
                <a:path w="2328" h="3346" extrusionOk="0">
                  <a:moveTo>
                    <a:pt x="573" y="1"/>
                  </a:moveTo>
                  <a:cubicBezTo>
                    <a:pt x="514" y="1"/>
                    <a:pt x="458" y="12"/>
                    <a:pt x="407" y="37"/>
                  </a:cubicBezTo>
                  <a:cubicBezTo>
                    <a:pt x="1" y="213"/>
                    <a:pt x="14" y="1106"/>
                    <a:pt x="434" y="2012"/>
                  </a:cubicBezTo>
                  <a:cubicBezTo>
                    <a:pt x="799" y="2803"/>
                    <a:pt x="1351" y="3346"/>
                    <a:pt x="1755" y="3346"/>
                  </a:cubicBezTo>
                  <a:cubicBezTo>
                    <a:pt x="1814" y="3346"/>
                    <a:pt x="1870" y="3334"/>
                    <a:pt x="1922" y="3310"/>
                  </a:cubicBezTo>
                  <a:cubicBezTo>
                    <a:pt x="2327" y="3121"/>
                    <a:pt x="2313" y="2242"/>
                    <a:pt x="1895" y="1335"/>
                  </a:cubicBezTo>
                  <a:cubicBezTo>
                    <a:pt x="1528" y="545"/>
                    <a:pt x="977" y="1"/>
                    <a:pt x="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44"/>
            <p:cNvSpPr/>
            <p:nvPr/>
          </p:nvSpPr>
          <p:spPr>
            <a:xfrm>
              <a:off x="6388900" y="3716900"/>
              <a:ext cx="33825" cy="29700"/>
            </a:xfrm>
            <a:custGeom>
              <a:avLst/>
              <a:gdLst/>
              <a:ahLst/>
              <a:cxnLst/>
              <a:rect l="l" t="t" r="r" b="b"/>
              <a:pathLst>
                <a:path w="1353" h="1188" extrusionOk="0">
                  <a:moveTo>
                    <a:pt x="664" y="0"/>
                  </a:moveTo>
                  <a:cubicBezTo>
                    <a:pt x="582" y="0"/>
                    <a:pt x="499" y="17"/>
                    <a:pt x="420" y="53"/>
                  </a:cubicBezTo>
                  <a:cubicBezTo>
                    <a:pt x="122" y="188"/>
                    <a:pt x="0" y="540"/>
                    <a:pt x="135" y="838"/>
                  </a:cubicBezTo>
                  <a:cubicBezTo>
                    <a:pt x="235" y="1057"/>
                    <a:pt x="452" y="1188"/>
                    <a:pt x="678" y="1188"/>
                  </a:cubicBezTo>
                  <a:cubicBezTo>
                    <a:pt x="759" y="1188"/>
                    <a:pt x="841" y="1171"/>
                    <a:pt x="920" y="1135"/>
                  </a:cubicBezTo>
                  <a:cubicBezTo>
                    <a:pt x="1218" y="987"/>
                    <a:pt x="1353" y="635"/>
                    <a:pt x="1218" y="338"/>
                  </a:cubicBezTo>
                  <a:cubicBezTo>
                    <a:pt x="1109" y="129"/>
                    <a:pt x="89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44"/>
            <p:cNvSpPr/>
            <p:nvPr/>
          </p:nvSpPr>
          <p:spPr>
            <a:xfrm>
              <a:off x="6157925" y="3853100"/>
              <a:ext cx="68350" cy="57350"/>
            </a:xfrm>
            <a:custGeom>
              <a:avLst/>
              <a:gdLst/>
              <a:ahLst/>
              <a:cxnLst/>
              <a:rect l="l" t="t" r="r" b="b"/>
              <a:pathLst>
                <a:path w="2734" h="2294" extrusionOk="0">
                  <a:moveTo>
                    <a:pt x="563" y="1"/>
                  </a:moveTo>
                  <a:cubicBezTo>
                    <a:pt x="434" y="1"/>
                    <a:pt x="329" y="36"/>
                    <a:pt x="257" y="111"/>
                  </a:cubicBezTo>
                  <a:cubicBezTo>
                    <a:pt x="1" y="395"/>
                    <a:pt x="298" y="1071"/>
                    <a:pt x="906" y="1639"/>
                  </a:cubicBezTo>
                  <a:cubicBezTo>
                    <a:pt x="1353" y="2057"/>
                    <a:pt x="1841" y="2293"/>
                    <a:pt x="2172" y="2293"/>
                  </a:cubicBezTo>
                  <a:cubicBezTo>
                    <a:pt x="2301" y="2293"/>
                    <a:pt x="2407" y="2257"/>
                    <a:pt x="2476" y="2180"/>
                  </a:cubicBezTo>
                  <a:cubicBezTo>
                    <a:pt x="2733" y="1910"/>
                    <a:pt x="2449" y="1220"/>
                    <a:pt x="1826" y="652"/>
                  </a:cubicBezTo>
                  <a:cubicBezTo>
                    <a:pt x="1387" y="242"/>
                    <a:pt x="898" y="1"/>
                    <a:pt x="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44"/>
            <p:cNvSpPr/>
            <p:nvPr/>
          </p:nvSpPr>
          <p:spPr>
            <a:xfrm>
              <a:off x="6131550" y="3825800"/>
              <a:ext cx="27400" cy="24725"/>
            </a:xfrm>
            <a:custGeom>
              <a:avLst/>
              <a:gdLst/>
              <a:ahLst/>
              <a:cxnLst/>
              <a:rect l="l" t="t" r="r" b="b"/>
              <a:pathLst>
                <a:path w="1096" h="989" extrusionOk="0">
                  <a:moveTo>
                    <a:pt x="548" y="0"/>
                  </a:moveTo>
                  <a:cubicBezTo>
                    <a:pt x="413" y="0"/>
                    <a:pt x="276" y="55"/>
                    <a:pt x="176" y="161"/>
                  </a:cubicBezTo>
                  <a:cubicBezTo>
                    <a:pt x="1" y="351"/>
                    <a:pt x="1" y="675"/>
                    <a:pt x="203" y="865"/>
                  </a:cubicBezTo>
                  <a:cubicBezTo>
                    <a:pt x="299" y="948"/>
                    <a:pt x="419" y="989"/>
                    <a:pt x="539" y="989"/>
                  </a:cubicBezTo>
                  <a:cubicBezTo>
                    <a:pt x="673" y="989"/>
                    <a:pt x="806" y="938"/>
                    <a:pt x="906" y="838"/>
                  </a:cubicBezTo>
                  <a:cubicBezTo>
                    <a:pt x="1096" y="635"/>
                    <a:pt x="1083" y="310"/>
                    <a:pt x="879" y="134"/>
                  </a:cubicBezTo>
                  <a:cubicBezTo>
                    <a:pt x="790" y="44"/>
                    <a:pt x="669" y="0"/>
                    <a:pt x="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44"/>
            <p:cNvSpPr/>
            <p:nvPr/>
          </p:nvSpPr>
          <p:spPr>
            <a:xfrm>
              <a:off x="6053775" y="3977400"/>
              <a:ext cx="63600" cy="45100"/>
            </a:xfrm>
            <a:custGeom>
              <a:avLst/>
              <a:gdLst/>
              <a:ahLst/>
              <a:cxnLst/>
              <a:rect l="l" t="t" r="r" b="b"/>
              <a:pathLst>
                <a:path w="2544" h="1804" extrusionOk="0">
                  <a:moveTo>
                    <a:pt x="536" y="0"/>
                  </a:moveTo>
                  <a:cubicBezTo>
                    <a:pt x="376" y="0"/>
                    <a:pt x="253" y="47"/>
                    <a:pt x="190" y="144"/>
                  </a:cubicBezTo>
                  <a:cubicBezTo>
                    <a:pt x="0" y="415"/>
                    <a:pt x="338" y="969"/>
                    <a:pt x="933" y="1389"/>
                  </a:cubicBezTo>
                  <a:cubicBezTo>
                    <a:pt x="1314" y="1657"/>
                    <a:pt x="1712" y="1803"/>
                    <a:pt x="1998" y="1803"/>
                  </a:cubicBezTo>
                  <a:cubicBezTo>
                    <a:pt x="2160" y="1803"/>
                    <a:pt x="2286" y="1757"/>
                    <a:pt x="2354" y="1659"/>
                  </a:cubicBezTo>
                  <a:cubicBezTo>
                    <a:pt x="2543" y="1389"/>
                    <a:pt x="2205" y="834"/>
                    <a:pt x="1610" y="415"/>
                  </a:cubicBezTo>
                  <a:cubicBezTo>
                    <a:pt x="1221" y="146"/>
                    <a:pt x="820"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44"/>
            <p:cNvSpPr/>
            <p:nvPr/>
          </p:nvSpPr>
          <p:spPr>
            <a:xfrm>
              <a:off x="6027400" y="3957125"/>
              <a:ext cx="24700" cy="21725"/>
            </a:xfrm>
            <a:custGeom>
              <a:avLst/>
              <a:gdLst/>
              <a:ahLst/>
              <a:cxnLst/>
              <a:rect l="l" t="t" r="r" b="b"/>
              <a:pathLst>
                <a:path w="988" h="869" extrusionOk="0">
                  <a:moveTo>
                    <a:pt x="496" y="0"/>
                  </a:moveTo>
                  <a:cubicBezTo>
                    <a:pt x="356" y="0"/>
                    <a:pt x="220" y="66"/>
                    <a:pt x="135" y="184"/>
                  </a:cubicBezTo>
                  <a:cubicBezTo>
                    <a:pt x="0" y="387"/>
                    <a:pt x="54" y="658"/>
                    <a:pt x="244" y="793"/>
                  </a:cubicBezTo>
                  <a:cubicBezTo>
                    <a:pt x="320" y="844"/>
                    <a:pt x="404" y="868"/>
                    <a:pt x="488" y="868"/>
                  </a:cubicBezTo>
                  <a:cubicBezTo>
                    <a:pt x="625" y="868"/>
                    <a:pt x="760" y="803"/>
                    <a:pt x="852" y="685"/>
                  </a:cubicBezTo>
                  <a:cubicBezTo>
                    <a:pt x="987" y="481"/>
                    <a:pt x="933" y="211"/>
                    <a:pt x="744" y="75"/>
                  </a:cubicBezTo>
                  <a:cubicBezTo>
                    <a:pt x="667" y="24"/>
                    <a:pt x="581" y="0"/>
                    <a:pt x="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44"/>
            <p:cNvSpPr/>
            <p:nvPr/>
          </p:nvSpPr>
          <p:spPr>
            <a:xfrm>
              <a:off x="6732475" y="3759250"/>
              <a:ext cx="58550" cy="83650"/>
            </a:xfrm>
            <a:custGeom>
              <a:avLst/>
              <a:gdLst/>
              <a:ahLst/>
              <a:cxnLst/>
              <a:rect l="l" t="t" r="r" b="b"/>
              <a:pathLst>
                <a:path w="2342" h="3346" extrusionOk="0">
                  <a:moveTo>
                    <a:pt x="1769" y="1"/>
                  </a:moveTo>
                  <a:cubicBezTo>
                    <a:pt x="1365" y="1"/>
                    <a:pt x="813" y="545"/>
                    <a:pt x="448" y="1335"/>
                  </a:cubicBezTo>
                  <a:cubicBezTo>
                    <a:pt x="15" y="2242"/>
                    <a:pt x="1" y="3121"/>
                    <a:pt x="407" y="3310"/>
                  </a:cubicBezTo>
                  <a:cubicBezTo>
                    <a:pt x="458" y="3334"/>
                    <a:pt x="514" y="3346"/>
                    <a:pt x="574" y="3346"/>
                  </a:cubicBezTo>
                  <a:cubicBezTo>
                    <a:pt x="981" y="3346"/>
                    <a:pt x="1542" y="2803"/>
                    <a:pt x="1909" y="2012"/>
                  </a:cubicBezTo>
                  <a:cubicBezTo>
                    <a:pt x="2327" y="1106"/>
                    <a:pt x="2341" y="213"/>
                    <a:pt x="1936" y="37"/>
                  </a:cubicBezTo>
                  <a:cubicBezTo>
                    <a:pt x="1884" y="12"/>
                    <a:pt x="1828" y="1"/>
                    <a:pt x="1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44"/>
            <p:cNvSpPr/>
            <p:nvPr/>
          </p:nvSpPr>
          <p:spPr>
            <a:xfrm>
              <a:off x="6777125" y="3716900"/>
              <a:ext cx="33825" cy="29700"/>
            </a:xfrm>
            <a:custGeom>
              <a:avLst/>
              <a:gdLst/>
              <a:ahLst/>
              <a:cxnLst/>
              <a:rect l="l" t="t" r="r" b="b"/>
              <a:pathLst>
                <a:path w="1353" h="1188" extrusionOk="0">
                  <a:moveTo>
                    <a:pt x="676" y="0"/>
                  </a:moveTo>
                  <a:cubicBezTo>
                    <a:pt x="451" y="0"/>
                    <a:pt x="235" y="129"/>
                    <a:pt x="136" y="338"/>
                  </a:cubicBezTo>
                  <a:cubicBezTo>
                    <a:pt x="0" y="635"/>
                    <a:pt x="123" y="987"/>
                    <a:pt x="420" y="1135"/>
                  </a:cubicBezTo>
                  <a:cubicBezTo>
                    <a:pt x="499" y="1171"/>
                    <a:pt x="581" y="1188"/>
                    <a:pt x="662" y="1188"/>
                  </a:cubicBezTo>
                  <a:cubicBezTo>
                    <a:pt x="889" y="1188"/>
                    <a:pt x="1109" y="1057"/>
                    <a:pt x="1218" y="838"/>
                  </a:cubicBezTo>
                  <a:cubicBezTo>
                    <a:pt x="1353" y="540"/>
                    <a:pt x="1218" y="188"/>
                    <a:pt x="920" y="53"/>
                  </a:cubicBezTo>
                  <a:cubicBezTo>
                    <a:pt x="841" y="17"/>
                    <a:pt x="758"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44"/>
            <p:cNvSpPr/>
            <p:nvPr/>
          </p:nvSpPr>
          <p:spPr>
            <a:xfrm>
              <a:off x="6973275" y="3853100"/>
              <a:ext cx="68325" cy="57350"/>
            </a:xfrm>
            <a:custGeom>
              <a:avLst/>
              <a:gdLst/>
              <a:ahLst/>
              <a:cxnLst/>
              <a:rect l="l" t="t" r="r" b="b"/>
              <a:pathLst>
                <a:path w="2733" h="2294" extrusionOk="0">
                  <a:moveTo>
                    <a:pt x="2184" y="1"/>
                  </a:moveTo>
                  <a:cubicBezTo>
                    <a:pt x="1849" y="1"/>
                    <a:pt x="1357" y="242"/>
                    <a:pt x="907" y="652"/>
                  </a:cubicBezTo>
                  <a:cubicBezTo>
                    <a:pt x="298" y="1220"/>
                    <a:pt x="0" y="1910"/>
                    <a:pt x="258" y="2180"/>
                  </a:cubicBezTo>
                  <a:cubicBezTo>
                    <a:pt x="330" y="2257"/>
                    <a:pt x="438" y="2293"/>
                    <a:pt x="569" y="2293"/>
                  </a:cubicBezTo>
                  <a:cubicBezTo>
                    <a:pt x="904" y="2293"/>
                    <a:pt x="1389" y="2057"/>
                    <a:pt x="1827" y="1639"/>
                  </a:cubicBezTo>
                  <a:cubicBezTo>
                    <a:pt x="2449" y="1071"/>
                    <a:pt x="2732" y="395"/>
                    <a:pt x="2489" y="111"/>
                  </a:cubicBezTo>
                  <a:cubicBezTo>
                    <a:pt x="2418" y="36"/>
                    <a:pt x="2312" y="1"/>
                    <a:pt x="2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44"/>
            <p:cNvSpPr/>
            <p:nvPr/>
          </p:nvSpPr>
          <p:spPr>
            <a:xfrm>
              <a:off x="7040900" y="3825800"/>
              <a:ext cx="27425" cy="24725"/>
            </a:xfrm>
            <a:custGeom>
              <a:avLst/>
              <a:gdLst/>
              <a:ahLst/>
              <a:cxnLst/>
              <a:rect l="l" t="t" r="r" b="b"/>
              <a:pathLst>
                <a:path w="1097" h="989" extrusionOk="0">
                  <a:moveTo>
                    <a:pt x="540" y="0"/>
                  </a:moveTo>
                  <a:cubicBezTo>
                    <a:pt x="420" y="0"/>
                    <a:pt x="300" y="44"/>
                    <a:pt x="204" y="134"/>
                  </a:cubicBezTo>
                  <a:cubicBezTo>
                    <a:pt x="0" y="310"/>
                    <a:pt x="0" y="635"/>
                    <a:pt x="177" y="838"/>
                  </a:cubicBezTo>
                  <a:cubicBezTo>
                    <a:pt x="277" y="938"/>
                    <a:pt x="411" y="989"/>
                    <a:pt x="545" y="989"/>
                  </a:cubicBezTo>
                  <a:cubicBezTo>
                    <a:pt x="664" y="989"/>
                    <a:pt x="784" y="948"/>
                    <a:pt x="880" y="865"/>
                  </a:cubicBezTo>
                  <a:cubicBezTo>
                    <a:pt x="1083" y="675"/>
                    <a:pt x="1097" y="351"/>
                    <a:pt x="907" y="161"/>
                  </a:cubicBezTo>
                  <a:cubicBezTo>
                    <a:pt x="808" y="55"/>
                    <a:pt x="674" y="0"/>
                    <a:pt x="5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44"/>
            <p:cNvSpPr/>
            <p:nvPr/>
          </p:nvSpPr>
          <p:spPr>
            <a:xfrm>
              <a:off x="7082500" y="3977400"/>
              <a:ext cx="63600" cy="45100"/>
            </a:xfrm>
            <a:custGeom>
              <a:avLst/>
              <a:gdLst/>
              <a:ahLst/>
              <a:cxnLst/>
              <a:rect l="l" t="t" r="r" b="b"/>
              <a:pathLst>
                <a:path w="2544" h="1804" extrusionOk="0">
                  <a:moveTo>
                    <a:pt x="1998" y="0"/>
                  </a:moveTo>
                  <a:cubicBezTo>
                    <a:pt x="1711" y="0"/>
                    <a:pt x="1314" y="146"/>
                    <a:pt x="934" y="415"/>
                  </a:cubicBezTo>
                  <a:cubicBezTo>
                    <a:pt x="338" y="834"/>
                    <a:pt x="1" y="1389"/>
                    <a:pt x="190" y="1659"/>
                  </a:cubicBezTo>
                  <a:cubicBezTo>
                    <a:pt x="253" y="1757"/>
                    <a:pt x="378" y="1803"/>
                    <a:pt x="540" y="1803"/>
                  </a:cubicBezTo>
                  <a:cubicBezTo>
                    <a:pt x="826" y="1803"/>
                    <a:pt x="1229" y="1657"/>
                    <a:pt x="1610" y="1389"/>
                  </a:cubicBezTo>
                  <a:cubicBezTo>
                    <a:pt x="2205" y="969"/>
                    <a:pt x="2544" y="415"/>
                    <a:pt x="2355" y="144"/>
                  </a:cubicBezTo>
                  <a:cubicBezTo>
                    <a:pt x="2286" y="47"/>
                    <a:pt x="2160"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44"/>
            <p:cNvSpPr/>
            <p:nvPr/>
          </p:nvSpPr>
          <p:spPr>
            <a:xfrm>
              <a:off x="7147775" y="3957125"/>
              <a:ext cx="24700" cy="21725"/>
            </a:xfrm>
            <a:custGeom>
              <a:avLst/>
              <a:gdLst/>
              <a:ahLst/>
              <a:cxnLst/>
              <a:rect l="l" t="t" r="r" b="b"/>
              <a:pathLst>
                <a:path w="988" h="869" extrusionOk="0">
                  <a:moveTo>
                    <a:pt x="482" y="0"/>
                  </a:moveTo>
                  <a:cubicBezTo>
                    <a:pt x="398" y="0"/>
                    <a:pt x="315" y="24"/>
                    <a:pt x="243" y="75"/>
                  </a:cubicBezTo>
                  <a:cubicBezTo>
                    <a:pt x="41" y="211"/>
                    <a:pt x="0" y="481"/>
                    <a:pt x="135" y="685"/>
                  </a:cubicBezTo>
                  <a:cubicBezTo>
                    <a:pt x="219" y="803"/>
                    <a:pt x="356" y="868"/>
                    <a:pt x="496" y="868"/>
                  </a:cubicBezTo>
                  <a:cubicBezTo>
                    <a:pt x="581" y="868"/>
                    <a:pt x="668" y="844"/>
                    <a:pt x="745" y="793"/>
                  </a:cubicBezTo>
                  <a:cubicBezTo>
                    <a:pt x="934" y="658"/>
                    <a:pt x="988" y="387"/>
                    <a:pt x="853" y="184"/>
                  </a:cubicBezTo>
                  <a:cubicBezTo>
                    <a:pt x="760" y="66"/>
                    <a:pt x="620" y="0"/>
                    <a:pt x="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44"/>
            <p:cNvSpPr/>
            <p:nvPr/>
          </p:nvSpPr>
          <p:spPr>
            <a:xfrm>
              <a:off x="6451475" y="2898150"/>
              <a:ext cx="296575" cy="537375"/>
            </a:xfrm>
            <a:custGeom>
              <a:avLst/>
              <a:gdLst/>
              <a:ahLst/>
              <a:cxnLst/>
              <a:rect l="l" t="t" r="r" b="b"/>
              <a:pathLst>
                <a:path w="11863" h="21495" extrusionOk="0">
                  <a:moveTo>
                    <a:pt x="5938" y="1"/>
                  </a:moveTo>
                  <a:cubicBezTo>
                    <a:pt x="5938" y="1"/>
                    <a:pt x="0" y="9699"/>
                    <a:pt x="0" y="13892"/>
                  </a:cubicBezTo>
                  <a:cubicBezTo>
                    <a:pt x="0" y="18100"/>
                    <a:pt x="2665" y="21495"/>
                    <a:pt x="5938" y="21495"/>
                  </a:cubicBezTo>
                  <a:cubicBezTo>
                    <a:pt x="9212" y="21495"/>
                    <a:pt x="11863" y="18100"/>
                    <a:pt x="11863" y="13892"/>
                  </a:cubicBezTo>
                  <a:cubicBezTo>
                    <a:pt x="11863" y="9699"/>
                    <a:pt x="5938" y="1"/>
                    <a:pt x="5938"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44"/>
            <p:cNvSpPr/>
            <p:nvPr/>
          </p:nvSpPr>
          <p:spPr>
            <a:xfrm>
              <a:off x="6489350" y="3022250"/>
              <a:ext cx="221175" cy="408550"/>
            </a:xfrm>
            <a:custGeom>
              <a:avLst/>
              <a:gdLst/>
              <a:ahLst/>
              <a:cxnLst/>
              <a:rect l="l" t="t" r="r" b="b"/>
              <a:pathLst>
                <a:path w="8847" h="16342" extrusionOk="0">
                  <a:moveTo>
                    <a:pt x="4423" y="0"/>
                  </a:moveTo>
                  <a:cubicBezTo>
                    <a:pt x="4423" y="0"/>
                    <a:pt x="0" y="7373"/>
                    <a:pt x="0" y="10566"/>
                  </a:cubicBezTo>
                  <a:cubicBezTo>
                    <a:pt x="0" y="13758"/>
                    <a:pt x="1975" y="16341"/>
                    <a:pt x="4423" y="16341"/>
                  </a:cubicBezTo>
                  <a:cubicBezTo>
                    <a:pt x="6858" y="16341"/>
                    <a:pt x="8847" y="13758"/>
                    <a:pt x="8847" y="10566"/>
                  </a:cubicBezTo>
                  <a:cubicBezTo>
                    <a:pt x="8847" y="7373"/>
                    <a:pt x="4423" y="0"/>
                    <a:pt x="4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44"/>
            <p:cNvSpPr/>
            <p:nvPr/>
          </p:nvSpPr>
          <p:spPr>
            <a:xfrm>
              <a:off x="6526875" y="3146375"/>
              <a:ext cx="145775" cy="279350"/>
            </a:xfrm>
            <a:custGeom>
              <a:avLst/>
              <a:gdLst/>
              <a:ahLst/>
              <a:cxnLst/>
              <a:rect l="l" t="t" r="r" b="b"/>
              <a:pathLst>
                <a:path w="5831" h="11174" extrusionOk="0">
                  <a:moveTo>
                    <a:pt x="2922" y="0"/>
                  </a:moveTo>
                  <a:cubicBezTo>
                    <a:pt x="2922" y="0"/>
                    <a:pt x="0" y="5045"/>
                    <a:pt x="0" y="7224"/>
                  </a:cubicBezTo>
                  <a:cubicBezTo>
                    <a:pt x="0" y="9415"/>
                    <a:pt x="1313" y="11174"/>
                    <a:pt x="2922" y="11174"/>
                  </a:cubicBezTo>
                  <a:cubicBezTo>
                    <a:pt x="4532" y="11174"/>
                    <a:pt x="5831" y="9415"/>
                    <a:pt x="5831" y="7224"/>
                  </a:cubicBezTo>
                  <a:cubicBezTo>
                    <a:pt x="5831" y="5045"/>
                    <a:pt x="2922" y="0"/>
                    <a:pt x="2922"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44"/>
            <p:cNvSpPr/>
            <p:nvPr/>
          </p:nvSpPr>
          <p:spPr>
            <a:xfrm>
              <a:off x="6564750" y="3270475"/>
              <a:ext cx="70350" cy="150525"/>
            </a:xfrm>
            <a:custGeom>
              <a:avLst/>
              <a:gdLst/>
              <a:ahLst/>
              <a:cxnLst/>
              <a:rect l="l" t="t" r="r" b="b"/>
              <a:pathLst>
                <a:path w="2814" h="6021" extrusionOk="0">
                  <a:moveTo>
                    <a:pt x="1407" y="0"/>
                  </a:moveTo>
                  <a:cubicBezTo>
                    <a:pt x="1407" y="0"/>
                    <a:pt x="0" y="2720"/>
                    <a:pt x="0" y="3896"/>
                  </a:cubicBezTo>
                  <a:cubicBezTo>
                    <a:pt x="0" y="5059"/>
                    <a:pt x="623" y="6020"/>
                    <a:pt x="1407" y="6020"/>
                  </a:cubicBezTo>
                  <a:cubicBezTo>
                    <a:pt x="2179" y="6020"/>
                    <a:pt x="2814" y="5059"/>
                    <a:pt x="2814" y="3896"/>
                  </a:cubicBezTo>
                  <a:cubicBezTo>
                    <a:pt x="2814" y="2720"/>
                    <a:pt x="1407" y="0"/>
                    <a:pt x="1407"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762" name="Google Shape;762;p35"/>
          <p:cNvGrpSpPr/>
          <p:nvPr/>
        </p:nvGrpSpPr>
        <p:grpSpPr>
          <a:xfrm>
            <a:off x="3919220" y="310515"/>
            <a:ext cx="4853305" cy="4523105"/>
            <a:chOff x="704004" y="1472347"/>
            <a:chExt cx="1548183" cy="1547500"/>
          </a:xfrm>
          <a:solidFill>
            <a:srgbClr val="FFFF00"/>
          </a:solidFill>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 Box 3"/>
          <p:cNvSpPr txBox="1"/>
          <p:nvPr/>
        </p:nvSpPr>
        <p:spPr>
          <a:xfrm>
            <a:off x="500380" y="702945"/>
            <a:ext cx="3344545" cy="4246245"/>
          </a:xfrm>
          <a:prstGeom prst="rect">
            <a:avLst/>
          </a:prstGeom>
          <a:noFill/>
        </p:spPr>
        <p:txBody>
          <a:bodyPr wrap="square" rtlCol="0">
            <a:spAutoFit/>
          </a:bodyPr>
          <a:lstStyle/>
          <a:p>
            <a:pPr algn="ctr"/>
            <a:r>
              <a:rPr lang="en-US" sz="5400" b="1" dirty="0">
                <a:solidFill>
                  <a:srgbClr val="FFFF00"/>
                </a:solidFill>
                <a:latin typeface="Modern No. 20" panose="02070704070505020303" charset="0"/>
                <a:cs typeface="Modern No. 20" panose="02070704070505020303" charset="0"/>
                <a:sym typeface="+mn-ea"/>
              </a:rPr>
              <a:t>Tetinus dephtheria pertusis</a:t>
            </a:r>
            <a:endParaRPr lang="en-US" sz="5400" b="1" dirty="0">
              <a:solidFill>
                <a:srgbClr val="FFFF00"/>
              </a:solidFill>
              <a:latin typeface="Modern No. 20" panose="02070704070505020303" charset="0"/>
              <a:cs typeface="Modern No. 20" panose="02070704070505020303" charset="0"/>
            </a:endParaRPr>
          </a:p>
          <a:p>
            <a:pPr algn="ctr"/>
            <a:r>
              <a:rPr lang="en-US" sz="5400" b="1" dirty="0">
                <a:solidFill>
                  <a:srgbClr val="FFFF00"/>
                </a:solidFill>
                <a:latin typeface="Modern No. 20" panose="02070704070505020303" charset="0"/>
                <a:cs typeface="Modern No. 20" panose="02070704070505020303" charset="0"/>
                <a:sym typeface="+mn-ea"/>
              </a:rPr>
              <a:t> Vaccine</a:t>
            </a:r>
            <a:br>
              <a:rPr lang="en-US" sz="5400" b="1" dirty="0">
                <a:solidFill>
                  <a:srgbClr val="FFFF00"/>
                </a:solidFill>
                <a:latin typeface="Modern No. 20" panose="02070704070505020303" charset="0"/>
                <a:cs typeface="Modern No. 20" panose="02070704070505020303" charset="0"/>
                <a:sym typeface="+mn-ea"/>
              </a:rPr>
            </a:br>
            <a:endParaRPr lang="en-US" sz="5400" b="1" dirty="0">
              <a:solidFill>
                <a:srgbClr val="FFFF00"/>
              </a:solidFill>
              <a:latin typeface="Modern No. 20" panose="02070704070505020303" charset="0"/>
              <a:cs typeface="Modern No. 20" panose="02070704070505020303" charset="0"/>
              <a:sym typeface="+mn-ea"/>
            </a:endParaRPr>
          </a:p>
        </p:txBody>
      </p:sp>
      <p:pic>
        <p:nvPicPr>
          <p:cNvPr id="2" name="Picture 1"/>
          <p:cNvPicPr>
            <a:picLocks noChangeAspect="1"/>
          </p:cNvPicPr>
          <p:nvPr/>
        </p:nvPicPr>
        <p:blipFill>
          <a:blip r:embed="rId1"/>
          <a:srcRect l="1354" t="1654"/>
          <a:stretch>
            <a:fillRect/>
          </a:stretch>
        </p:blipFill>
        <p:spPr>
          <a:xfrm>
            <a:off x="4437380" y="736600"/>
            <a:ext cx="3828415" cy="360616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4" name="Google Shape;1204;p42"/>
          <p:cNvSpPr txBox="1">
            <a:spLocks noGrp="1"/>
          </p:cNvSpPr>
          <p:nvPr>
            <p:ph type="title" idx="2"/>
          </p:nvPr>
        </p:nvSpPr>
        <p:spPr>
          <a:xfrm>
            <a:off x="341435" y="1302627"/>
            <a:ext cx="4529909" cy="12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5400" dirty="0" smtClean="0">
                <a:solidFill>
                  <a:srgbClr val="FFFF00"/>
                </a:solidFill>
              </a:rPr>
              <a:t>Immunization</a:t>
            </a:r>
            <a:endParaRPr sz="5400" dirty="0">
              <a:solidFill>
                <a:srgbClr val="FFFF00"/>
              </a:solidFill>
            </a:endParaRPr>
          </a:p>
        </p:txBody>
      </p:sp>
      <p:sp>
        <p:nvSpPr>
          <p:cNvPr id="1205" name="Google Shape;1205;p42"/>
          <p:cNvSpPr txBox="1">
            <a:spLocks noGrp="1"/>
          </p:cNvSpPr>
          <p:nvPr>
            <p:ph type="subTitle" idx="1"/>
          </p:nvPr>
        </p:nvSpPr>
        <p:spPr>
          <a:xfrm>
            <a:off x="251787" y="2753676"/>
            <a:ext cx="5700777" cy="688500"/>
          </a:xfrm>
          <a:prstGeom prst="rect">
            <a:avLst/>
          </a:prstGeom>
        </p:spPr>
        <p:txBody>
          <a:bodyPr spcFirstLastPara="1" wrap="square" lIns="91425" tIns="91425" rIns="91425" bIns="91425" anchor="t" anchorCtr="0">
            <a:noAutofit/>
          </a:bodyPr>
          <a:lstStyle/>
          <a:p>
            <a:pPr marL="0" lvl="0" indent="0" algn="l"/>
            <a:r>
              <a:rPr lang="en-US" sz="1600" dirty="0">
                <a:latin typeface="Arial Narrow" panose="020B0606020202030204" pitchFamily="34" charset="0"/>
              </a:rPr>
              <a:t>immunization referred to the artificial induction of immunity, it can by: </a:t>
            </a:r>
            <a:endParaRPr lang="en-US" sz="1600" dirty="0">
              <a:latin typeface="Arial Narrow" panose="020B0606020202030204" pitchFamily="34" charset="0"/>
            </a:endParaRPr>
          </a:p>
          <a:p>
            <a:pPr marL="0" lvl="0" indent="0" algn="l"/>
            <a:endParaRPr lang="en-US" sz="1600" dirty="0" smtClean="0">
              <a:latin typeface="Arial Narrow" panose="020B0606020202030204" pitchFamily="34" charset="0"/>
            </a:endParaRPr>
          </a:p>
          <a:p>
            <a:pPr marL="0" lvl="0" indent="0" algn="l"/>
            <a:r>
              <a:rPr lang="en-US" sz="1600" b="1" dirty="0" smtClean="0">
                <a:solidFill>
                  <a:srgbClr val="FFFF00"/>
                </a:solidFill>
                <a:latin typeface="Arial Narrow" panose="020B0606020202030204" pitchFamily="34" charset="0"/>
              </a:rPr>
              <a:t>Active </a:t>
            </a:r>
            <a:r>
              <a:rPr lang="en-US" sz="1600" b="1" dirty="0">
                <a:solidFill>
                  <a:srgbClr val="FFFF00"/>
                </a:solidFill>
                <a:latin typeface="Arial Narrow" panose="020B0606020202030204" pitchFamily="34" charset="0"/>
              </a:rPr>
              <a:t>immunization: </a:t>
            </a:r>
            <a:r>
              <a:rPr lang="en-US" sz="1600" dirty="0">
                <a:latin typeface="Arial Narrow" panose="020B0606020202030204" pitchFamily="34" charset="0"/>
              </a:rPr>
              <a:t>the use of live attenuated infectious agents or inactivated toxins or Antigens  obtained by genetic recombination .</a:t>
            </a:r>
            <a:endParaRPr lang="en-US" sz="1600" dirty="0">
              <a:latin typeface="Arial Narrow" panose="020B0606020202030204" pitchFamily="34" charset="0"/>
            </a:endParaRPr>
          </a:p>
          <a:p>
            <a:pPr marL="0" lvl="0" indent="0" algn="l"/>
            <a:r>
              <a:rPr lang="en-US" sz="1600" dirty="0">
                <a:latin typeface="Arial Narrow" panose="020B0606020202030204" pitchFamily="34" charset="0"/>
              </a:rPr>
              <a:t> </a:t>
            </a:r>
            <a:endParaRPr lang="en-US" sz="1600" dirty="0" smtClean="0">
              <a:latin typeface="Arial Narrow" panose="020B0606020202030204" pitchFamily="34" charset="0"/>
            </a:endParaRPr>
          </a:p>
          <a:p>
            <a:pPr marL="0" lvl="0" indent="0" algn="l"/>
            <a:r>
              <a:rPr lang="en-US" sz="1600" b="1" dirty="0" smtClean="0">
                <a:solidFill>
                  <a:srgbClr val="FFFF00"/>
                </a:solidFill>
                <a:latin typeface="Arial Narrow" panose="020B0606020202030204" pitchFamily="34" charset="0"/>
              </a:rPr>
              <a:t>Passive </a:t>
            </a:r>
            <a:r>
              <a:rPr lang="en-US" sz="1600" b="1" dirty="0">
                <a:solidFill>
                  <a:srgbClr val="FFFF00"/>
                </a:solidFill>
                <a:latin typeface="Arial Narrow" panose="020B0606020202030204" pitchFamily="34" charset="0"/>
              </a:rPr>
              <a:t>immunization:  </a:t>
            </a:r>
            <a:r>
              <a:rPr lang="en-US" sz="1600" dirty="0">
                <a:latin typeface="Arial Narrow" panose="020B0606020202030204" pitchFamily="34" charset="0"/>
              </a:rPr>
              <a:t>temporary immunity obtained by the administration of immunoglobulin or antitoxins.</a:t>
            </a:r>
            <a:endParaRPr sz="16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8990"/>
            <a:ext cx="7704000" cy="572700"/>
          </a:xfrm>
        </p:spPr>
        <p:txBody>
          <a:bodyPr/>
          <a:lstStyle/>
          <a:p>
            <a:r>
              <a:rPr lang="en-US" sz="3600"/>
              <a:t>Indications</a:t>
            </a:r>
            <a:endParaRPr lang="en-US" sz="3600"/>
          </a:p>
        </p:txBody>
      </p:sp>
      <p:sp>
        <p:nvSpPr>
          <p:cNvPr id="3" name="Text Placeholder 2"/>
          <p:cNvSpPr>
            <a:spLocks noGrp="1"/>
          </p:cNvSpPr>
          <p:nvPr>
            <p:ph type="body" idx="1"/>
          </p:nvPr>
        </p:nvSpPr>
        <p:spPr>
          <a:xfrm>
            <a:off x="302260" y="1383030"/>
            <a:ext cx="6424930" cy="3355340"/>
          </a:xfrm>
        </p:spPr>
        <p:txBody>
          <a:bodyPr/>
          <a:lstStyle/>
          <a:p>
            <a:pPr indent="0">
              <a:buFont typeface="Tw Cen MT" panose="020B0602020104020603" pitchFamily="34" charset="0"/>
              <a:buNone/>
            </a:pPr>
            <a:r>
              <a:rPr lang="en-US" sz="1800" b="1" dirty="0">
                <a:solidFill>
                  <a:srgbClr val="FFFF00"/>
                </a:solidFill>
                <a:sym typeface="+mn-ea"/>
              </a:rPr>
              <a:t>Adults ages 19 and older who have never received the vaccine, especially:</a:t>
            </a:r>
            <a:endParaRPr lang="en-US" sz="1800" b="1" dirty="0">
              <a:solidFill>
                <a:srgbClr val="FFFF00"/>
              </a:solidFill>
            </a:endParaRPr>
          </a:p>
          <a:p>
            <a:pPr indent="0">
              <a:buFont typeface="Tw Cen MT" panose="020B0602020104020603" pitchFamily="34" charset="0"/>
              <a:buNone/>
            </a:pPr>
            <a:r>
              <a:rPr lang="en-US" sz="1800" b="1" dirty="0">
                <a:solidFill>
                  <a:srgbClr val="FFFF00"/>
                </a:solidFill>
                <a:sym typeface="+mn-ea"/>
              </a:rPr>
              <a:t>1- Health care workers. </a:t>
            </a:r>
            <a:endParaRPr lang="en-US" sz="1800" b="1" dirty="0">
              <a:solidFill>
                <a:srgbClr val="FFFF00"/>
              </a:solidFill>
            </a:endParaRPr>
          </a:p>
          <a:p>
            <a:pPr indent="0">
              <a:buFont typeface="Tw Cen MT" panose="020B0602020104020603" pitchFamily="34" charset="0"/>
              <a:buNone/>
            </a:pPr>
            <a:r>
              <a:rPr lang="en-US" sz="1800" b="1" dirty="0">
                <a:solidFill>
                  <a:srgbClr val="FFFF00"/>
                </a:solidFill>
                <a:sym typeface="+mn-ea"/>
              </a:rPr>
              <a:t>2- Caregivers of infants under 1 year old, including parents, grandparents, and babysitters.</a:t>
            </a:r>
            <a:endParaRPr lang="en-US" sz="1800" b="1" dirty="0">
              <a:solidFill>
                <a:srgbClr val="FFFF00"/>
              </a:solidFill>
            </a:endParaRPr>
          </a:p>
          <a:p>
            <a:pPr indent="0">
              <a:buFont typeface="Tw Cen MT" panose="020B0602020104020603" pitchFamily="34" charset="0"/>
              <a:buNone/>
            </a:pPr>
            <a:r>
              <a:rPr lang="en-US" sz="1800" b="1" dirty="0">
                <a:solidFill>
                  <a:srgbClr val="FFFF00"/>
                </a:solidFill>
                <a:sym typeface="+mn-ea"/>
              </a:rPr>
              <a:t>3- Pregnant women in their third trimester (ideally 27th through 36th week), even if they have previously received Tdap vaccine; this can protect a newborn from whooping cough in the first months of life.</a:t>
            </a:r>
            <a:endParaRPr lang="en-US" sz="1800" b="1" dirty="0">
              <a:solidFill>
                <a:srgbClr val="FFFF00"/>
              </a:solidFill>
            </a:endParaRPr>
          </a:p>
          <a:p>
            <a:pPr indent="0">
              <a:buFont typeface="Tw Cen MT" panose="020B0602020104020603" pitchFamily="34" charset="0"/>
              <a:buNone/>
            </a:pPr>
            <a:r>
              <a:rPr lang="en-US" sz="1800" b="1" dirty="0">
                <a:solidFill>
                  <a:srgbClr val="FFFF00"/>
                </a:solidFill>
                <a:sym typeface="+mn-ea"/>
              </a:rPr>
              <a:t>4- New mothers who have never received the Tdap.</a:t>
            </a:r>
            <a:endParaRPr lang="en-US" sz="1800" b="1" dirty="0">
              <a:solidFill>
                <a:srgbClr val="FFFF00"/>
              </a:solidFill>
            </a:endParaRPr>
          </a:p>
          <a:p>
            <a:pPr indent="0">
              <a:buFont typeface="Tw Cen MT" panose="020B0602020104020603" pitchFamily="34" charset="0"/>
              <a:buNone/>
            </a:pPr>
            <a:r>
              <a:rPr lang="en-US" sz="1800" b="1" dirty="0">
                <a:solidFill>
                  <a:srgbClr val="FFFF00"/>
                </a:solidFill>
                <a:sym typeface="+mn-ea"/>
              </a:rPr>
              <a:t>5- People who travel to countries where pertussis is common.</a:t>
            </a:r>
            <a:endParaRPr lang="en-US" sz="1800" b="1" dirty="0">
              <a:solidFill>
                <a:srgbClr val="FFFF00"/>
              </a:solidFill>
            </a:endParaRPr>
          </a:p>
          <a:p>
            <a:endParaRPr lang="en-US" sz="1800" b="1" dirty="0">
              <a:solidFill>
                <a:srgbClr val="FFFF00"/>
              </a:solidFill>
            </a:endParaRPr>
          </a:p>
        </p:txBody>
      </p:sp>
      <p:grpSp>
        <p:nvGrpSpPr>
          <p:cNvPr id="886" name="Google Shape;886;p39"/>
          <p:cNvGrpSpPr/>
          <p:nvPr/>
        </p:nvGrpSpPr>
        <p:grpSpPr>
          <a:xfrm>
            <a:off x="6734810" y="234950"/>
            <a:ext cx="2162175" cy="3141980"/>
            <a:chOff x="6237225" y="314100"/>
            <a:chExt cx="2603397" cy="3131245"/>
          </a:xfrm>
        </p:grpSpPr>
        <p:sp>
          <p:nvSpPr>
            <p:cNvPr id="887" name="Google Shape;887;p39"/>
            <p:cNvSpPr/>
            <p:nvPr/>
          </p:nvSpPr>
          <p:spPr>
            <a:xfrm>
              <a:off x="7123279" y="2818546"/>
              <a:ext cx="1487889" cy="626799"/>
            </a:xfrm>
            <a:custGeom>
              <a:avLst/>
              <a:gdLst/>
              <a:ahLst/>
              <a:cxnLst/>
              <a:rect l="l" t="t" r="r" b="b"/>
              <a:pathLst>
                <a:path w="8586" h="3617" extrusionOk="0">
                  <a:moveTo>
                    <a:pt x="0" y="1"/>
                  </a:moveTo>
                  <a:cubicBezTo>
                    <a:pt x="0" y="1"/>
                    <a:pt x="570" y="3616"/>
                    <a:pt x="4013" y="3616"/>
                  </a:cubicBezTo>
                  <a:cubicBezTo>
                    <a:pt x="7466" y="3616"/>
                    <a:pt x="8586" y="1"/>
                    <a:pt x="8586" y="1"/>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39"/>
            <p:cNvSpPr/>
            <p:nvPr/>
          </p:nvSpPr>
          <p:spPr>
            <a:xfrm>
              <a:off x="7123279" y="2818546"/>
              <a:ext cx="1487889" cy="626799"/>
            </a:xfrm>
            <a:custGeom>
              <a:avLst/>
              <a:gdLst/>
              <a:ahLst/>
              <a:cxnLst/>
              <a:rect l="l" t="t" r="r" b="b"/>
              <a:pathLst>
                <a:path w="8586" h="3617" extrusionOk="0">
                  <a:moveTo>
                    <a:pt x="0" y="1"/>
                  </a:moveTo>
                  <a:cubicBezTo>
                    <a:pt x="0" y="1"/>
                    <a:pt x="244" y="1579"/>
                    <a:pt x="1416" y="2649"/>
                  </a:cubicBezTo>
                  <a:cubicBezTo>
                    <a:pt x="1467" y="2699"/>
                    <a:pt x="1518" y="2751"/>
                    <a:pt x="1579" y="2791"/>
                  </a:cubicBezTo>
                  <a:cubicBezTo>
                    <a:pt x="1589" y="2801"/>
                    <a:pt x="1599" y="2812"/>
                    <a:pt x="1609" y="2812"/>
                  </a:cubicBezTo>
                  <a:cubicBezTo>
                    <a:pt x="1640" y="2842"/>
                    <a:pt x="1681" y="2873"/>
                    <a:pt x="1711" y="2893"/>
                  </a:cubicBezTo>
                  <a:cubicBezTo>
                    <a:pt x="1722" y="2903"/>
                    <a:pt x="1731" y="2914"/>
                    <a:pt x="1742" y="2914"/>
                  </a:cubicBezTo>
                  <a:cubicBezTo>
                    <a:pt x="1793" y="2954"/>
                    <a:pt x="1854" y="3005"/>
                    <a:pt x="1915" y="3036"/>
                  </a:cubicBezTo>
                  <a:cubicBezTo>
                    <a:pt x="2170" y="3199"/>
                    <a:pt x="2444" y="3331"/>
                    <a:pt x="2750" y="3423"/>
                  </a:cubicBezTo>
                  <a:cubicBezTo>
                    <a:pt x="2883" y="3473"/>
                    <a:pt x="3015" y="3504"/>
                    <a:pt x="3157" y="3535"/>
                  </a:cubicBezTo>
                  <a:cubicBezTo>
                    <a:pt x="3239" y="3545"/>
                    <a:pt x="3310" y="3566"/>
                    <a:pt x="3392" y="3575"/>
                  </a:cubicBezTo>
                  <a:cubicBezTo>
                    <a:pt x="3483" y="3586"/>
                    <a:pt x="3575" y="3596"/>
                    <a:pt x="3677" y="3606"/>
                  </a:cubicBezTo>
                  <a:lnTo>
                    <a:pt x="3718" y="3606"/>
                  </a:lnTo>
                  <a:cubicBezTo>
                    <a:pt x="3789" y="3606"/>
                    <a:pt x="3870" y="3616"/>
                    <a:pt x="3952" y="3616"/>
                  </a:cubicBezTo>
                  <a:lnTo>
                    <a:pt x="4084" y="3616"/>
                  </a:lnTo>
                  <a:cubicBezTo>
                    <a:pt x="4166" y="3616"/>
                    <a:pt x="4237" y="3606"/>
                    <a:pt x="4318" y="3606"/>
                  </a:cubicBezTo>
                  <a:lnTo>
                    <a:pt x="4359" y="3606"/>
                  </a:lnTo>
                  <a:lnTo>
                    <a:pt x="4634" y="3575"/>
                  </a:lnTo>
                  <a:cubicBezTo>
                    <a:pt x="4716" y="3566"/>
                    <a:pt x="4797" y="3545"/>
                    <a:pt x="4879" y="3535"/>
                  </a:cubicBezTo>
                  <a:cubicBezTo>
                    <a:pt x="5021" y="3504"/>
                    <a:pt x="5153" y="3473"/>
                    <a:pt x="5286" y="3433"/>
                  </a:cubicBezTo>
                  <a:cubicBezTo>
                    <a:pt x="5642" y="3331"/>
                    <a:pt x="5958" y="3188"/>
                    <a:pt x="6243" y="3016"/>
                  </a:cubicBezTo>
                  <a:cubicBezTo>
                    <a:pt x="6314" y="2975"/>
                    <a:pt x="6375" y="2934"/>
                    <a:pt x="6437" y="2893"/>
                  </a:cubicBezTo>
                  <a:cubicBezTo>
                    <a:pt x="6447" y="2883"/>
                    <a:pt x="6468" y="2873"/>
                    <a:pt x="6477" y="2862"/>
                  </a:cubicBezTo>
                  <a:cubicBezTo>
                    <a:pt x="6508" y="2842"/>
                    <a:pt x="6538" y="2822"/>
                    <a:pt x="6579" y="2801"/>
                  </a:cubicBezTo>
                  <a:lnTo>
                    <a:pt x="6610" y="2771"/>
                  </a:lnTo>
                  <a:cubicBezTo>
                    <a:pt x="6671" y="2720"/>
                    <a:pt x="6732" y="2679"/>
                    <a:pt x="6793" y="2629"/>
                  </a:cubicBezTo>
                  <a:cubicBezTo>
                    <a:pt x="8107" y="1559"/>
                    <a:pt x="8586" y="1"/>
                    <a:pt x="858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39"/>
            <p:cNvSpPr/>
            <p:nvPr/>
          </p:nvSpPr>
          <p:spPr>
            <a:xfrm>
              <a:off x="7123279" y="2597942"/>
              <a:ext cx="1487889" cy="441376"/>
            </a:xfrm>
            <a:custGeom>
              <a:avLst/>
              <a:gdLst/>
              <a:ahLst/>
              <a:cxnLst/>
              <a:rect l="l" t="t" r="r" b="b"/>
              <a:pathLst>
                <a:path w="8586" h="2547" extrusionOk="0">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39"/>
            <p:cNvSpPr/>
            <p:nvPr/>
          </p:nvSpPr>
          <p:spPr>
            <a:xfrm>
              <a:off x="7123279" y="2597942"/>
              <a:ext cx="1487889" cy="309154"/>
            </a:xfrm>
            <a:custGeom>
              <a:avLst/>
              <a:gdLst/>
              <a:ahLst/>
              <a:cxnLst/>
              <a:rect l="l" t="t" r="r" b="b"/>
              <a:pathLst>
                <a:path w="8586" h="1784" extrusionOk="0">
                  <a:moveTo>
                    <a:pt x="3758" y="0"/>
                  </a:moveTo>
                  <a:cubicBezTo>
                    <a:pt x="1681" y="0"/>
                    <a:pt x="0" y="571"/>
                    <a:pt x="0" y="1274"/>
                  </a:cubicBezTo>
                  <a:cubicBezTo>
                    <a:pt x="0" y="1457"/>
                    <a:pt x="112" y="1620"/>
                    <a:pt x="306" y="1783"/>
                  </a:cubicBezTo>
                  <a:cubicBezTo>
                    <a:pt x="887" y="1324"/>
                    <a:pt x="2210" y="1009"/>
                    <a:pt x="3758" y="1009"/>
                  </a:cubicBezTo>
                  <a:cubicBezTo>
                    <a:pt x="5918" y="1009"/>
                    <a:pt x="7190" y="1426"/>
                    <a:pt x="7883" y="1783"/>
                  </a:cubicBezTo>
                  <a:cubicBezTo>
                    <a:pt x="8403" y="1518"/>
                    <a:pt x="8586" y="1274"/>
                    <a:pt x="8586" y="1274"/>
                  </a:cubicBezTo>
                  <a:cubicBezTo>
                    <a:pt x="8586" y="1274"/>
                    <a:pt x="7527" y="0"/>
                    <a:pt x="3758" y="0"/>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39"/>
            <p:cNvSpPr/>
            <p:nvPr/>
          </p:nvSpPr>
          <p:spPr>
            <a:xfrm>
              <a:off x="7123279" y="2597942"/>
              <a:ext cx="1487889" cy="441376"/>
            </a:xfrm>
            <a:custGeom>
              <a:avLst/>
              <a:gdLst/>
              <a:ahLst/>
              <a:cxnLst/>
              <a:rect l="l" t="t" r="r" b="b"/>
              <a:pathLst>
                <a:path w="8586" h="2547" extrusionOk="0">
                  <a:moveTo>
                    <a:pt x="3758" y="622"/>
                  </a:moveTo>
                  <a:cubicBezTo>
                    <a:pt x="5703" y="622"/>
                    <a:pt x="6864" y="978"/>
                    <a:pt x="7486" y="1284"/>
                  </a:cubicBezTo>
                  <a:cubicBezTo>
                    <a:pt x="6875" y="1579"/>
                    <a:pt x="5724" y="1926"/>
                    <a:pt x="3758" y="1926"/>
                  </a:cubicBezTo>
                  <a:cubicBezTo>
                    <a:pt x="1986" y="1926"/>
                    <a:pt x="937" y="1508"/>
                    <a:pt x="672" y="1274"/>
                  </a:cubicBezTo>
                  <a:cubicBezTo>
                    <a:pt x="937" y="1039"/>
                    <a:pt x="1986" y="622"/>
                    <a:pt x="3758" y="622"/>
                  </a:cubicBezTo>
                  <a:close/>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39"/>
            <p:cNvSpPr/>
            <p:nvPr/>
          </p:nvSpPr>
          <p:spPr>
            <a:xfrm>
              <a:off x="7160364" y="2917497"/>
              <a:ext cx="1411987" cy="210031"/>
            </a:xfrm>
            <a:custGeom>
              <a:avLst/>
              <a:gdLst/>
              <a:ahLst/>
              <a:cxnLst/>
              <a:rect l="l" t="t" r="r" b="b"/>
              <a:pathLst>
                <a:path w="8148" h="1212" extrusionOk="0">
                  <a:moveTo>
                    <a:pt x="8148" y="0"/>
                  </a:moveTo>
                  <a:cubicBezTo>
                    <a:pt x="7669" y="367"/>
                    <a:pt x="6386" y="1059"/>
                    <a:pt x="3544" y="1059"/>
                  </a:cubicBezTo>
                  <a:cubicBezTo>
                    <a:pt x="1915" y="1059"/>
                    <a:pt x="519" y="713"/>
                    <a:pt x="0" y="214"/>
                  </a:cubicBezTo>
                  <a:lnTo>
                    <a:pt x="0" y="214"/>
                  </a:lnTo>
                  <a:cubicBezTo>
                    <a:pt x="30" y="295"/>
                    <a:pt x="61" y="367"/>
                    <a:pt x="92" y="448"/>
                  </a:cubicBezTo>
                  <a:cubicBezTo>
                    <a:pt x="673" y="897"/>
                    <a:pt x="1996" y="1212"/>
                    <a:pt x="3544" y="1212"/>
                  </a:cubicBezTo>
                  <a:cubicBezTo>
                    <a:pt x="6172" y="1212"/>
                    <a:pt x="7465" y="621"/>
                    <a:pt x="8026" y="245"/>
                  </a:cubicBezTo>
                  <a:cubicBezTo>
                    <a:pt x="8066" y="153"/>
                    <a:pt x="8107" y="71"/>
                    <a:pt x="814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39"/>
            <p:cNvSpPr/>
            <p:nvPr/>
          </p:nvSpPr>
          <p:spPr>
            <a:xfrm>
              <a:off x="7222057" y="3051626"/>
              <a:ext cx="35525" cy="27554"/>
            </a:xfrm>
            <a:custGeom>
              <a:avLst/>
              <a:gdLst/>
              <a:ahLst/>
              <a:cxnLst/>
              <a:rect l="l" t="t" r="r" b="b"/>
              <a:pathLst>
                <a:path w="205" h="159" extrusionOk="0">
                  <a:moveTo>
                    <a:pt x="31" y="0"/>
                  </a:moveTo>
                  <a:lnTo>
                    <a:pt x="31" y="0"/>
                  </a:lnTo>
                  <a:cubicBezTo>
                    <a:pt x="0" y="61"/>
                    <a:pt x="11" y="123"/>
                    <a:pt x="61" y="153"/>
                  </a:cubicBezTo>
                  <a:cubicBezTo>
                    <a:pt x="72" y="157"/>
                    <a:pt x="83" y="159"/>
                    <a:pt x="95" y="159"/>
                  </a:cubicBezTo>
                  <a:cubicBezTo>
                    <a:pt x="137" y="159"/>
                    <a:pt x="180" y="130"/>
                    <a:pt x="204" y="82"/>
                  </a:cubicBezTo>
                  <a:cubicBezTo>
                    <a:pt x="143" y="61"/>
                    <a:pt x="92" y="30"/>
                    <a:pt x="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39"/>
            <p:cNvSpPr/>
            <p:nvPr/>
          </p:nvSpPr>
          <p:spPr>
            <a:xfrm>
              <a:off x="7267980" y="3072768"/>
              <a:ext cx="35352" cy="27554"/>
            </a:xfrm>
            <a:custGeom>
              <a:avLst/>
              <a:gdLst/>
              <a:ahLst/>
              <a:cxnLst/>
              <a:rect l="l" t="t" r="r" b="b"/>
              <a:pathLst>
                <a:path w="204" h="159" extrusionOk="0">
                  <a:moveTo>
                    <a:pt x="31" y="1"/>
                  </a:moveTo>
                  <a:lnTo>
                    <a:pt x="31" y="1"/>
                  </a:lnTo>
                  <a:cubicBezTo>
                    <a:pt x="0" y="62"/>
                    <a:pt x="21" y="133"/>
                    <a:pt x="72" y="153"/>
                  </a:cubicBezTo>
                  <a:cubicBezTo>
                    <a:pt x="81" y="156"/>
                    <a:pt x="90" y="158"/>
                    <a:pt x="99" y="158"/>
                  </a:cubicBezTo>
                  <a:cubicBezTo>
                    <a:pt x="143" y="158"/>
                    <a:pt x="187" y="122"/>
                    <a:pt x="204" y="71"/>
                  </a:cubicBezTo>
                  <a:cubicBezTo>
                    <a:pt x="143" y="41"/>
                    <a:pt x="92" y="21"/>
                    <a:pt x="3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39"/>
            <p:cNvSpPr/>
            <p:nvPr/>
          </p:nvSpPr>
          <p:spPr>
            <a:xfrm>
              <a:off x="7315636" y="3090444"/>
              <a:ext cx="35525" cy="25821"/>
            </a:xfrm>
            <a:custGeom>
              <a:avLst/>
              <a:gdLst/>
              <a:ahLst/>
              <a:cxnLst/>
              <a:rect l="l" t="t" r="r" b="b"/>
              <a:pathLst>
                <a:path w="205" h="149" extrusionOk="0">
                  <a:moveTo>
                    <a:pt x="21" y="0"/>
                  </a:moveTo>
                  <a:cubicBezTo>
                    <a:pt x="1" y="61"/>
                    <a:pt x="21" y="132"/>
                    <a:pt x="82" y="143"/>
                  </a:cubicBezTo>
                  <a:cubicBezTo>
                    <a:pt x="91" y="146"/>
                    <a:pt x="100" y="148"/>
                    <a:pt x="108" y="148"/>
                  </a:cubicBezTo>
                  <a:cubicBezTo>
                    <a:pt x="149" y="148"/>
                    <a:pt x="187" y="110"/>
                    <a:pt x="204" y="51"/>
                  </a:cubicBezTo>
                  <a:cubicBezTo>
                    <a:pt x="143" y="31"/>
                    <a:pt x="82" y="21"/>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39"/>
            <p:cNvSpPr/>
            <p:nvPr/>
          </p:nvSpPr>
          <p:spPr>
            <a:xfrm>
              <a:off x="7365025" y="3104481"/>
              <a:ext cx="35525" cy="25647"/>
            </a:xfrm>
            <a:custGeom>
              <a:avLst/>
              <a:gdLst/>
              <a:ahLst/>
              <a:cxnLst/>
              <a:rect l="l" t="t" r="r" b="b"/>
              <a:pathLst>
                <a:path w="205" h="148" extrusionOk="0">
                  <a:moveTo>
                    <a:pt x="11" y="1"/>
                  </a:moveTo>
                  <a:cubicBezTo>
                    <a:pt x="1" y="62"/>
                    <a:pt x="21" y="133"/>
                    <a:pt x="82" y="143"/>
                  </a:cubicBezTo>
                  <a:cubicBezTo>
                    <a:pt x="90" y="147"/>
                    <a:pt x="98" y="148"/>
                    <a:pt x="105" y="148"/>
                  </a:cubicBezTo>
                  <a:cubicBezTo>
                    <a:pt x="148" y="148"/>
                    <a:pt x="187" y="103"/>
                    <a:pt x="204" y="51"/>
                  </a:cubicBezTo>
                  <a:cubicBezTo>
                    <a:pt x="143" y="31"/>
                    <a:pt x="82" y="2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39"/>
            <p:cNvSpPr/>
            <p:nvPr/>
          </p:nvSpPr>
          <p:spPr>
            <a:xfrm>
              <a:off x="7414414" y="3116785"/>
              <a:ext cx="33619" cy="25127"/>
            </a:xfrm>
            <a:custGeom>
              <a:avLst/>
              <a:gdLst/>
              <a:ahLst/>
              <a:cxnLst/>
              <a:rect l="l" t="t" r="r" b="b"/>
              <a:pathLst>
                <a:path w="194" h="145" extrusionOk="0">
                  <a:moveTo>
                    <a:pt x="11" y="1"/>
                  </a:moveTo>
                  <a:lnTo>
                    <a:pt x="11" y="1"/>
                  </a:lnTo>
                  <a:cubicBezTo>
                    <a:pt x="1" y="62"/>
                    <a:pt x="31" y="134"/>
                    <a:pt x="82" y="143"/>
                  </a:cubicBezTo>
                  <a:cubicBezTo>
                    <a:pt x="87" y="144"/>
                    <a:pt x="91" y="145"/>
                    <a:pt x="96" y="145"/>
                  </a:cubicBezTo>
                  <a:cubicBezTo>
                    <a:pt x="142" y="145"/>
                    <a:pt x="185" y="97"/>
                    <a:pt x="194" y="41"/>
                  </a:cubicBezTo>
                  <a:cubicBezTo>
                    <a:pt x="133" y="21"/>
                    <a:pt x="72" y="1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39"/>
            <p:cNvSpPr/>
            <p:nvPr/>
          </p:nvSpPr>
          <p:spPr>
            <a:xfrm>
              <a:off x="7463976" y="3127356"/>
              <a:ext cx="35352" cy="23394"/>
            </a:xfrm>
            <a:custGeom>
              <a:avLst/>
              <a:gdLst/>
              <a:ahLst/>
              <a:cxnLst/>
              <a:rect l="l" t="t" r="r" b="b"/>
              <a:pathLst>
                <a:path w="204" h="135" extrusionOk="0">
                  <a:moveTo>
                    <a:pt x="10" y="1"/>
                  </a:moveTo>
                  <a:lnTo>
                    <a:pt x="10" y="1"/>
                  </a:lnTo>
                  <a:cubicBezTo>
                    <a:pt x="0" y="62"/>
                    <a:pt x="30" y="123"/>
                    <a:pt x="82" y="134"/>
                  </a:cubicBezTo>
                  <a:cubicBezTo>
                    <a:pt x="86" y="134"/>
                    <a:pt x="90" y="135"/>
                    <a:pt x="94" y="135"/>
                  </a:cubicBezTo>
                  <a:cubicBezTo>
                    <a:pt x="140" y="135"/>
                    <a:pt x="185" y="88"/>
                    <a:pt x="204" y="32"/>
                  </a:cubicBezTo>
                  <a:cubicBezTo>
                    <a:pt x="132"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39"/>
            <p:cNvSpPr/>
            <p:nvPr/>
          </p:nvSpPr>
          <p:spPr>
            <a:xfrm>
              <a:off x="7513365" y="3134461"/>
              <a:ext cx="35352" cy="24954"/>
            </a:xfrm>
            <a:custGeom>
              <a:avLst/>
              <a:gdLst/>
              <a:ahLst/>
              <a:cxnLst/>
              <a:rect l="l" t="t" r="r" b="b"/>
              <a:pathLst>
                <a:path w="204" h="144" extrusionOk="0">
                  <a:moveTo>
                    <a:pt x="10" y="1"/>
                  </a:moveTo>
                  <a:lnTo>
                    <a:pt x="10" y="1"/>
                  </a:lnTo>
                  <a:cubicBezTo>
                    <a:pt x="0" y="72"/>
                    <a:pt x="41" y="133"/>
                    <a:pt x="91" y="143"/>
                  </a:cubicBezTo>
                  <a:cubicBezTo>
                    <a:pt x="143" y="143"/>
                    <a:pt x="193" y="93"/>
                    <a:pt x="204" y="32"/>
                  </a:cubicBezTo>
                  <a:cubicBezTo>
                    <a:pt x="143"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39"/>
            <p:cNvSpPr/>
            <p:nvPr/>
          </p:nvSpPr>
          <p:spPr>
            <a:xfrm>
              <a:off x="7564487" y="3141566"/>
              <a:ext cx="33792" cy="23394"/>
            </a:xfrm>
            <a:custGeom>
              <a:avLst/>
              <a:gdLst/>
              <a:ahLst/>
              <a:cxnLst/>
              <a:rect l="l" t="t" r="r" b="b"/>
              <a:pathLst>
                <a:path w="195" h="135" extrusionOk="0">
                  <a:moveTo>
                    <a:pt x="0" y="0"/>
                  </a:moveTo>
                  <a:cubicBezTo>
                    <a:pt x="0" y="72"/>
                    <a:pt x="31" y="133"/>
                    <a:pt x="82" y="133"/>
                  </a:cubicBezTo>
                  <a:cubicBezTo>
                    <a:pt x="87" y="134"/>
                    <a:pt x="92" y="134"/>
                    <a:pt x="97" y="134"/>
                  </a:cubicBezTo>
                  <a:cubicBezTo>
                    <a:pt x="151" y="134"/>
                    <a:pt x="194" y="86"/>
                    <a:pt x="194" y="21"/>
                  </a:cubicBezTo>
                  <a:lnTo>
                    <a:pt x="0"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39"/>
            <p:cNvSpPr/>
            <p:nvPr/>
          </p:nvSpPr>
          <p:spPr>
            <a:xfrm>
              <a:off x="7613876" y="3146938"/>
              <a:ext cx="35352" cy="23048"/>
            </a:xfrm>
            <a:custGeom>
              <a:avLst/>
              <a:gdLst/>
              <a:ahLst/>
              <a:cxnLst/>
              <a:rect l="l" t="t" r="r" b="b"/>
              <a:pathLst>
                <a:path w="204" h="133" extrusionOk="0">
                  <a:moveTo>
                    <a:pt x="11" y="0"/>
                  </a:moveTo>
                  <a:cubicBezTo>
                    <a:pt x="0" y="71"/>
                    <a:pt x="41" y="122"/>
                    <a:pt x="92" y="132"/>
                  </a:cubicBezTo>
                  <a:cubicBezTo>
                    <a:pt x="153" y="132"/>
                    <a:pt x="194" y="82"/>
                    <a:pt x="204" y="10"/>
                  </a:cubicBezTo>
                  <a:lnTo>
                    <a:pt x="11"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9"/>
            <p:cNvSpPr/>
            <p:nvPr/>
          </p:nvSpPr>
          <p:spPr>
            <a:xfrm>
              <a:off x="7665171" y="3150404"/>
              <a:ext cx="33619" cy="21488"/>
            </a:xfrm>
            <a:custGeom>
              <a:avLst/>
              <a:gdLst/>
              <a:ahLst/>
              <a:cxnLst/>
              <a:rect l="l" t="t" r="r" b="b"/>
              <a:pathLst>
                <a:path w="194" h="124" extrusionOk="0">
                  <a:moveTo>
                    <a:pt x="0" y="1"/>
                  </a:moveTo>
                  <a:cubicBezTo>
                    <a:pt x="0" y="72"/>
                    <a:pt x="41" y="123"/>
                    <a:pt x="91" y="123"/>
                  </a:cubicBezTo>
                  <a:cubicBezTo>
                    <a:pt x="95" y="124"/>
                    <a:pt x="99" y="124"/>
                    <a:pt x="102" y="124"/>
                  </a:cubicBezTo>
                  <a:cubicBezTo>
                    <a:pt x="150" y="124"/>
                    <a:pt x="193" y="67"/>
                    <a:pt x="193" y="10"/>
                  </a:cubicBezTo>
                  <a:cubicBezTo>
                    <a:pt x="132" y="10"/>
                    <a:pt x="71" y="1"/>
                    <a:pt x="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39"/>
            <p:cNvSpPr/>
            <p:nvPr/>
          </p:nvSpPr>
          <p:spPr>
            <a:xfrm>
              <a:off x="7716293" y="3152137"/>
              <a:ext cx="33619" cy="23221"/>
            </a:xfrm>
            <a:custGeom>
              <a:avLst/>
              <a:gdLst/>
              <a:ahLst/>
              <a:cxnLst/>
              <a:rect l="l" t="t" r="r" b="b"/>
              <a:pathLst>
                <a:path w="194" h="134" extrusionOk="0">
                  <a:moveTo>
                    <a:pt x="0" y="0"/>
                  </a:moveTo>
                  <a:cubicBezTo>
                    <a:pt x="0" y="72"/>
                    <a:pt x="41" y="123"/>
                    <a:pt x="92" y="133"/>
                  </a:cubicBezTo>
                  <a:cubicBezTo>
                    <a:pt x="143" y="133"/>
                    <a:pt x="194" y="72"/>
                    <a:pt x="194" y="11"/>
                  </a:cubicBezTo>
                  <a:cubicBezTo>
                    <a:pt x="122" y="0"/>
                    <a:pt x="61" y="0"/>
                    <a:pt x="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9"/>
            <p:cNvSpPr/>
            <p:nvPr/>
          </p:nvSpPr>
          <p:spPr>
            <a:xfrm>
              <a:off x="7765682" y="3154043"/>
              <a:ext cx="33792" cy="21315"/>
            </a:xfrm>
            <a:custGeom>
              <a:avLst/>
              <a:gdLst/>
              <a:ahLst/>
              <a:cxnLst/>
              <a:rect l="l" t="t" r="r" b="b"/>
              <a:pathLst>
                <a:path w="195" h="123" extrusionOk="0">
                  <a:moveTo>
                    <a:pt x="0" y="0"/>
                  </a:moveTo>
                  <a:cubicBezTo>
                    <a:pt x="0" y="61"/>
                    <a:pt x="51" y="122"/>
                    <a:pt x="102" y="122"/>
                  </a:cubicBezTo>
                  <a:cubicBezTo>
                    <a:pt x="153" y="122"/>
                    <a:pt x="194" y="6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9"/>
            <p:cNvSpPr/>
            <p:nvPr/>
          </p:nvSpPr>
          <p:spPr>
            <a:xfrm>
              <a:off x="7816804" y="3152137"/>
              <a:ext cx="33792" cy="21315"/>
            </a:xfrm>
            <a:custGeom>
              <a:avLst/>
              <a:gdLst/>
              <a:ahLst/>
              <a:cxnLst/>
              <a:rect l="l" t="t" r="r" b="b"/>
              <a:pathLst>
                <a:path w="195" h="123" extrusionOk="0">
                  <a:moveTo>
                    <a:pt x="1" y="0"/>
                  </a:moveTo>
                  <a:cubicBezTo>
                    <a:pt x="1" y="72"/>
                    <a:pt x="42" y="123"/>
                    <a:pt x="103" y="123"/>
                  </a:cubicBezTo>
                  <a:cubicBezTo>
                    <a:pt x="153" y="123"/>
                    <a:pt x="19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39"/>
            <p:cNvSpPr/>
            <p:nvPr/>
          </p:nvSpPr>
          <p:spPr>
            <a:xfrm>
              <a:off x="7867925" y="3150404"/>
              <a:ext cx="33792" cy="21488"/>
            </a:xfrm>
            <a:custGeom>
              <a:avLst/>
              <a:gdLst/>
              <a:ahLst/>
              <a:cxnLst/>
              <a:rect l="l" t="t" r="r" b="b"/>
              <a:pathLst>
                <a:path w="195" h="124" extrusionOk="0">
                  <a:moveTo>
                    <a:pt x="184" y="1"/>
                  </a:moveTo>
                  <a:lnTo>
                    <a:pt x="1" y="10"/>
                  </a:lnTo>
                  <a:cubicBezTo>
                    <a:pt x="1" y="67"/>
                    <a:pt x="36" y="124"/>
                    <a:pt x="82" y="124"/>
                  </a:cubicBezTo>
                  <a:cubicBezTo>
                    <a:pt x="86" y="124"/>
                    <a:pt x="89" y="124"/>
                    <a:pt x="93" y="123"/>
                  </a:cubicBezTo>
                  <a:cubicBezTo>
                    <a:pt x="154" y="123"/>
                    <a:pt x="19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39"/>
            <p:cNvSpPr/>
            <p:nvPr/>
          </p:nvSpPr>
          <p:spPr>
            <a:xfrm>
              <a:off x="7917488" y="3146938"/>
              <a:ext cx="33619" cy="23048"/>
            </a:xfrm>
            <a:custGeom>
              <a:avLst/>
              <a:gdLst/>
              <a:ahLst/>
              <a:cxnLst/>
              <a:rect l="l" t="t" r="r" b="b"/>
              <a:pathLst>
                <a:path w="194" h="133" extrusionOk="0">
                  <a:moveTo>
                    <a:pt x="194" y="0"/>
                  </a:moveTo>
                  <a:lnTo>
                    <a:pt x="0" y="21"/>
                  </a:lnTo>
                  <a:cubicBezTo>
                    <a:pt x="0" y="82"/>
                    <a:pt x="51" y="132"/>
                    <a:pt x="102" y="132"/>
                  </a:cubicBezTo>
                  <a:cubicBezTo>
                    <a:pt x="163" y="132"/>
                    <a:pt x="194" y="7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39"/>
            <p:cNvSpPr/>
            <p:nvPr/>
          </p:nvSpPr>
          <p:spPr>
            <a:xfrm>
              <a:off x="7968610" y="3143299"/>
              <a:ext cx="33619" cy="23394"/>
            </a:xfrm>
            <a:custGeom>
              <a:avLst/>
              <a:gdLst/>
              <a:ahLst/>
              <a:cxnLst/>
              <a:rect l="l" t="t" r="r" b="b"/>
              <a:pathLst>
                <a:path w="194" h="135" extrusionOk="0">
                  <a:moveTo>
                    <a:pt x="194" y="1"/>
                  </a:moveTo>
                  <a:lnTo>
                    <a:pt x="1" y="21"/>
                  </a:lnTo>
                  <a:cubicBezTo>
                    <a:pt x="1" y="86"/>
                    <a:pt x="43" y="134"/>
                    <a:pt x="89" y="134"/>
                  </a:cubicBezTo>
                  <a:cubicBezTo>
                    <a:pt x="94" y="134"/>
                    <a:pt x="98" y="134"/>
                    <a:pt x="103" y="133"/>
                  </a:cubicBezTo>
                  <a:cubicBezTo>
                    <a:pt x="153" y="133"/>
                    <a:pt x="19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39"/>
            <p:cNvSpPr/>
            <p:nvPr/>
          </p:nvSpPr>
          <p:spPr>
            <a:xfrm>
              <a:off x="8017998" y="3137927"/>
              <a:ext cx="35525" cy="23394"/>
            </a:xfrm>
            <a:custGeom>
              <a:avLst/>
              <a:gdLst/>
              <a:ahLst/>
              <a:cxnLst/>
              <a:rect l="l" t="t" r="r" b="b"/>
              <a:pathLst>
                <a:path w="205" h="135" extrusionOk="0">
                  <a:moveTo>
                    <a:pt x="194" y="1"/>
                  </a:moveTo>
                  <a:lnTo>
                    <a:pt x="194" y="1"/>
                  </a:lnTo>
                  <a:cubicBezTo>
                    <a:pt x="133" y="12"/>
                    <a:pt x="62" y="21"/>
                    <a:pt x="1" y="21"/>
                  </a:cubicBezTo>
                  <a:cubicBezTo>
                    <a:pt x="10" y="87"/>
                    <a:pt x="54" y="135"/>
                    <a:pt x="100" y="135"/>
                  </a:cubicBezTo>
                  <a:cubicBezTo>
                    <a:pt x="104" y="135"/>
                    <a:pt x="108" y="135"/>
                    <a:pt x="113" y="134"/>
                  </a:cubicBezTo>
                  <a:cubicBezTo>
                    <a:pt x="164" y="134"/>
                    <a:pt x="205" y="73"/>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39"/>
            <p:cNvSpPr/>
            <p:nvPr/>
          </p:nvSpPr>
          <p:spPr>
            <a:xfrm>
              <a:off x="8069120" y="3132728"/>
              <a:ext cx="33792" cy="23394"/>
            </a:xfrm>
            <a:custGeom>
              <a:avLst/>
              <a:gdLst/>
              <a:ahLst/>
              <a:cxnLst/>
              <a:rect l="l" t="t" r="r" b="b"/>
              <a:pathLst>
                <a:path w="195" h="135" extrusionOk="0">
                  <a:moveTo>
                    <a:pt x="184" y="1"/>
                  </a:moveTo>
                  <a:lnTo>
                    <a:pt x="184" y="1"/>
                  </a:lnTo>
                  <a:cubicBezTo>
                    <a:pt x="123" y="11"/>
                    <a:pt x="62" y="21"/>
                    <a:pt x="1" y="21"/>
                  </a:cubicBezTo>
                  <a:cubicBezTo>
                    <a:pt x="1" y="86"/>
                    <a:pt x="44" y="134"/>
                    <a:pt x="89" y="134"/>
                  </a:cubicBezTo>
                  <a:cubicBezTo>
                    <a:pt x="94" y="134"/>
                    <a:pt x="98" y="134"/>
                    <a:pt x="103" y="133"/>
                  </a:cubicBezTo>
                  <a:cubicBezTo>
                    <a:pt x="164" y="123"/>
                    <a:pt x="195" y="6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39"/>
            <p:cNvSpPr/>
            <p:nvPr/>
          </p:nvSpPr>
          <p:spPr>
            <a:xfrm>
              <a:off x="8118683" y="3123890"/>
              <a:ext cx="35352" cy="25127"/>
            </a:xfrm>
            <a:custGeom>
              <a:avLst/>
              <a:gdLst/>
              <a:ahLst/>
              <a:cxnLst/>
              <a:rect l="l" t="t" r="r" b="b"/>
              <a:pathLst>
                <a:path w="204" h="145" extrusionOk="0">
                  <a:moveTo>
                    <a:pt x="194" y="0"/>
                  </a:moveTo>
                  <a:lnTo>
                    <a:pt x="194" y="0"/>
                  </a:lnTo>
                  <a:cubicBezTo>
                    <a:pt x="122" y="21"/>
                    <a:pt x="61" y="31"/>
                    <a:pt x="0" y="31"/>
                  </a:cubicBezTo>
                  <a:cubicBezTo>
                    <a:pt x="10" y="96"/>
                    <a:pt x="53" y="144"/>
                    <a:pt x="99" y="144"/>
                  </a:cubicBezTo>
                  <a:cubicBezTo>
                    <a:pt x="103" y="144"/>
                    <a:pt x="108" y="144"/>
                    <a:pt x="112" y="143"/>
                  </a:cubicBezTo>
                  <a:cubicBezTo>
                    <a:pt x="163" y="133"/>
                    <a:pt x="20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39"/>
            <p:cNvSpPr/>
            <p:nvPr/>
          </p:nvSpPr>
          <p:spPr>
            <a:xfrm>
              <a:off x="8168071" y="3115052"/>
              <a:ext cx="35352" cy="25127"/>
            </a:xfrm>
            <a:custGeom>
              <a:avLst/>
              <a:gdLst/>
              <a:ahLst/>
              <a:cxnLst/>
              <a:rect l="l" t="t" r="r" b="b"/>
              <a:pathLst>
                <a:path w="204" h="145" extrusionOk="0">
                  <a:moveTo>
                    <a:pt x="194" y="1"/>
                  </a:moveTo>
                  <a:lnTo>
                    <a:pt x="194" y="1"/>
                  </a:lnTo>
                  <a:cubicBezTo>
                    <a:pt x="122" y="21"/>
                    <a:pt x="61" y="31"/>
                    <a:pt x="0" y="42"/>
                  </a:cubicBezTo>
                  <a:cubicBezTo>
                    <a:pt x="10" y="98"/>
                    <a:pt x="53" y="145"/>
                    <a:pt x="107" y="145"/>
                  </a:cubicBezTo>
                  <a:cubicBezTo>
                    <a:pt x="112" y="145"/>
                    <a:pt x="117" y="144"/>
                    <a:pt x="122" y="144"/>
                  </a:cubicBezTo>
                  <a:cubicBezTo>
                    <a:pt x="174" y="133"/>
                    <a:pt x="20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39"/>
            <p:cNvSpPr/>
            <p:nvPr/>
          </p:nvSpPr>
          <p:spPr>
            <a:xfrm>
              <a:off x="8217460" y="3104481"/>
              <a:ext cx="35525" cy="25127"/>
            </a:xfrm>
            <a:custGeom>
              <a:avLst/>
              <a:gdLst/>
              <a:ahLst/>
              <a:cxnLst/>
              <a:rect l="l" t="t" r="r" b="b"/>
              <a:pathLst>
                <a:path w="205" h="145" extrusionOk="0">
                  <a:moveTo>
                    <a:pt x="184" y="1"/>
                  </a:moveTo>
                  <a:cubicBezTo>
                    <a:pt x="123" y="21"/>
                    <a:pt x="61" y="31"/>
                    <a:pt x="0" y="42"/>
                  </a:cubicBezTo>
                  <a:cubicBezTo>
                    <a:pt x="10" y="105"/>
                    <a:pt x="60" y="145"/>
                    <a:pt x="107" y="145"/>
                  </a:cubicBezTo>
                  <a:cubicBezTo>
                    <a:pt x="113" y="145"/>
                    <a:pt x="118" y="144"/>
                    <a:pt x="123" y="143"/>
                  </a:cubicBezTo>
                  <a:cubicBezTo>
                    <a:pt x="174" y="133"/>
                    <a:pt x="204"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39"/>
            <p:cNvSpPr/>
            <p:nvPr/>
          </p:nvSpPr>
          <p:spPr>
            <a:xfrm>
              <a:off x="8266849" y="3092177"/>
              <a:ext cx="35525" cy="25647"/>
            </a:xfrm>
            <a:custGeom>
              <a:avLst/>
              <a:gdLst/>
              <a:ahLst/>
              <a:cxnLst/>
              <a:rect l="l" t="t" r="r" b="b"/>
              <a:pathLst>
                <a:path w="205" h="148" extrusionOk="0">
                  <a:moveTo>
                    <a:pt x="184" y="0"/>
                  </a:moveTo>
                  <a:cubicBezTo>
                    <a:pt x="123" y="21"/>
                    <a:pt x="62" y="41"/>
                    <a:pt x="1" y="51"/>
                  </a:cubicBezTo>
                  <a:cubicBezTo>
                    <a:pt x="9" y="110"/>
                    <a:pt x="52" y="148"/>
                    <a:pt x="96" y="148"/>
                  </a:cubicBezTo>
                  <a:cubicBezTo>
                    <a:pt x="105" y="148"/>
                    <a:pt x="114" y="146"/>
                    <a:pt x="123" y="143"/>
                  </a:cubicBezTo>
                  <a:cubicBezTo>
                    <a:pt x="174" y="133"/>
                    <a:pt x="204" y="7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39"/>
            <p:cNvSpPr/>
            <p:nvPr/>
          </p:nvSpPr>
          <p:spPr>
            <a:xfrm>
              <a:off x="8314505" y="3077967"/>
              <a:ext cx="35525" cy="25821"/>
            </a:xfrm>
            <a:custGeom>
              <a:avLst/>
              <a:gdLst/>
              <a:ahLst/>
              <a:cxnLst/>
              <a:rect l="l" t="t" r="r" b="b"/>
              <a:pathLst>
                <a:path w="205" h="149" extrusionOk="0">
                  <a:moveTo>
                    <a:pt x="184" y="1"/>
                  </a:moveTo>
                  <a:lnTo>
                    <a:pt x="1" y="62"/>
                  </a:lnTo>
                  <a:cubicBezTo>
                    <a:pt x="18" y="112"/>
                    <a:pt x="62" y="149"/>
                    <a:pt x="105" y="149"/>
                  </a:cubicBezTo>
                  <a:cubicBezTo>
                    <a:pt x="115" y="149"/>
                    <a:pt x="124" y="147"/>
                    <a:pt x="133" y="143"/>
                  </a:cubicBezTo>
                  <a:cubicBezTo>
                    <a:pt x="184" y="133"/>
                    <a:pt x="20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39"/>
            <p:cNvSpPr/>
            <p:nvPr/>
          </p:nvSpPr>
          <p:spPr>
            <a:xfrm>
              <a:off x="8362161" y="3062197"/>
              <a:ext cx="37258" cy="25821"/>
            </a:xfrm>
            <a:custGeom>
              <a:avLst/>
              <a:gdLst/>
              <a:ahLst/>
              <a:cxnLst/>
              <a:rect l="l" t="t" r="r" b="b"/>
              <a:pathLst>
                <a:path w="215" h="149" extrusionOk="0">
                  <a:moveTo>
                    <a:pt x="184" y="0"/>
                  </a:moveTo>
                  <a:lnTo>
                    <a:pt x="0" y="62"/>
                  </a:lnTo>
                  <a:cubicBezTo>
                    <a:pt x="26" y="112"/>
                    <a:pt x="65" y="148"/>
                    <a:pt x="106" y="148"/>
                  </a:cubicBezTo>
                  <a:cubicBezTo>
                    <a:pt x="115" y="148"/>
                    <a:pt x="124" y="147"/>
                    <a:pt x="133" y="143"/>
                  </a:cubicBezTo>
                  <a:cubicBezTo>
                    <a:pt x="184" y="132"/>
                    <a:pt x="215" y="6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9"/>
            <p:cNvSpPr/>
            <p:nvPr/>
          </p:nvSpPr>
          <p:spPr>
            <a:xfrm>
              <a:off x="8409817" y="3042615"/>
              <a:ext cx="35525" cy="27900"/>
            </a:xfrm>
            <a:custGeom>
              <a:avLst/>
              <a:gdLst/>
              <a:ahLst/>
              <a:cxnLst/>
              <a:rect l="l" t="t" r="r" b="b"/>
              <a:pathLst>
                <a:path w="205" h="161" extrusionOk="0">
                  <a:moveTo>
                    <a:pt x="174" y="1"/>
                  </a:moveTo>
                  <a:lnTo>
                    <a:pt x="174" y="1"/>
                  </a:lnTo>
                  <a:cubicBezTo>
                    <a:pt x="123" y="32"/>
                    <a:pt x="62" y="52"/>
                    <a:pt x="1" y="73"/>
                  </a:cubicBezTo>
                  <a:cubicBezTo>
                    <a:pt x="25" y="129"/>
                    <a:pt x="69" y="160"/>
                    <a:pt x="106" y="160"/>
                  </a:cubicBezTo>
                  <a:cubicBezTo>
                    <a:pt x="115" y="160"/>
                    <a:pt x="125" y="158"/>
                    <a:pt x="133" y="154"/>
                  </a:cubicBezTo>
                  <a:cubicBezTo>
                    <a:pt x="184" y="134"/>
                    <a:pt x="205" y="62"/>
                    <a:pt x="17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9"/>
            <p:cNvSpPr/>
            <p:nvPr/>
          </p:nvSpPr>
          <p:spPr>
            <a:xfrm>
              <a:off x="8455740" y="3021473"/>
              <a:ext cx="35525" cy="27900"/>
            </a:xfrm>
            <a:custGeom>
              <a:avLst/>
              <a:gdLst/>
              <a:ahLst/>
              <a:cxnLst/>
              <a:rect l="l" t="t" r="r" b="b"/>
              <a:pathLst>
                <a:path w="205" h="161" extrusionOk="0">
                  <a:moveTo>
                    <a:pt x="173" y="1"/>
                  </a:moveTo>
                  <a:lnTo>
                    <a:pt x="173" y="1"/>
                  </a:lnTo>
                  <a:cubicBezTo>
                    <a:pt x="112" y="32"/>
                    <a:pt x="62" y="52"/>
                    <a:pt x="1" y="82"/>
                  </a:cubicBezTo>
                  <a:cubicBezTo>
                    <a:pt x="25" y="131"/>
                    <a:pt x="68" y="160"/>
                    <a:pt x="110" y="160"/>
                  </a:cubicBezTo>
                  <a:cubicBezTo>
                    <a:pt x="122" y="160"/>
                    <a:pt x="133" y="158"/>
                    <a:pt x="143" y="154"/>
                  </a:cubicBezTo>
                  <a:cubicBezTo>
                    <a:pt x="194" y="123"/>
                    <a:pt x="204" y="62"/>
                    <a:pt x="17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39"/>
            <p:cNvSpPr/>
            <p:nvPr/>
          </p:nvSpPr>
          <p:spPr>
            <a:xfrm>
              <a:off x="7684407" y="3313127"/>
              <a:ext cx="51468" cy="50948"/>
            </a:xfrm>
            <a:custGeom>
              <a:avLst/>
              <a:gdLst/>
              <a:ahLst/>
              <a:cxnLst/>
              <a:rect l="l" t="t" r="r" b="b"/>
              <a:pathLst>
                <a:path w="297" h="294" extrusionOk="0">
                  <a:moveTo>
                    <a:pt x="123" y="1"/>
                  </a:moveTo>
                  <a:cubicBezTo>
                    <a:pt x="92" y="1"/>
                    <a:pt x="62" y="14"/>
                    <a:pt x="41" y="39"/>
                  </a:cubicBezTo>
                  <a:cubicBezTo>
                    <a:pt x="1" y="80"/>
                    <a:pt x="1" y="151"/>
                    <a:pt x="41" y="202"/>
                  </a:cubicBezTo>
                  <a:cubicBezTo>
                    <a:pt x="82" y="243"/>
                    <a:pt x="296" y="294"/>
                    <a:pt x="296" y="294"/>
                  </a:cubicBezTo>
                  <a:cubicBezTo>
                    <a:pt x="296" y="294"/>
                    <a:pt x="245" y="80"/>
                    <a:pt x="204" y="39"/>
                  </a:cubicBezTo>
                  <a:cubicBezTo>
                    <a:pt x="184" y="14"/>
                    <a:pt x="153" y="1"/>
                    <a:pt x="123"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39"/>
            <p:cNvSpPr/>
            <p:nvPr/>
          </p:nvSpPr>
          <p:spPr>
            <a:xfrm>
              <a:off x="7903278" y="3314513"/>
              <a:ext cx="51468" cy="49562"/>
            </a:xfrm>
            <a:custGeom>
              <a:avLst/>
              <a:gdLst/>
              <a:ahLst/>
              <a:cxnLst/>
              <a:rect l="l" t="t" r="r" b="b"/>
              <a:pathLst>
                <a:path w="297" h="286" extrusionOk="0">
                  <a:moveTo>
                    <a:pt x="170" y="1"/>
                  </a:moveTo>
                  <a:cubicBezTo>
                    <a:pt x="141" y="1"/>
                    <a:pt x="113" y="11"/>
                    <a:pt x="93" y="31"/>
                  </a:cubicBezTo>
                  <a:cubicBezTo>
                    <a:pt x="41" y="82"/>
                    <a:pt x="1" y="286"/>
                    <a:pt x="1" y="286"/>
                  </a:cubicBezTo>
                  <a:cubicBezTo>
                    <a:pt x="1" y="286"/>
                    <a:pt x="204" y="245"/>
                    <a:pt x="256" y="194"/>
                  </a:cubicBezTo>
                  <a:cubicBezTo>
                    <a:pt x="296" y="154"/>
                    <a:pt x="296" y="82"/>
                    <a:pt x="256" y="31"/>
                  </a:cubicBezTo>
                  <a:cubicBezTo>
                    <a:pt x="230" y="11"/>
                    <a:pt x="199" y="1"/>
                    <a:pt x="170"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39"/>
            <p:cNvSpPr/>
            <p:nvPr/>
          </p:nvSpPr>
          <p:spPr>
            <a:xfrm>
              <a:off x="7702083" y="3192861"/>
              <a:ext cx="233078" cy="240183"/>
            </a:xfrm>
            <a:custGeom>
              <a:avLst/>
              <a:gdLst/>
              <a:ahLst/>
              <a:cxnLst/>
              <a:rect l="l" t="t" r="r" b="b"/>
              <a:pathLst>
                <a:path w="1345" h="1386" extrusionOk="0">
                  <a:moveTo>
                    <a:pt x="673" y="0"/>
                  </a:moveTo>
                  <a:lnTo>
                    <a:pt x="31" y="652"/>
                  </a:lnTo>
                  <a:cubicBezTo>
                    <a:pt x="1" y="672"/>
                    <a:pt x="1" y="713"/>
                    <a:pt x="31" y="743"/>
                  </a:cubicBezTo>
                  <a:lnTo>
                    <a:pt x="673" y="1385"/>
                  </a:lnTo>
                  <a:lnTo>
                    <a:pt x="1325" y="743"/>
                  </a:lnTo>
                  <a:cubicBezTo>
                    <a:pt x="1345" y="713"/>
                    <a:pt x="1345" y="672"/>
                    <a:pt x="1325" y="652"/>
                  </a:cubicBezTo>
                  <a:lnTo>
                    <a:pt x="673"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9"/>
            <p:cNvSpPr/>
            <p:nvPr/>
          </p:nvSpPr>
          <p:spPr>
            <a:xfrm>
              <a:off x="7788557" y="3281068"/>
              <a:ext cx="60306" cy="63598"/>
            </a:xfrm>
            <a:custGeom>
              <a:avLst/>
              <a:gdLst/>
              <a:ahLst/>
              <a:cxnLst/>
              <a:rect l="l" t="t" r="r" b="b"/>
              <a:pathLst>
                <a:path w="348" h="367" extrusionOk="0">
                  <a:moveTo>
                    <a:pt x="174" y="0"/>
                  </a:moveTo>
                  <a:lnTo>
                    <a:pt x="11" y="173"/>
                  </a:lnTo>
                  <a:cubicBezTo>
                    <a:pt x="1" y="184"/>
                    <a:pt x="1" y="193"/>
                    <a:pt x="11" y="193"/>
                  </a:cubicBezTo>
                  <a:lnTo>
                    <a:pt x="174" y="367"/>
                  </a:lnTo>
                  <a:lnTo>
                    <a:pt x="347" y="193"/>
                  </a:lnTo>
                  <a:lnTo>
                    <a:pt x="347" y="173"/>
                  </a:lnTo>
                  <a:lnTo>
                    <a:pt x="174"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9"/>
            <p:cNvSpPr/>
            <p:nvPr/>
          </p:nvSpPr>
          <p:spPr>
            <a:xfrm>
              <a:off x="7815071" y="3233238"/>
              <a:ext cx="54934" cy="145046"/>
            </a:xfrm>
            <a:custGeom>
              <a:avLst/>
              <a:gdLst/>
              <a:ahLst/>
              <a:cxnLst/>
              <a:rect l="l" t="t" r="r" b="b"/>
              <a:pathLst>
                <a:path w="317" h="837" extrusionOk="0">
                  <a:moveTo>
                    <a:pt x="21" y="1"/>
                  </a:moveTo>
                  <a:cubicBezTo>
                    <a:pt x="21" y="1"/>
                    <a:pt x="11" y="1"/>
                    <a:pt x="11" y="11"/>
                  </a:cubicBezTo>
                  <a:lnTo>
                    <a:pt x="0" y="11"/>
                  </a:lnTo>
                  <a:lnTo>
                    <a:pt x="0" y="21"/>
                  </a:lnTo>
                  <a:lnTo>
                    <a:pt x="0" y="32"/>
                  </a:lnTo>
                  <a:cubicBezTo>
                    <a:pt x="0" y="42"/>
                    <a:pt x="0" y="42"/>
                    <a:pt x="11" y="42"/>
                  </a:cubicBezTo>
                  <a:lnTo>
                    <a:pt x="11" y="52"/>
                  </a:lnTo>
                  <a:lnTo>
                    <a:pt x="21" y="52"/>
                  </a:lnTo>
                  <a:cubicBezTo>
                    <a:pt x="31" y="52"/>
                    <a:pt x="41" y="52"/>
                    <a:pt x="41" y="42"/>
                  </a:cubicBezTo>
                  <a:cubicBezTo>
                    <a:pt x="41" y="42"/>
                    <a:pt x="52" y="32"/>
                    <a:pt x="52" y="21"/>
                  </a:cubicBezTo>
                  <a:lnTo>
                    <a:pt x="41" y="11"/>
                  </a:lnTo>
                  <a:cubicBezTo>
                    <a:pt x="41" y="11"/>
                    <a:pt x="41" y="1"/>
                    <a:pt x="31" y="1"/>
                  </a:cubicBezTo>
                  <a:close/>
                  <a:moveTo>
                    <a:pt x="113" y="82"/>
                  </a:moveTo>
                  <a:cubicBezTo>
                    <a:pt x="102" y="82"/>
                    <a:pt x="92" y="82"/>
                    <a:pt x="92" y="93"/>
                  </a:cubicBezTo>
                  <a:cubicBezTo>
                    <a:pt x="82" y="93"/>
                    <a:pt x="82" y="103"/>
                    <a:pt x="82" y="113"/>
                  </a:cubicBezTo>
                  <a:cubicBezTo>
                    <a:pt x="82" y="113"/>
                    <a:pt x="82" y="123"/>
                    <a:pt x="92" y="123"/>
                  </a:cubicBezTo>
                  <a:cubicBezTo>
                    <a:pt x="92" y="134"/>
                    <a:pt x="102" y="134"/>
                    <a:pt x="113" y="134"/>
                  </a:cubicBezTo>
                  <a:cubicBezTo>
                    <a:pt x="113" y="134"/>
                    <a:pt x="123" y="134"/>
                    <a:pt x="123" y="123"/>
                  </a:cubicBezTo>
                  <a:cubicBezTo>
                    <a:pt x="133" y="123"/>
                    <a:pt x="133" y="113"/>
                    <a:pt x="133" y="113"/>
                  </a:cubicBezTo>
                  <a:cubicBezTo>
                    <a:pt x="133" y="103"/>
                    <a:pt x="133" y="93"/>
                    <a:pt x="123" y="93"/>
                  </a:cubicBezTo>
                  <a:cubicBezTo>
                    <a:pt x="123" y="82"/>
                    <a:pt x="113" y="82"/>
                    <a:pt x="113" y="82"/>
                  </a:cubicBezTo>
                  <a:close/>
                  <a:moveTo>
                    <a:pt x="194" y="164"/>
                  </a:moveTo>
                  <a:cubicBezTo>
                    <a:pt x="184" y="164"/>
                    <a:pt x="184" y="174"/>
                    <a:pt x="174" y="174"/>
                  </a:cubicBezTo>
                  <a:cubicBezTo>
                    <a:pt x="174" y="184"/>
                    <a:pt x="163" y="184"/>
                    <a:pt x="163" y="195"/>
                  </a:cubicBezTo>
                  <a:lnTo>
                    <a:pt x="174" y="205"/>
                  </a:lnTo>
                  <a:cubicBezTo>
                    <a:pt x="174" y="215"/>
                    <a:pt x="184" y="215"/>
                    <a:pt x="194" y="215"/>
                  </a:cubicBezTo>
                  <a:lnTo>
                    <a:pt x="204" y="215"/>
                  </a:lnTo>
                  <a:cubicBezTo>
                    <a:pt x="215" y="205"/>
                    <a:pt x="215" y="195"/>
                    <a:pt x="215" y="195"/>
                  </a:cubicBezTo>
                  <a:cubicBezTo>
                    <a:pt x="215" y="184"/>
                    <a:pt x="215" y="184"/>
                    <a:pt x="204" y="174"/>
                  </a:cubicBezTo>
                  <a:lnTo>
                    <a:pt x="194" y="164"/>
                  </a:lnTo>
                  <a:close/>
                  <a:moveTo>
                    <a:pt x="245" y="266"/>
                  </a:moveTo>
                  <a:cubicBezTo>
                    <a:pt x="235" y="276"/>
                    <a:pt x="235" y="276"/>
                    <a:pt x="235" y="286"/>
                  </a:cubicBezTo>
                  <a:lnTo>
                    <a:pt x="235" y="297"/>
                  </a:lnTo>
                  <a:cubicBezTo>
                    <a:pt x="235" y="306"/>
                    <a:pt x="245" y="317"/>
                    <a:pt x="255" y="317"/>
                  </a:cubicBezTo>
                  <a:cubicBezTo>
                    <a:pt x="255" y="317"/>
                    <a:pt x="265" y="317"/>
                    <a:pt x="265" y="306"/>
                  </a:cubicBezTo>
                  <a:cubicBezTo>
                    <a:pt x="276" y="306"/>
                    <a:pt x="276" y="297"/>
                    <a:pt x="276" y="286"/>
                  </a:cubicBezTo>
                  <a:lnTo>
                    <a:pt x="276" y="276"/>
                  </a:lnTo>
                  <a:cubicBezTo>
                    <a:pt x="276" y="276"/>
                    <a:pt x="265" y="266"/>
                    <a:pt x="255" y="266"/>
                  </a:cubicBezTo>
                  <a:close/>
                  <a:moveTo>
                    <a:pt x="285" y="378"/>
                  </a:moveTo>
                  <a:cubicBezTo>
                    <a:pt x="276" y="378"/>
                    <a:pt x="265" y="388"/>
                    <a:pt x="265" y="398"/>
                  </a:cubicBezTo>
                  <a:lnTo>
                    <a:pt x="265" y="408"/>
                  </a:lnTo>
                  <a:cubicBezTo>
                    <a:pt x="265" y="419"/>
                    <a:pt x="276" y="429"/>
                    <a:pt x="285" y="429"/>
                  </a:cubicBezTo>
                  <a:lnTo>
                    <a:pt x="296" y="429"/>
                  </a:lnTo>
                  <a:cubicBezTo>
                    <a:pt x="306" y="429"/>
                    <a:pt x="316" y="419"/>
                    <a:pt x="316" y="398"/>
                  </a:cubicBezTo>
                  <a:cubicBezTo>
                    <a:pt x="306" y="388"/>
                    <a:pt x="296" y="378"/>
                    <a:pt x="285" y="378"/>
                  </a:cubicBezTo>
                  <a:close/>
                  <a:moveTo>
                    <a:pt x="285" y="500"/>
                  </a:moveTo>
                  <a:cubicBezTo>
                    <a:pt x="276" y="500"/>
                    <a:pt x="265" y="500"/>
                    <a:pt x="265" y="521"/>
                  </a:cubicBezTo>
                  <a:cubicBezTo>
                    <a:pt x="265" y="530"/>
                    <a:pt x="276" y="541"/>
                    <a:pt x="285" y="541"/>
                  </a:cubicBezTo>
                  <a:cubicBezTo>
                    <a:pt x="306" y="541"/>
                    <a:pt x="306" y="530"/>
                    <a:pt x="316" y="521"/>
                  </a:cubicBezTo>
                  <a:cubicBezTo>
                    <a:pt x="316" y="510"/>
                    <a:pt x="306" y="500"/>
                    <a:pt x="296" y="500"/>
                  </a:cubicBezTo>
                  <a:close/>
                  <a:moveTo>
                    <a:pt x="255" y="612"/>
                  </a:moveTo>
                  <a:cubicBezTo>
                    <a:pt x="245" y="612"/>
                    <a:pt x="235" y="612"/>
                    <a:pt x="235" y="623"/>
                  </a:cubicBezTo>
                  <a:lnTo>
                    <a:pt x="235" y="632"/>
                  </a:lnTo>
                  <a:cubicBezTo>
                    <a:pt x="235" y="643"/>
                    <a:pt x="235" y="653"/>
                    <a:pt x="245" y="653"/>
                  </a:cubicBezTo>
                  <a:lnTo>
                    <a:pt x="255" y="653"/>
                  </a:lnTo>
                  <a:cubicBezTo>
                    <a:pt x="265" y="653"/>
                    <a:pt x="276" y="653"/>
                    <a:pt x="276" y="643"/>
                  </a:cubicBezTo>
                  <a:lnTo>
                    <a:pt x="276" y="632"/>
                  </a:lnTo>
                  <a:cubicBezTo>
                    <a:pt x="276" y="623"/>
                    <a:pt x="276" y="612"/>
                    <a:pt x="265" y="612"/>
                  </a:cubicBezTo>
                  <a:close/>
                  <a:moveTo>
                    <a:pt x="194" y="704"/>
                  </a:moveTo>
                  <a:cubicBezTo>
                    <a:pt x="184" y="704"/>
                    <a:pt x="174" y="704"/>
                    <a:pt x="174" y="714"/>
                  </a:cubicBezTo>
                  <a:cubicBezTo>
                    <a:pt x="163" y="714"/>
                    <a:pt x="163" y="724"/>
                    <a:pt x="163" y="734"/>
                  </a:cubicBezTo>
                  <a:lnTo>
                    <a:pt x="174" y="745"/>
                  </a:lnTo>
                  <a:cubicBezTo>
                    <a:pt x="174" y="755"/>
                    <a:pt x="184" y="755"/>
                    <a:pt x="194" y="755"/>
                  </a:cubicBezTo>
                  <a:cubicBezTo>
                    <a:pt x="194" y="755"/>
                    <a:pt x="204" y="755"/>
                    <a:pt x="204" y="745"/>
                  </a:cubicBezTo>
                  <a:cubicBezTo>
                    <a:pt x="215" y="745"/>
                    <a:pt x="215" y="734"/>
                    <a:pt x="215" y="734"/>
                  </a:cubicBezTo>
                  <a:cubicBezTo>
                    <a:pt x="215" y="724"/>
                    <a:pt x="215" y="714"/>
                    <a:pt x="204" y="714"/>
                  </a:cubicBezTo>
                  <a:cubicBezTo>
                    <a:pt x="204" y="704"/>
                    <a:pt x="194" y="704"/>
                    <a:pt x="194" y="704"/>
                  </a:cubicBezTo>
                  <a:close/>
                  <a:moveTo>
                    <a:pt x="102" y="786"/>
                  </a:moveTo>
                  <a:lnTo>
                    <a:pt x="92" y="795"/>
                  </a:lnTo>
                  <a:cubicBezTo>
                    <a:pt x="82" y="806"/>
                    <a:pt x="82" y="806"/>
                    <a:pt x="82" y="816"/>
                  </a:cubicBezTo>
                  <a:cubicBezTo>
                    <a:pt x="82" y="816"/>
                    <a:pt x="82" y="826"/>
                    <a:pt x="92" y="826"/>
                  </a:cubicBezTo>
                  <a:cubicBezTo>
                    <a:pt x="92" y="836"/>
                    <a:pt x="102" y="836"/>
                    <a:pt x="113" y="836"/>
                  </a:cubicBezTo>
                  <a:cubicBezTo>
                    <a:pt x="113" y="836"/>
                    <a:pt x="123" y="836"/>
                    <a:pt x="123" y="826"/>
                  </a:cubicBezTo>
                  <a:cubicBezTo>
                    <a:pt x="133" y="826"/>
                    <a:pt x="133" y="806"/>
                    <a:pt x="123" y="795"/>
                  </a:cubicBezTo>
                  <a:cubicBezTo>
                    <a:pt x="123" y="795"/>
                    <a:pt x="113" y="786"/>
                    <a:pt x="102" y="7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39"/>
            <p:cNvSpPr/>
            <p:nvPr/>
          </p:nvSpPr>
          <p:spPr>
            <a:xfrm>
              <a:off x="7815071" y="3233238"/>
              <a:ext cx="9011" cy="9185"/>
            </a:xfrm>
            <a:custGeom>
              <a:avLst/>
              <a:gdLst/>
              <a:ahLst/>
              <a:cxnLst/>
              <a:rect l="l" t="t" r="r" b="b"/>
              <a:pathLst>
                <a:path w="52" h="53" extrusionOk="0">
                  <a:moveTo>
                    <a:pt x="11" y="1"/>
                  </a:moveTo>
                  <a:lnTo>
                    <a:pt x="11" y="11"/>
                  </a:lnTo>
                  <a:lnTo>
                    <a:pt x="0" y="11"/>
                  </a:lnTo>
                  <a:lnTo>
                    <a:pt x="0" y="21"/>
                  </a:lnTo>
                  <a:lnTo>
                    <a:pt x="0" y="32"/>
                  </a:lnTo>
                  <a:cubicBezTo>
                    <a:pt x="0" y="42"/>
                    <a:pt x="0" y="42"/>
                    <a:pt x="11" y="42"/>
                  </a:cubicBezTo>
                  <a:lnTo>
                    <a:pt x="11" y="52"/>
                  </a:lnTo>
                  <a:lnTo>
                    <a:pt x="21" y="52"/>
                  </a:lnTo>
                  <a:cubicBezTo>
                    <a:pt x="31" y="52"/>
                    <a:pt x="41" y="42"/>
                    <a:pt x="41" y="42"/>
                  </a:cubicBezTo>
                  <a:lnTo>
                    <a:pt x="41" y="32"/>
                  </a:lnTo>
                  <a:cubicBezTo>
                    <a:pt x="52" y="32"/>
                    <a:pt x="52" y="32"/>
                    <a:pt x="52" y="21"/>
                  </a:cubicBezTo>
                  <a:lnTo>
                    <a:pt x="41" y="11"/>
                  </a:lnTo>
                  <a:cubicBezTo>
                    <a:pt x="31" y="1"/>
                    <a:pt x="31"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39"/>
            <p:cNvSpPr/>
            <p:nvPr/>
          </p:nvSpPr>
          <p:spPr>
            <a:xfrm>
              <a:off x="7769148" y="3247449"/>
              <a:ext cx="54934" cy="144873"/>
            </a:xfrm>
            <a:custGeom>
              <a:avLst/>
              <a:gdLst/>
              <a:ahLst/>
              <a:cxnLst/>
              <a:rect l="l" t="t" r="r" b="b"/>
              <a:pathLst>
                <a:path w="317" h="836" extrusionOk="0">
                  <a:moveTo>
                    <a:pt x="204" y="0"/>
                  </a:moveTo>
                  <a:cubicBezTo>
                    <a:pt x="204" y="0"/>
                    <a:pt x="194" y="0"/>
                    <a:pt x="184" y="11"/>
                  </a:cubicBezTo>
                  <a:lnTo>
                    <a:pt x="184" y="31"/>
                  </a:lnTo>
                  <a:lnTo>
                    <a:pt x="184" y="41"/>
                  </a:lnTo>
                  <a:cubicBezTo>
                    <a:pt x="194" y="52"/>
                    <a:pt x="204" y="52"/>
                    <a:pt x="204" y="52"/>
                  </a:cubicBezTo>
                  <a:cubicBezTo>
                    <a:pt x="215" y="52"/>
                    <a:pt x="215" y="52"/>
                    <a:pt x="225" y="41"/>
                  </a:cubicBezTo>
                  <a:cubicBezTo>
                    <a:pt x="235" y="31"/>
                    <a:pt x="235" y="21"/>
                    <a:pt x="225" y="11"/>
                  </a:cubicBezTo>
                  <a:cubicBezTo>
                    <a:pt x="215" y="0"/>
                    <a:pt x="215" y="0"/>
                    <a:pt x="204" y="0"/>
                  </a:cubicBezTo>
                  <a:close/>
                  <a:moveTo>
                    <a:pt x="123" y="82"/>
                  </a:moveTo>
                  <a:cubicBezTo>
                    <a:pt x="113" y="82"/>
                    <a:pt x="113" y="92"/>
                    <a:pt x="102" y="92"/>
                  </a:cubicBezTo>
                  <a:lnTo>
                    <a:pt x="102" y="113"/>
                  </a:lnTo>
                  <a:lnTo>
                    <a:pt x="102" y="133"/>
                  </a:lnTo>
                  <a:lnTo>
                    <a:pt x="123" y="133"/>
                  </a:lnTo>
                  <a:cubicBezTo>
                    <a:pt x="133" y="133"/>
                    <a:pt x="133" y="133"/>
                    <a:pt x="143" y="123"/>
                  </a:cubicBezTo>
                  <a:lnTo>
                    <a:pt x="143" y="113"/>
                  </a:lnTo>
                  <a:lnTo>
                    <a:pt x="143" y="92"/>
                  </a:lnTo>
                  <a:cubicBezTo>
                    <a:pt x="133" y="92"/>
                    <a:pt x="133" y="82"/>
                    <a:pt x="123" y="82"/>
                  </a:cubicBezTo>
                  <a:close/>
                  <a:moveTo>
                    <a:pt x="62" y="184"/>
                  </a:moveTo>
                  <a:cubicBezTo>
                    <a:pt x="52" y="184"/>
                    <a:pt x="41" y="194"/>
                    <a:pt x="31" y="194"/>
                  </a:cubicBezTo>
                  <a:lnTo>
                    <a:pt x="31" y="204"/>
                  </a:lnTo>
                  <a:cubicBezTo>
                    <a:pt x="31" y="215"/>
                    <a:pt x="41" y="224"/>
                    <a:pt x="52" y="224"/>
                  </a:cubicBezTo>
                  <a:cubicBezTo>
                    <a:pt x="52" y="235"/>
                    <a:pt x="52" y="235"/>
                    <a:pt x="62" y="235"/>
                  </a:cubicBezTo>
                  <a:lnTo>
                    <a:pt x="82" y="215"/>
                  </a:lnTo>
                  <a:lnTo>
                    <a:pt x="82" y="204"/>
                  </a:lnTo>
                  <a:cubicBezTo>
                    <a:pt x="82" y="194"/>
                    <a:pt x="72" y="194"/>
                    <a:pt x="72" y="184"/>
                  </a:cubicBezTo>
                  <a:close/>
                  <a:moveTo>
                    <a:pt x="21" y="296"/>
                  </a:moveTo>
                  <a:cubicBezTo>
                    <a:pt x="11" y="296"/>
                    <a:pt x="1" y="306"/>
                    <a:pt x="1" y="316"/>
                  </a:cubicBezTo>
                  <a:cubicBezTo>
                    <a:pt x="1" y="337"/>
                    <a:pt x="11" y="347"/>
                    <a:pt x="21" y="347"/>
                  </a:cubicBezTo>
                  <a:cubicBezTo>
                    <a:pt x="31" y="347"/>
                    <a:pt x="41" y="337"/>
                    <a:pt x="52" y="326"/>
                  </a:cubicBezTo>
                  <a:lnTo>
                    <a:pt x="52" y="316"/>
                  </a:lnTo>
                  <a:cubicBezTo>
                    <a:pt x="52" y="306"/>
                    <a:pt x="41" y="296"/>
                    <a:pt x="31" y="296"/>
                  </a:cubicBezTo>
                  <a:close/>
                  <a:moveTo>
                    <a:pt x="21" y="418"/>
                  </a:moveTo>
                  <a:cubicBezTo>
                    <a:pt x="11" y="418"/>
                    <a:pt x="1" y="428"/>
                    <a:pt x="1" y="439"/>
                  </a:cubicBezTo>
                  <a:cubicBezTo>
                    <a:pt x="1" y="448"/>
                    <a:pt x="11" y="459"/>
                    <a:pt x="21" y="459"/>
                  </a:cubicBezTo>
                  <a:lnTo>
                    <a:pt x="31" y="459"/>
                  </a:lnTo>
                  <a:cubicBezTo>
                    <a:pt x="41" y="459"/>
                    <a:pt x="52" y="448"/>
                    <a:pt x="52" y="439"/>
                  </a:cubicBezTo>
                  <a:cubicBezTo>
                    <a:pt x="41" y="418"/>
                    <a:pt x="31" y="418"/>
                    <a:pt x="21" y="418"/>
                  </a:cubicBezTo>
                  <a:close/>
                  <a:moveTo>
                    <a:pt x="52" y="530"/>
                  </a:moveTo>
                  <a:cubicBezTo>
                    <a:pt x="41" y="530"/>
                    <a:pt x="31" y="541"/>
                    <a:pt x="31" y="550"/>
                  </a:cubicBezTo>
                  <a:lnTo>
                    <a:pt x="31" y="561"/>
                  </a:lnTo>
                  <a:cubicBezTo>
                    <a:pt x="41" y="571"/>
                    <a:pt x="52" y="571"/>
                    <a:pt x="62" y="571"/>
                  </a:cubicBezTo>
                  <a:lnTo>
                    <a:pt x="72" y="571"/>
                  </a:lnTo>
                  <a:cubicBezTo>
                    <a:pt x="72" y="571"/>
                    <a:pt x="82" y="561"/>
                    <a:pt x="82" y="550"/>
                  </a:cubicBezTo>
                  <a:lnTo>
                    <a:pt x="82" y="541"/>
                  </a:lnTo>
                  <a:cubicBezTo>
                    <a:pt x="72" y="530"/>
                    <a:pt x="62" y="530"/>
                    <a:pt x="62" y="530"/>
                  </a:cubicBezTo>
                  <a:close/>
                  <a:moveTo>
                    <a:pt x="123" y="622"/>
                  </a:moveTo>
                  <a:cubicBezTo>
                    <a:pt x="113" y="622"/>
                    <a:pt x="113" y="622"/>
                    <a:pt x="102" y="632"/>
                  </a:cubicBezTo>
                  <a:lnTo>
                    <a:pt x="102" y="652"/>
                  </a:lnTo>
                  <a:lnTo>
                    <a:pt x="102" y="663"/>
                  </a:lnTo>
                  <a:cubicBezTo>
                    <a:pt x="113" y="673"/>
                    <a:pt x="113" y="673"/>
                    <a:pt x="123" y="673"/>
                  </a:cubicBezTo>
                  <a:cubicBezTo>
                    <a:pt x="133" y="673"/>
                    <a:pt x="133" y="673"/>
                    <a:pt x="143" y="663"/>
                  </a:cubicBezTo>
                  <a:lnTo>
                    <a:pt x="143" y="652"/>
                  </a:lnTo>
                  <a:lnTo>
                    <a:pt x="143" y="632"/>
                  </a:lnTo>
                  <a:cubicBezTo>
                    <a:pt x="133" y="622"/>
                    <a:pt x="133" y="622"/>
                    <a:pt x="123" y="622"/>
                  </a:cubicBezTo>
                  <a:close/>
                  <a:moveTo>
                    <a:pt x="204" y="704"/>
                  </a:moveTo>
                  <a:cubicBezTo>
                    <a:pt x="194" y="704"/>
                    <a:pt x="194" y="713"/>
                    <a:pt x="184" y="713"/>
                  </a:cubicBezTo>
                  <a:lnTo>
                    <a:pt x="184" y="734"/>
                  </a:lnTo>
                  <a:lnTo>
                    <a:pt x="184" y="744"/>
                  </a:lnTo>
                  <a:cubicBezTo>
                    <a:pt x="194" y="754"/>
                    <a:pt x="204" y="754"/>
                    <a:pt x="204" y="754"/>
                  </a:cubicBezTo>
                  <a:cubicBezTo>
                    <a:pt x="215" y="754"/>
                    <a:pt x="215" y="754"/>
                    <a:pt x="225" y="744"/>
                  </a:cubicBezTo>
                  <a:lnTo>
                    <a:pt x="225" y="734"/>
                  </a:lnTo>
                  <a:lnTo>
                    <a:pt x="225" y="713"/>
                  </a:lnTo>
                  <a:cubicBezTo>
                    <a:pt x="215" y="713"/>
                    <a:pt x="215" y="704"/>
                    <a:pt x="204" y="704"/>
                  </a:cubicBezTo>
                  <a:close/>
                  <a:moveTo>
                    <a:pt x="276" y="795"/>
                  </a:moveTo>
                  <a:cubicBezTo>
                    <a:pt x="265" y="805"/>
                    <a:pt x="265" y="805"/>
                    <a:pt x="265" y="815"/>
                  </a:cubicBezTo>
                  <a:cubicBezTo>
                    <a:pt x="265" y="826"/>
                    <a:pt x="265" y="826"/>
                    <a:pt x="276" y="835"/>
                  </a:cubicBezTo>
                  <a:lnTo>
                    <a:pt x="306" y="835"/>
                  </a:lnTo>
                  <a:cubicBezTo>
                    <a:pt x="306" y="826"/>
                    <a:pt x="317" y="826"/>
                    <a:pt x="317" y="815"/>
                  </a:cubicBezTo>
                  <a:cubicBezTo>
                    <a:pt x="317" y="805"/>
                    <a:pt x="306" y="805"/>
                    <a:pt x="306" y="7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39"/>
            <p:cNvSpPr/>
            <p:nvPr/>
          </p:nvSpPr>
          <p:spPr>
            <a:xfrm>
              <a:off x="8116950" y="3323178"/>
              <a:ext cx="63598" cy="39337"/>
            </a:xfrm>
            <a:custGeom>
              <a:avLst/>
              <a:gdLst/>
              <a:ahLst/>
              <a:cxnLst/>
              <a:rect l="l" t="t" r="r" b="b"/>
              <a:pathLst>
                <a:path w="367" h="227" extrusionOk="0">
                  <a:moveTo>
                    <a:pt x="123" y="0"/>
                  </a:moveTo>
                  <a:cubicBezTo>
                    <a:pt x="69" y="0"/>
                    <a:pt x="20" y="38"/>
                    <a:pt x="10" y="93"/>
                  </a:cubicBezTo>
                  <a:cubicBezTo>
                    <a:pt x="0" y="154"/>
                    <a:pt x="41" y="215"/>
                    <a:pt x="112" y="226"/>
                  </a:cubicBezTo>
                  <a:cubicBezTo>
                    <a:pt x="115" y="226"/>
                    <a:pt x="119" y="227"/>
                    <a:pt x="123" y="227"/>
                  </a:cubicBezTo>
                  <a:cubicBezTo>
                    <a:pt x="194" y="227"/>
                    <a:pt x="367" y="154"/>
                    <a:pt x="367" y="154"/>
                  </a:cubicBezTo>
                  <a:cubicBezTo>
                    <a:pt x="367" y="154"/>
                    <a:pt x="204" y="11"/>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39"/>
            <p:cNvSpPr/>
            <p:nvPr/>
          </p:nvSpPr>
          <p:spPr>
            <a:xfrm>
              <a:off x="8302201" y="3192514"/>
              <a:ext cx="44363" cy="60479"/>
            </a:xfrm>
            <a:custGeom>
              <a:avLst/>
              <a:gdLst/>
              <a:ahLst/>
              <a:cxnLst/>
              <a:rect l="l" t="t" r="r" b="b"/>
              <a:pathLst>
                <a:path w="256" h="349" extrusionOk="0">
                  <a:moveTo>
                    <a:pt x="123" y="0"/>
                  </a:moveTo>
                  <a:cubicBezTo>
                    <a:pt x="69" y="0"/>
                    <a:pt x="20" y="39"/>
                    <a:pt x="11" y="93"/>
                  </a:cubicBezTo>
                  <a:cubicBezTo>
                    <a:pt x="0" y="154"/>
                    <a:pt x="92" y="348"/>
                    <a:pt x="92" y="348"/>
                  </a:cubicBezTo>
                  <a:cubicBezTo>
                    <a:pt x="92" y="348"/>
                    <a:pt x="235" y="195"/>
                    <a:pt x="245" y="134"/>
                  </a:cubicBezTo>
                  <a:cubicBezTo>
                    <a:pt x="255" y="63"/>
                    <a:pt x="204" y="12"/>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39"/>
            <p:cNvSpPr/>
            <p:nvPr/>
          </p:nvSpPr>
          <p:spPr>
            <a:xfrm>
              <a:off x="8130986" y="3162708"/>
              <a:ext cx="169653" cy="178491"/>
            </a:xfrm>
            <a:custGeom>
              <a:avLst/>
              <a:gdLst/>
              <a:ahLst/>
              <a:cxnLst/>
              <a:rect l="l" t="t" r="r" b="b"/>
              <a:pathLst>
                <a:path w="979" h="1030" extrusionOk="0">
                  <a:moveTo>
                    <a:pt x="112" y="1"/>
                  </a:moveTo>
                  <a:lnTo>
                    <a:pt x="51" y="337"/>
                  </a:lnTo>
                  <a:cubicBezTo>
                    <a:pt x="1" y="632"/>
                    <a:pt x="164" y="917"/>
                    <a:pt x="428" y="1030"/>
                  </a:cubicBezTo>
                  <a:cubicBezTo>
                    <a:pt x="499" y="989"/>
                    <a:pt x="560" y="948"/>
                    <a:pt x="622" y="907"/>
                  </a:cubicBezTo>
                  <a:cubicBezTo>
                    <a:pt x="632" y="897"/>
                    <a:pt x="653" y="887"/>
                    <a:pt x="662" y="876"/>
                  </a:cubicBezTo>
                  <a:cubicBezTo>
                    <a:pt x="693" y="856"/>
                    <a:pt x="723" y="836"/>
                    <a:pt x="764" y="815"/>
                  </a:cubicBezTo>
                  <a:lnTo>
                    <a:pt x="795" y="785"/>
                  </a:lnTo>
                  <a:cubicBezTo>
                    <a:pt x="856" y="734"/>
                    <a:pt x="917" y="693"/>
                    <a:pt x="978" y="643"/>
                  </a:cubicBezTo>
                  <a:cubicBezTo>
                    <a:pt x="958" y="357"/>
                    <a:pt x="744" y="102"/>
                    <a:pt x="449" y="52"/>
                  </a:cubicBezTo>
                  <a:lnTo>
                    <a:pt x="11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39"/>
            <p:cNvSpPr/>
            <p:nvPr/>
          </p:nvSpPr>
          <p:spPr>
            <a:xfrm>
              <a:off x="8194585" y="3235145"/>
              <a:ext cx="49562" cy="51295"/>
            </a:xfrm>
            <a:custGeom>
              <a:avLst/>
              <a:gdLst/>
              <a:ahLst/>
              <a:cxnLst/>
              <a:rect l="l" t="t" r="r" b="b"/>
              <a:pathLst>
                <a:path w="286" h="296" extrusionOk="0">
                  <a:moveTo>
                    <a:pt x="41" y="0"/>
                  </a:moveTo>
                  <a:lnTo>
                    <a:pt x="0" y="234"/>
                  </a:lnTo>
                  <a:cubicBezTo>
                    <a:pt x="0" y="245"/>
                    <a:pt x="0" y="255"/>
                    <a:pt x="10" y="255"/>
                  </a:cubicBezTo>
                  <a:lnTo>
                    <a:pt x="245" y="295"/>
                  </a:lnTo>
                  <a:lnTo>
                    <a:pt x="286" y="51"/>
                  </a:lnTo>
                  <a:cubicBezTo>
                    <a:pt x="286" y="51"/>
                    <a:pt x="286" y="41"/>
                    <a:pt x="275" y="41"/>
                  </a:cubicBezTo>
                  <a:lnTo>
                    <a:pt x="41"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9"/>
            <p:cNvSpPr/>
            <p:nvPr/>
          </p:nvSpPr>
          <p:spPr>
            <a:xfrm>
              <a:off x="8171537" y="3194421"/>
              <a:ext cx="102589" cy="109694"/>
            </a:xfrm>
            <a:custGeom>
              <a:avLst/>
              <a:gdLst/>
              <a:ahLst/>
              <a:cxnLst/>
              <a:rect l="l" t="t" r="r" b="b"/>
              <a:pathLst>
                <a:path w="592" h="633" extrusionOk="0">
                  <a:moveTo>
                    <a:pt x="11" y="1"/>
                  </a:moveTo>
                  <a:lnTo>
                    <a:pt x="1" y="11"/>
                  </a:lnTo>
                  <a:lnTo>
                    <a:pt x="1" y="21"/>
                  </a:lnTo>
                  <a:lnTo>
                    <a:pt x="1" y="32"/>
                  </a:lnTo>
                  <a:lnTo>
                    <a:pt x="1" y="42"/>
                  </a:lnTo>
                  <a:cubicBezTo>
                    <a:pt x="11" y="42"/>
                    <a:pt x="11" y="52"/>
                    <a:pt x="21" y="52"/>
                  </a:cubicBezTo>
                  <a:lnTo>
                    <a:pt x="32" y="52"/>
                  </a:lnTo>
                  <a:cubicBezTo>
                    <a:pt x="32" y="52"/>
                    <a:pt x="32" y="42"/>
                    <a:pt x="41" y="42"/>
                  </a:cubicBezTo>
                  <a:lnTo>
                    <a:pt x="41" y="32"/>
                  </a:lnTo>
                  <a:cubicBezTo>
                    <a:pt x="52" y="21"/>
                    <a:pt x="41" y="11"/>
                    <a:pt x="41" y="11"/>
                  </a:cubicBezTo>
                  <a:cubicBezTo>
                    <a:pt x="41" y="1"/>
                    <a:pt x="32" y="1"/>
                    <a:pt x="32" y="1"/>
                  </a:cubicBezTo>
                  <a:close/>
                  <a:moveTo>
                    <a:pt x="143" y="21"/>
                  </a:moveTo>
                  <a:cubicBezTo>
                    <a:pt x="123" y="21"/>
                    <a:pt x="113" y="32"/>
                    <a:pt x="113" y="42"/>
                  </a:cubicBezTo>
                  <a:cubicBezTo>
                    <a:pt x="113" y="52"/>
                    <a:pt x="113" y="52"/>
                    <a:pt x="123" y="62"/>
                  </a:cubicBezTo>
                  <a:cubicBezTo>
                    <a:pt x="123" y="62"/>
                    <a:pt x="133" y="62"/>
                    <a:pt x="133" y="73"/>
                  </a:cubicBezTo>
                  <a:lnTo>
                    <a:pt x="143" y="73"/>
                  </a:lnTo>
                  <a:lnTo>
                    <a:pt x="154" y="62"/>
                  </a:lnTo>
                  <a:lnTo>
                    <a:pt x="164" y="52"/>
                  </a:lnTo>
                  <a:cubicBezTo>
                    <a:pt x="164" y="42"/>
                    <a:pt x="164" y="32"/>
                    <a:pt x="154" y="32"/>
                  </a:cubicBezTo>
                  <a:cubicBezTo>
                    <a:pt x="154" y="21"/>
                    <a:pt x="154" y="21"/>
                    <a:pt x="143" y="21"/>
                  </a:cubicBezTo>
                  <a:close/>
                  <a:moveTo>
                    <a:pt x="256" y="42"/>
                  </a:moveTo>
                  <a:cubicBezTo>
                    <a:pt x="245" y="42"/>
                    <a:pt x="235" y="52"/>
                    <a:pt x="235" y="62"/>
                  </a:cubicBezTo>
                  <a:lnTo>
                    <a:pt x="235" y="82"/>
                  </a:lnTo>
                  <a:lnTo>
                    <a:pt x="245" y="82"/>
                  </a:lnTo>
                  <a:cubicBezTo>
                    <a:pt x="256" y="82"/>
                    <a:pt x="256" y="93"/>
                    <a:pt x="256" y="93"/>
                  </a:cubicBezTo>
                  <a:lnTo>
                    <a:pt x="265" y="82"/>
                  </a:lnTo>
                  <a:cubicBezTo>
                    <a:pt x="276" y="82"/>
                    <a:pt x="276" y="73"/>
                    <a:pt x="276" y="73"/>
                  </a:cubicBezTo>
                  <a:lnTo>
                    <a:pt x="276" y="52"/>
                  </a:lnTo>
                  <a:cubicBezTo>
                    <a:pt x="276" y="42"/>
                    <a:pt x="265" y="42"/>
                    <a:pt x="256" y="42"/>
                  </a:cubicBezTo>
                  <a:close/>
                  <a:moveTo>
                    <a:pt x="367" y="82"/>
                  </a:moveTo>
                  <a:cubicBezTo>
                    <a:pt x="357" y="82"/>
                    <a:pt x="347" y="82"/>
                    <a:pt x="347" y="93"/>
                  </a:cubicBezTo>
                  <a:lnTo>
                    <a:pt x="337" y="103"/>
                  </a:lnTo>
                  <a:cubicBezTo>
                    <a:pt x="337" y="113"/>
                    <a:pt x="347" y="113"/>
                    <a:pt x="347" y="123"/>
                  </a:cubicBezTo>
                  <a:lnTo>
                    <a:pt x="357" y="123"/>
                  </a:lnTo>
                  <a:cubicBezTo>
                    <a:pt x="357" y="134"/>
                    <a:pt x="357" y="134"/>
                    <a:pt x="367" y="134"/>
                  </a:cubicBezTo>
                  <a:lnTo>
                    <a:pt x="378" y="123"/>
                  </a:lnTo>
                  <a:cubicBezTo>
                    <a:pt x="378" y="123"/>
                    <a:pt x="388" y="123"/>
                    <a:pt x="388" y="113"/>
                  </a:cubicBezTo>
                  <a:lnTo>
                    <a:pt x="388" y="93"/>
                  </a:lnTo>
                  <a:cubicBezTo>
                    <a:pt x="378" y="93"/>
                    <a:pt x="378" y="82"/>
                    <a:pt x="378" y="82"/>
                  </a:cubicBezTo>
                  <a:close/>
                  <a:moveTo>
                    <a:pt x="459" y="154"/>
                  </a:moveTo>
                  <a:cubicBezTo>
                    <a:pt x="449" y="154"/>
                    <a:pt x="449" y="154"/>
                    <a:pt x="439" y="164"/>
                  </a:cubicBezTo>
                  <a:lnTo>
                    <a:pt x="439" y="174"/>
                  </a:lnTo>
                  <a:lnTo>
                    <a:pt x="439" y="195"/>
                  </a:lnTo>
                  <a:cubicBezTo>
                    <a:pt x="449" y="195"/>
                    <a:pt x="449" y="205"/>
                    <a:pt x="459" y="205"/>
                  </a:cubicBezTo>
                  <a:cubicBezTo>
                    <a:pt x="459" y="205"/>
                    <a:pt x="469" y="205"/>
                    <a:pt x="469" y="195"/>
                  </a:cubicBezTo>
                  <a:lnTo>
                    <a:pt x="480" y="195"/>
                  </a:lnTo>
                  <a:lnTo>
                    <a:pt x="480" y="164"/>
                  </a:lnTo>
                  <a:cubicBezTo>
                    <a:pt x="469" y="154"/>
                    <a:pt x="459" y="154"/>
                    <a:pt x="459" y="154"/>
                  </a:cubicBezTo>
                  <a:close/>
                  <a:moveTo>
                    <a:pt x="530" y="245"/>
                  </a:moveTo>
                  <a:cubicBezTo>
                    <a:pt x="520" y="245"/>
                    <a:pt x="520" y="245"/>
                    <a:pt x="510" y="256"/>
                  </a:cubicBezTo>
                  <a:cubicBezTo>
                    <a:pt x="510" y="256"/>
                    <a:pt x="500" y="266"/>
                    <a:pt x="500" y="276"/>
                  </a:cubicBezTo>
                  <a:lnTo>
                    <a:pt x="500" y="286"/>
                  </a:lnTo>
                  <a:lnTo>
                    <a:pt x="510" y="286"/>
                  </a:lnTo>
                  <a:cubicBezTo>
                    <a:pt x="510" y="297"/>
                    <a:pt x="520" y="297"/>
                    <a:pt x="530" y="297"/>
                  </a:cubicBezTo>
                  <a:lnTo>
                    <a:pt x="541" y="297"/>
                  </a:lnTo>
                  <a:cubicBezTo>
                    <a:pt x="551" y="286"/>
                    <a:pt x="551" y="276"/>
                    <a:pt x="551" y="276"/>
                  </a:cubicBezTo>
                  <a:lnTo>
                    <a:pt x="551" y="266"/>
                  </a:lnTo>
                  <a:lnTo>
                    <a:pt x="541" y="256"/>
                  </a:lnTo>
                  <a:lnTo>
                    <a:pt x="530" y="245"/>
                  </a:lnTo>
                  <a:close/>
                  <a:moveTo>
                    <a:pt x="561" y="358"/>
                  </a:moveTo>
                  <a:cubicBezTo>
                    <a:pt x="551" y="367"/>
                    <a:pt x="541" y="378"/>
                    <a:pt x="541" y="388"/>
                  </a:cubicBezTo>
                  <a:lnTo>
                    <a:pt x="541" y="398"/>
                  </a:lnTo>
                  <a:cubicBezTo>
                    <a:pt x="551" y="408"/>
                    <a:pt x="551" y="408"/>
                    <a:pt x="561" y="408"/>
                  </a:cubicBezTo>
                  <a:lnTo>
                    <a:pt x="581" y="408"/>
                  </a:lnTo>
                  <a:cubicBezTo>
                    <a:pt x="581" y="398"/>
                    <a:pt x="591" y="388"/>
                    <a:pt x="591" y="388"/>
                  </a:cubicBezTo>
                  <a:lnTo>
                    <a:pt x="591" y="378"/>
                  </a:lnTo>
                  <a:cubicBezTo>
                    <a:pt x="591" y="378"/>
                    <a:pt x="581" y="378"/>
                    <a:pt x="581" y="367"/>
                  </a:cubicBezTo>
                  <a:cubicBezTo>
                    <a:pt x="581" y="367"/>
                    <a:pt x="571" y="358"/>
                    <a:pt x="561" y="358"/>
                  </a:cubicBezTo>
                  <a:close/>
                  <a:moveTo>
                    <a:pt x="571" y="480"/>
                  </a:moveTo>
                  <a:cubicBezTo>
                    <a:pt x="551" y="480"/>
                    <a:pt x="541" y="490"/>
                    <a:pt x="541" y="500"/>
                  </a:cubicBezTo>
                  <a:cubicBezTo>
                    <a:pt x="541" y="510"/>
                    <a:pt x="541" y="510"/>
                    <a:pt x="551" y="521"/>
                  </a:cubicBezTo>
                  <a:lnTo>
                    <a:pt x="561" y="521"/>
                  </a:lnTo>
                  <a:lnTo>
                    <a:pt x="571" y="530"/>
                  </a:lnTo>
                  <a:lnTo>
                    <a:pt x="581" y="521"/>
                  </a:lnTo>
                  <a:cubicBezTo>
                    <a:pt x="591" y="521"/>
                    <a:pt x="591" y="510"/>
                    <a:pt x="591" y="500"/>
                  </a:cubicBezTo>
                  <a:lnTo>
                    <a:pt x="591" y="490"/>
                  </a:lnTo>
                  <a:cubicBezTo>
                    <a:pt x="581" y="480"/>
                    <a:pt x="581" y="480"/>
                    <a:pt x="571" y="480"/>
                  </a:cubicBezTo>
                  <a:close/>
                  <a:moveTo>
                    <a:pt x="551" y="592"/>
                  </a:moveTo>
                  <a:cubicBezTo>
                    <a:pt x="541" y="592"/>
                    <a:pt x="530" y="602"/>
                    <a:pt x="520" y="612"/>
                  </a:cubicBezTo>
                  <a:lnTo>
                    <a:pt x="520" y="622"/>
                  </a:lnTo>
                  <a:lnTo>
                    <a:pt x="530" y="632"/>
                  </a:lnTo>
                  <a:lnTo>
                    <a:pt x="561" y="602"/>
                  </a:lnTo>
                  <a:cubicBezTo>
                    <a:pt x="561" y="602"/>
                    <a:pt x="561" y="592"/>
                    <a:pt x="551" y="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9"/>
            <p:cNvSpPr/>
            <p:nvPr/>
          </p:nvSpPr>
          <p:spPr>
            <a:xfrm>
              <a:off x="8171537" y="3194421"/>
              <a:ext cx="9011" cy="9185"/>
            </a:xfrm>
            <a:custGeom>
              <a:avLst/>
              <a:gdLst/>
              <a:ahLst/>
              <a:cxnLst/>
              <a:rect l="l" t="t" r="r" b="b"/>
              <a:pathLst>
                <a:path w="52" h="53" extrusionOk="0">
                  <a:moveTo>
                    <a:pt x="32" y="1"/>
                  </a:moveTo>
                  <a:cubicBezTo>
                    <a:pt x="21" y="1"/>
                    <a:pt x="11" y="1"/>
                    <a:pt x="1" y="11"/>
                  </a:cubicBezTo>
                  <a:lnTo>
                    <a:pt x="1" y="21"/>
                  </a:lnTo>
                  <a:lnTo>
                    <a:pt x="1" y="32"/>
                  </a:lnTo>
                  <a:lnTo>
                    <a:pt x="1" y="42"/>
                  </a:lnTo>
                  <a:lnTo>
                    <a:pt x="11" y="42"/>
                  </a:lnTo>
                  <a:cubicBezTo>
                    <a:pt x="11" y="42"/>
                    <a:pt x="11" y="52"/>
                    <a:pt x="21" y="52"/>
                  </a:cubicBezTo>
                  <a:lnTo>
                    <a:pt x="32" y="52"/>
                  </a:lnTo>
                  <a:cubicBezTo>
                    <a:pt x="32" y="52"/>
                    <a:pt x="32" y="42"/>
                    <a:pt x="41" y="42"/>
                  </a:cubicBezTo>
                  <a:lnTo>
                    <a:pt x="41" y="32"/>
                  </a:lnTo>
                  <a:cubicBezTo>
                    <a:pt x="52" y="21"/>
                    <a:pt x="52" y="21"/>
                    <a:pt x="41" y="21"/>
                  </a:cubicBezTo>
                  <a:lnTo>
                    <a:pt x="41" y="11"/>
                  </a:lnTo>
                  <a:cubicBezTo>
                    <a:pt x="41" y="1"/>
                    <a:pt x="32"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39"/>
            <p:cNvSpPr/>
            <p:nvPr/>
          </p:nvSpPr>
          <p:spPr>
            <a:xfrm>
              <a:off x="8164432" y="3214003"/>
              <a:ext cx="81447" cy="106055"/>
            </a:xfrm>
            <a:custGeom>
              <a:avLst/>
              <a:gdLst/>
              <a:ahLst/>
              <a:cxnLst/>
              <a:rect l="l" t="t" r="r" b="b"/>
              <a:pathLst>
                <a:path w="470" h="612" extrusionOk="0">
                  <a:moveTo>
                    <a:pt x="42" y="0"/>
                  </a:moveTo>
                  <a:cubicBezTo>
                    <a:pt x="32" y="0"/>
                    <a:pt x="21" y="10"/>
                    <a:pt x="21" y="21"/>
                  </a:cubicBezTo>
                  <a:lnTo>
                    <a:pt x="21" y="30"/>
                  </a:lnTo>
                  <a:cubicBezTo>
                    <a:pt x="21" y="41"/>
                    <a:pt x="32" y="51"/>
                    <a:pt x="42" y="51"/>
                  </a:cubicBezTo>
                  <a:lnTo>
                    <a:pt x="62" y="51"/>
                  </a:lnTo>
                  <a:cubicBezTo>
                    <a:pt x="62" y="41"/>
                    <a:pt x="62" y="41"/>
                    <a:pt x="73" y="30"/>
                  </a:cubicBezTo>
                  <a:cubicBezTo>
                    <a:pt x="73" y="21"/>
                    <a:pt x="62" y="10"/>
                    <a:pt x="52" y="0"/>
                  </a:cubicBezTo>
                  <a:close/>
                  <a:moveTo>
                    <a:pt x="21" y="122"/>
                  </a:moveTo>
                  <a:cubicBezTo>
                    <a:pt x="11" y="122"/>
                    <a:pt x="1" y="132"/>
                    <a:pt x="1" y="143"/>
                  </a:cubicBezTo>
                  <a:lnTo>
                    <a:pt x="1" y="163"/>
                  </a:lnTo>
                  <a:lnTo>
                    <a:pt x="42" y="163"/>
                  </a:lnTo>
                  <a:cubicBezTo>
                    <a:pt x="42" y="163"/>
                    <a:pt x="52" y="153"/>
                    <a:pt x="52" y="143"/>
                  </a:cubicBezTo>
                  <a:cubicBezTo>
                    <a:pt x="52" y="143"/>
                    <a:pt x="52" y="132"/>
                    <a:pt x="42" y="132"/>
                  </a:cubicBezTo>
                  <a:cubicBezTo>
                    <a:pt x="42" y="122"/>
                    <a:pt x="32" y="122"/>
                    <a:pt x="32" y="122"/>
                  </a:cubicBezTo>
                  <a:close/>
                  <a:moveTo>
                    <a:pt x="21" y="234"/>
                  </a:moveTo>
                  <a:cubicBezTo>
                    <a:pt x="11" y="245"/>
                    <a:pt x="1" y="254"/>
                    <a:pt x="1" y="265"/>
                  </a:cubicBezTo>
                  <a:cubicBezTo>
                    <a:pt x="11" y="265"/>
                    <a:pt x="11" y="275"/>
                    <a:pt x="11" y="275"/>
                  </a:cubicBezTo>
                  <a:cubicBezTo>
                    <a:pt x="11" y="285"/>
                    <a:pt x="21" y="285"/>
                    <a:pt x="32" y="285"/>
                  </a:cubicBezTo>
                  <a:lnTo>
                    <a:pt x="42" y="285"/>
                  </a:lnTo>
                  <a:cubicBezTo>
                    <a:pt x="52" y="275"/>
                    <a:pt x="52" y="265"/>
                    <a:pt x="52" y="265"/>
                  </a:cubicBezTo>
                  <a:lnTo>
                    <a:pt x="52" y="254"/>
                  </a:lnTo>
                  <a:lnTo>
                    <a:pt x="52" y="245"/>
                  </a:lnTo>
                  <a:cubicBezTo>
                    <a:pt x="42" y="245"/>
                    <a:pt x="42" y="234"/>
                    <a:pt x="32" y="234"/>
                  </a:cubicBezTo>
                  <a:close/>
                  <a:moveTo>
                    <a:pt x="52" y="347"/>
                  </a:moveTo>
                  <a:cubicBezTo>
                    <a:pt x="52" y="356"/>
                    <a:pt x="42" y="367"/>
                    <a:pt x="42" y="367"/>
                  </a:cubicBezTo>
                  <a:lnTo>
                    <a:pt x="42" y="387"/>
                  </a:lnTo>
                  <a:lnTo>
                    <a:pt x="52" y="387"/>
                  </a:lnTo>
                  <a:cubicBezTo>
                    <a:pt x="52" y="397"/>
                    <a:pt x="62" y="397"/>
                    <a:pt x="62" y="397"/>
                  </a:cubicBezTo>
                  <a:lnTo>
                    <a:pt x="82" y="397"/>
                  </a:lnTo>
                  <a:lnTo>
                    <a:pt x="82" y="387"/>
                  </a:lnTo>
                  <a:lnTo>
                    <a:pt x="93" y="377"/>
                  </a:lnTo>
                  <a:lnTo>
                    <a:pt x="93" y="356"/>
                  </a:lnTo>
                  <a:lnTo>
                    <a:pt x="82" y="356"/>
                  </a:lnTo>
                  <a:cubicBezTo>
                    <a:pt x="82" y="356"/>
                    <a:pt x="73" y="347"/>
                    <a:pt x="62" y="347"/>
                  </a:cubicBezTo>
                  <a:close/>
                  <a:moveTo>
                    <a:pt x="123" y="448"/>
                  </a:moveTo>
                  <a:cubicBezTo>
                    <a:pt x="113" y="458"/>
                    <a:pt x="113" y="458"/>
                    <a:pt x="113" y="469"/>
                  </a:cubicBezTo>
                  <a:lnTo>
                    <a:pt x="113" y="479"/>
                  </a:lnTo>
                  <a:lnTo>
                    <a:pt x="113" y="489"/>
                  </a:lnTo>
                  <a:lnTo>
                    <a:pt x="154" y="489"/>
                  </a:lnTo>
                  <a:cubicBezTo>
                    <a:pt x="164" y="479"/>
                    <a:pt x="164" y="458"/>
                    <a:pt x="154" y="458"/>
                  </a:cubicBezTo>
                  <a:lnTo>
                    <a:pt x="154" y="448"/>
                  </a:lnTo>
                  <a:close/>
                  <a:moveTo>
                    <a:pt x="225" y="519"/>
                  </a:moveTo>
                  <a:cubicBezTo>
                    <a:pt x="215" y="519"/>
                    <a:pt x="215" y="519"/>
                    <a:pt x="205" y="530"/>
                  </a:cubicBezTo>
                  <a:lnTo>
                    <a:pt x="205" y="540"/>
                  </a:lnTo>
                  <a:lnTo>
                    <a:pt x="205" y="550"/>
                  </a:lnTo>
                  <a:lnTo>
                    <a:pt x="215" y="560"/>
                  </a:lnTo>
                  <a:lnTo>
                    <a:pt x="245" y="560"/>
                  </a:lnTo>
                  <a:lnTo>
                    <a:pt x="245" y="550"/>
                  </a:lnTo>
                  <a:cubicBezTo>
                    <a:pt x="256" y="540"/>
                    <a:pt x="256" y="530"/>
                    <a:pt x="245" y="530"/>
                  </a:cubicBezTo>
                  <a:cubicBezTo>
                    <a:pt x="245" y="519"/>
                    <a:pt x="245" y="519"/>
                    <a:pt x="235" y="519"/>
                  </a:cubicBezTo>
                  <a:close/>
                  <a:moveTo>
                    <a:pt x="337" y="560"/>
                  </a:moveTo>
                  <a:cubicBezTo>
                    <a:pt x="327" y="560"/>
                    <a:pt x="317" y="571"/>
                    <a:pt x="317" y="580"/>
                  </a:cubicBezTo>
                  <a:lnTo>
                    <a:pt x="317" y="591"/>
                  </a:lnTo>
                  <a:cubicBezTo>
                    <a:pt x="317" y="601"/>
                    <a:pt x="327" y="601"/>
                    <a:pt x="327" y="601"/>
                  </a:cubicBezTo>
                  <a:lnTo>
                    <a:pt x="347" y="601"/>
                  </a:lnTo>
                  <a:cubicBezTo>
                    <a:pt x="358" y="601"/>
                    <a:pt x="358" y="591"/>
                    <a:pt x="358" y="591"/>
                  </a:cubicBezTo>
                  <a:lnTo>
                    <a:pt x="358" y="571"/>
                  </a:lnTo>
                  <a:cubicBezTo>
                    <a:pt x="358" y="560"/>
                    <a:pt x="347" y="560"/>
                    <a:pt x="347" y="560"/>
                  </a:cubicBezTo>
                  <a:close/>
                  <a:moveTo>
                    <a:pt x="449" y="580"/>
                  </a:moveTo>
                  <a:cubicBezTo>
                    <a:pt x="439" y="580"/>
                    <a:pt x="429" y="591"/>
                    <a:pt x="429" y="601"/>
                  </a:cubicBezTo>
                  <a:lnTo>
                    <a:pt x="429" y="611"/>
                  </a:lnTo>
                  <a:cubicBezTo>
                    <a:pt x="439" y="601"/>
                    <a:pt x="460" y="591"/>
                    <a:pt x="469" y="5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9"/>
            <p:cNvSpPr/>
            <p:nvPr/>
          </p:nvSpPr>
          <p:spPr>
            <a:xfrm>
              <a:off x="7485118" y="3328377"/>
              <a:ext cx="63598" cy="39337"/>
            </a:xfrm>
            <a:custGeom>
              <a:avLst/>
              <a:gdLst/>
              <a:ahLst/>
              <a:cxnLst/>
              <a:rect l="l" t="t" r="r" b="b"/>
              <a:pathLst>
                <a:path w="367" h="227" extrusionOk="0">
                  <a:moveTo>
                    <a:pt x="245" y="0"/>
                  </a:moveTo>
                  <a:cubicBezTo>
                    <a:pt x="238" y="0"/>
                    <a:pt x="231" y="1"/>
                    <a:pt x="224" y="2"/>
                  </a:cubicBezTo>
                  <a:cubicBezTo>
                    <a:pt x="163" y="12"/>
                    <a:pt x="0" y="144"/>
                    <a:pt x="0" y="144"/>
                  </a:cubicBezTo>
                  <a:cubicBezTo>
                    <a:pt x="0" y="144"/>
                    <a:pt x="173" y="227"/>
                    <a:pt x="243" y="227"/>
                  </a:cubicBezTo>
                  <a:cubicBezTo>
                    <a:pt x="247" y="227"/>
                    <a:pt x="251" y="226"/>
                    <a:pt x="254" y="226"/>
                  </a:cubicBezTo>
                  <a:cubicBezTo>
                    <a:pt x="326" y="216"/>
                    <a:pt x="367" y="165"/>
                    <a:pt x="356" y="94"/>
                  </a:cubicBezTo>
                  <a:cubicBezTo>
                    <a:pt x="348" y="39"/>
                    <a:pt x="305" y="0"/>
                    <a:pt x="24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39"/>
            <p:cNvSpPr/>
            <p:nvPr/>
          </p:nvSpPr>
          <p:spPr>
            <a:xfrm>
              <a:off x="7324474" y="3190781"/>
              <a:ext cx="42457" cy="62212"/>
            </a:xfrm>
            <a:custGeom>
              <a:avLst/>
              <a:gdLst/>
              <a:ahLst/>
              <a:cxnLst/>
              <a:rect l="l" t="t" r="r" b="b"/>
              <a:pathLst>
                <a:path w="245" h="359" extrusionOk="0">
                  <a:moveTo>
                    <a:pt x="128" y="0"/>
                  </a:moveTo>
                  <a:cubicBezTo>
                    <a:pt x="123" y="0"/>
                    <a:pt x="118" y="1"/>
                    <a:pt x="113" y="1"/>
                  </a:cubicBezTo>
                  <a:cubicBezTo>
                    <a:pt x="51" y="12"/>
                    <a:pt x="0" y="73"/>
                    <a:pt x="11" y="134"/>
                  </a:cubicBezTo>
                  <a:cubicBezTo>
                    <a:pt x="20" y="195"/>
                    <a:pt x="163" y="358"/>
                    <a:pt x="163" y="358"/>
                  </a:cubicBezTo>
                  <a:cubicBezTo>
                    <a:pt x="163" y="358"/>
                    <a:pt x="245" y="164"/>
                    <a:pt x="245" y="103"/>
                  </a:cubicBezTo>
                  <a:cubicBezTo>
                    <a:pt x="236" y="47"/>
                    <a:pt x="184" y="0"/>
                    <a:pt x="128"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9"/>
            <p:cNvSpPr/>
            <p:nvPr/>
          </p:nvSpPr>
          <p:spPr>
            <a:xfrm>
              <a:off x="7368664" y="3168080"/>
              <a:ext cx="169480" cy="176585"/>
            </a:xfrm>
            <a:custGeom>
              <a:avLst/>
              <a:gdLst/>
              <a:ahLst/>
              <a:cxnLst/>
              <a:rect l="l" t="t" r="r" b="b"/>
              <a:pathLst>
                <a:path w="978" h="1019" extrusionOk="0">
                  <a:moveTo>
                    <a:pt x="886" y="0"/>
                  </a:moveTo>
                  <a:lnTo>
                    <a:pt x="550" y="41"/>
                  </a:lnTo>
                  <a:cubicBezTo>
                    <a:pt x="245" y="82"/>
                    <a:pt x="20" y="336"/>
                    <a:pt x="0" y="632"/>
                  </a:cubicBezTo>
                  <a:cubicBezTo>
                    <a:pt x="51" y="682"/>
                    <a:pt x="102" y="734"/>
                    <a:pt x="163" y="774"/>
                  </a:cubicBezTo>
                  <a:cubicBezTo>
                    <a:pt x="173" y="784"/>
                    <a:pt x="183" y="795"/>
                    <a:pt x="193" y="795"/>
                  </a:cubicBezTo>
                  <a:cubicBezTo>
                    <a:pt x="224" y="825"/>
                    <a:pt x="265" y="856"/>
                    <a:pt x="295" y="876"/>
                  </a:cubicBezTo>
                  <a:cubicBezTo>
                    <a:pt x="306" y="886"/>
                    <a:pt x="315" y="897"/>
                    <a:pt x="326" y="897"/>
                  </a:cubicBezTo>
                  <a:cubicBezTo>
                    <a:pt x="377" y="937"/>
                    <a:pt x="438" y="988"/>
                    <a:pt x="499" y="1019"/>
                  </a:cubicBezTo>
                  <a:cubicBezTo>
                    <a:pt x="784" y="927"/>
                    <a:pt x="978" y="642"/>
                    <a:pt x="937" y="336"/>
                  </a:cubicBezTo>
                  <a:lnTo>
                    <a:pt x="886"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9"/>
            <p:cNvSpPr/>
            <p:nvPr/>
          </p:nvSpPr>
          <p:spPr>
            <a:xfrm>
              <a:off x="7424985" y="3238611"/>
              <a:ext cx="49735" cy="49735"/>
            </a:xfrm>
            <a:custGeom>
              <a:avLst/>
              <a:gdLst/>
              <a:ahLst/>
              <a:cxnLst/>
              <a:rect l="l" t="t" r="r" b="b"/>
              <a:pathLst>
                <a:path w="287" h="287" extrusionOk="0">
                  <a:moveTo>
                    <a:pt x="255" y="1"/>
                  </a:moveTo>
                  <a:lnTo>
                    <a:pt x="11" y="31"/>
                  </a:lnTo>
                  <a:lnTo>
                    <a:pt x="1" y="42"/>
                  </a:lnTo>
                  <a:lnTo>
                    <a:pt x="31" y="286"/>
                  </a:lnTo>
                  <a:lnTo>
                    <a:pt x="266" y="255"/>
                  </a:lnTo>
                  <a:cubicBezTo>
                    <a:pt x="276" y="245"/>
                    <a:pt x="286" y="245"/>
                    <a:pt x="286" y="235"/>
                  </a:cubicBezTo>
                  <a:lnTo>
                    <a:pt x="255" y="1"/>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9"/>
            <p:cNvSpPr/>
            <p:nvPr/>
          </p:nvSpPr>
          <p:spPr>
            <a:xfrm>
              <a:off x="7395005" y="3198060"/>
              <a:ext cx="104322" cy="107788"/>
            </a:xfrm>
            <a:custGeom>
              <a:avLst/>
              <a:gdLst/>
              <a:ahLst/>
              <a:cxnLst/>
              <a:rect l="l" t="t" r="r" b="b"/>
              <a:pathLst>
                <a:path w="602" h="622" extrusionOk="0">
                  <a:moveTo>
                    <a:pt x="581" y="0"/>
                  </a:moveTo>
                  <a:cubicBezTo>
                    <a:pt x="571" y="0"/>
                    <a:pt x="561" y="11"/>
                    <a:pt x="561" y="11"/>
                  </a:cubicBezTo>
                  <a:cubicBezTo>
                    <a:pt x="561" y="21"/>
                    <a:pt x="550" y="21"/>
                    <a:pt x="550" y="31"/>
                  </a:cubicBezTo>
                  <a:lnTo>
                    <a:pt x="561" y="31"/>
                  </a:lnTo>
                  <a:lnTo>
                    <a:pt x="561" y="41"/>
                  </a:lnTo>
                  <a:lnTo>
                    <a:pt x="571" y="52"/>
                  </a:lnTo>
                  <a:lnTo>
                    <a:pt x="591" y="52"/>
                  </a:lnTo>
                  <a:cubicBezTo>
                    <a:pt x="591" y="41"/>
                    <a:pt x="602" y="41"/>
                    <a:pt x="602" y="41"/>
                  </a:cubicBezTo>
                  <a:lnTo>
                    <a:pt x="602" y="31"/>
                  </a:lnTo>
                  <a:lnTo>
                    <a:pt x="602" y="21"/>
                  </a:lnTo>
                  <a:lnTo>
                    <a:pt x="602" y="11"/>
                  </a:lnTo>
                  <a:lnTo>
                    <a:pt x="591" y="11"/>
                  </a:lnTo>
                  <a:cubicBezTo>
                    <a:pt x="591" y="0"/>
                    <a:pt x="581" y="0"/>
                    <a:pt x="581" y="0"/>
                  </a:cubicBezTo>
                  <a:close/>
                  <a:moveTo>
                    <a:pt x="459" y="21"/>
                  </a:moveTo>
                  <a:cubicBezTo>
                    <a:pt x="449" y="21"/>
                    <a:pt x="449" y="21"/>
                    <a:pt x="449" y="31"/>
                  </a:cubicBezTo>
                  <a:cubicBezTo>
                    <a:pt x="439" y="31"/>
                    <a:pt x="439" y="41"/>
                    <a:pt x="439" y="41"/>
                  </a:cubicBezTo>
                  <a:cubicBezTo>
                    <a:pt x="439" y="52"/>
                    <a:pt x="439" y="61"/>
                    <a:pt x="449" y="61"/>
                  </a:cubicBezTo>
                  <a:cubicBezTo>
                    <a:pt x="449" y="61"/>
                    <a:pt x="453" y="66"/>
                    <a:pt x="459" y="66"/>
                  </a:cubicBezTo>
                  <a:cubicBezTo>
                    <a:pt x="462" y="66"/>
                    <a:pt x="466" y="65"/>
                    <a:pt x="469" y="61"/>
                  </a:cubicBezTo>
                  <a:lnTo>
                    <a:pt x="480" y="61"/>
                  </a:lnTo>
                  <a:cubicBezTo>
                    <a:pt x="489" y="52"/>
                    <a:pt x="489" y="52"/>
                    <a:pt x="489" y="41"/>
                  </a:cubicBezTo>
                  <a:cubicBezTo>
                    <a:pt x="489" y="31"/>
                    <a:pt x="480" y="21"/>
                    <a:pt x="459" y="21"/>
                  </a:cubicBezTo>
                  <a:close/>
                  <a:moveTo>
                    <a:pt x="337" y="31"/>
                  </a:moveTo>
                  <a:lnTo>
                    <a:pt x="326" y="41"/>
                  </a:lnTo>
                  <a:lnTo>
                    <a:pt x="326" y="61"/>
                  </a:lnTo>
                  <a:cubicBezTo>
                    <a:pt x="326" y="72"/>
                    <a:pt x="326" y="72"/>
                    <a:pt x="337" y="82"/>
                  </a:cubicBezTo>
                  <a:lnTo>
                    <a:pt x="347" y="82"/>
                  </a:lnTo>
                  <a:cubicBezTo>
                    <a:pt x="357" y="82"/>
                    <a:pt x="357" y="82"/>
                    <a:pt x="367" y="72"/>
                  </a:cubicBezTo>
                  <a:lnTo>
                    <a:pt x="367" y="61"/>
                  </a:lnTo>
                  <a:lnTo>
                    <a:pt x="367" y="52"/>
                  </a:lnTo>
                  <a:cubicBezTo>
                    <a:pt x="367" y="41"/>
                    <a:pt x="357" y="31"/>
                    <a:pt x="347" y="31"/>
                  </a:cubicBezTo>
                  <a:close/>
                  <a:moveTo>
                    <a:pt x="225" y="72"/>
                  </a:moveTo>
                  <a:cubicBezTo>
                    <a:pt x="225" y="82"/>
                    <a:pt x="215" y="82"/>
                    <a:pt x="215" y="82"/>
                  </a:cubicBezTo>
                  <a:lnTo>
                    <a:pt x="215" y="102"/>
                  </a:lnTo>
                  <a:lnTo>
                    <a:pt x="215" y="113"/>
                  </a:lnTo>
                  <a:lnTo>
                    <a:pt x="225" y="113"/>
                  </a:lnTo>
                  <a:cubicBezTo>
                    <a:pt x="225" y="122"/>
                    <a:pt x="235" y="122"/>
                    <a:pt x="245" y="122"/>
                  </a:cubicBezTo>
                  <a:cubicBezTo>
                    <a:pt x="245" y="113"/>
                    <a:pt x="255" y="113"/>
                    <a:pt x="255" y="113"/>
                  </a:cubicBezTo>
                  <a:lnTo>
                    <a:pt x="255" y="92"/>
                  </a:lnTo>
                  <a:lnTo>
                    <a:pt x="255" y="82"/>
                  </a:lnTo>
                  <a:cubicBezTo>
                    <a:pt x="255" y="82"/>
                    <a:pt x="245" y="72"/>
                    <a:pt x="235" y="72"/>
                  </a:cubicBezTo>
                  <a:close/>
                  <a:moveTo>
                    <a:pt x="143" y="143"/>
                  </a:moveTo>
                  <a:cubicBezTo>
                    <a:pt x="133" y="143"/>
                    <a:pt x="123" y="143"/>
                    <a:pt x="123" y="153"/>
                  </a:cubicBezTo>
                  <a:lnTo>
                    <a:pt x="113" y="163"/>
                  </a:lnTo>
                  <a:cubicBezTo>
                    <a:pt x="113" y="174"/>
                    <a:pt x="123" y="174"/>
                    <a:pt x="123" y="184"/>
                  </a:cubicBezTo>
                  <a:cubicBezTo>
                    <a:pt x="128" y="189"/>
                    <a:pt x="133" y="191"/>
                    <a:pt x="138" y="191"/>
                  </a:cubicBezTo>
                  <a:cubicBezTo>
                    <a:pt x="143" y="191"/>
                    <a:pt x="148" y="189"/>
                    <a:pt x="154" y="184"/>
                  </a:cubicBezTo>
                  <a:lnTo>
                    <a:pt x="163" y="184"/>
                  </a:lnTo>
                  <a:lnTo>
                    <a:pt x="163" y="163"/>
                  </a:lnTo>
                  <a:cubicBezTo>
                    <a:pt x="163" y="163"/>
                    <a:pt x="163" y="153"/>
                    <a:pt x="154" y="153"/>
                  </a:cubicBezTo>
                  <a:cubicBezTo>
                    <a:pt x="154" y="143"/>
                    <a:pt x="143" y="143"/>
                    <a:pt x="143" y="143"/>
                  </a:cubicBezTo>
                  <a:close/>
                  <a:moveTo>
                    <a:pt x="72" y="235"/>
                  </a:moveTo>
                  <a:cubicBezTo>
                    <a:pt x="62" y="235"/>
                    <a:pt x="52" y="235"/>
                    <a:pt x="52" y="245"/>
                  </a:cubicBezTo>
                  <a:lnTo>
                    <a:pt x="41" y="255"/>
                  </a:lnTo>
                  <a:cubicBezTo>
                    <a:pt x="41" y="265"/>
                    <a:pt x="52" y="276"/>
                    <a:pt x="52" y="276"/>
                  </a:cubicBezTo>
                  <a:lnTo>
                    <a:pt x="62" y="276"/>
                  </a:lnTo>
                  <a:cubicBezTo>
                    <a:pt x="62" y="285"/>
                    <a:pt x="62" y="285"/>
                    <a:pt x="72" y="285"/>
                  </a:cubicBezTo>
                  <a:cubicBezTo>
                    <a:pt x="72" y="285"/>
                    <a:pt x="82" y="276"/>
                    <a:pt x="93" y="276"/>
                  </a:cubicBezTo>
                  <a:lnTo>
                    <a:pt x="93" y="255"/>
                  </a:lnTo>
                  <a:cubicBezTo>
                    <a:pt x="93" y="255"/>
                    <a:pt x="93" y="245"/>
                    <a:pt x="82" y="235"/>
                  </a:cubicBezTo>
                  <a:close/>
                  <a:moveTo>
                    <a:pt x="31" y="346"/>
                  </a:moveTo>
                  <a:cubicBezTo>
                    <a:pt x="21" y="346"/>
                    <a:pt x="11" y="346"/>
                    <a:pt x="11" y="357"/>
                  </a:cubicBezTo>
                  <a:cubicBezTo>
                    <a:pt x="11" y="357"/>
                    <a:pt x="0" y="357"/>
                    <a:pt x="0" y="367"/>
                  </a:cubicBezTo>
                  <a:cubicBezTo>
                    <a:pt x="0" y="377"/>
                    <a:pt x="11" y="387"/>
                    <a:pt x="11" y="387"/>
                  </a:cubicBezTo>
                  <a:lnTo>
                    <a:pt x="21" y="387"/>
                  </a:lnTo>
                  <a:cubicBezTo>
                    <a:pt x="21" y="398"/>
                    <a:pt x="21" y="398"/>
                    <a:pt x="31" y="398"/>
                  </a:cubicBezTo>
                  <a:cubicBezTo>
                    <a:pt x="31" y="398"/>
                    <a:pt x="41" y="387"/>
                    <a:pt x="52" y="387"/>
                  </a:cubicBezTo>
                  <a:lnTo>
                    <a:pt x="52" y="377"/>
                  </a:lnTo>
                  <a:lnTo>
                    <a:pt x="52" y="367"/>
                  </a:lnTo>
                  <a:cubicBezTo>
                    <a:pt x="52" y="357"/>
                    <a:pt x="41" y="346"/>
                    <a:pt x="31" y="346"/>
                  </a:cubicBezTo>
                  <a:close/>
                  <a:moveTo>
                    <a:pt x="21" y="459"/>
                  </a:moveTo>
                  <a:cubicBezTo>
                    <a:pt x="11" y="459"/>
                    <a:pt x="0" y="469"/>
                    <a:pt x="0" y="469"/>
                  </a:cubicBezTo>
                  <a:lnTo>
                    <a:pt x="0" y="489"/>
                  </a:lnTo>
                  <a:lnTo>
                    <a:pt x="0" y="509"/>
                  </a:lnTo>
                  <a:lnTo>
                    <a:pt x="21" y="509"/>
                  </a:lnTo>
                  <a:cubicBezTo>
                    <a:pt x="31" y="509"/>
                    <a:pt x="31" y="509"/>
                    <a:pt x="41" y="500"/>
                  </a:cubicBezTo>
                  <a:lnTo>
                    <a:pt x="41" y="479"/>
                  </a:lnTo>
                  <a:cubicBezTo>
                    <a:pt x="41" y="469"/>
                    <a:pt x="31" y="459"/>
                    <a:pt x="21" y="459"/>
                  </a:cubicBezTo>
                  <a:close/>
                  <a:moveTo>
                    <a:pt x="31" y="581"/>
                  </a:moveTo>
                  <a:cubicBezTo>
                    <a:pt x="21" y="581"/>
                    <a:pt x="11" y="591"/>
                    <a:pt x="11" y="601"/>
                  </a:cubicBezTo>
                  <a:cubicBezTo>
                    <a:pt x="21" y="611"/>
                    <a:pt x="31" y="622"/>
                    <a:pt x="41" y="622"/>
                  </a:cubicBezTo>
                  <a:cubicBezTo>
                    <a:pt x="52" y="622"/>
                    <a:pt x="62" y="611"/>
                    <a:pt x="62" y="601"/>
                  </a:cubicBezTo>
                  <a:cubicBezTo>
                    <a:pt x="62" y="591"/>
                    <a:pt x="41" y="581"/>
                    <a:pt x="31" y="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39"/>
            <p:cNvSpPr/>
            <p:nvPr/>
          </p:nvSpPr>
          <p:spPr>
            <a:xfrm>
              <a:off x="7490317" y="3198060"/>
              <a:ext cx="9011" cy="9011"/>
            </a:xfrm>
            <a:custGeom>
              <a:avLst/>
              <a:gdLst/>
              <a:ahLst/>
              <a:cxnLst/>
              <a:rect l="l" t="t" r="r" b="b"/>
              <a:pathLst>
                <a:path w="52" h="52" extrusionOk="0">
                  <a:moveTo>
                    <a:pt x="31" y="0"/>
                  </a:moveTo>
                  <a:cubicBezTo>
                    <a:pt x="21" y="0"/>
                    <a:pt x="11" y="11"/>
                    <a:pt x="11" y="11"/>
                  </a:cubicBezTo>
                  <a:lnTo>
                    <a:pt x="11" y="21"/>
                  </a:lnTo>
                  <a:cubicBezTo>
                    <a:pt x="11" y="21"/>
                    <a:pt x="0" y="31"/>
                    <a:pt x="11" y="31"/>
                  </a:cubicBezTo>
                  <a:lnTo>
                    <a:pt x="11" y="41"/>
                  </a:lnTo>
                  <a:lnTo>
                    <a:pt x="21" y="52"/>
                  </a:lnTo>
                  <a:lnTo>
                    <a:pt x="41" y="52"/>
                  </a:lnTo>
                  <a:cubicBezTo>
                    <a:pt x="41" y="41"/>
                    <a:pt x="52" y="41"/>
                    <a:pt x="52" y="41"/>
                  </a:cubicBezTo>
                  <a:lnTo>
                    <a:pt x="52" y="31"/>
                  </a:lnTo>
                  <a:lnTo>
                    <a:pt x="52" y="21"/>
                  </a:lnTo>
                  <a:lnTo>
                    <a:pt x="52" y="11"/>
                  </a:lnTo>
                  <a:cubicBezTo>
                    <a:pt x="41" y="0"/>
                    <a:pt x="31"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39"/>
            <p:cNvSpPr/>
            <p:nvPr/>
          </p:nvSpPr>
          <p:spPr>
            <a:xfrm>
              <a:off x="7419786" y="3219202"/>
              <a:ext cx="84740" cy="104322"/>
            </a:xfrm>
            <a:custGeom>
              <a:avLst/>
              <a:gdLst/>
              <a:ahLst/>
              <a:cxnLst/>
              <a:rect l="l" t="t" r="r" b="b"/>
              <a:pathLst>
                <a:path w="489" h="602" extrusionOk="0">
                  <a:moveTo>
                    <a:pt x="448" y="0"/>
                  </a:moveTo>
                  <a:cubicBezTo>
                    <a:pt x="438" y="0"/>
                    <a:pt x="428" y="11"/>
                    <a:pt x="428" y="21"/>
                  </a:cubicBezTo>
                  <a:cubicBezTo>
                    <a:pt x="428" y="31"/>
                    <a:pt x="438" y="41"/>
                    <a:pt x="438" y="41"/>
                  </a:cubicBezTo>
                  <a:lnTo>
                    <a:pt x="459" y="41"/>
                  </a:lnTo>
                  <a:cubicBezTo>
                    <a:pt x="469" y="41"/>
                    <a:pt x="479" y="31"/>
                    <a:pt x="479" y="21"/>
                  </a:cubicBezTo>
                  <a:cubicBezTo>
                    <a:pt x="479" y="11"/>
                    <a:pt x="469" y="0"/>
                    <a:pt x="448" y="0"/>
                  </a:cubicBezTo>
                  <a:close/>
                  <a:moveTo>
                    <a:pt x="469" y="113"/>
                  </a:moveTo>
                  <a:cubicBezTo>
                    <a:pt x="459" y="113"/>
                    <a:pt x="448" y="123"/>
                    <a:pt x="448" y="123"/>
                  </a:cubicBezTo>
                  <a:lnTo>
                    <a:pt x="448" y="143"/>
                  </a:lnTo>
                  <a:lnTo>
                    <a:pt x="448" y="154"/>
                  </a:lnTo>
                  <a:cubicBezTo>
                    <a:pt x="459" y="163"/>
                    <a:pt x="459" y="163"/>
                    <a:pt x="469" y="163"/>
                  </a:cubicBezTo>
                  <a:cubicBezTo>
                    <a:pt x="479" y="163"/>
                    <a:pt x="479" y="154"/>
                    <a:pt x="489" y="154"/>
                  </a:cubicBezTo>
                  <a:lnTo>
                    <a:pt x="489" y="133"/>
                  </a:lnTo>
                  <a:cubicBezTo>
                    <a:pt x="489" y="123"/>
                    <a:pt x="479" y="113"/>
                    <a:pt x="469" y="113"/>
                  </a:cubicBezTo>
                  <a:close/>
                  <a:moveTo>
                    <a:pt x="459" y="235"/>
                  </a:moveTo>
                  <a:cubicBezTo>
                    <a:pt x="448" y="235"/>
                    <a:pt x="448" y="235"/>
                    <a:pt x="438" y="245"/>
                  </a:cubicBezTo>
                  <a:cubicBezTo>
                    <a:pt x="438" y="255"/>
                    <a:pt x="438" y="265"/>
                    <a:pt x="448" y="276"/>
                  </a:cubicBezTo>
                  <a:lnTo>
                    <a:pt x="459" y="276"/>
                  </a:lnTo>
                  <a:cubicBezTo>
                    <a:pt x="469" y="276"/>
                    <a:pt x="479" y="276"/>
                    <a:pt x="479" y="265"/>
                  </a:cubicBezTo>
                  <a:lnTo>
                    <a:pt x="489" y="255"/>
                  </a:lnTo>
                  <a:cubicBezTo>
                    <a:pt x="489" y="245"/>
                    <a:pt x="479" y="235"/>
                    <a:pt x="469" y="235"/>
                  </a:cubicBezTo>
                  <a:close/>
                  <a:moveTo>
                    <a:pt x="418" y="337"/>
                  </a:moveTo>
                  <a:cubicBezTo>
                    <a:pt x="407" y="337"/>
                    <a:pt x="407" y="347"/>
                    <a:pt x="398" y="347"/>
                  </a:cubicBezTo>
                  <a:lnTo>
                    <a:pt x="398" y="357"/>
                  </a:lnTo>
                  <a:cubicBezTo>
                    <a:pt x="387" y="367"/>
                    <a:pt x="398" y="378"/>
                    <a:pt x="407" y="387"/>
                  </a:cubicBezTo>
                  <a:lnTo>
                    <a:pt x="418" y="387"/>
                  </a:lnTo>
                  <a:cubicBezTo>
                    <a:pt x="428" y="387"/>
                    <a:pt x="438" y="387"/>
                    <a:pt x="438" y="378"/>
                  </a:cubicBezTo>
                  <a:lnTo>
                    <a:pt x="438" y="367"/>
                  </a:lnTo>
                  <a:cubicBezTo>
                    <a:pt x="438" y="357"/>
                    <a:pt x="438" y="347"/>
                    <a:pt x="428" y="347"/>
                  </a:cubicBezTo>
                  <a:lnTo>
                    <a:pt x="418" y="337"/>
                  </a:lnTo>
                  <a:close/>
                  <a:moveTo>
                    <a:pt x="326" y="439"/>
                  </a:moveTo>
                  <a:lnTo>
                    <a:pt x="326" y="449"/>
                  </a:lnTo>
                  <a:lnTo>
                    <a:pt x="326" y="459"/>
                  </a:lnTo>
                  <a:lnTo>
                    <a:pt x="326" y="479"/>
                  </a:lnTo>
                  <a:lnTo>
                    <a:pt x="337" y="479"/>
                  </a:lnTo>
                  <a:cubicBezTo>
                    <a:pt x="340" y="483"/>
                    <a:pt x="343" y="484"/>
                    <a:pt x="347" y="484"/>
                  </a:cubicBezTo>
                  <a:cubicBezTo>
                    <a:pt x="353" y="484"/>
                    <a:pt x="360" y="479"/>
                    <a:pt x="367" y="479"/>
                  </a:cubicBezTo>
                  <a:lnTo>
                    <a:pt x="367" y="469"/>
                  </a:lnTo>
                  <a:lnTo>
                    <a:pt x="367" y="459"/>
                  </a:lnTo>
                  <a:lnTo>
                    <a:pt x="367" y="439"/>
                  </a:lnTo>
                  <a:close/>
                  <a:moveTo>
                    <a:pt x="255" y="500"/>
                  </a:moveTo>
                  <a:cubicBezTo>
                    <a:pt x="244" y="500"/>
                    <a:pt x="244" y="500"/>
                    <a:pt x="244" y="510"/>
                  </a:cubicBezTo>
                  <a:lnTo>
                    <a:pt x="235" y="510"/>
                  </a:lnTo>
                  <a:cubicBezTo>
                    <a:pt x="235" y="520"/>
                    <a:pt x="224" y="520"/>
                    <a:pt x="224" y="530"/>
                  </a:cubicBezTo>
                  <a:lnTo>
                    <a:pt x="235" y="541"/>
                  </a:lnTo>
                  <a:lnTo>
                    <a:pt x="235" y="550"/>
                  </a:lnTo>
                  <a:lnTo>
                    <a:pt x="265" y="550"/>
                  </a:lnTo>
                  <a:cubicBezTo>
                    <a:pt x="265" y="550"/>
                    <a:pt x="265" y="541"/>
                    <a:pt x="275" y="541"/>
                  </a:cubicBezTo>
                  <a:lnTo>
                    <a:pt x="275" y="530"/>
                  </a:lnTo>
                  <a:lnTo>
                    <a:pt x="275" y="520"/>
                  </a:lnTo>
                  <a:cubicBezTo>
                    <a:pt x="265" y="510"/>
                    <a:pt x="265" y="500"/>
                    <a:pt x="255" y="500"/>
                  </a:cubicBezTo>
                  <a:close/>
                  <a:moveTo>
                    <a:pt x="133" y="541"/>
                  </a:moveTo>
                  <a:lnTo>
                    <a:pt x="122" y="550"/>
                  </a:lnTo>
                  <a:lnTo>
                    <a:pt x="112" y="561"/>
                  </a:lnTo>
                  <a:lnTo>
                    <a:pt x="122" y="571"/>
                  </a:lnTo>
                  <a:lnTo>
                    <a:pt x="122" y="581"/>
                  </a:lnTo>
                  <a:cubicBezTo>
                    <a:pt x="133" y="591"/>
                    <a:pt x="143" y="591"/>
                    <a:pt x="143" y="591"/>
                  </a:cubicBezTo>
                  <a:cubicBezTo>
                    <a:pt x="153" y="591"/>
                    <a:pt x="153" y="581"/>
                    <a:pt x="163" y="581"/>
                  </a:cubicBezTo>
                  <a:lnTo>
                    <a:pt x="163" y="571"/>
                  </a:lnTo>
                  <a:lnTo>
                    <a:pt x="163" y="561"/>
                  </a:lnTo>
                  <a:cubicBezTo>
                    <a:pt x="163" y="550"/>
                    <a:pt x="153" y="541"/>
                    <a:pt x="143" y="541"/>
                  </a:cubicBezTo>
                  <a:close/>
                  <a:moveTo>
                    <a:pt x="20" y="561"/>
                  </a:moveTo>
                  <a:cubicBezTo>
                    <a:pt x="11" y="561"/>
                    <a:pt x="11" y="561"/>
                    <a:pt x="11" y="571"/>
                  </a:cubicBezTo>
                  <a:cubicBezTo>
                    <a:pt x="0" y="571"/>
                    <a:pt x="0" y="571"/>
                    <a:pt x="0" y="581"/>
                  </a:cubicBezTo>
                  <a:cubicBezTo>
                    <a:pt x="11" y="591"/>
                    <a:pt x="20" y="602"/>
                    <a:pt x="31" y="602"/>
                  </a:cubicBezTo>
                  <a:cubicBezTo>
                    <a:pt x="31" y="602"/>
                    <a:pt x="41" y="602"/>
                    <a:pt x="41" y="591"/>
                  </a:cubicBezTo>
                  <a:cubicBezTo>
                    <a:pt x="51" y="591"/>
                    <a:pt x="51" y="591"/>
                    <a:pt x="51" y="581"/>
                  </a:cubicBezTo>
                  <a:cubicBezTo>
                    <a:pt x="51" y="571"/>
                    <a:pt x="41" y="561"/>
                    <a:pt x="20" y="5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39"/>
            <p:cNvSpPr/>
            <p:nvPr/>
          </p:nvSpPr>
          <p:spPr>
            <a:xfrm>
              <a:off x="8370999" y="2077367"/>
              <a:ext cx="469623" cy="741345"/>
            </a:xfrm>
            <a:custGeom>
              <a:avLst/>
              <a:gdLst/>
              <a:ahLst/>
              <a:cxnLst/>
              <a:rect l="l" t="t" r="r" b="b"/>
              <a:pathLst>
                <a:path w="2710" h="4278" extrusionOk="0">
                  <a:moveTo>
                    <a:pt x="785" y="0"/>
                  </a:moveTo>
                  <a:cubicBezTo>
                    <a:pt x="479" y="143"/>
                    <a:pt x="205" y="408"/>
                    <a:pt x="82" y="764"/>
                  </a:cubicBezTo>
                  <a:cubicBezTo>
                    <a:pt x="31" y="927"/>
                    <a:pt x="1" y="1110"/>
                    <a:pt x="31" y="1284"/>
                  </a:cubicBezTo>
                  <a:cubicBezTo>
                    <a:pt x="82" y="1518"/>
                    <a:pt x="245" y="1691"/>
                    <a:pt x="418" y="1834"/>
                  </a:cubicBezTo>
                  <a:cubicBezTo>
                    <a:pt x="592" y="1976"/>
                    <a:pt x="775" y="2088"/>
                    <a:pt x="927" y="2261"/>
                  </a:cubicBezTo>
                  <a:cubicBezTo>
                    <a:pt x="1304" y="2689"/>
                    <a:pt x="1386" y="3667"/>
                    <a:pt x="1386" y="4278"/>
                  </a:cubicBezTo>
                  <a:cubicBezTo>
                    <a:pt x="1905" y="4054"/>
                    <a:pt x="2710" y="2903"/>
                    <a:pt x="2333" y="1905"/>
                  </a:cubicBezTo>
                  <a:cubicBezTo>
                    <a:pt x="2160" y="1447"/>
                    <a:pt x="581" y="632"/>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39"/>
            <p:cNvSpPr/>
            <p:nvPr/>
          </p:nvSpPr>
          <p:spPr>
            <a:xfrm>
              <a:off x="8445169" y="2280294"/>
              <a:ext cx="314353" cy="427166"/>
            </a:xfrm>
            <a:custGeom>
              <a:avLst/>
              <a:gdLst/>
              <a:ahLst/>
              <a:cxnLst/>
              <a:rect l="l" t="t" r="r" b="b"/>
              <a:pathLst>
                <a:path w="1814" h="2465" extrusionOk="0">
                  <a:moveTo>
                    <a:pt x="367" y="0"/>
                  </a:moveTo>
                  <a:cubicBezTo>
                    <a:pt x="367" y="0"/>
                    <a:pt x="1" y="520"/>
                    <a:pt x="795" y="968"/>
                  </a:cubicBezTo>
                  <a:cubicBezTo>
                    <a:pt x="1447" y="1335"/>
                    <a:pt x="1232" y="2465"/>
                    <a:pt x="1232" y="2465"/>
                  </a:cubicBezTo>
                  <a:cubicBezTo>
                    <a:pt x="1232" y="2465"/>
                    <a:pt x="1813" y="1926"/>
                    <a:pt x="1640" y="1192"/>
                  </a:cubicBezTo>
                  <a:cubicBezTo>
                    <a:pt x="1538" y="744"/>
                    <a:pt x="540" y="520"/>
                    <a:pt x="367" y="0"/>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39"/>
            <p:cNvSpPr/>
            <p:nvPr/>
          </p:nvSpPr>
          <p:spPr>
            <a:xfrm>
              <a:off x="8462845" y="2807802"/>
              <a:ext cx="23048" cy="23221"/>
            </a:xfrm>
            <a:custGeom>
              <a:avLst/>
              <a:gdLst/>
              <a:ahLst/>
              <a:cxnLst/>
              <a:rect l="l" t="t" r="r" b="b"/>
              <a:pathLst>
                <a:path w="133" h="134" extrusionOk="0">
                  <a:moveTo>
                    <a:pt x="65" y="1"/>
                  </a:moveTo>
                  <a:cubicBezTo>
                    <a:pt x="50" y="1"/>
                    <a:pt x="33" y="10"/>
                    <a:pt x="21" y="22"/>
                  </a:cubicBezTo>
                  <a:cubicBezTo>
                    <a:pt x="10" y="32"/>
                    <a:pt x="0" y="52"/>
                    <a:pt x="0" y="73"/>
                  </a:cubicBezTo>
                  <a:cubicBezTo>
                    <a:pt x="0" y="73"/>
                    <a:pt x="0" y="83"/>
                    <a:pt x="10" y="93"/>
                  </a:cubicBezTo>
                  <a:cubicBezTo>
                    <a:pt x="10" y="104"/>
                    <a:pt x="21" y="113"/>
                    <a:pt x="21" y="113"/>
                  </a:cubicBezTo>
                  <a:cubicBezTo>
                    <a:pt x="31" y="134"/>
                    <a:pt x="51" y="134"/>
                    <a:pt x="71" y="134"/>
                  </a:cubicBezTo>
                  <a:lnTo>
                    <a:pt x="92" y="134"/>
                  </a:lnTo>
                  <a:cubicBezTo>
                    <a:pt x="102" y="124"/>
                    <a:pt x="112" y="124"/>
                    <a:pt x="112" y="113"/>
                  </a:cubicBezTo>
                  <a:cubicBezTo>
                    <a:pt x="123" y="113"/>
                    <a:pt x="132" y="104"/>
                    <a:pt x="132" y="93"/>
                  </a:cubicBezTo>
                  <a:lnTo>
                    <a:pt x="132" y="73"/>
                  </a:lnTo>
                  <a:lnTo>
                    <a:pt x="132" y="43"/>
                  </a:lnTo>
                  <a:cubicBezTo>
                    <a:pt x="132" y="32"/>
                    <a:pt x="123" y="32"/>
                    <a:pt x="112" y="22"/>
                  </a:cubicBezTo>
                  <a:cubicBezTo>
                    <a:pt x="112" y="12"/>
                    <a:pt x="102" y="12"/>
                    <a:pt x="92" y="12"/>
                  </a:cubicBezTo>
                  <a:cubicBezTo>
                    <a:pt x="84" y="4"/>
                    <a:pt x="7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39"/>
            <p:cNvSpPr/>
            <p:nvPr/>
          </p:nvSpPr>
          <p:spPr>
            <a:xfrm>
              <a:off x="7818537" y="2066623"/>
              <a:ext cx="589714" cy="672721"/>
            </a:xfrm>
            <a:custGeom>
              <a:avLst/>
              <a:gdLst/>
              <a:ahLst/>
              <a:cxnLst/>
              <a:rect l="l" t="t" r="r" b="b"/>
              <a:pathLst>
                <a:path w="3403" h="3882" extrusionOk="0">
                  <a:moveTo>
                    <a:pt x="59" y="0"/>
                  </a:moveTo>
                  <a:cubicBezTo>
                    <a:pt x="46" y="0"/>
                    <a:pt x="33" y="3"/>
                    <a:pt x="21" y="11"/>
                  </a:cubicBezTo>
                  <a:cubicBezTo>
                    <a:pt x="11" y="32"/>
                    <a:pt x="1" y="52"/>
                    <a:pt x="1" y="62"/>
                  </a:cubicBezTo>
                  <a:cubicBezTo>
                    <a:pt x="1" y="83"/>
                    <a:pt x="1" y="103"/>
                    <a:pt x="11" y="113"/>
                  </a:cubicBezTo>
                  <a:cubicBezTo>
                    <a:pt x="32" y="124"/>
                    <a:pt x="52" y="133"/>
                    <a:pt x="62" y="133"/>
                  </a:cubicBezTo>
                  <a:cubicBezTo>
                    <a:pt x="82" y="133"/>
                    <a:pt x="93" y="133"/>
                    <a:pt x="113" y="124"/>
                  </a:cubicBezTo>
                  <a:cubicBezTo>
                    <a:pt x="123" y="103"/>
                    <a:pt x="134" y="93"/>
                    <a:pt x="134" y="72"/>
                  </a:cubicBezTo>
                  <a:cubicBezTo>
                    <a:pt x="134" y="52"/>
                    <a:pt x="134" y="32"/>
                    <a:pt x="113" y="22"/>
                  </a:cubicBezTo>
                  <a:cubicBezTo>
                    <a:pt x="100" y="9"/>
                    <a:pt x="80" y="0"/>
                    <a:pt x="59" y="0"/>
                  </a:cubicBezTo>
                  <a:close/>
                  <a:moveTo>
                    <a:pt x="535" y="537"/>
                  </a:moveTo>
                  <a:cubicBezTo>
                    <a:pt x="519" y="537"/>
                    <a:pt x="504" y="542"/>
                    <a:pt x="490" y="551"/>
                  </a:cubicBezTo>
                  <a:cubicBezTo>
                    <a:pt x="469" y="561"/>
                    <a:pt x="459" y="581"/>
                    <a:pt x="459" y="602"/>
                  </a:cubicBezTo>
                  <a:cubicBezTo>
                    <a:pt x="459" y="622"/>
                    <a:pt x="469" y="633"/>
                    <a:pt x="480" y="643"/>
                  </a:cubicBezTo>
                  <a:cubicBezTo>
                    <a:pt x="490" y="663"/>
                    <a:pt x="510" y="674"/>
                    <a:pt x="530" y="674"/>
                  </a:cubicBezTo>
                  <a:cubicBezTo>
                    <a:pt x="551" y="674"/>
                    <a:pt x="561" y="663"/>
                    <a:pt x="571" y="653"/>
                  </a:cubicBezTo>
                  <a:cubicBezTo>
                    <a:pt x="591" y="643"/>
                    <a:pt x="602" y="622"/>
                    <a:pt x="602" y="602"/>
                  </a:cubicBezTo>
                  <a:cubicBezTo>
                    <a:pt x="602" y="592"/>
                    <a:pt x="591" y="572"/>
                    <a:pt x="582" y="561"/>
                  </a:cubicBezTo>
                  <a:cubicBezTo>
                    <a:pt x="570" y="545"/>
                    <a:pt x="553" y="537"/>
                    <a:pt x="535" y="537"/>
                  </a:cubicBezTo>
                  <a:close/>
                  <a:moveTo>
                    <a:pt x="999" y="1068"/>
                  </a:moveTo>
                  <a:cubicBezTo>
                    <a:pt x="981" y="1068"/>
                    <a:pt x="963" y="1076"/>
                    <a:pt x="948" y="1091"/>
                  </a:cubicBezTo>
                  <a:cubicBezTo>
                    <a:pt x="938" y="1101"/>
                    <a:pt x="928" y="1122"/>
                    <a:pt x="928" y="1142"/>
                  </a:cubicBezTo>
                  <a:cubicBezTo>
                    <a:pt x="928" y="1152"/>
                    <a:pt x="938" y="1172"/>
                    <a:pt x="948" y="1183"/>
                  </a:cubicBezTo>
                  <a:cubicBezTo>
                    <a:pt x="958" y="1193"/>
                    <a:pt x="978" y="1203"/>
                    <a:pt x="999" y="1203"/>
                  </a:cubicBezTo>
                  <a:cubicBezTo>
                    <a:pt x="1009" y="1203"/>
                    <a:pt x="1030" y="1203"/>
                    <a:pt x="1040" y="1193"/>
                  </a:cubicBezTo>
                  <a:cubicBezTo>
                    <a:pt x="1060" y="1172"/>
                    <a:pt x="1060" y="1152"/>
                    <a:pt x="1060" y="1142"/>
                  </a:cubicBezTo>
                  <a:cubicBezTo>
                    <a:pt x="1060" y="1122"/>
                    <a:pt x="1060" y="1111"/>
                    <a:pt x="1050" y="1091"/>
                  </a:cubicBezTo>
                  <a:cubicBezTo>
                    <a:pt x="1035" y="1076"/>
                    <a:pt x="1017" y="1068"/>
                    <a:pt x="999" y="1068"/>
                  </a:cubicBezTo>
                  <a:close/>
                  <a:moveTo>
                    <a:pt x="1461" y="1606"/>
                  </a:moveTo>
                  <a:cubicBezTo>
                    <a:pt x="1446" y="1606"/>
                    <a:pt x="1430" y="1611"/>
                    <a:pt x="1417" y="1620"/>
                  </a:cubicBezTo>
                  <a:cubicBezTo>
                    <a:pt x="1406" y="1631"/>
                    <a:pt x="1396" y="1651"/>
                    <a:pt x="1396" y="1672"/>
                  </a:cubicBezTo>
                  <a:cubicBezTo>
                    <a:pt x="1396" y="1681"/>
                    <a:pt x="1396" y="1702"/>
                    <a:pt x="1417" y="1712"/>
                  </a:cubicBezTo>
                  <a:cubicBezTo>
                    <a:pt x="1427" y="1733"/>
                    <a:pt x="1447" y="1743"/>
                    <a:pt x="1457" y="1743"/>
                  </a:cubicBezTo>
                  <a:cubicBezTo>
                    <a:pt x="1478" y="1743"/>
                    <a:pt x="1498" y="1733"/>
                    <a:pt x="1508" y="1722"/>
                  </a:cubicBezTo>
                  <a:cubicBezTo>
                    <a:pt x="1519" y="1712"/>
                    <a:pt x="1528" y="1692"/>
                    <a:pt x="1528" y="1672"/>
                  </a:cubicBezTo>
                  <a:cubicBezTo>
                    <a:pt x="1528" y="1651"/>
                    <a:pt x="1528" y="1641"/>
                    <a:pt x="1508" y="1631"/>
                  </a:cubicBezTo>
                  <a:cubicBezTo>
                    <a:pt x="1497" y="1614"/>
                    <a:pt x="1479" y="1606"/>
                    <a:pt x="1461" y="1606"/>
                  </a:cubicBezTo>
                  <a:close/>
                  <a:moveTo>
                    <a:pt x="1931" y="2137"/>
                  </a:moveTo>
                  <a:cubicBezTo>
                    <a:pt x="1913" y="2137"/>
                    <a:pt x="1895" y="2145"/>
                    <a:pt x="1885" y="2160"/>
                  </a:cubicBezTo>
                  <a:cubicBezTo>
                    <a:pt x="1865" y="2170"/>
                    <a:pt x="1865" y="2191"/>
                    <a:pt x="1854" y="2201"/>
                  </a:cubicBezTo>
                  <a:cubicBezTo>
                    <a:pt x="1854" y="2222"/>
                    <a:pt x="1865" y="2242"/>
                    <a:pt x="1875" y="2252"/>
                  </a:cubicBezTo>
                  <a:cubicBezTo>
                    <a:pt x="1895" y="2262"/>
                    <a:pt x="1906" y="2272"/>
                    <a:pt x="1926" y="2272"/>
                  </a:cubicBezTo>
                  <a:cubicBezTo>
                    <a:pt x="1946" y="2272"/>
                    <a:pt x="1956" y="2272"/>
                    <a:pt x="1967" y="2262"/>
                  </a:cubicBezTo>
                  <a:cubicBezTo>
                    <a:pt x="1987" y="2242"/>
                    <a:pt x="1997" y="2222"/>
                    <a:pt x="1997" y="2201"/>
                  </a:cubicBezTo>
                  <a:cubicBezTo>
                    <a:pt x="1997" y="2191"/>
                    <a:pt x="1987" y="2170"/>
                    <a:pt x="1976" y="2160"/>
                  </a:cubicBezTo>
                  <a:cubicBezTo>
                    <a:pt x="1966" y="2145"/>
                    <a:pt x="1949" y="2137"/>
                    <a:pt x="1931" y="2137"/>
                  </a:cubicBezTo>
                  <a:close/>
                  <a:moveTo>
                    <a:pt x="2391" y="2676"/>
                  </a:moveTo>
                  <a:cubicBezTo>
                    <a:pt x="2376" y="2676"/>
                    <a:pt x="2363" y="2681"/>
                    <a:pt x="2354" y="2690"/>
                  </a:cubicBezTo>
                  <a:cubicBezTo>
                    <a:pt x="2333" y="2700"/>
                    <a:pt x="2323" y="2720"/>
                    <a:pt x="2323" y="2741"/>
                  </a:cubicBezTo>
                  <a:cubicBezTo>
                    <a:pt x="2323" y="2761"/>
                    <a:pt x="2333" y="2772"/>
                    <a:pt x="2343" y="2781"/>
                  </a:cubicBezTo>
                  <a:cubicBezTo>
                    <a:pt x="2354" y="2802"/>
                    <a:pt x="2374" y="2812"/>
                    <a:pt x="2394" y="2812"/>
                  </a:cubicBezTo>
                  <a:cubicBezTo>
                    <a:pt x="2404" y="2812"/>
                    <a:pt x="2425" y="2802"/>
                    <a:pt x="2435" y="2792"/>
                  </a:cubicBezTo>
                  <a:cubicBezTo>
                    <a:pt x="2456" y="2781"/>
                    <a:pt x="2456" y="2761"/>
                    <a:pt x="2456" y="2741"/>
                  </a:cubicBezTo>
                  <a:cubicBezTo>
                    <a:pt x="2456" y="2731"/>
                    <a:pt x="2456" y="2710"/>
                    <a:pt x="2445" y="2700"/>
                  </a:cubicBezTo>
                  <a:cubicBezTo>
                    <a:pt x="2428" y="2683"/>
                    <a:pt x="2409" y="2676"/>
                    <a:pt x="2391" y="2676"/>
                  </a:cubicBezTo>
                  <a:close/>
                  <a:moveTo>
                    <a:pt x="2857" y="3210"/>
                  </a:moveTo>
                  <a:cubicBezTo>
                    <a:pt x="2842" y="3210"/>
                    <a:pt x="2826" y="3216"/>
                    <a:pt x="2812" y="3229"/>
                  </a:cubicBezTo>
                  <a:cubicBezTo>
                    <a:pt x="2802" y="3240"/>
                    <a:pt x="2791" y="3260"/>
                    <a:pt x="2791" y="3270"/>
                  </a:cubicBezTo>
                  <a:cubicBezTo>
                    <a:pt x="2791" y="3291"/>
                    <a:pt x="2791" y="3311"/>
                    <a:pt x="2812" y="3322"/>
                  </a:cubicBezTo>
                  <a:cubicBezTo>
                    <a:pt x="2822" y="3331"/>
                    <a:pt x="2843" y="3342"/>
                    <a:pt x="2863" y="3342"/>
                  </a:cubicBezTo>
                  <a:cubicBezTo>
                    <a:pt x="2873" y="3342"/>
                    <a:pt x="2893" y="3342"/>
                    <a:pt x="2904" y="3331"/>
                  </a:cubicBezTo>
                  <a:cubicBezTo>
                    <a:pt x="2913" y="3311"/>
                    <a:pt x="2924" y="3301"/>
                    <a:pt x="2924" y="3281"/>
                  </a:cubicBezTo>
                  <a:cubicBezTo>
                    <a:pt x="2924" y="3260"/>
                    <a:pt x="2924" y="3250"/>
                    <a:pt x="2904" y="3229"/>
                  </a:cubicBezTo>
                  <a:cubicBezTo>
                    <a:pt x="2893" y="3218"/>
                    <a:pt x="2875" y="3210"/>
                    <a:pt x="2857" y="3210"/>
                  </a:cubicBezTo>
                  <a:close/>
                  <a:moveTo>
                    <a:pt x="3325" y="3745"/>
                  </a:moveTo>
                  <a:cubicBezTo>
                    <a:pt x="3310" y="3745"/>
                    <a:pt x="3294" y="3750"/>
                    <a:pt x="3280" y="3759"/>
                  </a:cubicBezTo>
                  <a:cubicBezTo>
                    <a:pt x="3250" y="3790"/>
                    <a:pt x="3250" y="3831"/>
                    <a:pt x="3270" y="3851"/>
                  </a:cubicBezTo>
                  <a:cubicBezTo>
                    <a:pt x="3280" y="3871"/>
                    <a:pt x="3300" y="3881"/>
                    <a:pt x="3321" y="3881"/>
                  </a:cubicBezTo>
                  <a:cubicBezTo>
                    <a:pt x="3341" y="3881"/>
                    <a:pt x="3352" y="3871"/>
                    <a:pt x="3372" y="3861"/>
                  </a:cubicBezTo>
                  <a:cubicBezTo>
                    <a:pt x="3393" y="3841"/>
                    <a:pt x="3402" y="3790"/>
                    <a:pt x="3372" y="3770"/>
                  </a:cubicBezTo>
                  <a:cubicBezTo>
                    <a:pt x="3361" y="3753"/>
                    <a:pt x="3343" y="3745"/>
                    <a:pt x="3325" y="3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9"/>
            <p:cNvSpPr/>
            <p:nvPr/>
          </p:nvSpPr>
          <p:spPr>
            <a:xfrm>
              <a:off x="7818537" y="2066276"/>
              <a:ext cx="23221" cy="23568"/>
            </a:xfrm>
            <a:custGeom>
              <a:avLst/>
              <a:gdLst/>
              <a:ahLst/>
              <a:cxnLst/>
              <a:rect l="l" t="t" r="r" b="b"/>
              <a:pathLst>
                <a:path w="134" h="136" extrusionOk="0">
                  <a:moveTo>
                    <a:pt x="67" y="1"/>
                  </a:moveTo>
                  <a:cubicBezTo>
                    <a:pt x="49" y="1"/>
                    <a:pt x="31" y="8"/>
                    <a:pt x="21" y="24"/>
                  </a:cubicBezTo>
                  <a:cubicBezTo>
                    <a:pt x="1" y="34"/>
                    <a:pt x="1" y="54"/>
                    <a:pt x="1" y="74"/>
                  </a:cubicBezTo>
                  <a:cubicBezTo>
                    <a:pt x="1" y="85"/>
                    <a:pt x="1" y="105"/>
                    <a:pt x="21" y="115"/>
                  </a:cubicBezTo>
                  <a:cubicBezTo>
                    <a:pt x="21" y="126"/>
                    <a:pt x="32" y="126"/>
                    <a:pt x="41" y="135"/>
                  </a:cubicBezTo>
                  <a:lnTo>
                    <a:pt x="62" y="135"/>
                  </a:lnTo>
                  <a:cubicBezTo>
                    <a:pt x="82" y="135"/>
                    <a:pt x="103" y="126"/>
                    <a:pt x="113" y="115"/>
                  </a:cubicBezTo>
                  <a:cubicBezTo>
                    <a:pt x="123" y="115"/>
                    <a:pt x="123" y="105"/>
                    <a:pt x="134" y="95"/>
                  </a:cubicBezTo>
                  <a:lnTo>
                    <a:pt x="134" y="74"/>
                  </a:lnTo>
                  <a:lnTo>
                    <a:pt x="134" y="44"/>
                  </a:lnTo>
                  <a:cubicBezTo>
                    <a:pt x="123" y="34"/>
                    <a:pt x="123" y="24"/>
                    <a:pt x="113" y="24"/>
                  </a:cubicBezTo>
                  <a:cubicBezTo>
                    <a:pt x="103" y="8"/>
                    <a:pt x="85"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39"/>
            <p:cNvSpPr/>
            <p:nvPr/>
          </p:nvSpPr>
          <p:spPr>
            <a:xfrm>
              <a:off x="7172668" y="2159682"/>
              <a:ext cx="589541" cy="671335"/>
            </a:xfrm>
            <a:custGeom>
              <a:avLst/>
              <a:gdLst/>
              <a:ahLst/>
              <a:cxnLst/>
              <a:rect l="l" t="t" r="r" b="b"/>
              <a:pathLst>
                <a:path w="3402" h="3874" extrusionOk="0">
                  <a:moveTo>
                    <a:pt x="3327" y="0"/>
                  </a:moveTo>
                  <a:cubicBezTo>
                    <a:pt x="3308" y="0"/>
                    <a:pt x="3291" y="8"/>
                    <a:pt x="3280" y="24"/>
                  </a:cubicBezTo>
                  <a:cubicBezTo>
                    <a:pt x="3249" y="44"/>
                    <a:pt x="3259" y="96"/>
                    <a:pt x="3280" y="116"/>
                  </a:cubicBezTo>
                  <a:cubicBezTo>
                    <a:pt x="3300" y="126"/>
                    <a:pt x="3311" y="137"/>
                    <a:pt x="3331" y="137"/>
                  </a:cubicBezTo>
                  <a:cubicBezTo>
                    <a:pt x="3351" y="137"/>
                    <a:pt x="3361" y="126"/>
                    <a:pt x="3381" y="106"/>
                  </a:cubicBezTo>
                  <a:cubicBezTo>
                    <a:pt x="3402" y="85"/>
                    <a:pt x="3402" y="35"/>
                    <a:pt x="3372" y="14"/>
                  </a:cubicBezTo>
                  <a:cubicBezTo>
                    <a:pt x="3358" y="5"/>
                    <a:pt x="3342" y="0"/>
                    <a:pt x="3327" y="0"/>
                  </a:cubicBezTo>
                  <a:close/>
                  <a:moveTo>
                    <a:pt x="2857" y="531"/>
                  </a:moveTo>
                  <a:cubicBezTo>
                    <a:pt x="2839" y="531"/>
                    <a:pt x="2821" y="539"/>
                    <a:pt x="2811" y="554"/>
                  </a:cubicBezTo>
                  <a:cubicBezTo>
                    <a:pt x="2801" y="564"/>
                    <a:pt x="2791" y="585"/>
                    <a:pt x="2791" y="605"/>
                  </a:cubicBezTo>
                  <a:cubicBezTo>
                    <a:pt x="2791" y="615"/>
                    <a:pt x="2801" y="635"/>
                    <a:pt x="2822" y="656"/>
                  </a:cubicBezTo>
                  <a:cubicBezTo>
                    <a:pt x="2831" y="666"/>
                    <a:pt x="2852" y="666"/>
                    <a:pt x="2862" y="666"/>
                  </a:cubicBezTo>
                  <a:cubicBezTo>
                    <a:pt x="2883" y="666"/>
                    <a:pt x="2903" y="656"/>
                    <a:pt x="2913" y="646"/>
                  </a:cubicBezTo>
                  <a:cubicBezTo>
                    <a:pt x="2924" y="635"/>
                    <a:pt x="2933" y="615"/>
                    <a:pt x="2933" y="594"/>
                  </a:cubicBezTo>
                  <a:cubicBezTo>
                    <a:pt x="2933" y="585"/>
                    <a:pt x="2924" y="564"/>
                    <a:pt x="2903" y="554"/>
                  </a:cubicBezTo>
                  <a:cubicBezTo>
                    <a:pt x="2893" y="539"/>
                    <a:pt x="2875" y="531"/>
                    <a:pt x="2857" y="531"/>
                  </a:cubicBezTo>
                  <a:close/>
                  <a:moveTo>
                    <a:pt x="2399" y="1069"/>
                  </a:moveTo>
                  <a:cubicBezTo>
                    <a:pt x="2380" y="1069"/>
                    <a:pt x="2360" y="1077"/>
                    <a:pt x="2343" y="1094"/>
                  </a:cubicBezTo>
                  <a:cubicBezTo>
                    <a:pt x="2333" y="1104"/>
                    <a:pt x="2333" y="1124"/>
                    <a:pt x="2333" y="1135"/>
                  </a:cubicBezTo>
                  <a:cubicBezTo>
                    <a:pt x="2333" y="1155"/>
                    <a:pt x="2333" y="1175"/>
                    <a:pt x="2353" y="1185"/>
                  </a:cubicBezTo>
                  <a:cubicBezTo>
                    <a:pt x="2363" y="1196"/>
                    <a:pt x="2383" y="1206"/>
                    <a:pt x="2394" y="1206"/>
                  </a:cubicBezTo>
                  <a:cubicBezTo>
                    <a:pt x="2414" y="1206"/>
                    <a:pt x="2435" y="1196"/>
                    <a:pt x="2444" y="1175"/>
                  </a:cubicBezTo>
                  <a:cubicBezTo>
                    <a:pt x="2465" y="1165"/>
                    <a:pt x="2465" y="1144"/>
                    <a:pt x="2465" y="1135"/>
                  </a:cubicBezTo>
                  <a:cubicBezTo>
                    <a:pt x="2465" y="1114"/>
                    <a:pt x="2455" y="1094"/>
                    <a:pt x="2444" y="1083"/>
                  </a:cubicBezTo>
                  <a:cubicBezTo>
                    <a:pt x="2431" y="1074"/>
                    <a:pt x="2415" y="1069"/>
                    <a:pt x="2399" y="1069"/>
                  </a:cubicBezTo>
                  <a:close/>
                  <a:moveTo>
                    <a:pt x="1932" y="1604"/>
                  </a:moveTo>
                  <a:cubicBezTo>
                    <a:pt x="1913" y="1604"/>
                    <a:pt x="1896" y="1612"/>
                    <a:pt x="1885" y="1623"/>
                  </a:cubicBezTo>
                  <a:cubicBezTo>
                    <a:pt x="1874" y="1644"/>
                    <a:pt x="1864" y="1654"/>
                    <a:pt x="1864" y="1674"/>
                  </a:cubicBezTo>
                  <a:cubicBezTo>
                    <a:pt x="1864" y="1694"/>
                    <a:pt x="1874" y="1705"/>
                    <a:pt x="1885" y="1725"/>
                  </a:cubicBezTo>
                  <a:cubicBezTo>
                    <a:pt x="1905" y="1735"/>
                    <a:pt x="1915" y="1735"/>
                    <a:pt x="1935" y="1735"/>
                  </a:cubicBezTo>
                  <a:cubicBezTo>
                    <a:pt x="1946" y="1735"/>
                    <a:pt x="1966" y="1725"/>
                    <a:pt x="1987" y="1715"/>
                  </a:cubicBezTo>
                  <a:cubicBezTo>
                    <a:pt x="1996" y="1705"/>
                    <a:pt x="1996" y="1685"/>
                    <a:pt x="1996" y="1664"/>
                  </a:cubicBezTo>
                  <a:cubicBezTo>
                    <a:pt x="1996" y="1654"/>
                    <a:pt x="1987" y="1633"/>
                    <a:pt x="1976" y="1623"/>
                  </a:cubicBezTo>
                  <a:cubicBezTo>
                    <a:pt x="1962" y="1610"/>
                    <a:pt x="1947" y="1604"/>
                    <a:pt x="1932" y="1604"/>
                  </a:cubicBezTo>
                  <a:close/>
                  <a:moveTo>
                    <a:pt x="1467" y="2139"/>
                  </a:moveTo>
                  <a:cubicBezTo>
                    <a:pt x="1448" y="2139"/>
                    <a:pt x="1427" y="2146"/>
                    <a:pt x="1416" y="2163"/>
                  </a:cubicBezTo>
                  <a:cubicBezTo>
                    <a:pt x="1406" y="2173"/>
                    <a:pt x="1396" y="2194"/>
                    <a:pt x="1396" y="2204"/>
                  </a:cubicBezTo>
                  <a:cubicBezTo>
                    <a:pt x="1396" y="2224"/>
                    <a:pt x="1406" y="2244"/>
                    <a:pt x="1426" y="2255"/>
                  </a:cubicBezTo>
                  <a:cubicBezTo>
                    <a:pt x="1437" y="2265"/>
                    <a:pt x="1446" y="2275"/>
                    <a:pt x="1467" y="2275"/>
                  </a:cubicBezTo>
                  <a:cubicBezTo>
                    <a:pt x="1487" y="2275"/>
                    <a:pt x="1508" y="2265"/>
                    <a:pt x="1518" y="2244"/>
                  </a:cubicBezTo>
                  <a:cubicBezTo>
                    <a:pt x="1528" y="2235"/>
                    <a:pt x="1538" y="2224"/>
                    <a:pt x="1538" y="2204"/>
                  </a:cubicBezTo>
                  <a:cubicBezTo>
                    <a:pt x="1538" y="2183"/>
                    <a:pt x="1528" y="2163"/>
                    <a:pt x="1508" y="2153"/>
                  </a:cubicBezTo>
                  <a:cubicBezTo>
                    <a:pt x="1498" y="2144"/>
                    <a:pt x="1483" y="2139"/>
                    <a:pt x="1467" y="2139"/>
                  </a:cubicBezTo>
                  <a:close/>
                  <a:moveTo>
                    <a:pt x="1003" y="2673"/>
                  </a:moveTo>
                  <a:cubicBezTo>
                    <a:pt x="984" y="2673"/>
                    <a:pt x="964" y="2681"/>
                    <a:pt x="948" y="2692"/>
                  </a:cubicBezTo>
                  <a:cubicBezTo>
                    <a:pt x="937" y="2703"/>
                    <a:pt x="937" y="2723"/>
                    <a:pt x="937" y="2744"/>
                  </a:cubicBezTo>
                  <a:cubicBezTo>
                    <a:pt x="937" y="2764"/>
                    <a:pt x="937" y="2774"/>
                    <a:pt x="958" y="2794"/>
                  </a:cubicBezTo>
                  <a:cubicBezTo>
                    <a:pt x="968" y="2805"/>
                    <a:pt x="989" y="2805"/>
                    <a:pt x="998" y="2805"/>
                  </a:cubicBezTo>
                  <a:cubicBezTo>
                    <a:pt x="1019" y="2805"/>
                    <a:pt x="1039" y="2794"/>
                    <a:pt x="1050" y="2785"/>
                  </a:cubicBezTo>
                  <a:cubicBezTo>
                    <a:pt x="1059" y="2774"/>
                    <a:pt x="1070" y="2754"/>
                    <a:pt x="1070" y="2733"/>
                  </a:cubicBezTo>
                  <a:cubicBezTo>
                    <a:pt x="1070" y="2723"/>
                    <a:pt x="1059" y="2703"/>
                    <a:pt x="1050" y="2692"/>
                  </a:cubicBezTo>
                  <a:cubicBezTo>
                    <a:pt x="1036" y="2679"/>
                    <a:pt x="1020" y="2673"/>
                    <a:pt x="1003" y="2673"/>
                  </a:cubicBezTo>
                  <a:close/>
                  <a:moveTo>
                    <a:pt x="536" y="3208"/>
                  </a:moveTo>
                  <a:cubicBezTo>
                    <a:pt x="518" y="3208"/>
                    <a:pt x="500" y="3216"/>
                    <a:pt x="489" y="3233"/>
                  </a:cubicBezTo>
                  <a:cubicBezTo>
                    <a:pt x="479" y="3242"/>
                    <a:pt x="469" y="3263"/>
                    <a:pt x="469" y="3273"/>
                  </a:cubicBezTo>
                  <a:cubicBezTo>
                    <a:pt x="469" y="3294"/>
                    <a:pt x="479" y="3314"/>
                    <a:pt x="489" y="3324"/>
                  </a:cubicBezTo>
                  <a:cubicBezTo>
                    <a:pt x="500" y="3334"/>
                    <a:pt x="520" y="3344"/>
                    <a:pt x="540" y="3344"/>
                  </a:cubicBezTo>
                  <a:cubicBezTo>
                    <a:pt x="561" y="3344"/>
                    <a:pt x="571" y="3334"/>
                    <a:pt x="591" y="3314"/>
                  </a:cubicBezTo>
                  <a:cubicBezTo>
                    <a:pt x="602" y="3304"/>
                    <a:pt x="602" y="3294"/>
                    <a:pt x="602" y="3273"/>
                  </a:cubicBezTo>
                  <a:cubicBezTo>
                    <a:pt x="602" y="3253"/>
                    <a:pt x="591" y="3233"/>
                    <a:pt x="581" y="3222"/>
                  </a:cubicBezTo>
                  <a:cubicBezTo>
                    <a:pt x="567" y="3213"/>
                    <a:pt x="551" y="3208"/>
                    <a:pt x="536" y="3208"/>
                  </a:cubicBezTo>
                  <a:close/>
                  <a:moveTo>
                    <a:pt x="67" y="3739"/>
                  </a:moveTo>
                  <a:cubicBezTo>
                    <a:pt x="49" y="3739"/>
                    <a:pt x="31" y="3747"/>
                    <a:pt x="21" y="3762"/>
                  </a:cubicBezTo>
                  <a:cubicBezTo>
                    <a:pt x="11" y="3783"/>
                    <a:pt x="0" y="3792"/>
                    <a:pt x="0" y="3813"/>
                  </a:cubicBezTo>
                  <a:cubicBezTo>
                    <a:pt x="0" y="3833"/>
                    <a:pt x="11" y="3844"/>
                    <a:pt x="31" y="3864"/>
                  </a:cubicBezTo>
                  <a:cubicBezTo>
                    <a:pt x="41" y="3874"/>
                    <a:pt x="52" y="3874"/>
                    <a:pt x="72" y="3874"/>
                  </a:cubicBezTo>
                  <a:cubicBezTo>
                    <a:pt x="92" y="3874"/>
                    <a:pt x="113" y="3864"/>
                    <a:pt x="122" y="3853"/>
                  </a:cubicBezTo>
                  <a:cubicBezTo>
                    <a:pt x="133" y="3844"/>
                    <a:pt x="143" y="3823"/>
                    <a:pt x="143" y="3803"/>
                  </a:cubicBezTo>
                  <a:cubicBezTo>
                    <a:pt x="133" y="3792"/>
                    <a:pt x="133" y="3772"/>
                    <a:pt x="113" y="3762"/>
                  </a:cubicBezTo>
                  <a:cubicBezTo>
                    <a:pt x="102" y="3747"/>
                    <a:pt x="85" y="3739"/>
                    <a:pt x="67" y="37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39"/>
            <p:cNvSpPr/>
            <p:nvPr/>
          </p:nvSpPr>
          <p:spPr>
            <a:xfrm>
              <a:off x="7172668" y="2807802"/>
              <a:ext cx="24781" cy="23221"/>
            </a:xfrm>
            <a:custGeom>
              <a:avLst/>
              <a:gdLst/>
              <a:ahLst/>
              <a:cxnLst/>
              <a:rect l="l" t="t" r="r" b="b"/>
              <a:pathLst>
                <a:path w="143" h="134" extrusionOk="0">
                  <a:moveTo>
                    <a:pt x="68" y="1"/>
                  </a:moveTo>
                  <a:cubicBezTo>
                    <a:pt x="50" y="1"/>
                    <a:pt x="33" y="10"/>
                    <a:pt x="21" y="22"/>
                  </a:cubicBezTo>
                  <a:cubicBezTo>
                    <a:pt x="21" y="32"/>
                    <a:pt x="11" y="32"/>
                    <a:pt x="11" y="43"/>
                  </a:cubicBezTo>
                  <a:cubicBezTo>
                    <a:pt x="0" y="52"/>
                    <a:pt x="0" y="63"/>
                    <a:pt x="0" y="73"/>
                  </a:cubicBezTo>
                  <a:cubicBezTo>
                    <a:pt x="0" y="73"/>
                    <a:pt x="0" y="83"/>
                    <a:pt x="11" y="93"/>
                  </a:cubicBezTo>
                  <a:cubicBezTo>
                    <a:pt x="11" y="104"/>
                    <a:pt x="21" y="113"/>
                    <a:pt x="21" y="113"/>
                  </a:cubicBezTo>
                  <a:cubicBezTo>
                    <a:pt x="41" y="134"/>
                    <a:pt x="52" y="134"/>
                    <a:pt x="72" y="134"/>
                  </a:cubicBezTo>
                  <a:lnTo>
                    <a:pt x="102" y="134"/>
                  </a:lnTo>
                  <a:cubicBezTo>
                    <a:pt x="102" y="124"/>
                    <a:pt x="113" y="124"/>
                    <a:pt x="122" y="113"/>
                  </a:cubicBezTo>
                  <a:cubicBezTo>
                    <a:pt x="133" y="104"/>
                    <a:pt x="143" y="83"/>
                    <a:pt x="143" y="73"/>
                  </a:cubicBezTo>
                  <a:cubicBezTo>
                    <a:pt x="143" y="63"/>
                    <a:pt x="133" y="52"/>
                    <a:pt x="133" y="43"/>
                  </a:cubicBezTo>
                  <a:cubicBezTo>
                    <a:pt x="133" y="32"/>
                    <a:pt x="122" y="32"/>
                    <a:pt x="122" y="22"/>
                  </a:cubicBezTo>
                  <a:cubicBezTo>
                    <a:pt x="113" y="12"/>
                    <a:pt x="102" y="12"/>
                    <a:pt x="102" y="12"/>
                  </a:cubicBezTo>
                  <a:cubicBezTo>
                    <a:pt x="91" y="4"/>
                    <a:pt x="79"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39"/>
            <p:cNvSpPr/>
            <p:nvPr/>
          </p:nvSpPr>
          <p:spPr>
            <a:xfrm>
              <a:off x="7818537" y="314100"/>
              <a:ext cx="23221" cy="1775728"/>
            </a:xfrm>
            <a:custGeom>
              <a:avLst/>
              <a:gdLst/>
              <a:ahLst/>
              <a:cxnLst/>
              <a:rect l="l" t="t" r="r" b="b"/>
              <a:pathLst>
                <a:path w="134" h="10247" extrusionOk="0">
                  <a:moveTo>
                    <a:pt x="62" y="1"/>
                  </a:moveTo>
                  <a:cubicBezTo>
                    <a:pt x="32" y="1"/>
                    <a:pt x="1" y="32"/>
                    <a:pt x="1" y="73"/>
                  </a:cubicBezTo>
                  <a:cubicBezTo>
                    <a:pt x="1" y="113"/>
                    <a:pt x="32" y="134"/>
                    <a:pt x="62" y="134"/>
                  </a:cubicBezTo>
                  <a:cubicBezTo>
                    <a:pt x="103" y="134"/>
                    <a:pt x="134" y="113"/>
                    <a:pt x="134" y="73"/>
                  </a:cubicBezTo>
                  <a:cubicBezTo>
                    <a:pt x="134" y="32"/>
                    <a:pt x="103" y="1"/>
                    <a:pt x="62" y="1"/>
                  </a:cubicBezTo>
                  <a:close/>
                  <a:moveTo>
                    <a:pt x="62" y="673"/>
                  </a:moveTo>
                  <a:cubicBezTo>
                    <a:pt x="32" y="673"/>
                    <a:pt x="1" y="704"/>
                    <a:pt x="1" y="745"/>
                  </a:cubicBezTo>
                  <a:cubicBezTo>
                    <a:pt x="1" y="785"/>
                    <a:pt x="32" y="816"/>
                    <a:pt x="62" y="816"/>
                  </a:cubicBezTo>
                  <a:cubicBezTo>
                    <a:pt x="103" y="816"/>
                    <a:pt x="134" y="785"/>
                    <a:pt x="134" y="745"/>
                  </a:cubicBezTo>
                  <a:cubicBezTo>
                    <a:pt x="134" y="704"/>
                    <a:pt x="103" y="673"/>
                    <a:pt x="62" y="673"/>
                  </a:cubicBezTo>
                  <a:close/>
                  <a:moveTo>
                    <a:pt x="62" y="1356"/>
                  </a:moveTo>
                  <a:cubicBezTo>
                    <a:pt x="32" y="1356"/>
                    <a:pt x="1" y="1386"/>
                    <a:pt x="1" y="1417"/>
                  </a:cubicBezTo>
                  <a:cubicBezTo>
                    <a:pt x="1" y="1458"/>
                    <a:pt x="32" y="1488"/>
                    <a:pt x="62" y="1488"/>
                  </a:cubicBezTo>
                  <a:cubicBezTo>
                    <a:pt x="103" y="1488"/>
                    <a:pt x="134" y="1458"/>
                    <a:pt x="134" y="1417"/>
                  </a:cubicBezTo>
                  <a:cubicBezTo>
                    <a:pt x="134" y="1386"/>
                    <a:pt x="103" y="1356"/>
                    <a:pt x="62" y="1356"/>
                  </a:cubicBezTo>
                  <a:close/>
                  <a:moveTo>
                    <a:pt x="62" y="2028"/>
                  </a:moveTo>
                  <a:cubicBezTo>
                    <a:pt x="32" y="2028"/>
                    <a:pt x="1" y="2058"/>
                    <a:pt x="1" y="2089"/>
                  </a:cubicBezTo>
                  <a:cubicBezTo>
                    <a:pt x="1" y="2130"/>
                    <a:pt x="32" y="2160"/>
                    <a:pt x="62" y="2160"/>
                  </a:cubicBezTo>
                  <a:cubicBezTo>
                    <a:pt x="103" y="2160"/>
                    <a:pt x="134" y="2130"/>
                    <a:pt x="134" y="2089"/>
                  </a:cubicBezTo>
                  <a:cubicBezTo>
                    <a:pt x="134" y="2058"/>
                    <a:pt x="103" y="2028"/>
                    <a:pt x="62" y="2028"/>
                  </a:cubicBezTo>
                  <a:close/>
                  <a:moveTo>
                    <a:pt x="62" y="2700"/>
                  </a:moveTo>
                  <a:cubicBezTo>
                    <a:pt x="32" y="2700"/>
                    <a:pt x="1" y="2730"/>
                    <a:pt x="1" y="2771"/>
                  </a:cubicBezTo>
                  <a:cubicBezTo>
                    <a:pt x="1" y="2802"/>
                    <a:pt x="32" y="2832"/>
                    <a:pt x="62" y="2832"/>
                  </a:cubicBezTo>
                  <a:cubicBezTo>
                    <a:pt x="103" y="2832"/>
                    <a:pt x="134" y="2802"/>
                    <a:pt x="134" y="2771"/>
                  </a:cubicBezTo>
                  <a:cubicBezTo>
                    <a:pt x="134" y="2730"/>
                    <a:pt x="103" y="2700"/>
                    <a:pt x="62" y="2700"/>
                  </a:cubicBezTo>
                  <a:close/>
                  <a:moveTo>
                    <a:pt x="62" y="3372"/>
                  </a:moveTo>
                  <a:cubicBezTo>
                    <a:pt x="32" y="3372"/>
                    <a:pt x="1" y="3402"/>
                    <a:pt x="1" y="3443"/>
                  </a:cubicBezTo>
                  <a:cubicBezTo>
                    <a:pt x="1" y="3474"/>
                    <a:pt x="32" y="3504"/>
                    <a:pt x="62" y="3504"/>
                  </a:cubicBezTo>
                  <a:cubicBezTo>
                    <a:pt x="103" y="3504"/>
                    <a:pt x="134" y="3474"/>
                    <a:pt x="134" y="3443"/>
                  </a:cubicBezTo>
                  <a:cubicBezTo>
                    <a:pt x="134" y="3402"/>
                    <a:pt x="103" y="3372"/>
                    <a:pt x="62" y="3372"/>
                  </a:cubicBezTo>
                  <a:close/>
                  <a:moveTo>
                    <a:pt x="62" y="4044"/>
                  </a:moveTo>
                  <a:cubicBezTo>
                    <a:pt x="32" y="4044"/>
                    <a:pt x="1" y="4075"/>
                    <a:pt x="1" y="4115"/>
                  </a:cubicBezTo>
                  <a:cubicBezTo>
                    <a:pt x="1" y="4156"/>
                    <a:pt x="32" y="4187"/>
                    <a:pt x="62" y="4187"/>
                  </a:cubicBezTo>
                  <a:cubicBezTo>
                    <a:pt x="103" y="4187"/>
                    <a:pt x="134" y="4156"/>
                    <a:pt x="134" y="4115"/>
                  </a:cubicBezTo>
                  <a:cubicBezTo>
                    <a:pt x="134" y="4075"/>
                    <a:pt x="103" y="4044"/>
                    <a:pt x="62" y="4044"/>
                  </a:cubicBezTo>
                  <a:close/>
                  <a:moveTo>
                    <a:pt x="62" y="4717"/>
                  </a:moveTo>
                  <a:cubicBezTo>
                    <a:pt x="32" y="4717"/>
                    <a:pt x="1" y="4757"/>
                    <a:pt x="1" y="4788"/>
                  </a:cubicBezTo>
                  <a:cubicBezTo>
                    <a:pt x="1" y="4828"/>
                    <a:pt x="32" y="4859"/>
                    <a:pt x="62" y="4859"/>
                  </a:cubicBezTo>
                  <a:cubicBezTo>
                    <a:pt x="103" y="4859"/>
                    <a:pt x="134" y="4828"/>
                    <a:pt x="134" y="4788"/>
                  </a:cubicBezTo>
                  <a:cubicBezTo>
                    <a:pt x="134" y="4757"/>
                    <a:pt x="103" y="4717"/>
                    <a:pt x="62" y="4717"/>
                  </a:cubicBezTo>
                  <a:close/>
                  <a:moveTo>
                    <a:pt x="62" y="5399"/>
                  </a:moveTo>
                  <a:cubicBezTo>
                    <a:pt x="32" y="5399"/>
                    <a:pt x="1" y="5430"/>
                    <a:pt x="1" y="5460"/>
                  </a:cubicBezTo>
                  <a:cubicBezTo>
                    <a:pt x="1" y="5500"/>
                    <a:pt x="32" y="5531"/>
                    <a:pt x="62" y="5531"/>
                  </a:cubicBezTo>
                  <a:cubicBezTo>
                    <a:pt x="103" y="5531"/>
                    <a:pt x="134" y="5500"/>
                    <a:pt x="134" y="5460"/>
                  </a:cubicBezTo>
                  <a:cubicBezTo>
                    <a:pt x="134" y="5430"/>
                    <a:pt x="103" y="5399"/>
                    <a:pt x="62" y="5399"/>
                  </a:cubicBezTo>
                  <a:close/>
                  <a:moveTo>
                    <a:pt x="62" y="6071"/>
                  </a:moveTo>
                  <a:cubicBezTo>
                    <a:pt x="32" y="6071"/>
                    <a:pt x="1" y="6102"/>
                    <a:pt x="1" y="6132"/>
                  </a:cubicBezTo>
                  <a:cubicBezTo>
                    <a:pt x="1" y="6173"/>
                    <a:pt x="32" y="6204"/>
                    <a:pt x="62" y="6204"/>
                  </a:cubicBezTo>
                  <a:cubicBezTo>
                    <a:pt x="103" y="6204"/>
                    <a:pt x="134" y="6173"/>
                    <a:pt x="134" y="6132"/>
                  </a:cubicBezTo>
                  <a:cubicBezTo>
                    <a:pt x="134" y="6102"/>
                    <a:pt x="103" y="6071"/>
                    <a:pt x="62" y="6071"/>
                  </a:cubicBezTo>
                  <a:close/>
                  <a:moveTo>
                    <a:pt x="62" y="6743"/>
                  </a:moveTo>
                  <a:cubicBezTo>
                    <a:pt x="32" y="6743"/>
                    <a:pt x="1" y="6774"/>
                    <a:pt x="1" y="6815"/>
                  </a:cubicBezTo>
                  <a:cubicBezTo>
                    <a:pt x="1" y="6845"/>
                    <a:pt x="32" y="6876"/>
                    <a:pt x="62" y="6876"/>
                  </a:cubicBezTo>
                  <a:cubicBezTo>
                    <a:pt x="103" y="6876"/>
                    <a:pt x="134" y="6845"/>
                    <a:pt x="134" y="6815"/>
                  </a:cubicBezTo>
                  <a:cubicBezTo>
                    <a:pt x="134" y="6774"/>
                    <a:pt x="103" y="6743"/>
                    <a:pt x="62" y="6743"/>
                  </a:cubicBezTo>
                  <a:close/>
                  <a:moveTo>
                    <a:pt x="62" y="7415"/>
                  </a:moveTo>
                  <a:cubicBezTo>
                    <a:pt x="32" y="7415"/>
                    <a:pt x="1" y="7446"/>
                    <a:pt x="1" y="7487"/>
                  </a:cubicBezTo>
                  <a:cubicBezTo>
                    <a:pt x="1" y="7528"/>
                    <a:pt x="32" y="7548"/>
                    <a:pt x="62" y="7548"/>
                  </a:cubicBezTo>
                  <a:cubicBezTo>
                    <a:pt x="103" y="7548"/>
                    <a:pt x="134" y="7528"/>
                    <a:pt x="134" y="7487"/>
                  </a:cubicBezTo>
                  <a:cubicBezTo>
                    <a:pt x="134" y="7446"/>
                    <a:pt x="103" y="7415"/>
                    <a:pt x="62" y="7415"/>
                  </a:cubicBezTo>
                  <a:close/>
                  <a:moveTo>
                    <a:pt x="62" y="8087"/>
                  </a:moveTo>
                  <a:cubicBezTo>
                    <a:pt x="32" y="8087"/>
                    <a:pt x="1" y="8118"/>
                    <a:pt x="1" y="8159"/>
                  </a:cubicBezTo>
                  <a:cubicBezTo>
                    <a:pt x="1" y="8200"/>
                    <a:pt x="32" y="8230"/>
                    <a:pt x="62" y="8230"/>
                  </a:cubicBezTo>
                  <a:cubicBezTo>
                    <a:pt x="103" y="8230"/>
                    <a:pt x="134" y="8200"/>
                    <a:pt x="134" y="8159"/>
                  </a:cubicBezTo>
                  <a:cubicBezTo>
                    <a:pt x="134" y="8118"/>
                    <a:pt x="103" y="8087"/>
                    <a:pt x="62" y="8087"/>
                  </a:cubicBezTo>
                  <a:close/>
                  <a:moveTo>
                    <a:pt x="62" y="8770"/>
                  </a:moveTo>
                  <a:cubicBezTo>
                    <a:pt x="32" y="8770"/>
                    <a:pt x="1" y="8800"/>
                    <a:pt x="1" y="8831"/>
                  </a:cubicBezTo>
                  <a:cubicBezTo>
                    <a:pt x="1" y="8872"/>
                    <a:pt x="32" y="8902"/>
                    <a:pt x="62" y="8902"/>
                  </a:cubicBezTo>
                  <a:cubicBezTo>
                    <a:pt x="103" y="8902"/>
                    <a:pt x="134" y="8872"/>
                    <a:pt x="134" y="8831"/>
                  </a:cubicBezTo>
                  <a:cubicBezTo>
                    <a:pt x="134" y="8800"/>
                    <a:pt x="103" y="8770"/>
                    <a:pt x="62" y="8770"/>
                  </a:cubicBezTo>
                  <a:close/>
                  <a:moveTo>
                    <a:pt x="62" y="9442"/>
                  </a:moveTo>
                  <a:cubicBezTo>
                    <a:pt x="32" y="9442"/>
                    <a:pt x="1" y="9472"/>
                    <a:pt x="1" y="9503"/>
                  </a:cubicBezTo>
                  <a:cubicBezTo>
                    <a:pt x="1" y="9544"/>
                    <a:pt x="32" y="9574"/>
                    <a:pt x="62" y="9574"/>
                  </a:cubicBezTo>
                  <a:cubicBezTo>
                    <a:pt x="103" y="9574"/>
                    <a:pt x="134" y="9544"/>
                    <a:pt x="134" y="9503"/>
                  </a:cubicBezTo>
                  <a:cubicBezTo>
                    <a:pt x="134" y="9472"/>
                    <a:pt x="103" y="9442"/>
                    <a:pt x="62" y="9442"/>
                  </a:cubicBezTo>
                  <a:close/>
                  <a:moveTo>
                    <a:pt x="62" y="10114"/>
                  </a:moveTo>
                  <a:cubicBezTo>
                    <a:pt x="32" y="10114"/>
                    <a:pt x="1" y="10145"/>
                    <a:pt x="1" y="10185"/>
                  </a:cubicBezTo>
                  <a:cubicBezTo>
                    <a:pt x="1" y="10216"/>
                    <a:pt x="32" y="10246"/>
                    <a:pt x="62" y="10246"/>
                  </a:cubicBezTo>
                  <a:cubicBezTo>
                    <a:pt x="103" y="10246"/>
                    <a:pt x="134" y="10216"/>
                    <a:pt x="134" y="10185"/>
                  </a:cubicBezTo>
                  <a:cubicBezTo>
                    <a:pt x="134" y="10145"/>
                    <a:pt x="103" y="10114"/>
                    <a:pt x="62" y="10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9"/>
            <p:cNvSpPr/>
            <p:nvPr/>
          </p:nvSpPr>
          <p:spPr>
            <a:xfrm>
              <a:off x="6237225" y="1856764"/>
              <a:ext cx="1124495" cy="473089"/>
            </a:xfrm>
            <a:custGeom>
              <a:avLst/>
              <a:gdLst/>
              <a:ahLst/>
              <a:cxnLst/>
              <a:rect l="l" t="t" r="r" b="b"/>
              <a:pathLst>
                <a:path w="6489" h="2730" extrusionOk="0">
                  <a:moveTo>
                    <a:pt x="0" y="0"/>
                  </a:moveTo>
                  <a:cubicBezTo>
                    <a:pt x="0" y="0"/>
                    <a:pt x="439" y="2729"/>
                    <a:pt x="3035" y="2729"/>
                  </a:cubicBezTo>
                  <a:cubicBezTo>
                    <a:pt x="5643" y="2729"/>
                    <a:pt x="6488" y="0"/>
                    <a:pt x="6488" y="0"/>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39"/>
            <p:cNvSpPr/>
            <p:nvPr/>
          </p:nvSpPr>
          <p:spPr>
            <a:xfrm>
              <a:off x="6237225" y="1856764"/>
              <a:ext cx="1124495" cy="47308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39"/>
            <p:cNvSpPr/>
            <p:nvPr/>
          </p:nvSpPr>
          <p:spPr>
            <a:xfrm>
              <a:off x="6539104" y="1993146"/>
              <a:ext cx="10744" cy="11957"/>
            </a:xfrm>
            <a:custGeom>
              <a:avLst/>
              <a:gdLst/>
              <a:ahLst/>
              <a:cxnLst/>
              <a:rect l="l" t="t" r="r" b="b"/>
              <a:pathLst>
                <a:path w="62" h="69" extrusionOk="0">
                  <a:moveTo>
                    <a:pt x="32" y="0"/>
                  </a:moveTo>
                  <a:cubicBezTo>
                    <a:pt x="23" y="0"/>
                    <a:pt x="16" y="3"/>
                    <a:pt x="10" y="7"/>
                  </a:cubicBezTo>
                  <a:cubicBezTo>
                    <a:pt x="0" y="18"/>
                    <a:pt x="0" y="28"/>
                    <a:pt x="0" y="38"/>
                  </a:cubicBezTo>
                  <a:cubicBezTo>
                    <a:pt x="0" y="48"/>
                    <a:pt x="0" y="48"/>
                    <a:pt x="10" y="59"/>
                  </a:cubicBezTo>
                  <a:cubicBezTo>
                    <a:pt x="10" y="69"/>
                    <a:pt x="21" y="69"/>
                    <a:pt x="31" y="69"/>
                  </a:cubicBezTo>
                  <a:cubicBezTo>
                    <a:pt x="41" y="69"/>
                    <a:pt x="51" y="69"/>
                    <a:pt x="62" y="59"/>
                  </a:cubicBezTo>
                  <a:lnTo>
                    <a:pt x="62" y="38"/>
                  </a:lnTo>
                  <a:lnTo>
                    <a:pt x="62" y="7"/>
                  </a:lnTo>
                  <a:cubicBezTo>
                    <a:pt x="51" y="3"/>
                    <a:pt x="4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39"/>
            <p:cNvSpPr/>
            <p:nvPr/>
          </p:nvSpPr>
          <p:spPr>
            <a:xfrm>
              <a:off x="6593692" y="2048254"/>
              <a:ext cx="121998" cy="122691"/>
            </a:xfrm>
            <a:custGeom>
              <a:avLst/>
              <a:gdLst/>
              <a:ahLst/>
              <a:cxnLst/>
              <a:rect l="l" t="t" r="r" b="b"/>
              <a:pathLst>
                <a:path w="704" h="708" extrusionOk="0">
                  <a:moveTo>
                    <a:pt x="33" y="0"/>
                  </a:moveTo>
                  <a:cubicBezTo>
                    <a:pt x="24" y="0"/>
                    <a:pt x="16" y="5"/>
                    <a:pt x="11" y="15"/>
                  </a:cubicBezTo>
                  <a:cubicBezTo>
                    <a:pt x="1" y="26"/>
                    <a:pt x="1" y="46"/>
                    <a:pt x="11" y="56"/>
                  </a:cubicBezTo>
                  <a:cubicBezTo>
                    <a:pt x="21" y="67"/>
                    <a:pt x="21" y="67"/>
                    <a:pt x="32" y="67"/>
                  </a:cubicBezTo>
                  <a:cubicBezTo>
                    <a:pt x="41" y="67"/>
                    <a:pt x="52" y="67"/>
                    <a:pt x="62" y="56"/>
                  </a:cubicBezTo>
                  <a:cubicBezTo>
                    <a:pt x="72" y="46"/>
                    <a:pt x="72" y="26"/>
                    <a:pt x="62" y="15"/>
                  </a:cubicBezTo>
                  <a:cubicBezTo>
                    <a:pt x="52" y="5"/>
                    <a:pt x="41" y="0"/>
                    <a:pt x="33"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8" y="382"/>
                    <a:pt x="367" y="382"/>
                    <a:pt x="378" y="372"/>
                  </a:cubicBezTo>
                  <a:cubicBezTo>
                    <a:pt x="378" y="372"/>
                    <a:pt x="388" y="362"/>
                    <a:pt x="388" y="352"/>
                  </a:cubicBezTo>
                  <a:cubicBezTo>
                    <a:pt x="388" y="341"/>
                    <a:pt x="378" y="331"/>
                    <a:pt x="378" y="331"/>
                  </a:cubicBezTo>
                  <a:cubicBezTo>
                    <a:pt x="368" y="321"/>
                    <a:pt x="358" y="316"/>
                    <a:pt x="349" y="316"/>
                  </a:cubicBezTo>
                  <a:close/>
                  <a:moveTo>
                    <a:pt x="664" y="639"/>
                  </a:moveTo>
                  <a:cubicBezTo>
                    <a:pt x="655" y="639"/>
                    <a:pt x="648" y="642"/>
                    <a:pt x="643" y="647"/>
                  </a:cubicBezTo>
                  <a:cubicBezTo>
                    <a:pt x="632" y="657"/>
                    <a:pt x="632" y="657"/>
                    <a:pt x="632" y="667"/>
                  </a:cubicBezTo>
                  <a:cubicBezTo>
                    <a:pt x="632" y="678"/>
                    <a:pt x="632" y="687"/>
                    <a:pt x="643" y="698"/>
                  </a:cubicBezTo>
                  <a:cubicBezTo>
                    <a:pt x="653" y="698"/>
                    <a:pt x="653" y="708"/>
                    <a:pt x="663" y="708"/>
                  </a:cubicBezTo>
                  <a:cubicBezTo>
                    <a:pt x="673" y="708"/>
                    <a:pt x="684" y="698"/>
                    <a:pt x="693" y="698"/>
                  </a:cubicBezTo>
                  <a:cubicBezTo>
                    <a:pt x="693" y="687"/>
                    <a:pt x="704" y="678"/>
                    <a:pt x="704" y="667"/>
                  </a:cubicBezTo>
                  <a:cubicBezTo>
                    <a:pt x="704" y="657"/>
                    <a:pt x="693" y="657"/>
                    <a:pt x="693" y="647"/>
                  </a:cubicBezTo>
                  <a:cubicBezTo>
                    <a:pt x="683" y="642"/>
                    <a:pt x="673" y="639"/>
                    <a:pt x="664"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39"/>
            <p:cNvSpPr/>
            <p:nvPr/>
          </p:nvSpPr>
          <p:spPr>
            <a:xfrm>
              <a:off x="6757975" y="2213576"/>
              <a:ext cx="12477" cy="12130"/>
            </a:xfrm>
            <a:custGeom>
              <a:avLst/>
              <a:gdLst/>
              <a:ahLst/>
              <a:cxnLst/>
              <a:rect l="l" t="t" r="r" b="b"/>
              <a:pathLst>
                <a:path w="72" h="70" extrusionOk="0">
                  <a:moveTo>
                    <a:pt x="32" y="1"/>
                  </a:moveTo>
                  <a:cubicBezTo>
                    <a:pt x="23" y="1"/>
                    <a:pt x="15" y="4"/>
                    <a:pt x="10" y="9"/>
                  </a:cubicBezTo>
                  <a:cubicBezTo>
                    <a:pt x="0" y="19"/>
                    <a:pt x="0" y="29"/>
                    <a:pt x="0" y="29"/>
                  </a:cubicBezTo>
                  <a:cubicBezTo>
                    <a:pt x="0" y="39"/>
                    <a:pt x="0" y="50"/>
                    <a:pt x="10" y="59"/>
                  </a:cubicBezTo>
                  <a:cubicBezTo>
                    <a:pt x="10" y="59"/>
                    <a:pt x="21" y="70"/>
                    <a:pt x="30" y="70"/>
                  </a:cubicBezTo>
                  <a:cubicBezTo>
                    <a:pt x="41" y="70"/>
                    <a:pt x="51" y="59"/>
                    <a:pt x="61" y="59"/>
                  </a:cubicBezTo>
                  <a:cubicBezTo>
                    <a:pt x="61" y="50"/>
                    <a:pt x="71" y="39"/>
                    <a:pt x="71" y="29"/>
                  </a:cubicBezTo>
                  <a:cubicBezTo>
                    <a:pt x="71" y="29"/>
                    <a:pt x="61" y="19"/>
                    <a:pt x="61" y="9"/>
                  </a:cubicBezTo>
                  <a:cubicBezTo>
                    <a:pt x="51" y="4"/>
                    <a:pt x="41"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39"/>
            <p:cNvSpPr/>
            <p:nvPr/>
          </p:nvSpPr>
          <p:spPr>
            <a:xfrm>
              <a:off x="6812562" y="2048254"/>
              <a:ext cx="121998" cy="122691"/>
            </a:xfrm>
            <a:custGeom>
              <a:avLst/>
              <a:gdLst/>
              <a:ahLst/>
              <a:cxnLst/>
              <a:rect l="l" t="t" r="r" b="b"/>
              <a:pathLst>
                <a:path w="704" h="708" extrusionOk="0">
                  <a:moveTo>
                    <a:pt x="664" y="0"/>
                  </a:moveTo>
                  <a:cubicBezTo>
                    <a:pt x="655" y="0"/>
                    <a:pt x="648" y="5"/>
                    <a:pt x="643" y="15"/>
                  </a:cubicBezTo>
                  <a:cubicBezTo>
                    <a:pt x="632" y="15"/>
                    <a:pt x="632" y="26"/>
                    <a:pt x="632" y="36"/>
                  </a:cubicBezTo>
                  <a:cubicBezTo>
                    <a:pt x="632" y="46"/>
                    <a:pt x="632" y="56"/>
                    <a:pt x="643" y="56"/>
                  </a:cubicBezTo>
                  <a:cubicBezTo>
                    <a:pt x="652" y="67"/>
                    <a:pt x="663" y="67"/>
                    <a:pt x="663" y="67"/>
                  </a:cubicBezTo>
                  <a:cubicBezTo>
                    <a:pt x="673" y="67"/>
                    <a:pt x="683" y="67"/>
                    <a:pt x="693" y="56"/>
                  </a:cubicBezTo>
                  <a:cubicBezTo>
                    <a:pt x="693" y="56"/>
                    <a:pt x="704" y="46"/>
                    <a:pt x="704" y="36"/>
                  </a:cubicBezTo>
                  <a:cubicBezTo>
                    <a:pt x="704" y="26"/>
                    <a:pt x="693" y="15"/>
                    <a:pt x="693" y="15"/>
                  </a:cubicBezTo>
                  <a:cubicBezTo>
                    <a:pt x="683" y="5"/>
                    <a:pt x="673" y="0"/>
                    <a:pt x="664"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7" y="382"/>
                    <a:pt x="367" y="382"/>
                    <a:pt x="378" y="372"/>
                  </a:cubicBezTo>
                  <a:cubicBezTo>
                    <a:pt x="378" y="372"/>
                    <a:pt x="388" y="362"/>
                    <a:pt x="388" y="352"/>
                  </a:cubicBezTo>
                  <a:cubicBezTo>
                    <a:pt x="388" y="341"/>
                    <a:pt x="378" y="331"/>
                    <a:pt x="378" y="331"/>
                  </a:cubicBezTo>
                  <a:cubicBezTo>
                    <a:pt x="368" y="321"/>
                    <a:pt x="357" y="316"/>
                    <a:pt x="349" y="316"/>
                  </a:cubicBezTo>
                  <a:close/>
                  <a:moveTo>
                    <a:pt x="32" y="639"/>
                  </a:moveTo>
                  <a:cubicBezTo>
                    <a:pt x="24" y="639"/>
                    <a:pt x="16" y="642"/>
                    <a:pt x="11" y="647"/>
                  </a:cubicBezTo>
                  <a:cubicBezTo>
                    <a:pt x="1" y="657"/>
                    <a:pt x="1" y="678"/>
                    <a:pt x="11" y="698"/>
                  </a:cubicBezTo>
                  <a:cubicBezTo>
                    <a:pt x="21" y="698"/>
                    <a:pt x="32" y="708"/>
                    <a:pt x="32" y="708"/>
                  </a:cubicBezTo>
                  <a:cubicBezTo>
                    <a:pt x="41" y="708"/>
                    <a:pt x="52" y="698"/>
                    <a:pt x="62" y="698"/>
                  </a:cubicBezTo>
                  <a:cubicBezTo>
                    <a:pt x="72" y="678"/>
                    <a:pt x="72" y="657"/>
                    <a:pt x="62" y="647"/>
                  </a:cubicBezTo>
                  <a:cubicBezTo>
                    <a:pt x="52" y="642"/>
                    <a:pt x="41" y="639"/>
                    <a:pt x="32"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39"/>
            <p:cNvSpPr/>
            <p:nvPr/>
          </p:nvSpPr>
          <p:spPr>
            <a:xfrm>
              <a:off x="6976846" y="1993146"/>
              <a:ext cx="12477" cy="11957"/>
            </a:xfrm>
            <a:custGeom>
              <a:avLst/>
              <a:gdLst/>
              <a:ahLst/>
              <a:cxnLst/>
              <a:rect l="l" t="t" r="r" b="b"/>
              <a:pathLst>
                <a:path w="72" h="69" extrusionOk="0">
                  <a:moveTo>
                    <a:pt x="36" y="0"/>
                  </a:moveTo>
                  <a:cubicBezTo>
                    <a:pt x="25" y="0"/>
                    <a:pt x="15" y="3"/>
                    <a:pt x="10" y="7"/>
                  </a:cubicBezTo>
                  <a:cubicBezTo>
                    <a:pt x="0" y="18"/>
                    <a:pt x="0" y="28"/>
                    <a:pt x="0" y="38"/>
                  </a:cubicBezTo>
                  <a:lnTo>
                    <a:pt x="0" y="48"/>
                  </a:lnTo>
                  <a:cubicBezTo>
                    <a:pt x="10" y="48"/>
                    <a:pt x="10" y="59"/>
                    <a:pt x="10" y="59"/>
                  </a:cubicBezTo>
                  <a:cubicBezTo>
                    <a:pt x="21" y="69"/>
                    <a:pt x="30" y="69"/>
                    <a:pt x="30" y="69"/>
                  </a:cubicBezTo>
                  <a:cubicBezTo>
                    <a:pt x="41" y="69"/>
                    <a:pt x="51" y="69"/>
                    <a:pt x="61" y="59"/>
                  </a:cubicBezTo>
                  <a:cubicBezTo>
                    <a:pt x="61" y="48"/>
                    <a:pt x="71" y="48"/>
                    <a:pt x="71" y="38"/>
                  </a:cubicBezTo>
                  <a:cubicBezTo>
                    <a:pt x="71" y="28"/>
                    <a:pt x="61" y="18"/>
                    <a:pt x="61" y="7"/>
                  </a:cubicBezTo>
                  <a:cubicBezTo>
                    <a:pt x="56" y="3"/>
                    <a:pt x="46"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39"/>
            <p:cNvSpPr/>
            <p:nvPr/>
          </p:nvSpPr>
          <p:spPr>
            <a:xfrm>
              <a:off x="6389031" y="1914991"/>
              <a:ext cx="750357" cy="393721"/>
            </a:xfrm>
            <a:custGeom>
              <a:avLst/>
              <a:gdLst/>
              <a:ahLst/>
              <a:cxnLst/>
              <a:rect l="l" t="t" r="r" b="b"/>
              <a:pathLst>
                <a:path w="4330" h="2272" extrusionOk="0">
                  <a:moveTo>
                    <a:pt x="92" y="1"/>
                  </a:moveTo>
                  <a:lnTo>
                    <a:pt x="0" y="92"/>
                  </a:lnTo>
                  <a:lnTo>
                    <a:pt x="2159" y="2271"/>
                  </a:lnTo>
                  <a:lnTo>
                    <a:pt x="4329" y="92"/>
                  </a:lnTo>
                  <a:lnTo>
                    <a:pt x="4237" y="1"/>
                  </a:lnTo>
                  <a:lnTo>
                    <a:pt x="2159" y="2078"/>
                  </a:lnTo>
                  <a:lnTo>
                    <a:pt x="9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39"/>
            <p:cNvSpPr/>
            <p:nvPr/>
          </p:nvSpPr>
          <p:spPr>
            <a:xfrm>
              <a:off x="6586760" y="1957274"/>
              <a:ext cx="352997" cy="194434"/>
            </a:xfrm>
            <a:custGeom>
              <a:avLst/>
              <a:gdLst/>
              <a:ahLst/>
              <a:cxnLst/>
              <a:rect l="l" t="t" r="r" b="b"/>
              <a:pathLst>
                <a:path w="2037" h="1122" extrusionOk="0">
                  <a:moveTo>
                    <a:pt x="102" y="1"/>
                  </a:moveTo>
                  <a:lnTo>
                    <a:pt x="0" y="103"/>
                  </a:lnTo>
                  <a:lnTo>
                    <a:pt x="1018" y="1121"/>
                  </a:lnTo>
                  <a:lnTo>
                    <a:pt x="2037" y="103"/>
                  </a:lnTo>
                  <a:lnTo>
                    <a:pt x="1946" y="1"/>
                  </a:lnTo>
                  <a:lnTo>
                    <a:pt x="1018" y="927"/>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39"/>
            <p:cNvSpPr/>
            <p:nvPr/>
          </p:nvSpPr>
          <p:spPr>
            <a:xfrm>
              <a:off x="6916712" y="2012035"/>
              <a:ext cx="372579" cy="298410"/>
            </a:xfrm>
            <a:custGeom>
              <a:avLst/>
              <a:gdLst/>
              <a:ahLst/>
              <a:cxnLst/>
              <a:rect l="l" t="t" r="r" b="b"/>
              <a:pathLst>
                <a:path w="2150" h="1722" extrusionOk="0">
                  <a:moveTo>
                    <a:pt x="2149" y="0"/>
                  </a:moveTo>
                  <a:cubicBezTo>
                    <a:pt x="1579" y="122"/>
                    <a:pt x="1049" y="418"/>
                    <a:pt x="622" y="856"/>
                  </a:cubicBezTo>
                  <a:cubicBezTo>
                    <a:pt x="357" y="1111"/>
                    <a:pt x="153" y="1406"/>
                    <a:pt x="1" y="1722"/>
                  </a:cubicBezTo>
                  <a:cubicBezTo>
                    <a:pt x="31" y="1722"/>
                    <a:pt x="51" y="1711"/>
                    <a:pt x="82" y="1701"/>
                  </a:cubicBezTo>
                  <a:cubicBezTo>
                    <a:pt x="103" y="1691"/>
                    <a:pt x="133" y="1681"/>
                    <a:pt x="164" y="1671"/>
                  </a:cubicBezTo>
                  <a:cubicBezTo>
                    <a:pt x="306" y="1406"/>
                    <a:pt x="490" y="1161"/>
                    <a:pt x="714" y="937"/>
                  </a:cubicBezTo>
                  <a:cubicBezTo>
                    <a:pt x="1090" y="561"/>
                    <a:pt x="1559" y="285"/>
                    <a:pt x="2048" y="153"/>
                  </a:cubicBezTo>
                  <a:cubicBezTo>
                    <a:pt x="2088" y="102"/>
                    <a:pt x="2119" y="52"/>
                    <a:pt x="214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39"/>
            <p:cNvSpPr/>
            <p:nvPr/>
          </p:nvSpPr>
          <p:spPr>
            <a:xfrm>
              <a:off x="6295452" y="2027978"/>
              <a:ext cx="314353" cy="282467"/>
            </a:xfrm>
            <a:custGeom>
              <a:avLst/>
              <a:gdLst/>
              <a:ahLst/>
              <a:cxnLst/>
              <a:rect l="l" t="t" r="r" b="b"/>
              <a:pathLst>
                <a:path w="1814" h="1630" extrusionOk="0">
                  <a:moveTo>
                    <a:pt x="1" y="0"/>
                  </a:moveTo>
                  <a:cubicBezTo>
                    <a:pt x="21" y="51"/>
                    <a:pt x="52" y="112"/>
                    <a:pt x="82" y="163"/>
                  </a:cubicBezTo>
                  <a:cubicBezTo>
                    <a:pt x="459" y="316"/>
                    <a:pt x="805" y="550"/>
                    <a:pt x="1111" y="845"/>
                  </a:cubicBezTo>
                  <a:cubicBezTo>
                    <a:pt x="1325" y="1069"/>
                    <a:pt x="1508" y="1314"/>
                    <a:pt x="1651" y="1569"/>
                  </a:cubicBezTo>
                  <a:cubicBezTo>
                    <a:pt x="1681" y="1589"/>
                    <a:pt x="1712" y="1599"/>
                    <a:pt x="1742" y="1609"/>
                  </a:cubicBezTo>
                  <a:cubicBezTo>
                    <a:pt x="1773" y="1609"/>
                    <a:pt x="1793" y="1619"/>
                    <a:pt x="1814" y="1630"/>
                  </a:cubicBezTo>
                  <a:cubicBezTo>
                    <a:pt x="1661" y="1314"/>
                    <a:pt x="1457" y="1019"/>
                    <a:pt x="1203" y="764"/>
                  </a:cubicBezTo>
                  <a:cubicBezTo>
                    <a:pt x="846" y="417"/>
                    <a:pt x="439" y="153"/>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39"/>
            <p:cNvSpPr/>
            <p:nvPr/>
          </p:nvSpPr>
          <p:spPr>
            <a:xfrm>
              <a:off x="6237225" y="1690748"/>
              <a:ext cx="1124495" cy="333761"/>
            </a:xfrm>
            <a:custGeom>
              <a:avLst/>
              <a:gdLst/>
              <a:ahLst/>
              <a:cxnLst/>
              <a:rect l="l" t="t" r="r" b="b"/>
              <a:pathLst>
                <a:path w="6489" h="1926" extrusionOk="0">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39"/>
            <p:cNvSpPr/>
            <p:nvPr/>
          </p:nvSpPr>
          <p:spPr>
            <a:xfrm>
              <a:off x="6237225" y="1690748"/>
              <a:ext cx="1124495" cy="233252"/>
            </a:xfrm>
            <a:custGeom>
              <a:avLst/>
              <a:gdLst/>
              <a:ahLst/>
              <a:cxnLst/>
              <a:rect l="l" t="t" r="r" b="b"/>
              <a:pathLst>
                <a:path w="6489" h="1346" extrusionOk="0">
                  <a:moveTo>
                    <a:pt x="2842" y="1"/>
                  </a:moveTo>
                  <a:cubicBezTo>
                    <a:pt x="1274" y="1"/>
                    <a:pt x="0" y="428"/>
                    <a:pt x="0" y="958"/>
                  </a:cubicBezTo>
                  <a:cubicBezTo>
                    <a:pt x="0" y="1101"/>
                    <a:pt x="93" y="1223"/>
                    <a:pt x="235" y="1345"/>
                  </a:cubicBezTo>
                  <a:cubicBezTo>
                    <a:pt x="673" y="999"/>
                    <a:pt x="1681" y="765"/>
                    <a:pt x="2842" y="765"/>
                  </a:cubicBezTo>
                  <a:cubicBezTo>
                    <a:pt x="4472" y="765"/>
                    <a:pt x="5429" y="1080"/>
                    <a:pt x="5959" y="1345"/>
                  </a:cubicBezTo>
                  <a:cubicBezTo>
                    <a:pt x="6356" y="1141"/>
                    <a:pt x="6488" y="958"/>
                    <a:pt x="6488" y="958"/>
                  </a:cubicBezTo>
                  <a:cubicBezTo>
                    <a:pt x="6488" y="958"/>
                    <a:pt x="5683" y="1"/>
                    <a:pt x="2842" y="1"/>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39"/>
            <p:cNvSpPr/>
            <p:nvPr/>
          </p:nvSpPr>
          <p:spPr>
            <a:xfrm>
              <a:off x="6237225" y="1690748"/>
              <a:ext cx="1124495"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39"/>
            <p:cNvSpPr/>
            <p:nvPr/>
          </p:nvSpPr>
          <p:spPr>
            <a:xfrm>
              <a:off x="7179600" y="1297197"/>
              <a:ext cx="356809"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39"/>
            <p:cNvSpPr/>
            <p:nvPr/>
          </p:nvSpPr>
          <p:spPr>
            <a:xfrm>
              <a:off x="7236094" y="1450736"/>
              <a:ext cx="23671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39"/>
            <p:cNvSpPr/>
            <p:nvPr/>
          </p:nvSpPr>
          <p:spPr>
            <a:xfrm>
              <a:off x="7246665" y="1846713"/>
              <a:ext cx="23221" cy="24261"/>
            </a:xfrm>
            <a:custGeom>
              <a:avLst/>
              <a:gdLst/>
              <a:ahLst/>
              <a:cxnLst/>
              <a:rect l="l" t="t" r="r" b="b"/>
              <a:pathLst>
                <a:path w="134" h="140" extrusionOk="0">
                  <a:moveTo>
                    <a:pt x="63" y="1"/>
                  </a:moveTo>
                  <a:cubicBezTo>
                    <a:pt x="49" y="1"/>
                    <a:pt x="33" y="5"/>
                    <a:pt x="21" y="17"/>
                  </a:cubicBezTo>
                  <a:cubicBezTo>
                    <a:pt x="12" y="38"/>
                    <a:pt x="1" y="48"/>
                    <a:pt x="1" y="69"/>
                  </a:cubicBezTo>
                  <a:cubicBezTo>
                    <a:pt x="1" y="89"/>
                    <a:pt x="12" y="99"/>
                    <a:pt x="21" y="119"/>
                  </a:cubicBezTo>
                  <a:cubicBezTo>
                    <a:pt x="32" y="130"/>
                    <a:pt x="52" y="140"/>
                    <a:pt x="73" y="140"/>
                  </a:cubicBezTo>
                  <a:cubicBezTo>
                    <a:pt x="82" y="140"/>
                    <a:pt x="93" y="130"/>
                    <a:pt x="93" y="130"/>
                  </a:cubicBezTo>
                  <a:cubicBezTo>
                    <a:pt x="103" y="130"/>
                    <a:pt x="113" y="119"/>
                    <a:pt x="123" y="119"/>
                  </a:cubicBezTo>
                  <a:cubicBezTo>
                    <a:pt x="134" y="99"/>
                    <a:pt x="134" y="89"/>
                    <a:pt x="134" y="69"/>
                  </a:cubicBezTo>
                  <a:cubicBezTo>
                    <a:pt x="134" y="48"/>
                    <a:pt x="134" y="38"/>
                    <a:pt x="123" y="17"/>
                  </a:cubicBezTo>
                  <a:cubicBezTo>
                    <a:pt x="113" y="17"/>
                    <a:pt x="103" y="8"/>
                    <a:pt x="93" y="8"/>
                  </a:cubicBezTo>
                  <a:cubicBezTo>
                    <a:pt x="84" y="3"/>
                    <a:pt x="74"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39"/>
            <p:cNvSpPr/>
            <p:nvPr/>
          </p:nvSpPr>
          <p:spPr>
            <a:xfrm>
              <a:off x="6759708" y="1286800"/>
              <a:ext cx="430805" cy="490764"/>
            </a:xfrm>
            <a:custGeom>
              <a:avLst/>
              <a:gdLst/>
              <a:ahLst/>
              <a:cxnLst/>
              <a:rect l="l" t="t" r="r" b="b"/>
              <a:pathLst>
                <a:path w="2486" h="2832" extrusionOk="0">
                  <a:moveTo>
                    <a:pt x="66" y="1"/>
                  </a:moveTo>
                  <a:cubicBezTo>
                    <a:pt x="50" y="1"/>
                    <a:pt x="34" y="6"/>
                    <a:pt x="20" y="20"/>
                  </a:cubicBezTo>
                  <a:cubicBezTo>
                    <a:pt x="11" y="30"/>
                    <a:pt x="0" y="50"/>
                    <a:pt x="0" y="61"/>
                  </a:cubicBezTo>
                  <a:cubicBezTo>
                    <a:pt x="0" y="81"/>
                    <a:pt x="11" y="102"/>
                    <a:pt x="20" y="111"/>
                  </a:cubicBezTo>
                  <a:cubicBezTo>
                    <a:pt x="31" y="132"/>
                    <a:pt x="51" y="132"/>
                    <a:pt x="72" y="132"/>
                  </a:cubicBezTo>
                  <a:cubicBezTo>
                    <a:pt x="82" y="132"/>
                    <a:pt x="102" y="132"/>
                    <a:pt x="113" y="122"/>
                  </a:cubicBezTo>
                  <a:cubicBezTo>
                    <a:pt x="133" y="102"/>
                    <a:pt x="133" y="91"/>
                    <a:pt x="133" y="71"/>
                  </a:cubicBezTo>
                  <a:cubicBezTo>
                    <a:pt x="133" y="50"/>
                    <a:pt x="133" y="41"/>
                    <a:pt x="122" y="20"/>
                  </a:cubicBezTo>
                  <a:cubicBezTo>
                    <a:pt x="106" y="9"/>
                    <a:pt x="86" y="1"/>
                    <a:pt x="66" y="1"/>
                  </a:cubicBezTo>
                  <a:close/>
                  <a:moveTo>
                    <a:pt x="537" y="536"/>
                  </a:moveTo>
                  <a:cubicBezTo>
                    <a:pt x="522" y="536"/>
                    <a:pt x="509" y="541"/>
                    <a:pt x="500" y="550"/>
                  </a:cubicBezTo>
                  <a:cubicBezTo>
                    <a:pt x="479" y="570"/>
                    <a:pt x="469" y="591"/>
                    <a:pt x="469" y="600"/>
                  </a:cubicBezTo>
                  <a:cubicBezTo>
                    <a:pt x="469" y="621"/>
                    <a:pt x="479" y="641"/>
                    <a:pt x="489" y="652"/>
                  </a:cubicBezTo>
                  <a:cubicBezTo>
                    <a:pt x="500" y="661"/>
                    <a:pt x="520" y="672"/>
                    <a:pt x="540" y="672"/>
                  </a:cubicBezTo>
                  <a:cubicBezTo>
                    <a:pt x="550" y="672"/>
                    <a:pt x="570" y="672"/>
                    <a:pt x="581" y="661"/>
                  </a:cubicBezTo>
                  <a:cubicBezTo>
                    <a:pt x="601" y="641"/>
                    <a:pt x="601" y="631"/>
                    <a:pt x="611" y="611"/>
                  </a:cubicBezTo>
                  <a:cubicBezTo>
                    <a:pt x="611" y="591"/>
                    <a:pt x="601" y="570"/>
                    <a:pt x="591" y="560"/>
                  </a:cubicBezTo>
                  <a:cubicBezTo>
                    <a:pt x="574" y="543"/>
                    <a:pt x="554" y="536"/>
                    <a:pt x="537" y="536"/>
                  </a:cubicBezTo>
                  <a:close/>
                  <a:moveTo>
                    <a:pt x="1003" y="1075"/>
                  </a:moveTo>
                  <a:cubicBezTo>
                    <a:pt x="987" y="1075"/>
                    <a:pt x="971" y="1080"/>
                    <a:pt x="957" y="1089"/>
                  </a:cubicBezTo>
                  <a:cubicBezTo>
                    <a:pt x="948" y="1110"/>
                    <a:pt x="937" y="1120"/>
                    <a:pt x="937" y="1141"/>
                  </a:cubicBezTo>
                  <a:cubicBezTo>
                    <a:pt x="937" y="1161"/>
                    <a:pt x="948" y="1181"/>
                    <a:pt x="957" y="1191"/>
                  </a:cubicBezTo>
                  <a:cubicBezTo>
                    <a:pt x="968" y="1202"/>
                    <a:pt x="988" y="1211"/>
                    <a:pt x="1009" y="1211"/>
                  </a:cubicBezTo>
                  <a:cubicBezTo>
                    <a:pt x="1019" y="1211"/>
                    <a:pt x="1039" y="1211"/>
                    <a:pt x="1049" y="1191"/>
                  </a:cubicBezTo>
                  <a:cubicBezTo>
                    <a:pt x="1070" y="1181"/>
                    <a:pt x="1070" y="1161"/>
                    <a:pt x="1070" y="1150"/>
                  </a:cubicBezTo>
                  <a:cubicBezTo>
                    <a:pt x="1070" y="1130"/>
                    <a:pt x="1070" y="1110"/>
                    <a:pt x="1059" y="1100"/>
                  </a:cubicBezTo>
                  <a:cubicBezTo>
                    <a:pt x="1043" y="1083"/>
                    <a:pt x="1023" y="1075"/>
                    <a:pt x="1003" y="1075"/>
                  </a:cubicBezTo>
                  <a:close/>
                  <a:moveTo>
                    <a:pt x="1474" y="1615"/>
                  </a:moveTo>
                  <a:cubicBezTo>
                    <a:pt x="1459" y="1615"/>
                    <a:pt x="1446" y="1620"/>
                    <a:pt x="1436" y="1629"/>
                  </a:cubicBezTo>
                  <a:cubicBezTo>
                    <a:pt x="1416" y="1650"/>
                    <a:pt x="1406" y="1660"/>
                    <a:pt x="1406" y="1680"/>
                  </a:cubicBezTo>
                  <a:cubicBezTo>
                    <a:pt x="1406" y="1700"/>
                    <a:pt x="1416" y="1711"/>
                    <a:pt x="1426" y="1731"/>
                  </a:cubicBezTo>
                  <a:cubicBezTo>
                    <a:pt x="1436" y="1741"/>
                    <a:pt x="1457" y="1752"/>
                    <a:pt x="1477" y="1752"/>
                  </a:cubicBezTo>
                  <a:cubicBezTo>
                    <a:pt x="1487" y="1752"/>
                    <a:pt x="1507" y="1741"/>
                    <a:pt x="1518" y="1731"/>
                  </a:cubicBezTo>
                  <a:cubicBezTo>
                    <a:pt x="1538" y="1721"/>
                    <a:pt x="1538" y="1700"/>
                    <a:pt x="1548" y="1680"/>
                  </a:cubicBezTo>
                  <a:cubicBezTo>
                    <a:pt x="1548" y="1670"/>
                    <a:pt x="1538" y="1650"/>
                    <a:pt x="1528" y="1639"/>
                  </a:cubicBezTo>
                  <a:cubicBezTo>
                    <a:pt x="1511" y="1623"/>
                    <a:pt x="1491" y="1615"/>
                    <a:pt x="1474" y="1615"/>
                  </a:cubicBezTo>
                  <a:close/>
                  <a:moveTo>
                    <a:pt x="1940" y="2155"/>
                  </a:moveTo>
                  <a:cubicBezTo>
                    <a:pt x="1924" y="2155"/>
                    <a:pt x="1908" y="2160"/>
                    <a:pt x="1894" y="2169"/>
                  </a:cubicBezTo>
                  <a:cubicBezTo>
                    <a:pt x="1885" y="2179"/>
                    <a:pt x="1874" y="2200"/>
                    <a:pt x="1874" y="2220"/>
                  </a:cubicBezTo>
                  <a:cubicBezTo>
                    <a:pt x="1874" y="2240"/>
                    <a:pt x="1885" y="2250"/>
                    <a:pt x="1894" y="2261"/>
                  </a:cubicBezTo>
                  <a:cubicBezTo>
                    <a:pt x="1905" y="2281"/>
                    <a:pt x="1925" y="2291"/>
                    <a:pt x="1946" y="2291"/>
                  </a:cubicBezTo>
                  <a:cubicBezTo>
                    <a:pt x="1955" y="2291"/>
                    <a:pt x="1976" y="2281"/>
                    <a:pt x="1986" y="2271"/>
                  </a:cubicBezTo>
                  <a:cubicBezTo>
                    <a:pt x="2007" y="2261"/>
                    <a:pt x="2007" y="2240"/>
                    <a:pt x="2007" y="2220"/>
                  </a:cubicBezTo>
                  <a:cubicBezTo>
                    <a:pt x="2007" y="2209"/>
                    <a:pt x="2007" y="2189"/>
                    <a:pt x="1996" y="2179"/>
                  </a:cubicBezTo>
                  <a:cubicBezTo>
                    <a:pt x="1980" y="2162"/>
                    <a:pt x="1960" y="2155"/>
                    <a:pt x="1940" y="2155"/>
                  </a:cubicBezTo>
                  <a:close/>
                  <a:moveTo>
                    <a:pt x="2414" y="2695"/>
                  </a:moveTo>
                  <a:cubicBezTo>
                    <a:pt x="2398" y="2695"/>
                    <a:pt x="2383" y="2700"/>
                    <a:pt x="2373" y="2709"/>
                  </a:cubicBezTo>
                  <a:cubicBezTo>
                    <a:pt x="2342" y="2729"/>
                    <a:pt x="2333" y="2780"/>
                    <a:pt x="2363" y="2800"/>
                  </a:cubicBezTo>
                  <a:cubicBezTo>
                    <a:pt x="2373" y="2821"/>
                    <a:pt x="2394" y="2831"/>
                    <a:pt x="2414" y="2831"/>
                  </a:cubicBezTo>
                  <a:cubicBezTo>
                    <a:pt x="2424" y="2831"/>
                    <a:pt x="2444" y="2821"/>
                    <a:pt x="2455" y="2811"/>
                  </a:cubicBezTo>
                  <a:cubicBezTo>
                    <a:pt x="2485" y="2790"/>
                    <a:pt x="2485" y="2739"/>
                    <a:pt x="2465" y="2719"/>
                  </a:cubicBezTo>
                  <a:cubicBezTo>
                    <a:pt x="2454" y="2702"/>
                    <a:pt x="2433" y="2695"/>
                    <a:pt x="2414" y="26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39"/>
            <p:cNvSpPr/>
            <p:nvPr/>
          </p:nvSpPr>
          <p:spPr>
            <a:xfrm>
              <a:off x="6759708" y="1287493"/>
              <a:ext cx="23048" cy="22181"/>
            </a:xfrm>
            <a:custGeom>
              <a:avLst/>
              <a:gdLst/>
              <a:ahLst/>
              <a:cxnLst/>
              <a:rect l="l" t="t" r="r" b="b"/>
              <a:pathLst>
                <a:path w="133" h="128" extrusionOk="0">
                  <a:moveTo>
                    <a:pt x="70" y="1"/>
                  </a:moveTo>
                  <a:cubicBezTo>
                    <a:pt x="54" y="1"/>
                    <a:pt x="36" y="6"/>
                    <a:pt x="20" y="16"/>
                  </a:cubicBezTo>
                  <a:cubicBezTo>
                    <a:pt x="11" y="26"/>
                    <a:pt x="0" y="46"/>
                    <a:pt x="0" y="67"/>
                  </a:cubicBezTo>
                  <a:cubicBezTo>
                    <a:pt x="0" y="77"/>
                    <a:pt x="11" y="98"/>
                    <a:pt x="20" y="107"/>
                  </a:cubicBezTo>
                  <a:cubicBezTo>
                    <a:pt x="31" y="128"/>
                    <a:pt x="51" y="128"/>
                    <a:pt x="72" y="128"/>
                  </a:cubicBezTo>
                  <a:lnTo>
                    <a:pt x="92" y="128"/>
                  </a:lnTo>
                  <a:cubicBezTo>
                    <a:pt x="102" y="118"/>
                    <a:pt x="113" y="118"/>
                    <a:pt x="113" y="107"/>
                  </a:cubicBezTo>
                  <a:cubicBezTo>
                    <a:pt x="133" y="98"/>
                    <a:pt x="133" y="77"/>
                    <a:pt x="133" y="67"/>
                  </a:cubicBezTo>
                  <a:cubicBezTo>
                    <a:pt x="133" y="46"/>
                    <a:pt x="133" y="26"/>
                    <a:pt x="113" y="16"/>
                  </a:cubicBezTo>
                  <a:cubicBezTo>
                    <a:pt x="102" y="6"/>
                    <a:pt x="87"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39"/>
            <p:cNvSpPr/>
            <p:nvPr/>
          </p:nvSpPr>
          <p:spPr>
            <a:xfrm>
              <a:off x="6353679" y="1379512"/>
              <a:ext cx="349704" cy="398053"/>
            </a:xfrm>
            <a:custGeom>
              <a:avLst/>
              <a:gdLst/>
              <a:ahLst/>
              <a:cxnLst/>
              <a:rect l="l" t="t" r="r" b="b"/>
              <a:pathLst>
                <a:path w="2018" h="2297" extrusionOk="0">
                  <a:moveTo>
                    <a:pt x="1942" y="1"/>
                  </a:moveTo>
                  <a:cubicBezTo>
                    <a:pt x="1923" y="1"/>
                    <a:pt x="1906" y="8"/>
                    <a:pt x="1895" y="25"/>
                  </a:cubicBezTo>
                  <a:cubicBezTo>
                    <a:pt x="1875" y="56"/>
                    <a:pt x="1875" y="96"/>
                    <a:pt x="1906" y="126"/>
                  </a:cubicBezTo>
                  <a:cubicBezTo>
                    <a:pt x="1915" y="137"/>
                    <a:pt x="1926" y="137"/>
                    <a:pt x="1946" y="137"/>
                  </a:cubicBezTo>
                  <a:cubicBezTo>
                    <a:pt x="1967" y="137"/>
                    <a:pt x="1976" y="126"/>
                    <a:pt x="1997" y="117"/>
                  </a:cubicBezTo>
                  <a:cubicBezTo>
                    <a:pt x="2017" y="86"/>
                    <a:pt x="2017" y="45"/>
                    <a:pt x="1987" y="15"/>
                  </a:cubicBezTo>
                  <a:cubicBezTo>
                    <a:pt x="1973" y="6"/>
                    <a:pt x="1957" y="1"/>
                    <a:pt x="1942" y="1"/>
                  </a:cubicBezTo>
                  <a:close/>
                  <a:moveTo>
                    <a:pt x="1474" y="540"/>
                  </a:moveTo>
                  <a:cubicBezTo>
                    <a:pt x="1455" y="540"/>
                    <a:pt x="1438" y="548"/>
                    <a:pt x="1426" y="565"/>
                  </a:cubicBezTo>
                  <a:cubicBezTo>
                    <a:pt x="1417" y="575"/>
                    <a:pt x="1406" y="595"/>
                    <a:pt x="1406" y="615"/>
                  </a:cubicBezTo>
                  <a:cubicBezTo>
                    <a:pt x="1406" y="626"/>
                    <a:pt x="1417" y="646"/>
                    <a:pt x="1426" y="656"/>
                  </a:cubicBezTo>
                  <a:cubicBezTo>
                    <a:pt x="1447" y="667"/>
                    <a:pt x="1457" y="676"/>
                    <a:pt x="1478" y="676"/>
                  </a:cubicBezTo>
                  <a:cubicBezTo>
                    <a:pt x="1498" y="676"/>
                    <a:pt x="1519" y="667"/>
                    <a:pt x="1528" y="656"/>
                  </a:cubicBezTo>
                  <a:cubicBezTo>
                    <a:pt x="1539" y="646"/>
                    <a:pt x="1539" y="626"/>
                    <a:pt x="1539" y="606"/>
                  </a:cubicBezTo>
                  <a:cubicBezTo>
                    <a:pt x="1539" y="585"/>
                    <a:pt x="1539" y="575"/>
                    <a:pt x="1519" y="554"/>
                  </a:cubicBezTo>
                  <a:cubicBezTo>
                    <a:pt x="1505" y="545"/>
                    <a:pt x="1489" y="540"/>
                    <a:pt x="1474" y="540"/>
                  </a:cubicBezTo>
                  <a:close/>
                  <a:moveTo>
                    <a:pt x="1005" y="1080"/>
                  </a:moveTo>
                  <a:cubicBezTo>
                    <a:pt x="986" y="1080"/>
                    <a:pt x="969" y="1088"/>
                    <a:pt x="958" y="1104"/>
                  </a:cubicBezTo>
                  <a:cubicBezTo>
                    <a:pt x="948" y="1115"/>
                    <a:pt x="938" y="1135"/>
                    <a:pt x="938" y="1145"/>
                  </a:cubicBezTo>
                  <a:cubicBezTo>
                    <a:pt x="938" y="1165"/>
                    <a:pt x="948" y="1186"/>
                    <a:pt x="969" y="1196"/>
                  </a:cubicBezTo>
                  <a:cubicBezTo>
                    <a:pt x="978" y="1206"/>
                    <a:pt x="989" y="1217"/>
                    <a:pt x="1009" y="1217"/>
                  </a:cubicBezTo>
                  <a:cubicBezTo>
                    <a:pt x="1030" y="1217"/>
                    <a:pt x="1039" y="1206"/>
                    <a:pt x="1060" y="1196"/>
                  </a:cubicBezTo>
                  <a:cubicBezTo>
                    <a:pt x="1070" y="1176"/>
                    <a:pt x="1080" y="1165"/>
                    <a:pt x="1070" y="1145"/>
                  </a:cubicBezTo>
                  <a:cubicBezTo>
                    <a:pt x="1070" y="1125"/>
                    <a:pt x="1070" y="1115"/>
                    <a:pt x="1050" y="1094"/>
                  </a:cubicBezTo>
                  <a:cubicBezTo>
                    <a:pt x="1036" y="1085"/>
                    <a:pt x="1020" y="1080"/>
                    <a:pt x="1005" y="1080"/>
                  </a:cubicBezTo>
                  <a:close/>
                  <a:moveTo>
                    <a:pt x="537" y="1620"/>
                  </a:moveTo>
                  <a:cubicBezTo>
                    <a:pt x="518" y="1620"/>
                    <a:pt x="501" y="1627"/>
                    <a:pt x="490" y="1644"/>
                  </a:cubicBezTo>
                  <a:cubicBezTo>
                    <a:pt x="480" y="1654"/>
                    <a:pt x="469" y="1674"/>
                    <a:pt x="469" y="1685"/>
                  </a:cubicBezTo>
                  <a:cubicBezTo>
                    <a:pt x="469" y="1705"/>
                    <a:pt x="480" y="1726"/>
                    <a:pt x="490" y="1736"/>
                  </a:cubicBezTo>
                  <a:cubicBezTo>
                    <a:pt x="510" y="1746"/>
                    <a:pt x="520" y="1756"/>
                    <a:pt x="541" y="1756"/>
                  </a:cubicBezTo>
                  <a:cubicBezTo>
                    <a:pt x="561" y="1756"/>
                    <a:pt x="582" y="1746"/>
                    <a:pt x="591" y="1726"/>
                  </a:cubicBezTo>
                  <a:cubicBezTo>
                    <a:pt x="602" y="1715"/>
                    <a:pt x="602" y="1705"/>
                    <a:pt x="602" y="1685"/>
                  </a:cubicBezTo>
                  <a:cubicBezTo>
                    <a:pt x="602" y="1665"/>
                    <a:pt x="602" y="1654"/>
                    <a:pt x="582" y="1634"/>
                  </a:cubicBezTo>
                  <a:cubicBezTo>
                    <a:pt x="568" y="1625"/>
                    <a:pt x="552" y="1620"/>
                    <a:pt x="537" y="1620"/>
                  </a:cubicBezTo>
                  <a:close/>
                  <a:moveTo>
                    <a:pt x="68" y="2160"/>
                  </a:moveTo>
                  <a:cubicBezTo>
                    <a:pt x="50" y="2160"/>
                    <a:pt x="32" y="2167"/>
                    <a:pt x="21" y="2184"/>
                  </a:cubicBezTo>
                  <a:cubicBezTo>
                    <a:pt x="11" y="2194"/>
                    <a:pt x="1" y="2215"/>
                    <a:pt x="1" y="2224"/>
                  </a:cubicBezTo>
                  <a:cubicBezTo>
                    <a:pt x="1" y="2245"/>
                    <a:pt x="11" y="2265"/>
                    <a:pt x="21" y="2276"/>
                  </a:cubicBezTo>
                  <a:cubicBezTo>
                    <a:pt x="41" y="2286"/>
                    <a:pt x="52" y="2296"/>
                    <a:pt x="72" y="2296"/>
                  </a:cubicBezTo>
                  <a:cubicBezTo>
                    <a:pt x="93" y="2296"/>
                    <a:pt x="113" y="2286"/>
                    <a:pt x="123" y="2265"/>
                  </a:cubicBezTo>
                  <a:cubicBezTo>
                    <a:pt x="133" y="2255"/>
                    <a:pt x="133" y="2235"/>
                    <a:pt x="133" y="2224"/>
                  </a:cubicBezTo>
                  <a:cubicBezTo>
                    <a:pt x="133" y="2204"/>
                    <a:pt x="133" y="2184"/>
                    <a:pt x="113" y="2174"/>
                  </a:cubicBezTo>
                  <a:cubicBezTo>
                    <a:pt x="99" y="2165"/>
                    <a:pt x="83" y="2160"/>
                    <a:pt x="68" y="21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39"/>
            <p:cNvSpPr/>
            <p:nvPr/>
          </p:nvSpPr>
          <p:spPr>
            <a:xfrm>
              <a:off x="6759708" y="352918"/>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762" name="Google Shape;762;p35"/>
          <p:cNvGrpSpPr/>
          <p:nvPr/>
        </p:nvGrpSpPr>
        <p:grpSpPr>
          <a:xfrm>
            <a:off x="4036695" y="310515"/>
            <a:ext cx="4735830" cy="4523105"/>
            <a:chOff x="704004" y="1472347"/>
            <a:chExt cx="1548183" cy="1547500"/>
          </a:xfrm>
          <a:solidFill>
            <a:srgbClr val="FFFF00"/>
          </a:solidFill>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 Box 3"/>
          <p:cNvSpPr txBox="1"/>
          <p:nvPr/>
        </p:nvSpPr>
        <p:spPr>
          <a:xfrm>
            <a:off x="398780" y="1508125"/>
            <a:ext cx="3637915" cy="2306955"/>
          </a:xfrm>
          <a:prstGeom prst="rect">
            <a:avLst/>
          </a:prstGeom>
          <a:noFill/>
        </p:spPr>
        <p:txBody>
          <a:bodyPr wrap="square" rtlCol="0">
            <a:spAutoFit/>
          </a:bodyPr>
          <a:lstStyle/>
          <a:p>
            <a:pPr algn="ctr"/>
            <a:r>
              <a:rPr lang="en-US" sz="4800" b="1" dirty="0">
                <a:solidFill>
                  <a:srgbClr val="FFFF00"/>
                </a:solidFill>
                <a:latin typeface="Modern No. 20" panose="02070704070505020303" charset="0"/>
                <a:cs typeface="Modern No. 20" panose="02070704070505020303" charset="0"/>
              </a:rPr>
              <a:t>pneumococcal</a:t>
            </a:r>
            <a:endParaRPr lang="en-US" sz="4800" b="1" dirty="0">
              <a:solidFill>
                <a:srgbClr val="FFFF00"/>
              </a:solidFill>
              <a:latin typeface="Modern No. 20" panose="02070704070505020303" charset="0"/>
              <a:cs typeface="Modern No. 20" panose="02070704070505020303" charset="0"/>
            </a:endParaRPr>
          </a:p>
          <a:p>
            <a:pPr algn="ctr"/>
            <a:r>
              <a:rPr lang="en-US" sz="4800" b="1" dirty="0">
                <a:solidFill>
                  <a:srgbClr val="FFFF00"/>
                </a:solidFill>
                <a:latin typeface="Modern No. 20" panose="02070704070505020303" charset="0"/>
                <a:cs typeface="Modern No. 20" panose="02070704070505020303" charset="0"/>
                <a:sym typeface="+mn-ea"/>
              </a:rPr>
              <a:t> Vaccine</a:t>
            </a:r>
            <a:br>
              <a:rPr lang="en-US" sz="4800" b="1" dirty="0">
                <a:solidFill>
                  <a:srgbClr val="FFFF00"/>
                </a:solidFill>
                <a:latin typeface="Modern No. 20" panose="02070704070505020303" charset="0"/>
                <a:cs typeface="Modern No. 20" panose="02070704070505020303" charset="0"/>
                <a:sym typeface="+mn-ea"/>
              </a:rPr>
            </a:br>
            <a:endParaRPr lang="en-US" sz="4800" b="1" dirty="0">
              <a:solidFill>
                <a:srgbClr val="FFFF00"/>
              </a:solidFill>
              <a:latin typeface="Modern No. 20" panose="02070704070505020303" charset="0"/>
              <a:cs typeface="Modern No. 20" panose="02070704070505020303" charset="0"/>
              <a:sym typeface="+mn-ea"/>
            </a:endParaRPr>
          </a:p>
        </p:txBody>
      </p:sp>
      <p:pic>
        <p:nvPicPr>
          <p:cNvPr id="2" name="Picture 0"/>
          <p:cNvPicPr>
            <a:picLocks noChangeAspect="1"/>
          </p:cNvPicPr>
          <p:nvPr/>
        </p:nvPicPr>
        <p:blipFill>
          <a:blip r:embed="rId1"/>
          <a:stretch>
            <a:fillRect/>
          </a:stretch>
        </p:blipFill>
        <p:spPr>
          <a:xfrm>
            <a:off x="4528047" y="760346"/>
            <a:ext cx="3755390" cy="365379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1175" y="1318895"/>
            <a:ext cx="7353300" cy="3212465"/>
          </a:xfrm>
        </p:spPr>
        <p:txBody>
          <a:bodyPr/>
          <a:lstStyle/>
          <a:p>
            <a:pPr algn="l" rtl="0"/>
            <a:r>
              <a:rPr lang="en-US" sz="2000" dirty="0">
                <a:solidFill>
                  <a:srgbClr val="FFFF00"/>
                </a:solidFill>
                <a:latin typeface="Modern No. 20" panose="02070704070505020303" charset="0"/>
                <a:cs typeface="Modern No. 20" panose="02070704070505020303" charset="0"/>
                <a:sym typeface="+mn-ea"/>
              </a:rPr>
              <a:t>Pneumococcal conjugate vaccine (called </a:t>
            </a:r>
            <a:r>
              <a:rPr lang="en-US" sz="2000" b="1" dirty="0">
                <a:solidFill>
                  <a:srgbClr val="FFFF00"/>
                </a:solidFill>
                <a:latin typeface="Modern No. 20" panose="02070704070505020303" charset="0"/>
                <a:cs typeface="Modern No. 20" panose="02070704070505020303" charset="0"/>
                <a:sym typeface="+mn-ea"/>
              </a:rPr>
              <a:t>PCV13</a:t>
            </a:r>
            <a:r>
              <a:rPr lang="en-US" sz="2000" dirty="0">
                <a:solidFill>
                  <a:srgbClr val="FFFF00"/>
                </a:solidFill>
                <a:latin typeface="Modern No. 20" panose="02070704070505020303" charset="0"/>
                <a:cs typeface="Modern No. 20" panose="02070704070505020303" charset="0"/>
                <a:sym typeface="+mn-ea"/>
              </a:rPr>
              <a:t>) protects against 11 subtypes of pneumococcal bacteria.  </a:t>
            </a:r>
            <a:r>
              <a:rPr lang="en-US" sz="2000" b="1" dirty="0">
                <a:solidFill>
                  <a:srgbClr val="FFFF00"/>
                </a:solidFill>
                <a:latin typeface="Modern No. 20" panose="02070704070505020303" charset="0"/>
                <a:cs typeface="Modern No. 20" panose="02070704070505020303" charset="0"/>
                <a:sym typeface="+mn-ea"/>
              </a:rPr>
              <a:t>PPSV23</a:t>
            </a:r>
            <a:r>
              <a:rPr lang="en-US" sz="2000" dirty="0">
                <a:solidFill>
                  <a:srgbClr val="FFFF00"/>
                </a:solidFill>
                <a:latin typeface="Modern No. 20" panose="02070704070505020303" charset="0"/>
                <a:cs typeface="Modern No. 20" panose="02070704070505020303" charset="0"/>
                <a:sym typeface="+mn-ea"/>
              </a:rPr>
              <a:t> contains capsular polysaccharide antigens :-</a:t>
            </a:r>
            <a:endParaRPr lang="en-US" sz="2000" dirty="0">
              <a:solidFill>
                <a:srgbClr val="FFFF00"/>
              </a:solidFill>
              <a:latin typeface="Modern No. 20" panose="02070704070505020303" charset="0"/>
              <a:cs typeface="Modern No. 20" panose="02070704070505020303" charset="0"/>
              <a:sym typeface="+mn-ea"/>
            </a:endParaRPr>
          </a:p>
          <a:p>
            <a:pPr marL="584200" indent="-457200" algn="l" rtl="0">
              <a:buFont typeface="+mj-lt"/>
              <a:buAutoNum type="arabicParenR"/>
            </a:pPr>
            <a:r>
              <a:rPr lang="ar-JO" sz="2000" dirty="0">
                <a:solidFill>
                  <a:srgbClr val="FFFF00"/>
                </a:solidFill>
                <a:latin typeface="Modern No. 20" panose="02070704070505020303" charset="0"/>
                <a:cs typeface="Modern No. 20" panose="02070704070505020303" charset="0"/>
              </a:rPr>
              <a:t>Age 65 years and older (immunocompetent): 1 dose PCV13  </a:t>
            </a:r>
            <a:r>
              <a:rPr lang="en-US" altLang="ar-JO" sz="2000" dirty="0">
                <a:solidFill>
                  <a:srgbClr val="FFFF00"/>
                </a:solidFill>
                <a:latin typeface="Modern No. 20" panose="02070704070505020303" charset="0"/>
                <a:cs typeface="Modern No. 20" panose="02070704070505020303" charset="0"/>
              </a:rPr>
              <a:t>followed by 1 dose of PPSV23 at least one year apart  ( at least 5 years from last PPSV23 ) </a:t>
            </a:r>
            <a:endParaRPr lang="en-US" altLang="ar-JO" sz="2000" dirty="0">
              <a:solidFill>
                <a:srgbClr val="FFFF00"/>
              </a:solidFill>
              <a:latin typeface="Modern No. 20" panose="02070704070505020303" charset="0"/>
              <a:cs typeface="Modern No. 20" panose="02070704070505020303" charset="0"/>
            </a:endParaRPr>
          </a:p>
          <a:p>
            <a:pPr marL="584200" indent="-457200" algn="l" rtl="0">
              <a:buFont typeface="+mj-lt"/>
              <a:buAutoNum type="arabicParenR"/>
            </a:pPr>
            <a:r>
              <a:rPr lang="en-US" altLang="ar-JO" sz="2000" dirty="0">
                <a:solidFill>
                  <a:srgbClr val="FFFF00"/>
                </a:solidFill>
                <a:latin typeface="Modern No. 20" panose="02070704070505020303" charset="0"/>
                <a:cs typeface="Modern No. 20" panose="02070704070505020303" charset="0"/>
              </a:rPr>
              <a:t>previously recieved PPSV23 but not PCV13 at 65 years or older -- 1 dose of PCV13 at least 1 year after PPSV23</a:t>
            </a:r>
            <a:endParaRPr lang="en-US" altLang="ar-JO" sz="2000" dirty="0">
              <a:solidFill>
                <a:srgbClr val="FFFF00"/>
              </a:solidFill>
              <a:latin typeface="Modern No. 20" panose="02070704070505020303" charset="0"/>
              <a:cs typeface="Modern No. 20" panose="02070704070505020303" charset="0"/>
            </a:endParaRPr>
          </a:p>
          <a:p>
            <a:pPr algn="l" rtl="0"/>
            <a:endParaRPr lang="ar-JO" sz="2000" dirty="0">
              <a:solidFill>
                <a:srgbClr val="FFFF00"/>
              </a:solidFill>
              <a:latin typeface="Modern No. 20" panose="02070704070505020303" charset="0"/>
              <a:cs typeface="Modern No. 20" panose="02070704070505020303" charset="0"/>
            </a:endParaRPr>
          </a:p>
          <a:p>
            <a:pPr algn="l" rtl="0"/>
            <a:endParaRPr lang="ar-JO" sz="2000" dirty="0">
              <a:solidFill>
                <a:srgbClr val="FFFF00"/>
              </a:solidFill>
              <a:latin typeface="Modern No. 20" panose="02070704070505020303" charset="0"/>
              <a:cs typeface="Modern No. 20" panose="02070704070505020303" charset="0"/>
            </a:endParaRPr>
          </a:p>
        </p:txBody>
      </p:sp>
      <p:sp>
        <p:nvSpPr>
          <p:cNvPr id="3" name="Title 2"/>
          <p:cNvSpPr>
            <a:spLocks noGrp="1"/>
          </p:cNvSpPr>
          <p:nvPr>
            <p:ph type="title"/>
          </p:nvPr>
        </p:nvSpPr>
        <p:spPr/>
        <p:txBody>
          <a:bodyPr/>
          <a:lstStyle/>
          <a:p>
            <a:r>
              <a:rPr lang="en-US"/>
              <a:t>Routine vaccination</a:t>
            </a:r>
            <a:endParaRPr lang="en-US"/>
          </a:p>
        </p:txBody>
      </p:sp>
      <p:grpSp>
        <p:nvGrpSpPr>
          <p:cNvPr id="997" name="Google Shape;997;p40"/>
          <p:cNvGrpSpPr/>
          <p:nvPr/>
        </p:nvGrpSpPr>
        <p:grpSpPr>
          <a:xfrm>
            <a:off x="7043420" y="3413760"/>
            <a:ext cx="1463675" cy="1198880"/>
            <a:chOff x="5916171" y="1930350"/>
            <a:chExt cx="1226107" cy="904242"/>
          </a:xfrm>
        </p:grpSpPr>
        <p:grpSp>
          <p:nvGrpSpPr>
            <p:cNvPr id="998" name="Google Shape;998;p40"/>
            <p:cNvGrpSpPr/>
            <p:nvPr/>
          </p:nvGrpSpPr>
          <p:grpSpPr>
            <a:xfrm rot="10705345" flipH="1">
              <a:off x="5928097" y="1942906"/>
              <a:ext cx="924256" cy="879130"/>
              <a:chOff x="4746000" y="2079425"/>
              <a:chExt cx="1514600" cy="1440650"/>
            </a:xfrm>
          </p:grpSpPr>
          <p:sp>
            <p:nvSpPr>
              <p:cNvPr id="999" name="Google Shape;999;p40"/>
              <p:cNvSpPr/>
              <p:nvPr/>
            </p:nvSpPr>
            <p:spPr>
              <a:xfrm>
                <a:off x="5425725" y="2646100"/>
                <a:ext cx="155150" cy="155125"/>
              </a:xfrm>
              <a:custGeom>
                <a:avLst/>
                <a:gdLst/>
                <a:ahLst/>
                <a:cxnLst/>
                <a:rect l="l" t="t" r="r" b="b"/>
                <a:pathLst>
                  <a:path w="6206" h="6205" extrusionOk="0">
                    <a:moveTo>
                      <a:pt x="3108" y="1"/>
                    </a:moveTo>
                    <a:cubicBezTo>
                      <a:pt x="1384" y="1"/>
                      <a:pt x="0" y="1394"/>
                      <a:pt x="0" y="3108"/>
                    </a:cubicBezTo>
                    <a:cubicBezTo>
                      <a:pt x="0" y="4821"/>
                      <a:pt x="1384" y="6205"/>
                      <a:pt x="3108" y="6205"/>
                    </a:cubicBezTo>
                    <a:cubicBezTo>
                      <a:pt x="4822" y="6205"/>
                      <a:pt x="6205" y="4821"/>
                      <a:pt x="6205" y="3108"/>
                    </a:cubicBezTo>
                    <a:cubicBezTo>
                      <a:pt x="6205" y="1394"/>
                      <a:pt x="4822" y="1"/>
                      <a:pt x="310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0"/>
              <p:cNvSpPr/>
              <p:nvPr/>
            </p:nvSpPr>
            <p:spPr>
              <a:xfrm>
                <a:off x="5368250" y="2162425"/>
                <a:ext cx="270075" cy="483700"/>
              </a:xfrm>
              <a:custGeom>
                <a:avLst/>
                <a:gdLst/>
                <a:ahLst/>
                <a:cxnLst/>
                <a:rect l="l" t="t" r="r" b="b"/>
                <a:pathLst>
                  <a:path w="10803" h="19348" extrusionOk="0">
                    <a:moveTo>
                      <a:pt x="5407" y="1"/>
                    </a:moveTo>
                    <a:cubicBezTo>
                      <a:pt x="4002" y="5992"/>
                      <a:pt x="1" y="7982"/>
                      <a:pt x="12" y="13143"/>
                    </a:cubicBezTo>
                    <a:cubicBezTo>
                      <a:pt x="22" y="17943"/>
                      <a:pt x="5194" y="19294"/>
                      <a:pt x="5397" y="19348"/>
                    </a:cubicBezTo>
                    <a:lnTo>
                      <a:pt x="5407" y="19348"/>
                    </a:lnTo>
                    <a:cubicBezTo>
                      <a:pt x="5610" y="19294"/>
                      <a:pt x="10781" y="17943"/>
                      <a:pt x="10792" y="13143"/>
                    </a:cubicBezTo>
                    <a:cubicBezTo>
                      <a:pt x="10803" y="7982"/>
                      <a:pt x="6801" y="5992"/>
                      <a:pt x="540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0"/>
              <p:cNvSpPr/>
              <p:nvPr/>
            </p:nvSpPr>
            <p:spPr>
              <a:xfrm>
                <a:off x="4969475" y="2512300"/>
                <a:ext cx="467975" cy="275025"/>
              </a:xfrm>
              <a:custGeom>
                <a:avLst/>
                <a:gdLst/>
                <a:ahLst/>
                <a:cxnLst/>
                <a:rect l="l" t="t" r="r" b="b"/>
                <a:pathLst>
                  <a:path w="18719" h="11001" extrusionOk="0">
                    <a:moveTo>
                      <a:pt x="11340" y="1"/>
                    </a:moveTo>
                    <a:cubicBezTo>
                      <a:pt x="8196" y="1"/>
                      <a:pt x="5458" y="1580"/>
                      <a:pt x="1364" y="1580"/>
                    </a:cubicBezTo>
                    <a:cubicBezTo>
                      <a:pt x="926" y="1580"/>
                      <a:pt x="472" y="1562"/>
                      <a:pt x="0" y="1522"/>
                    </a:cubicBezTo>
                    <a:lnTo>
                      <a:pt x="0" y="1522"/>
                    </a:lnTo>
                    <a:cubicBezTo>
                      <a:pt x="5267" y="4693"/>
                      <a:pt x="5927" y="9130"/>
                      <a:pt x="10834" y="10705"/>
                    </a:cubicBezTo>
                    <a:cubicBezTo>
                      <a:pt x="11473" y="10912"/>
                      <a:pt x="12080" y="11001"/>
                      <a:pt x="12651" y="11001"/>
                    </a:cubicBezTo>
                    <a:cubicBezTo>
                      <a:pt x="16231" y="11001"/>
                      <a:pt x="18399" y="7502"/>
                      <a:pt x="18399" y="7502"/>
                    </a:cubicBezTo>
                    <a:lnTo>
                      <a:pt x="18399" y="7491"/>
                    </a:lnTo>
                    <a:cubicBezTo>
                      <a:pt x="18411" y="7279"/>
                      <a:pt x="18719" y="1947"/>
                      <a:pt x="14164" y="458"/>
                    </a:cubicBezTo>
                    <a:cubicBezTo>
                      <a:pt x="13163" y="129"/>
                      <a:pt x="12235" y="1"/>
                      <a:pt x="1134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0"/>
              <p:cNvSpPr/>
              <p:nvPr/>
            </p:nvSpPr>
            <p:spPr>
              <a:xfrm>
                <a:off x="5173250" y="2772575"/>
                <a:ext cx="373825" cy="405375"/>
              </a:xfrm>
              <a:custGeom>
                <a:avLst/>
                <a:gdLst/>
                <a:ahLst/>
                <a:cxnLst/>
                <a:rect l="l" t="t" r="r" b="b"/>
                <a:pathLst>
                  <a:path w="14953" h="16215" extrusionOk="0">
                    <a:moveTo>
                      <a:pt x="8311" y="1"/>
                    </a:moveTo>
                    <a:cubicBezTo>
                      <a:pt x="6698" y="1"/>
                      <a:pt x="4771" y="494"/>
                      <a:pt x="3374" y="2412"/>
                    </a:cubicBezTo>
                    <a:cubicBezTo>
                      <a:pt x="330" y="6573"/>
                      <a:pt x="2395" y="10543"/>
                      <a:pt x="1" y="16214"/>
                    </a:cubicBezTo>
                    <a:cubicBezTo>
                      <a:pt x="4651" y="12182"/>
                      <a:pt x="9068" y="12927"/>
                      <a:pt x="12090" y="8744"/>
                    </a:cubicBezTo>
                    <a:cubicBezTo>
                      <a:pt x="14952" y="4785"/>
                      <a:pt x="11376" y="561"/>
                      <a:pt x="11376" y="561"/>
                    </a:cubicBezTo>
                    <a:lnTo>
                      <a:pt x="11366" y="550"/>
                    </a:lnTo>
                    <a:cubicBezTo>
                      <a:pt x="11270" y="512"/>
                      <a:pt x="9953" y="1"/>
                      <a:pt x="831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0"/>
              <p:cNvSpPr/>
              <p:nvPr/>
            </p:nvSpPr>
            <p:spPr>
              <a:xfrm>
                <a:off x="5459525" y="2772575"/>
                <a:ext cx="373800" cy="405375"/>
              </a:xfrm>
              <a:custGeom>
                <a:avLst/>
                <a:gdLst/>
                <a:ahLst/>
                <a:cxnLst/>
                <a:rect l="l" t="t" r="r" b="b"/>
                <a:pathLst>
                  <a:path w="14952" h="16215" extrusionOk="0">
                    <a:moveTo>
                      <a:pt x="6643" y="1"/>
                    </a:moveTo>
                    <a:cubicBezTo>
                      <a:pt x="4999" y="1"/>
                      <a:pt x="3683" y="512"/>
                      <a:pt x="3586" y="550"/>
                    </a:cubicBezTo>
                    <a:lnTo>
                      <a:pt x="3576" y="561"/>
                    </a:lnTo>
                    <a:cubicBezTo>
                      <a:pt x="3576" y="561"/>
                      <a:pt x="0" y="4785"/>
                      <a:pt x="2863" y="8744"/>
                    </a:cubicBezTo>
                    <a:cubicBezTo>
                      <a:pt x="5885" y="12927"/>
                      <a:pt x="10302" y="12182"/>
                      <a:pt x="14952" y="16214"/>
                    </a:cubicBezTo>
                    <a:cubicBezTo>
                      <a:pt x="12558" y="10543"/>
                      <a:pt x="14622" y="6573"/>
                      <a:pt x="11589" y="2412"/>
                    </a:cubicBezTo>
                    <a:cubicBezTo>
                      <a:pt x="10187" y="494"/>
                      <a:pt x="8257" y="1"/>
                      <a:pt x="664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0"/>
              <p:cNvSpPr/>
              <p:nvPr/>
            </p:nvSpPr>
            <p:spPr>
              <a:xfrm>
                <a:off x="5569125" y="2512300"/>
                <a:ext cx="468000" cy="275025"/>
              </a:xfrm>
              <a:custGeom>
                <a:avLst/>
                <a:gdLst/>
                <a:ahLst/>
                <a:cxnLst/>
                <a:rect l="l" t="t" r="r" b="b"/>
                <a:pathLst>
                  <a:path w="18720" h="11001" extrusionOk="0">
                    <a:moveTo>
                      <a:pt x="7380" y="1"/>
                    </a:moveTo>
                    <a:cubicBezTo>
                      <a:pt x="6485" y="1"/>
                      <a:pt x="5557" y="129"/>
                      <a:pt x="4556" y="458"/>
                    </a:cubicBezTo>
                    <a:cubicBezTo>
                      <a:pt x="1" y="1947"/>
                      <a:pt x="309" y="7279"/>
                      <a:pt x="320" y="7491"/>
                    </a:cubicBezTo>
                    <a:lnTo>
                      <a:pt x="320" y="7502"/>
                    </a:lnTo>
                    <a:cubicBezTo>
                      <a:pt x="320" y="7502"/>
                      <a:pt x="2489" y="11001"/>
                      <a:pt x="6068" y="11001"/>
                    </a:cubicBezTo>
                    <a:cubicBezTo>
                      <a:pt x="6639" y="11001"/>
                      <a:pt x="7246" y="10912"/>
                      <a:pt x="7886" y="10705"/>
                    </a:cubicBezTo>
                    <a:cubicBezTo>
                      <a:pt x="12792" y="9130"/>
                      <a:pt x="13452" y="4693"/>
                      <a:pt x="18719" y="1522"/>
                    </a:cubicBezTo>
                    <a:lnTo>
                      <a:pt x="18719" y="1522"/>
                    </a:lnTo>
                    <a:cubicBezTo>
                      <a:pt x="18248" y="1562"/>
                      <a:pt x="17794" y="1580"/>
                      <a:pt x="17356" y="1580"/>
                    </a:cubicBezTo>
                    <a:cubicBezTo>
                      <a:pt x="13262" y="1580"/>
                      <a:pt x="10523" y="1"/>
                      <a:pt x="738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0"/>
              <p:cNvSpPr/>
              <p:nvPr/>
            </p:nvSpPr>
            <p:spPr>
              <a:xfrm>
                <a:off x="5018425" y="2079425"/>
                <a:ext cx="353325" cy="383075"/>
              </a:xfrm>
              <a:custGeom>
                <a:avLst/>
                <a:gdLst/>
                <a:ahLst/>
                <a:cxnLst/>
                <a:rect l="l" t="t" r="r" b="b"/>
                <a:pathLst>
                  <a:path w="14133" h="15323" extrusionOk="0">
                    <a:moveTo>
                      <a:pt x="681" y="1"/>
                    </a:moveTo>
                    <a:lnTo>
                      <a:pt x="681" y="1"/>
                    </a:lnTo>
                    <a:cubicBezTo>
                      <a:pt x="681" y="1"/>
                      <a:pt x="0" y="9408"/>
                      <a:pt x="2639" y="13058"/>
                    </a:cubicBezTo>
                    <a:cubicBezTo>
                      <a:pt x="4004" y="14934"/>
                      <a:pt x="5282" y="15323"/>
                      <a:pt x="6769" y="15323"/>
                    </a:cubicBezTo>
                    <a:cubicBezTo>
                      <a:pt x="7078" y="15323"/>
                      <a:pt x="7396" y="15306"/>
                      <a:pt x="7726" y="15282"/>
                    </a:cubicBezTo>
                    <a:cubicBezTo>
                      <a:pt x="7835" y="15289"/>
                      <a:pt x="7945" y="15292"/>
                      <a:pt x="8057" y="15292"/>
                    </a:cubicBezTo>
                    <a:cubicBezTo>
                      <a:pt x="8830" y="15292"/>
                      <a:pt x="9678" y="15151"/>
                      <a:pt x="10683" y="15151"/>
                    </a:cubicBezTo>
                    <a:cubicBezTo>
                      <a:pt x="10909" y="15151"/>
                      <a:pt x="11144" y="15158"/>
                      <a:pt x="11387" y="15176"/>
                    </a:cubicBezTo>
                    <a:cubicBezTo>
                      <a:pt x="11504" y="15186"/>
                      <a:pt x="11610" y="15197"/>
                      <a:pt x="11728" y="15207"/>
                    </a:cubicBezTo>
                    <a:cubicBezTo>
                      <a:pt x="12057" y="13590"/>
                      <a:pt x="12759" y="12504"/>
                      <a:pt x="13036" y="11419"/>
                    </a:cubicBezTo>
                    <a:cubicBezTo>
                      <a:pt x="13750" y="9652"/>
                      <a:pt x="14133" y="8174"/>
                      <a:pt x="12483" y="5906"/>
                    </a:cubicBezTo>
                    <a:cubicBezTo>
                      <a:pt x="9844" y="2267"/>
                      <a:pt x="682" y="1"/>
                      <a:pt x="68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0"/>
              <p:cNvSpPr/>
              <p:nvPr/>
            </p:nvSpPr>
            <p:spPr>
              <a:xfrm>
                <a:off x="4746000" y="2725525"/>
                <a:ext cx="446975" cy="306375"/>
              </a:xfrm>
              <a:custGeom>
                <a:avLst/>
                <a:gdLst/>
                <a:ahLst/>
                <a:cxnLst/>
                <a:rect l="l" t="t" r="r" b="b"/>
                <a:pathLst>
                  <a:path w="17879" h="12255" extrusionOk="0">
                    <a:moveTo>
                      <a:pt x="11259" y="0"/>
                    </a:moveTo>
                    <a:cubicBezTo>
                      <a:pt x="10685" y="0"/>
                      <a:pt x="10033" y="109"/>
                      <a:pt x="9269" y="357"/>
                    </a:cubicBezTo>
                    <a:cubicBezTo>
                      <a:pt x="4980" y="1751"/>
                      <a:pt x="0" y="9764"/>
                      <a:pt x="0" y="9764"/>
                    </a:cubicBezTo>
                    <a:cubicBezTo>
                      <a:pt x="0" y="9764"/>
                      <a:pt x="6122" y="12255"/>
                      <a:pt x="10626" y="12255"/>
                    </a:cubicBezTo>
                    <a:cubicBezTo>
                      <a:pt x="11502" y="12255"/>
                      <a:pt x="12318" y="12161"/>
                      <a:pt x="13015" y="11935"/>
                    </a:cubicBezTo>
                    <a:cubicBezTo>
                      <a:pt x="15686" y="11063"/>
                      <a:pt x="16250" y="9647"/>
                      <a:pt x="16708" y="7785"/>
                    </a:cubicBezTo>
                    <a:cubicBezTo>
                      <a:pt x="17091" y="6827"/>
                      <a:pt x="17176" y="5635"/>
                      <a:pt x="17740" y="4262"/>
                    </a:cubicBezTo>
                    <a:cubicBezTo>
                      <a:pt x="17782" y="4167"/>
                      <a:pt x="17825" y="4060"/>
                      <a:pt x="17878" y="3964"/>
                    </a:cubicBezTo>
                    <a:lnTo>
                      <a:pt x="17878" y="3954"/>
                    </a:lnTo>
                    <a:cubicBezTo>
                      <a:pt x="17740" y="3879"/>
                      <a:pt x="17612" y="3805"/>
                      <a:pt x="17484" y="3720"/>
                    </a:cubicBezTo>
                    <a:cubicBezTo>
                      <a:pt x="16282" y="2964"/>
                      <a:pt x="15526" y="2081"/>
                      <a:pt x="14675" y="1549"/>
                    </a:cubicBezTo>
                    <a:cubicBezTo>
                      <a:pt x="13636" y="669"/>
                      <a:pt x="12684" y="0"/>
                      <a:pt x="112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0"/>
              <p:cNvSpPr/>
              <p:nvPr/>
            </p:nvSpPr>
            <p:spPr>
              <a:xfrm>
                <a:off x="5351225" y="3049975"/>
                <a:ext cx="304125" cy="470100"/>
              </a:xfrm>
              <a:custGeom>
                <a:avLst/>
                <a:gdLst/>
                <a:ahLst/>
                <a:cxnLst/>
                <a:rect l="l" t="t" r="r" b="b"/>
                <a:pathLst>
                  <a:path w="12165" h="18804" extrusionOk="0">
                    <a:moveTo>
                      <a:pt x="6078" y="0"/>
                    </a:moveTo>
                    <a:cubicBezTo>
                      <a:pt x="5960" y="107"/>
                      <a:pt x="5854" y="202"/>
                      <a:pt x="5737" y="298"/>
                    </a:cubicBezTo>
                    <a:cubicBezTo>
                      <a:pt x="4641" y="1213"/>
                      <a:pt x="3576" y="1660"/>
                      <a:pt x="2800" y="2299"/>
                    </a:cubicBezTo>
                    <a:cubicBezTo>
                      <a:pt x="1171" y="3309"/>
                      <a:pt x="1" y="4278"/>
                      <a:pt x="1" y="7088"/>
                    </a:cubicBezTo>
                    <a:cubicBezTo>
                      <a:pt x="1" y="11589"/>
                      <a:pt x="6078" y="18804"/>
                      <a:pt x="6078" y="18804"/>
                    </a:cubicBezTo>
                    <a:cubicBezTo>
                      <a:pt x="6078" y="18804"/>
                      <a:pt x="12165" y="11589"/>
                      <a:pt x="12165" y="7088"/>
                    </a:cubicBezTo>
                    <a:cubicBezTo>
                      <a:pt x="12165" y="4278"/>
                      <a:pt x="10983" y="3309"/>
                      <a:pt x="9366" y="2299"/>
                    </a:cubicBezTo>
                    <a:cubicBezTo>
                      <a:pt x="8589" y="1660"/>
                      <a:pt x="7514" y="1213"/>
                      <a:pt x="6418" y="298"/>
                    </a:cubicBezTo>
                    <a:lnTo>
                      <a:pt x="6194" y="107"/>
                    </a:lnTo>
                    <a:cubicBezTo>
                      <a:pt x="6152" y="74"/>
                      <a:pt x="6120" y="43"/>
                      <a:pt x="607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0"/>
              <p:cNvSpPr/>
              <p:nvPr/>
            </p:nvSpPr>
            <p:spPr>
              <a:xfrm>
                <a:off x="5813625" y="2725775"/>
                <a:ext cx="446975" cy="306250"/>
              </a:xfrm>
              <a:custGeom>
                <a:avLst/>
                <a:gdLst/>
                <a:ahLst/>
                <a:cxnLst/>
                <a:rect l="l" t="t" r="r" b="b"/>
                <a:pathLst>
                  <a:path w="17879" h="12250" extrusionOk="0">
                    <a:moveTo>
                      <a:pt x="6623" y="1"/>
                    </a:moveTo>
                    <a:cubicBezTo>
                      <a:pt x="5195" y="1"/>
                      <a:pt x="4242" y="669"/>
                      <a:pt x="3204" y="1549"/>
                    </a:cubicBezTo>
                    <a:cubicBezTo>
                      <a:pt x="2341" y="2081"/>
                      <a:pt x="1597" y="2965"/>
                      <a:pt x="394" y="3720"/>
                    </a:cubicBezTo>
                    <a:cubicBezTo>
                      <a:pt x="309" y="3774"/>
                      <a:pt x="213" y="3826"/>
                      <a:pt x="128" y="3880"/>
                    </a:cubicBezTo>
                    <a:cubicBezTo>
                      <a:pt x="85" y="3901"/>
                      <a:pt x="43" y="3933"/>
                      <a:pt x="0" y="3954"/>
                    </a:cubicBezTo>
                    <a:lnTo>
                      <a:pt x="0" y="3965"/>
                    </a:lnTo>
                    <a:cubicBezTo>
                      <a:pt x="692" y="5465"/>
                      <a:pt x="756" y="6753"/>
                      <a:pt x="1171" y="7785"/>
                    </a:cubicBezTo>
                    <a:cubicBezTo>
                      <a:pt x="1629" y="9648"/>
                      <a:pt x="2192" y="11063"/>
                      <a:pt x="4853" y="11925"/>
                    </a:cubicBezTo>
                    <a:cubicBezTo>
                      <a:pt x="5554" y="12154"/>
                      <a:pt x="6375" y="12249"/>
                      <a:pt x="7259" y="12249"/>
                    </a:cubicBezTo>
                    <a:cubicBezTo>
                      <a:pt x="11764" y="12249"/>
                      <a:pt x="17879" y="9765"/>
                      <a:pt x="17879" y="9765"/>
                    </a:cubicBezTo>
                    <a:cubicBezTo>
                      <a:pt x="17879" y="9765"/>
                      <a:pt x="12898" y="1752"/>
                      <a:pt x="8620" y="357"/>
                    </a:cubicBezTo>
                    <a:cubicBezTo>
                      <a:pt x="7853" y="110"/>
                      <a:pt x="7199" y="1"/>
                      <a:pt x="662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0"/>
              <p:cNvSpPr/>
              <p:nvPr/>
            </p:nvSpPr>
            <p:spPr>
              <a:xfrm>
                <a:off x="5635125" y="2079675"/>
                <a:ext cx="353325" cy="382825"/>
              </a:xfrm>
              <a:custGeom>
                <a:avLst/>
                <a:gdLst/>
                <a:ahLst/>
                <a:cxnLst/>
                <a:rect l="l" t="t" r="r" b="b"/>
                <a:pathLst>
                  <a:path w="14133" h="15313" extrusionOk="0">
                    <a:moveTo>
                      <a:pt x="13451" y="1"/>
                    </a:moveTo>
                    <a:lnTo>
                      <a:pt x="13451" y="1"/>
                    </a:lnTo>
                    <a:cubicBezTo>
                      <a:pt x="13451" y="1"/>
                      <a:pt x="4288" y="2257"/>
                      <a:pt x="1649" y="5896"/>
                    </a:cubicBezTo>
                    <a:cubicBezTo>
                      <a:pt x="0" y="8164"/>
                      <a:pt x="383" y="9642"/>
                      <a:pt x="1096" y="11420"/>
                    </a:cubicBezTo>
                    <a:cubicBezTo>
                      <a:pt x="1351" y="12420"/>
                      <a:pt x="1979" y="13431"/>
                      <a:pt x="2330" y="14878"/>
                    </a:cubicBezTo>
                    <a:cubicBezTo>
                      <a:pt x="2351" y="14985"/>
                      <a:pt x="2384" y="15091"/>
                      <a:pt x="2405" y="15197"/>
                    </a:cubicBezTo>
                    <a:lnTo>
                      <a:pt x="2405" y="15209"/>
                    </a:lnTo>
                    <a:cubicBezTo>
                      <a:pt x="2784" y="15164"/>
                      <a:pt x="3143" y="15148"/>
                      <a:pt x="3484" y="15148"/>
                    </a:cubicBezTo>
                    <a:cubicBezTo>
                      <a:pt x="4464" y="15148"/>
                      <a:pt x="5299" y="15283"/>
                      <a:pt x="6063" y="15283"/>
                    </a:cubicBezTo>
                    <a:cubicBezTo>
                      <a:pt x="6182" y="15283"/>
                      <a:pt x="6300" y="15280"/>
                      <a:pt x="6417" y="15272"/>
                    </a:cubicBezTo>
                    <a:cubicBezTo>
                      <a:pt x="6745" y="15296"/>
                      <a:pt x="7061" y="15313"/>
                      <a:pt x="7369" y="15313"/>
                    </a:cubicBezTo>
                    <a:cubicBezTo>
                      <a:pt x="8847" y="15313"/>
                      <a:pt x="10117" y="14924"/>
                      <a:pt x="11482" y="13048"/>
                    </a:cubicBezTo>
                    <a:cubicBezTo>
                      <a:pt x="14132" y="9408"/>
                      <a:pt x="13451" y="1"/>
                      <a:pt x="1345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0"/>
              <p:cNvSpPr/>
              <p:nvPr/>
            </p:nvSpPr>
            <p:spPr>
              <a:xfrm>
                <a:off x="4951100" y="2412750"/>
                <a:ext cx="97400" cy="87075"/>
              </a:xfrm>
              <a:custGeom>
                <a:avLst/>
                <a:gdLst/>
                <a:ahLst/>
                <a:cxnLst/>
                <a:rect l="l" t="t" r="r" b="b"/>
                <a:pathLst>
                  <a:path w="3896" h="3483" extrusionOk="0">
                    <a:moveTo>
                      <a:pt x="1951" y="1"/>
                    </a:moveTo>
                    <a:cubicBezTo>
                      <a:pt x="1218" y="1"/>
                      <a:pt x="538" y="468"/>
                      <a:pt x="298" y="1204"/>
                    </a:cubicBezTo>
                    <a:cubicBezTo>
                      <a:pt x="0" y="2120"/>
                      <a:pt x="501" y="3099"/>
                      <a:pt x="1416" y="3397"/>
                    </a:cubicBezTo>
                    <a:cubicBezTo>
                      <a:pt x="1593" y="3455"/>
                      <a:pt x="1774" y="3483"/>
                      <a:pt x="1951" y="3483"/>
                    </a:cubicBezTo>
                    <a:cubicBezTo>
                      <a:pt x="2681" y="3483"/>
                      <a:pt x="3367" y="3015"/>
                      <a:pt x="3597" y="2279"/>
                    </a:cubicBezTo>
                    <a:cubicBezTo>
                      <a:pt x="3895" y="1364"/>
                      <a:pt x="3396" y="385"/>
                      <a:pt x="2491" y="87"/>
                    </a:cubicBezTo>
                    <a:cubicBezTo>
                      <a:pt x="2311" y="28"/>
                      <a:pt x="2130" y="1"/>
                      <a:pt x="195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0"/>
              <p:cNvSpPr/>
              <p:nvPr/>
            </p:nvSpPr>
            <p:spPr>
              <a:xfrm>
                <a:off x="4890450" y="2600575"/>
                <a:ext cx="97400" cy="87075"/>
              </a:xfrm>
              <a:custGeom>
                <a:avLst/>
                <a:gdLst/>
                <a:ahLst/>
                <a:cxnLst/>
                <a:rect l="l" t="t" r="r" b="b"/>
                <a:pathLst>
                  <a:path w="3896" h="3483" extrusionOk="0">
                    <a:moveTo>
                      <a:pt x="1945" y="1"/>
                    </a:moveTo>
                    <a:cubicBezTo>
                      <a:pt x="1215" y="1"/>
                      <a:pt x="530" y="469"/>
                      <a:pt x="298" y="1205"/>
                    </a:cubicBezTo>
                    <a:cubicBezTo>
                      <a:pt x="0" y="2120"/>
                      <a:pt x="501" y="3099"/>
                      <a:pt x="1405" y="3397"/>
                    </a:cubicBezTo>
                    <a:cubicBezTo>
                      <a:pt x="1584" y="3455"/>
                      <a:pt x="1766" y="3483"/>
                      <a:pt x="1944" y="3483"/>
                    </a:cubicBezTo>
                    <a:cubicBezTo>
                      <a:pt x="2677" y="3483"/>
                      <a:pt x="3357" y="3015"/>
                      <a:pt x="3597" y="2279"/>
                    </a:cubicBezTo>
                    <a:cubicBezTo>
                      <a:pt x="3895" y="1364"/>
                      <a:pt x="3395" y="385"/>
                      <a:pt x="2480" y="87"/>
                    </a:cubicBezTo>
                    <a:cubicBezTo>
                      <a:pt x="2303" y="28"/>
                      <a:pt x="2122" y="1"/>
                      <a:pt x="19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0"/>
              <p:cNvSpPr/>
              <p:nvPr/>
            </p:nvSpPr>
            <p:spPr>
              <a:xfrm>
                <a:off x="5044225" y="3076500"/>
                <a:ext cx="98450" cy="86900"/>
              </a:xfrm>
              <a:custGeom>
                <a:avLst/>
                <a:gdLst/>
                <a:ahLst/>
                <a:cxnLst/>
                <a:rect l="l" t="t" r="r" b="b"/>
                <a:pathLst>
                  <a:path w="3938" h="3476" extrusionOk="0">
                    <a:moveTo>
                      <a:pt x="1969" y="1"/>
                    </a:moveTo>
                    <a:cubicBezTo>
                      <a:pt x="1433" y="1"/>
                      <a:pt x="904" y="248"/>
                      <a:pt x="565" y="716"/>
                    </a:cubicBezTo>
                    <a:cubicBezTo>
                      <a:pt x="0" y="1493"/>
                      <a:pt x="170" y="2579"/>
                      <a:pt x="948" y="3142"/>
                    </a:cubicBezTo>
                    <a:cubicBezTo>
                      <a:pt x="1257" y="3367"/>
                      <a:pt x="1614" y="3475"/>
                      <a:pt x="1969" y="3475"/>
                    </a:cubicBezTo>
                    <a:cubicBezTo>
                      <a:pt x="2505" y="3475"/>
                      <a:pt x="3034" y="3227"/>
                      <a:pt x="3374" y="2759"/>
                    </a:cubicBezTo>
                    <a:cubicBezTo>
                      <a:pt x="3938"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0"/>
              <p:cNvSpPr/>
              <p:nvPr/>
            </p:nvSpPr>
            <p:spPr>
              <a:xfrm>
                <a:off x="5203850" y="3192225"/>
                <a:ext cx="98725" cy="86900"/>
              </a:xfrm>
              <a:custGeom>
                <a:avLst/>
                <a:gdLst/>
                <a:ahLst/>
                <a:cxnLst/>
                <a:rect l="l" t="t" r="r" b="b"/>
                <a:pathLst>
                  <a:path w="3949" h="3476" extrusionOk="0">
                    <a:moveTo>
                      <a:pt x="1969" y="1"/>
                    </a:moveTo>
                    <a:cubicBezTo>
                      <a:pt x="1433" y="1"/>
                      <a:pt x="904" y="249"/>
                      <a:pt x="565" y="717"/>
                    </a:cubicBezTo>
                    <a:cubicBezTo>
                      <a:pt x="0" y="1493"/>
                      <a:pt x="170" y="2578"/>
                      <a:pt x="948" y="3143"/>
                    </a:cubicBezTo>
                    <a:cubicBezTo>
                      <a:pt x="1257" y="3367"/>
                      <a:pt x="1616" y="3475"/>
                      <a:pt x="1972" y="3475"/>
                    </a:cubicBezTo>
                    <a:cubicBezTo>
                      <a:pt x="2512" y="3475"/>
                      <a:pt x="3045" y="3227"/>
                      <a:pt x="3384" y="2760"/>
                    </a:cubicBezTo>
                    <a:cubicBezTo>
                      <a:pt x="3949"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0"/>
              <p:cNvSpPr/>
              <p:nvPr/>
            </p:nvSpPr>
            <p:spPr>
              <a:xfrm>
                <a:off x="5704275" y="3192500"/>
                <a:ext cx="98475" cy="86875"/>
              </a:xfrm>
              <a:custGeom>
                <a:avLst/>
                <a:gdLst/>
                <a:ahLst/>
                <a:cxnLst/>
                <a:rect l="l" t="t" r="r" b="b"/>
                <a:pathLst>
                  <a:path w="3939" h="3475" extrusionOk="0">
                    <a:moveTo>
                      <a:pt x="1969" y="0"/>
                    </a:moveTo>
                    <a:cubicBezTo>
                      <a:pt x="1615" y="0"/>
                      <a:pt x="1257" y="109"/>
                      <a:pt x="948" y="333"/>
                    </a:cubicBezTo>
                    <a:cubicBezTo>
                      <a:pt x="171" y="897"/>
                      <a:pt x="1" y="1983"/>
                      <a:pt x="564" y="2759"/>
                    </a:cubicBezTo>
                    <a:cubicBezTo>
                      <a:pt x="904" y="3227"/>
                      <a:pt x="1433" y="3475"/>
                      <a:pt x="1970" y="3475"/>
                    </a:cubicBezTo>
                    <a:cubicBezTo>
                      <a:pt x="2324" y="3475"/>
                      <a:pt x="2682" y="3367"/>
                      <a:pt x="2991" y="3142"/>
                    </a:cubicBezTo>
                    <a:cubicBezTo>
                      <a:pt x="3768" y="2579"/>
                      <a:pt x="3938" y="1493"/>
                      <a:pt x="3374" y="716"/>
                    </a:cubicBezTo>
                    <a:cubicBezTo>
                      <a:pt x="3035" y="248"/>
                      <a:pt x="2506" y="0"/>
                      <a:pt x="196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0"/>
              <p:cNvSpPr/>
              <p:nvPr/>
            </p:nvSpPr>
            <p:spPr>
              <a:xfrm>
                <a:off x="5863625" y="3076225"/>
                <a:ext cx="98475" cy="87175"/>
              </a:xfrm>
              <a:custGeom>
                <a:avLst/>
                <a:gdLst/>
                <a:ahLst/>
                <a:cxnLst/>
                <a:rect l="l" t="t" r="r" b="b"/>
                <a:pathLst>
                  <a:path w="3939" h="3487" extrusionOk="0">
                    <a:moveTo>
                      <a:pt x="1970" y="1"/>
                    </a:moveTo>
                    <a:cubicBezTo>
                      <a:pt x="1615" y="1"/>
                      <a:pt x="1257" y="109"/>
                      <a:pt x="948" y="334"/>
                    </a:cubicBezTo>
                    <a:cubicBezTo>
                      <a:pt x="171" y="897"/>
                      <a:pt x="1" y="1994"/>
                      <a:pt x="565" y="2770"/>
                    </a:cubicBezTo>
                    <a:cubicBezTo>
                      <a:pt x="905" y="3238"/>
                      <a:pt x="1433" y="3486"/>
                      <a:pt x="1970" y="3486"/>
                    </a:cubicBezTo>
                    <a:cubicBezTo>
                      <a:pt x="2324" y="3486"/>
                      <a:pt x="2682" y="3378"/>
                      <a:pt x="2992" y="3153"/>
                    </a:cubicBezTo>
                    <a:cubicBezTo>
                      <a:pt x="3768" y="2590"/>
                      <a:pt x="3938" y="1493"/>
                      <a:pt x="3375" y="717"/>
                    </a:cubicBezTo>
                    <a:cubicBezTo>
                      <a:pt x="3035" y="249"/>
                      <a:pt x="2506" y="1"/>
                      <a:pt x="197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0"/>
              <p:cNvSpPr/>
              <p:nvPr/>
            </p:nvSpPr>
            <p:spPr>
              <a:xfrm>
                <a:off x="6019000" y="2600575"/>
                <a:ext cx="97675" cy="87075"/>
              </a:xfrm>
              <a:custGeom>
                <a:avLst/>
                <a:gdLst/>
                <a:ahLst/>
                <a:cxnLst/>
                <a:rect l="l" t="t" r="r" b="b"/>
                <a:pathLst>
                  <a:path w="3907" h="3483" extrusionOk="0">
                    <a:moveTo>
                      <a:pt x="1956" y="1"/>
                    </a:moveTo>
                    <a:cubicBezTo>
                      <a:pt x="1777" y="1"/>
                      <a:pt x="1596" y="28"/>
                      <a:pt x="1417" y="87"/>
                    </a:cubicBezTo>
                    <a:cubicBezTo>
                      <a:pt x="501" y="385"/>
                      <a:pt x="1" y="1364"/>
                      <a:pt x="299" y="2279"/>
                    </a:cubicBezTo>
                    <a:cubicBezTo>
                      <a:pt x="538" y="3015"/>
                      <a:pt x="1219" y="3483"/>
                      <a:pt x="1952" y="3483"/>
                    </a:cubicBezTo>
                    <a:cubicBezTo>
                      <a:pt x="2130" y="3483"/>
                      <a:pt x="2312" y="3455"/>
                      <a:pt x="2491" y="3397"/>
                    </a:cubicBezTo>
                    <a:cubicBezTo>
                      <a:pt x="3406" y="3099"/>
                      <a:pt x="3907" y="2120"/>
                      <a:pt x="3609" y="1205"/>
                    </a:cubicBezTo>
                    <a:cubicBezTo>
                      <a:pt x="3369" y="469"/>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0"/>
              <p:cNvSpPr/>
              <p:nvPr/>
            </p:nvSpPr>
            <p:spPr>
              <a:xfrm>
                <a:off x="5957825" y="2413025"/>
                <a:ext cx="97400" cy="87075"/>
              </a:xfrm>
              <a:custGeom>
                <a:avLst/>
                <a:gdLst/>
                <a:ahLst/>
                <a:cxnLst/>
                <a:rect l="l" t="t" r="r" b="b"/>
                <a:pathLst>
                  <a:path w="3896" h="3483" extrusionOk="0">
                    <a:moveTo>
                      <a:pt x="1956" y="1"/>
                    </a:moveTo>
                    <a:cubicBezTo>
                      <a:pt x="1777" y="1"/>
                      <a:pt x="1595" y="28"/>
                      <a:pt x="1416" y="87"/>
                    </a:cubicBezTo>
                    <a:cubicBezTo>
                      <a:pt x="501" y="385"/>
                      <a:pt x="0" y="1364"/>
                      <a:pt x="298" y="2279"/>
                    </a:cubicBezTo>
                    <a:cubicBezTo>
                      <a:pt x="538" y="3015"/>
                      <a:pt x="1218" y="3482"/>
                      <a:pt x="1951" y="3482"/>
                    </a:cubicBezTo>
                    <a:cubicBezTo>
                      <a:pt x="2129" y="3482"/>
                      <a:pt x="2311" y="3454"/>
                      <a:pt x="2490" y="3396"/>
                    </a:cubicBezTo>
                    <a:cubicBezTo>
                      <a:pt x="3395" y="3098"/>
                      <a:pt x="3895" y="2119"/>
                      <a:pt x="3608" y="1204"/>
                    </a:cubicBezTo>
                    <a:cubicBezTo>
                      <a:pt x="3369" y="468"/>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0"/>
              <p:cNvSpPr/>
              <p:nvPr/>
            </p:nvSpPr>
            <p:spPr>
              <a:xfrm>
                <a:off x="5558500" y="2118800"/>
                <a:ext cx="87000" cy="87025"/>
              </a:xfrm>
              <a:custGeom>
                <a:avLst/>
                <a:gdLst/>
                <a:ahLst/>
                <a:cxnLst/>
                <a:rect l="l" t="t" r="r" b="b"/>
                <a:pathLst>
                  <a:path w="3480" h="3481" extrusionOk="0">
                    <a:moveTo>
                      <a:pt x="1745" y="1"/>
                    </a:moveTo>
                    <a:cubicBezTo>
                      <a:pt x="777" y="1"/>
                      <a:pt x="0" y="777"/>
                      <a:pt x="0" y="1735"/>
                    </a:cubicBezTo>
                    <a:cubicBezTo>
                      <a:pt x="0" y="2704"/>
                      <a:pt x="777" y="3480"/>
                      <a:pt x="1745" y="3480"/>
                    </a:cubicBezTo>
                    <a:cubicBezTo>
                      <a:pt x="2703" y="3480"/>
                      <a:pt x="3480" y="2704"/>
                      <a:pt x="3480" y="1735"/>
                    </a:cubicBezTo>
                    <a:cubicBezTo>
                      <a:pt x="3480" y="777"/>
                      <a:pt x="2703" y="1"/>
                      <a:pt x="17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0"/>
              <p:cNvSpPr/>
              <p:nvPr/>
            </p:nvSpPr>
            <p:spPr>
              <a:xfrm>
                <a:off x="5361350" y="2119050"/>
                <a:ext cx="86750" cy="87050"/>
              </a:xfrm>
              <a:custGeom>
                <a:avLst/>
                <a:gdLst/>
                <a:ahLst/>
                <a:cxnLst/>
                <a:rect l="l" t="t" r="r" b="b"/>
                <a:pathLst>
                  <a:path w="3470" h="3482" extrusionOk="0">
                    <a:moveTo>
                      <a:pt x="1735" y="1"/>
                    </a:moveTo>
                    <a:cubicBezTo>
                      <a:pt x="777" y="1"/>
                      <a:pt x="0" y="778"/>
                      <a:pt x="0" y="1736"/>
                    </a:cubicBezTo>
                    <a:cubicBezTo>
                      <a:pt x="0" y="2704"/>
                      <a:pt x="777" y="3481"/>
                      <a:pt x="1735" y="3481"/>
                    </a:cubicBezTo>
                    <a:cubicBezTo>
                      <a:pt x="2693" y="3481"/>
                      <a:pt x="3469" y="2704"/>
                      <a:pt x="3469" y="1736"/>
                    </a:cubicBezTo>
                    <a:cubicBezTo>
                      <a:pt x="3469" y="778"/>
                      <a:pt x="2693" y="1"/>
                      <a:pt x="173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0" name="Google Shape;1020;p40"/>
            <p:cNvGrpSpPr/>
            <p:nvPr/>
          </p:nvGrpSpPr>
          <p:grpSpPr>
            <a:xfrm rot="10704571" flipH="1">
              <a:off x="6771980" y="2480813"/>
              <a:ext cx="365614" cy="348767"/>
              <a:chOff x="4746000" y="2079425"/>
              <a:chExt cx="1514600" cy="1440650"/>
            </a:xfrm>
          </p:grpSpPr>
          <p:sp>
            <p:nvSpPr>
              <p:cNvPr id="1021" name="Google Shape;1021;p40"/>
              <p:cNvSpPr/>
              <p:nvPr/>
            </p:nvSpPr>
            <p:spPr>
              <a:xfrm>
                <a:off x="5425725" y="2646100"/>
                <a:ext cx="155150" cy="155125"/>
              </a:xfrm>
              <a:custGeom>
                <a:avLst/>
                <a:gdLst/>
                <a:ahLst/>
                <a:cxnLst/>
                <a:rect l="l" t="t" r="r" b="b"/>
                <a:pathLst>
                  <a:path w="6206" h="6205" extrusionOk="0">
                    <a:moveTo>
                      <a:pt x="3108" y="1"/>
                    </a:moveTo>
                    <a:cubicBezTo>
                      <a:pt x="1384" y="1"/>
                      <a:pt x="0" y="1394"/>
                      <a:pt x="0" y="3108"/>
                    </a:cubicBezTo>
                    <a:cubicBezTo>
                      <a:pt x="0" y="4821"/>
                      <a:pt x="1384" y="6205"/>
                      <a:pt x="3108" y="6205"/>
                    </a:cubicBezTo>
                    <a:cubicBezTo>
                      <a:pt x="4822" y="6205"/>
                      <a:pt x="6205" y="4821"/>
                      <a:pt x="6205" y="3108"/>
                    </a:cubicBezTo>
                    <a:cubicBezTo>
                      <a:pt x="6205" y="1394"/>
                      <a:pt x="4822" y="1"/>
                      <a:pt x="310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0"/>
              <p:cNvSpPr/>
              <p:nvPr/>
            </p:nvSpPr>
            <p:spPr>
              <a:xfrm>
                <a:off x="5368250" y="2162425"/>
                <a:ext cx="270075" cy="483700"/>
              </a:xfrm>
              <a:custGeom>
                <a:avLst/>
                <a:gdLst/>
                <a:ahLst/>
                <a:cxnLst/>
                <a:rect l="l" t="t" r="r" b="b"/>
                <a:pathLst>
                  <a:path w="10803" h="19348" extrusionOk="0">
                    <a:moveTo>
                      <a:pt x="5407" y="1"/>
                    </a:moveTo>
                    <a:cubicBezTo>
                      <a:pt x="4002" y="5992"/>
                      <a:pt x="1" y="7982"/>
                      <a:pt x="12" y="13143"/>
                    </a:cubicBezTo>
                    <a:cubicBezTo>
                      <a:pt x="22" y="17943"/>
                      <a:pt x="5194" y="19294"/>
                      <a:pt x="5397" y="19348"/>
                    </a:cubicBezTo>
                    <a:lnTo>
                      <a:pt x="5407" y="19348"/>
                    </a:lnTo>
                    <a:cubicBezTo>
                      <a:pt x="5610" y="19294"/>
                      <a:pt x="10781" y="17943"/>
                      <a:pt x="10792" y="13143"/>
                    </a:cubicBezTo>
                    <a:cubicBezTo>
                      <a:pt x="10803" y="7982"/>
                      <a:pt x="6801" y="5992"/>
                      <a:pt x="540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0"/>
              <p:cNvSpPr/>
              <p:nvPr/>
            </p:nvSpPr>
            <p:spPr>
              <a:xfrm>
                <a:off x="4969475" y="2512300"/>
                <a:ext cx="467975" cy="275025"/>
              </a:xfrm>
              <a:custGeom>
                <a:avLst/>
                <a:gdLst/>
                <a:ahLst/>
                <a:cxnLst/>
                <a:rect l="l" t="t" r="r" b="b"/>
                <a:pathLst>
                  <a:path w="18719" h="11001" extrusionOk="0">
                    <a:moveTo>
                      <a:pt x="11340" y="1"/>
                    </a:moveTo>
                    <a:cubicBezTo>
                      <a:pt x="8196" y="1"/>
                      <a:pt x="5458" y="1580"/>
                      <a:pt x="1364" y="1580"/>
                    </a:cubicBezTo>
                    <a:cubicBezTo>
                      <a:pt x="926" y="1580"/>
                      <a:pt x="472" y="1562"/>
                      <a:pt x="0" y="1522"/>
                    </a:cubicBezTo>
                    <a:lnTo>
                      <a:pt x="0" y="1522"/>
                    </a:lnTo>
                    <a:cubicBezTo>
                      <a:pt x="5267" y="4693"/>
                      <a:pt x="5927" y="9130"/>
                      <a:pt x="10834" y="10705"/>
                    </a:cubicBezTo>
                    <a:cubicBezTo>
                      <a:pt x="11473" y="10912"/>
                      <a:pt x="12080" y="11001"/>
                      <a:pt x="12651" y="11001"/>
                    </a:cubicBezTo>
                    <a:cubicBezTo>
                      <a:pt x="16231" y="11001"/>
                      <a:pt x="18399" y="7502"/>
                      <a:pt x="18399" y="7502"/>
                    </a:cubicBezTo>
                    <a:lnTo>
                      <a:pt x="18399" y="7491"/>
                    </a:lnTo>
                    <a:cubicBezTo>
                      <a:pt x="18411" y="7279"/>
                      <a:pt x="18719" y="1947"/>
                      <a:pt x="14164" y="458"/>
                    </a:cubicBezTo>
                    <a:cubicBezTo>
                      <a:pt x="13163" y="129"/>
                      <a:pt x="12235" y="1"/>
                      <a:pt x="1134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0"/>
              <p:cNvSpPr/>
              <p:nvPr/>
            </p:nvSpPr>
            <p:spPr>
              <a:xfrm>
                <a:off x="5173250" y="2772575"/>
                <a:ext cx="373825" cy="405375"/>
              </a:xfrm>
              <a:custGeom>
                <a:avLst/>
                <a:gdLst/>
                <a:ahLst/>
                <a:cxnLst/>
                <a:rect l="l" t="t" r="r" b="b"/>
                <a:pathLst>
                  <a:path w="14953" h="16215" extrusionOk="0">
                    <a:moveTo>
                      <a:pt x="8311" y="1"/>
                    </a:moveTo>
                    <a:cubicBezTo>
                      <a:pt x="6698" y="1"/>
                      <a:pt x="4771" y="494"/>
                      <a:pt x="3374" y="2412"/>
                    </a:cubicBezTo>
                    <a:cubicBezTo>
                      <a:pt x="330" y="6573"/>
                      <a:pt x="2395" y="10543"/>
                      <a:pt x="1" y="16214"/>
                    </a:cubicBezTo>
                    <a:cubicBezTo>
                      <a:pt x="4651" y="12182"/>
                      <a:pt x="9068" y="12927"/>
                      <a:pt x="12090" y="8744"/>
                    </a:cubicBezTo>
                    <a:cubicBezTo>
                      <a:pt x="14952" y="4785"/>
                      <a:pt x="11376" y="561"/>
                      <a:pt x="11376" y="561"/>
                    </a:cubicBezTo>
                    <a:lnTo>
                      <a:pt x="11366" y="550"/>
                    </a:lnTo>
                    <a:cubicBezTo>
                      <a:pt x="11270" y="512"/>
                      <a:pt x="9953" y="1"/>
                      <a:pt x="831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0"/>
              <p:cNvSpPr/>
              <p:nvPr/>
            </p:nvSpPr>
            <p:spPr>
              <a:xfrm>
                <a:off x="5459525" y="2772575"/>
                <a:ext cx="373800" cy="405375"/>
              </a:xfrm>
              <a:custGeom>
                <a:avLst/>
                <a:gdLst/>
                <a:ahLst/>
                <a:cxnLst/>
                <a:rect l="l" t="t" r="r" b="b"/>
                <a:pathLst>
                  <a:path w="14952" h="16215" extrusionOk="0">
                    <a:moveTo>
                      <a:pt x="6643" y="1"/>
                    </a:moveTo>
                    <a:cubicBezTo>
                      <a:pt x="4999" y="1"/>
                      <a:pt x="3683" y="512"/>
                      <a:pt x="3586" y="550"/>
                    </a:cubicBezTo>
                    <a:lnTo>
                      <a:pt x="3576" y="561"/>
                    </a:lnTo>
                    <a:cubicBezTo>
                      <a:pt x="3576" y="561"/>
                      <a:pt x="0" y="4785"/>
                      <a:pt x="2863" y="8744"/>
                    </a:cubicBezTo>
                    <a:cubicBezTo>
                      <a:pt x="5885" y="12927"/>
                      <a:pt x="10302" y="12182"/>
                      <a:pt x="14952" y="16214"/>
                    </a:cubicBezTo>
                    <a:cubicBezTo>
                      <a:pt x="12558" y="10543"/>
                      <a:pt x="14622" y="6573"/>
                      <a:pt x="11589" y="2412"/>
                    </a:cubicBezTo>
                    <a:cubicBezTo>
                      <a:pt x="10187" y="494"/>
                      <a:pt x="8257" y="1"/>
                      <a:pt x="664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0"/>
              <p:cNvSpPr/>
              <p:nvPr/>
            </p:nvSpPr>
            <p:spPr>
              <a:xfrm>
                <a:off x="5569125" y="2512300"/>
                <a:ext cx="468000" cy="275025"/>
              </a:xfrm>
              <a:custGeom>
                <a:avLst/>
                <a:gdLst/>
                <a:ahLst/>
                <a:cxnLst/>
                <a:rect l="l" t="t" r="r" b="b"/>
                <a:pathLst>
                  <a:path w="18720" h="11001" extrusionOk="0">
                    <a:moveTo>
                      <a:pt x="7380" y="1"/>
                    </a:moveTo>
                    <a:cubicBezTo>
                      <a:pt x="6485" y="1"/>
                      <a:pt x="5557" y="129"/>
                      <a:pt x="4556" y="458"/>
                    </a:cubicBezTo>
                    <a:cubicBezTo>
                      <a:pt x="1" y="1947"/>
                      <a:pt x="309" y="7279"/>
                      <a:pt x="320" y="7491"/>
                    </a:cubicBezTo>
                    <a:lnTo>
                      <a:pt x="320" y="7502"/>
                    </a:lnTo>
                    <a:cubicBezTo>
                      <a:pt x="320" y="7502"/>
                      <a:pt x="2489" y="11001"/>
                      <a:pt x="6068" y="11001"/>
                    </a:cubicBezTo>
                    <a:cubicBezTo>
                      <a:pt x="6639" y="11001"/>
                      <a:pt x="7246" y="10912"/>
                      <a:pt x="7886" y="10705"/>
                    </a:cubicBezTo>
                    <a:cubicBezTo>
                      <a:pt x="12792" y="9130"/>
                      <a:pt x="13452" y="4693"/>
                      <a:pt x="18719" y="1522"/>
                    </a:cubicBezTo>
                    <a:lnTo>
                      <a:pt x="18719" y="1522"/>
                    </a:lnTo>
                    <a:cubicBezTo>
                      <a:pt x="18248" y="1562"/>
                      <a:pt x="17794" y="1580"/>
                      <a:pt x="17356" y="1580"/>
                    </a:cubicBezTo>
                    <a:cubicBezTo>
                      <a:pt x="13262" y="1580"/>
                      <a:pt x="10523" y="1"/>
                      <a:pt x="738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0"/>
              <p:cNvSpPr/>
              <p:nvPr/>
            </p:nvSpPr>
            <p:spPr>
              <a:xfrm>
                <a:off x="5018425" y="2079425"/>
                <a:ext cx="353325" cy="383075"/>
              </a:xfrm>
              <a:custGeom>
                <a:avLst/>
                <a:gdLst/>
                <a:ahLst/>
                <a:cxnLst/>
                <a:rect l="l" t="t" r="r" b="b"/>
                <a:pathLst>
                  <a:path w="14133" h="15323" extrusionOk="0">
                    <a:moveTo>
                      <a:pt x="681" y="1"/>
                    </a:moveTo>
                    <a:lnTo>
                      <a:pt x="681" y="1"/>
                    </a:lnTo>
                    <a:cubicBezTo>
                      <a:pt x="681" y="1"/>
                      <a:pt x="0" y="9408"/>
                      <a:pt x="2639" y="13058"/>
                    </a:cubicBezTo>
                    <a:cubicBezTo>
                      <a:pt x="4004" y="14934"/>
                      <a:pt x="5282" y="15323"/>
                      <a:pt x="6769" y="15323"/>
                    </a:cubicBezTo>
                    <a:cubicBezTo>
                      <a:pt x="7078" y="15323"/>
                      <a:pt x="7396" y="15306"/>
                      <a:pt x="7726" y="15282"/>
                    </a:cubicBezTo>
                    <a:cubicBezTo>
                      <a:pt x="7835" y="15289"/>
                      <a:pt x="7945" y="15292"/>
                      <a:pt x="8057" y="15292"/>
                    </a:cubicBezTo>
                    <a:cubicBezTo>
                      <a:pt x="8830" y="15292"/>
                      <a:pt x="9678" y="15151"/>
                      <a:pt x="10683" y="15151"/>
                    </a:cubicBezTo>
                    <a:cubicBezTo>
                      <a:pt x="10909" y="15151"/>
                      <a:pt x="11144" y="15158"/>
                      <a:pt x="11387" y="15176"/>
                    </a:cubicBezTo>
                    <a:cubicBezTo>
                      <a:pt x="11504" y="15186"/>
                      <a:pt x="11610" y="15197"/>
                      <a:pt x="11728" y="15207"/>
                    </a:cubicBezTo>
                    <a:cubicBezTo>
                      <a:pt x="12057" y="13590"/>
                      <a:pt x="12759" y="12504"/>
                      <a:pt x="13036" y="11419"/>
                    </a:cubicBezTo>
                    <a:cubicBezTo>
                      <a:pt x="13750" y="9652"/>
                      <a:pt x="14133" y="8174"/>
                      <a:pt x="12483" y="5906"/>
                    </a:cubicBezTo>
                    <a:cubicBezTo>
                      <a:pt x="9844" y="2267"/>
                      <a:pt x="682" y="1"/>
                      <a:pt x="68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0"/>
              <p:cNvSpPr/>
              <p:nvPr/>
            </p:nvSpPr>
            <p:spPr>
              <a:xfrm>
                <a:off x="4746000" y="2725525"/>
                <a:ext cx="446975" cy="306375"/>
              </a:xfrm>
              <a:custGeom>
                <a:avLst/>
                <a:gdLst/>
                <a:ahLst/>
                <a:cxnLst/>
                <a:rect l="l" t="t" r="r" b="b"/>
                <a:pathLst>
                  <a:path w="17879" h="12255" extrusionOk="0">
                    <a:moveTo>
                      <a:pt x="11259" y="0"/>
                    </a:moveTo>
                    <a:cubicBezTo>
                      <a:pt x="10685" y="0"/>
                      <a:pt x="10033" y="109"/>
                      <a:pt x="9269" y="357"/>
                    </a:cubicBezTo>
                    <a:cubicBezTo>
                      <a:pt x="4980" y="1751"/>
                      <a:pt x="0" y="9764"/>
                      <a:pt x="0" y="9764"/>
                    </a:cubicBezTo>
                    <a:cubicBezTo>
                      <a:pt x="0" y="9764"/>
                      <a:pt x="6122" y="12255"/>
                      <a:pt x="10626" y="12255"/>
                    </a:cubicBezTo>
                    <a:cubicBezTo>
                      <a:pt x="11502" y="12255"/>
                      <a:pt x="12318" y="12161"/>
                      <a:pt x="13015" y="11935"/>
                    </a:cubicBezTo>
                    <a:cubicBezTo>
                      <a:pt x="15686" y="11063"/>
                      <a:pt x="16250" y="9647"/>
                      <a:pt x="16708" y="7785"/>
                    </a:cubicBezTo>
                    <a:cubicBezTo>
                      <a:pt x="17091" y="6827"/>
                      <a:pt x="17176" y="5635"/>
                      <a:pt x="17740" y="4262"/>
                    </a:cubicBezTo>
                    <a:cubicBezTo>
                      <a:pt x="17782" y="4167"/>
                      <a:pt x="17825" y="4060"/>
                      <a:pt x="17878" y="3964"/>
                    </a:cubicBezTo>
                    <a:lnTo>
                      <a:pt x="17878" y="3954"/>
                    </a:lnTo>
                    <a:cubicBezTo>
                      <a:pt x="17740" y="3879"/>
                      <a:pt x="17612" y="3805"/>
                      <a:pt x="17484" y="3720"/>
                    </a:cubicBezTo>
                    <a:cubicBezTo>
                      <a:pt x="16282" y="2964"/>
                      <a:pt x="15526" y="2081"/>
                      <a:pt x="14675" y="1549"/>
                    </a:cubicBezTo>
                    <a:cubicBezTo>
                      <a:pt x="13636" y="669"/>
                      <a:pt x="12684" y="0"/>
                      <a:pt x="112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40"/>
              <p:cNvSpPr/>
              <p:nvPr/>
            </p:nvSpPr>
            <p:spPr>
              <a:xfrm>
                <a:off x="5351225" y="3049975"/>
                <a:ext cx="304125" cy="470100"/>
              </a:xfrm>
              <a:custGeom>
                <a:avLst/>
                <a:gdLst/>
                <a:ahLst/>
                <a:cxnLst/>
                <a:rect l="l" t="t" r="r" b="b"/>
                <a:pathLst>
                  <a:path w="12165" h="18804" extrusionOk="0">
                    <a:moveTo>
                      <a:pt x="6078" y="0"/>
                    </a:moveTo>
                    <a:cubicBezTo>
                      <a:pt x="5960" y="107"/>
                      <a:pt x="5854" y="202"/>
                      <a:pt x="5737" y="298"/>
                    </a:cubicBezTo>
                    <a:cubicBezTo>
                      <a:pt x="4641" y="1213"/>
                      <a:pt x="3576" y="1660"/>
                      <a:pt x="2800" y="2299"/>
                    </a:cubicBezTo>
                    <a:cubicBezTo>
                      <a:pt x="1171" y="3309"/>
                      <a:pt x="1" y="4278"/>
                      <a:pt x="1" y="7088"/>
                    </a:cubicBezTo>
                    <a:cubicBezTo>
                      <a:pt x="1" y="11589"/>
                      <a:pt x="6078" y="18804"/>
                      <a:pt x="6078" y="18804"/>
                    </a:cubicBezTo>
                    <a:cubicBezTo>
                      <a:pt x="6078" y="18804"/>
                      <a:pt x="12165" y="11589"/>
                      <a:pt x="12165" y="7088"/>
                    </a:cubicBezTo>
                    <a:cubicBezTo>
                      <a:pt x="12165" y="4278"/>
                      <a:pt x="10983" y="3309"/>
                      <a:pt x="9366" y="2299"/>
                    </a:cubicBezTo>
                    <a:cubicBezTo>
                      <a:pt x="8589" y="1660"/>
                      <a:pt x="7514" y="1213"/>
                      <a:pt x="6418" y="298"/>
                    </a:cubicBezTo>
                    <a:lnTo>
                      <a:pt x="6194" y="107"/>
                    </a:lnTo>
                    <a:cubicBezTo>
                      <a:pt x="6152" y="74"/>
                      <a:pt x="6120" y="43"/>
                      <a:pt x="607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40"/>
              <p:cNvSpPr/>
              <p:nvPr/>
            </p:nvSpPr>
            <p:spPr>
              <a:xfrm>
                <a:off x="5813625" y="2725775"/>
                <a:ext cx="446975" cy="306250"/>
              </a:xfrm>
              <a:custGeom>
                <a:avLst/>
                <a:gdLst/>
                <a:ahLst/>
                <a:cxnLst/>
                <a:rect l="l" t="t" r="r" b="b"/>
                <a:pathLst>
                  <a:path w="17879" h="12250" extrusionOk="0">
                    <a:moveTo>
                      <a:pt x="6623" y="1"/>
                    </a:moveTo>
                    <a:cubicBezTo>
                      <a:pt x="5195" y="1"/>
                      <a:pt x="4242" y="669"/>
                      <a:pt x="3204" y="1549"/>
                    </a:cubicBezTo>
                    <a:cubicBezTo>
                      <a:pt x="2341" y="2081"/>
                      <a:pt x="1597" y="2965"/>
                      <a:pt x="394" y="3720"/>
                    </a:cubicBezTo>
                    <a:cubicBezTo>
                      <a:pt x="309" y="3774"/>
                      <a:pt x="213" y="3826"/>
                      <a:pt x="128" y="3880"/>
                    </a:cubicBezTo>
                    <a:cubicBezTo>
                      <a:pt x="85" y="3901"/>
                      <a:pt x="43" y="3933"/>
                      <a:pt x="0" y="3954"/>
                    </a:cubicBezTo>
                    <a:lnTo>
                      <a:pt x="0" y="3965"/>
                    </a:lnTo>
                    <a:cubicBezTo>
                      <a:pt x="692" y="5465"/>
                      <a:pt x="756" y="6753"/>
                      <a:pt x="1171" y="7785"/>
                    </a:cubicBezTo>
                    <a:cubicBezTo>
                      <a:pt x="1629" y="9648"/>
                      <a:pt x="2192" y="11063"/>
                      <a:pt x="4853" y="11925"/>
                    </a:cubicBezTo>
                    <a:cubicBezTo>
                      <a:pt x="5554" y="12154"/>
                      <a:pt x="6375" y="12249"/>
                      <a:pt x="7259" y="12249"/>
                    </a:cubicBezTo>
                    <a:cubicBezTo>
                      <a:pt x="11764" y="12249"/>
                      <a:pt x="17879" y="9765"/>
                      <a:pt x="17879" y="9765"/>
                    </a:cubicBezTo>
                    <a:cubicBezTo>
                      <a:pt x="17879" y="9765"/>
                      <a:pt x="12898" y="1752"/>
                      <a:pt x="8620" y="357"/>
                    </a:cubicBezTo>
                    <a:cubicBezTo>
                      <a:pt x="7853" y="110"/>
                      <a:pt x="7199" y="1"/>
                      <a:pt x="662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40"/>
              <p:cNvSpPr/>
              <p:nvPr/>
            </p:nvSpPr>
            <p:spPr>
              <a:xfrm>
                <a:off x="5635125" y="2079675"/>
                <a:ext cx="353325" cy="382825"/>
              </a:xfrm>
              <a:custGeom>
                <a:avLst/>
                <a:gdLst/>
                <a:ahLst/>
                <a:cxnLst/>
                <a:rect l="l" t="t" r="r" b="b"/>
                <a:pathLst>
                  <a:path w="14133" h="15313" extrusionOk="0">
                    <a:moveTo>
                      <a:pt x="13451" y="1"/>
                    </a:moveTo>
                    <a:lnTo>
                      <a:pt x="13451" y="1"/>
                    </a:lnTo>
                    <a:cubicBezTo>
                      <a:pt x="13451" y="1"/>
                      <a:pt x="4288" y="2257"/>
                      <a:pt x="1649" y="5896"/>
                    </a:cubicBezTo>
                    <a:cubicBezTo>
                      <a:pt x="0" y="8164"/>
                      <a:pt x="383" y="9642"/>
                      <a:pt x="1096" y="11420"/>
                    </a:cubicBezTo>
                    <a:cubicBezTo>
                      <a:pt x="1351" y="12420"/>
                      <a:pt x="1979" y="13431"/>
                      <a:pt x="2330" y="14878"/>
                    </a:cubicBezTo>
                    <a:cubicBezTo>
                      <a:pt x="2351" y="14985"/>
                      <a:pt x="2384" y="15091"/>
                      <a:pt x="2405" y="15197"/>
                    </a:cubicBezTo>
                    <a:lnTo>
                      <a:pt x="2405" y="15209"/>
                    </a:lnTo>
                    <a:cubicBezTo>
                      <a:pt x="2784" y="15164"/>
                      <a:pt x="3143" y="15148"/>
                      <a:pt x="3484" y="15148"/>
                    </a:cubicBezTo>
                    <a:cubicBezTo>
                      <a:pt x="4464" y="15148"/>
                      <a:pt x="5299" y="15283"/>
                      <a:pt x="6063" y="15283"/>
                    </a:cubicBezTo>
                    <a:cubicBezTo>
                      <a:pt x="6182" y="15283"/>
                      <a:pt x="6300" y="15280"/>
                      <a:pt x="6417" y="15272"/>
                    </a:cubicBezTo>
                    <a:cubicBezTo>
                      <a:pt x="6745" y="15296"/>
                      <a:pt x="7061" y="15313"/>
                      <a:pt x="7369" y="15313"/>
                    </a:cubicBezTo>
                    <a:cubicBezTo>
                      <a:pt x="8847" y="15313"/>
                      <a:pt x="10117" y="14924"/>
                      <a:pt x="11482" y="13048"/>
                    </a:cubicBezTo>
                    <a:cubicBezTo>
                      <a:pt x="14132" y="9408"/>
                      <a:pt x="13451" y="1"/>
                      <a:pt x="1345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40"/>
              <p:cNvSpPr/>
              <p:nvPr/>
            </p:nvSpPr>
            <p:spPr>
              <a:xfrm>
                <a:off x="4951100" y="2412750"/>
                <a:ext cx="97400" cy="87075"/>
              </a:xfrm>
              <a:custGeom>
                <a:avLst/>
                <a:gdLst/>
                <a:ahLst/>
                <a:cxnLst/>
                <a:rect l="l" t="t" r="r" b="b"/>
                <a:pathLst>
                  <a:path w="3896" h="3483" extrusionOk="0">
                    <a:moveTo>
                      <a:pt x="1951" y="1"/>
                    </a:moveTo>
                    <a:cubicBezTo>
                      <a:pt x="1218" y="1"/>
                      <a:pt x="538" y="468"/>
                      <a:pt x="298" y="1204"/>
                    </a:cubicBezTo>
                    <a:cubicBezTo>
                      <a:pt x="0" y="2120"/>
                      <a:pt x="501" y="3099"/>
                      <a:pt x="1416" y="3397"/>
                    </a:cubicBezTo>
                    <a:cubicBezTo>
                      <a:pt x="1593" y="3455"/>
                      <a:pt x="1774" y="3483"/>
                      <a:pt x="1951" y="3483"/>
                    </a:cubicBezTo>
                    <a:cubicBezTo>
                      <a:pt x="2681" y="3483"/>
                      <a:pt x="3367" y="3015"/>
                      <a:pt x="3597" y="2279"/>
                    </a:cubicBezTo>
                    <a:cubicBezTo>
                      <a:pt x="3895" y="1364"/>
                      <a:pt x="3396" y="385"/>
                      <a:pt x="2491" y="87"/>
                    </a:cubicBezTo>
                    <a:cubicBezTo>
                      <a:pt x="2311" y="28"/>
                      <a:pt x="2130" y="1"/>
                      <a:pt x="195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40"/>
              <p:cNvSpPr/>
              <p:nvPr/>
            </p:nvSpPr>
            <p:spPr>
              <a:xfrm>
                <a:off x="4890450" y="2600575"/>
                <a:ext cx="97400" cy="87075"/>
              </a:xfrm>
              <a:custGeom>
                <a:avLst/>
                <a:gdLst/>
                <a:ahLst/>
                <a:cxnLst/>
                <a:rect l="l" t="t" r="r" b="b"/>
                <a:pathLst>
                  <a:path w="3896" h="3483" extrusionOk="0">
                    <a:moveTo>
                      <a:pt x="1945" y="1"/>
                    </a:moveTo>
                    <a:cubicBezTo>
                      <a:pt x="1215" y="1"/>
                      <a:pt x="530" y="469"/>
                      <a:pt x="298" y="1205"/>
                    </a:cubicBezTo>
                    <a:cubicBezTo>
                      <a:pt x="0" y="2120"/>
                      <a:pt x="501" y="3099"/>
                      <a:pt x="1405" y="3397"/>
                    </a:cubicBezTo>
                    <a:cubicBezTo>
                      <a:pt x="1584" y="3455"/>
                      <a:pt x="1766" y="3483"/>
                      <a:pt x="1944" y="3483"/>
                    </a:cubicBezTo>
                    <a:cubicBezTo>
                      <a:pt x="2677" y="3483"/>
                      <a:pt x="3357" y="3015"/>
                      <a:pt x="3597" y="2279"/>
                    </a:cubicBezTo>
                    <a:cubicBezTo>
                      <a:pt x="3895" y="1364"/>
                      <a:pt x="3395" y="385"/>
                      <a:pt x="2480" y="87"/>
                    </a:cubicBezTo>
                    <a:cubicBezTo>
                      <a:pt x="2303" y="28"/>
                      <a:pt x="2122" y="1"/>
                      <a:pt x="19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0"/>
              <p:cNvSpPr/>
              <p:nvPr/>
            </p:nvSpPr>
            <p:spPr>
              <a:xfrm>
                <a:off x="5044225" y="3076500"/>
                <a:ext cx="98450" cy="86900"/>
              </a:xfrm>
              <a:custGeom>
                <a:avLst/>
                <a:gdLst/>
                <a:ahLst/>
                <a:cxnLst/>
                <a:rect l="l" t="t" r="r" b="b"/>
                <a:pathLst>
                  <a:path w="3938" h="3476" extrusionOk="0">
                    <a:moveTo>
                      <a:pt x="1969" y="1"/>
                    </a:moveTo>
                    <a:cubicBezTo>
                      <a:pt x="1433" y="1"/>
                      <a:pt x="904" y="248"/>
                      <a:pt x="565" y="716"/>
                    </a:cubicBezTo>
                    <a:cubicBezTo>
                      <a:pt x="0" y="1493"/>
                      <a:pt x="170" y="2579"/>
                      <a:pt x="948" y="3142"/>
                    </a:cubicBezTo>
                    <a:cubicBezTo>
                      <a:pt x="1257" y="3367"/>
                      <a:pt x="1614" y="3475"/>
                      <a:pt x="1969" y="3475"/>
                    </a:cubicBezTo>
                    <a:cubicBezTo>
                      <a:pt x="2505" y="3475"/>
                      <a:pt x="3034" y="3227"/>
                      <a:pt x="3374" y="2759"/>
                    </a:cubicBezTo>
                    <a:cubicBezTo>
                      <a:pt x="3938"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0"/>
              <p:cNvSpPr/>
              <p:nvPr/>
            </p:nvSpPr>
            <p:spPr>
              <a:xfrm>
                <a:off x="5203850" y="3192225"/>
                <a:ext cx="98725" cy="86900"/>
              </a:xfrm>
              <a:custGeom>
                <a:avLst/>
                <a:gdLst/>
                <a:ahLst/>
                <a:cxnLst/>
                <a:rect l="l" t="t" r="r" b="b"/>
                <a:pathLst>
                  <a:path w="3949" h="3476" extrusionOk="0">
                    <a:moveTo>
                      <a:pt x="1969" y="1"/>
                    </a:moveTo>
                    <a:cubicBezTo>
                      <a:pt x="1433" y="1"/>
                      <a:pt x="904" y="249"/>
                      <a:pt x="565" y="717"/>
                    </a:cubicBezTo>
                    <a:cubicBezTo>
                      <a:pt x="0" y="1493"/>
                      <a:pt x="170" y="2578"/>
                      <a:pt x="948" y="3143"/>
                    </a:cubicBezTo>
                    <a:cubicBezTo>
                      <a:pt x="1257" y="3367"/>
                      <a:pt x="1616" y="3475"/>
                      <a:pt x="1972" y="3475"/>
                    </a:cubicBezTo>
                    <a:cubicBezTo>
                      <a:pt x="2512" y="3475"/>
                      <a:pt x="3045" y="3227"/>
                      <a:pt x="3384" y="2760"/>
                    </a:cubicBezTo>
                    <a:cubicBezTo>
                      <a:pt x="3949"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0"/>
              <p:cNvSpPr/>
              <p:nvPr/>
            </p:nvSpPr>
            <p:spPr>
              <a:xfrm>
                <a:off x="5704275" y="3192500"/>
                <a:ext cx="98475" cy="86875"/>
              </a:xfrm>
              <a:custGeom>
                <a:avLst/>
                <a:gdLst/>
                <a:ahLst/>
                <a:cxnLst/>
                <a:rect l="l" t="t" r="r" b="b"/>
                <a:pathLst>
                  <a:path w="3939" h="3475" extrusionOk="0">
                    <a:moveTo>
                      <a:pt x="1969" y="0"/>
                    </a:moveTo>
                    <a:cubicBezTo>
                      <a:pt x="1615" y="0"/>
                      <a:pt x="1257" y="109"/>
                      <a:pt x="948" y="333"/>
                    </a:cubicBezTo>
                    <a:cubicBezTo>
                      <a:pt x="171" y="897"/>
                      <a:pt x="1" y="1983"/>
                      <a:pt x="564" y="2759"/>
                    </a:cubicBezTo>
                    <a:cubicBezTo>
                      <a:pt x="904" y="3227"/>
                      <a:pt x="1433" y="3475"/>
                      <a:pt x="1970" y="3475"/>
                    </a:cubicBezTo>
                    <a:cubicBezTo>
                      <a:pt x="2324" y="3475"/>
                      <a:pt x="2682" y="3367"/>
                      <a:pt x="2991" y="3142"/>
                    </a:cubicBezTo>
                    <a:cubicBezTo>
                      <a:pt x="3768" y="2579"/>
                      <a:pt x="3938" y="1493"/>
                      <a:pt x="3374" y="716"/>
                    </a:cubicBezTo>
                    <a:cubicBezTo>
                      <a:pt x="3035" y="248"/>
                      <a:pt x="2506" y="0"/>
                      <a:pt x="196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0"/>
              <p:cNvSpPr/>
              <p:nvPr/>
            </p:nvSpPr>
            <p:spPr>
              <a:xfrm>
                <a:off x="5863625" y="3076225"/>
                <a:ext cx="98475" cy="87175"/>
              </a:xfrm>
              <a:custGeom>
                <a:avLst/>
                <a:gdLst/>
                <a:ahLst/>
                <a:cxnLst/>
                <a:rect l="l" t="t" r="r" b="b"/>
                <a:pathLst>
                  <a:path w="3939" h="3487" extrusionOk="0">
                    <a:moveTo>
                      <a:pt x="1970" y="1"/>
                    </a:moveTo>
                    <a:cubicBezTo>
                      <a:pt x="1615" y="1"/>
                      <a:pt x="1257" y="109"/>
                      <a:pt x="948" y="334"/>
                    </a:cubicBezTo>
                    <a:cubicBezTo>
                      <a:pt x="171" y="897"/>
                      <a:pt x="1" y="1994"/>
                      <a:pt x="565" y="2770"/>
                    </a:cubicBezTo>
                    <a:cubicBezTo>
                      <a:pt x="905" y="3238"/>
                      <a:pt x="1433" y="3486"/>
                      <a:pt x="1970" y="3486"/>
                    </a:cubicBezTo>
                    <a:cubicBezTo>
                      <a:pt x="2324" y="3486"/>
                      <a:pt x="2682" y="3378"/>
                      <a:pt x="2992" y="3153"/>
                    </a:cubicBezTo>
                    <a:cubicBezTo>
                      <a:pt x="3768" y="2590"/>
                      <a:pt x="3938" y="1493"/>
                      <a:pt x="3375" y="717"/>
                    </a:cubicBezTo>
                    <a:cubicBezTo>
                      <a:pt x="3035" y="249"/>
                      <a:pt x="2506" y="1"/>
                      <a:pt x="197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0"/>
              <p:cNvSpPr/>
              <p:nvPr/>
            </p:nvSpPr>
            <p:spPr>
              <a:xfrm>
                <a:off x="6019000" y="2600575"/>
                <a:ext cx="97675" cy="87075"/>
              </a:xfrm>
              <a:custGeom>
                <a:avLst/>
                <a:gdLst/>
                <a:ahLst/>
                <a:cxnLst/>
                <a:rect l="l" t="t" r="r" b="b"/>
                <a:pathLst>
                  <a:path w="3907" h="3483" extrusionOk="0">
                    <a:moveTo>
                      <a:pt x="1956" y="1"/>
                    </a:moveTo>
                    <a:cubicBezTo>
                      <a:pt x="1777" y="1"/>
                      <a:pt x="1596" y="28"/>
                      <a:pt x="1417" y="87"/>
                    </a:cubicBezTo>
                    <a:cubicBezTo>
                      <a:pt x="501" y="385"/>
                      <a:pt x="1" y="1364"/>
                      <a:pt x="299" y="2279"/>
                    </a:cubicBezTo>
                    <a:cubicBezTo>
                      <a:pt x="538" y="3015"/>
                      <a:pt x="1219" y="3483"/>
                      <a:pt x="1952" y="3483"/>
                    </a:cubicBezTo>
                    <a:cubicBezTo>
                      <a:pt x="2130" y="3483"/>
                      <a:pt x="2312" y="3455"/>
                      <a:pt x="2491" y="3397"/>
                    </a:cubicBezTo>
                    <a:cubicBezTo>
                      <a:pt x="3406" y="3099"/>
                      <a:pt x="3907" y="2120"/>
                      <a:pt x="3609" y="1205"/>
                    </a:cubicBezTo>
                    <a:cubicBezTo>
                      <a:pt x="3369" y="469"/>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0"/>
              <p:cNvSpPr/>
              <p:nvPr/>
            </p:nvSpPr>
            <p:spPr>
              <a:xfrm>
                <a:off x="5957825" y="2413025"/>
                <a:ext cx="97400" cy="87075"/>
              </a:xfrm>
              <a:custGeom>
                <a:avLst/>
                <a:gdLst/>
                <a:ahLst/>
                <a:cxnLst/>
                <a:rect l="l" t="t" r="r" b="b"/>
                <a:pathLst>
                  <a:path w="3896" h="3483" extrusionOk="0">
                    <a:moveTo>
                      <a:pt x="1956" y="1"/>
                    </a:moveTo>
                    <a:cubicBezTo>
                      <a:pt x="1777" y="1"/>
                      <a:pt x="1595" y="28"/>
                      <a:pt x="1416" y="87"/>
                    </a:cubicBezTo>
                    <a:cubicBezTo>
                      <a:pt x="501" y="385"/>
                      <a:pt x="0" y="1364"/>
                      <a:pt x="298" y="2279"/>
                    </a:cubicBezTo>
                    <a:cubicBezTo>
                      <a:pt x="538" y="3015"/>
                      <a:pt x="1218" y="3482"/>
                      <a:pt x="1951" y="3482"/>
                    </a:cubicBezTo>
                    <a:cubicBezTo>
                      <a:pt x="2129" y="3482"/>
                      <a:pt x="2311" y="3454"/>
                      <a:pt x="2490" y="3396"/>
                    </a:cubicBezTo>
                    <a:cubicBezTo>
                      <a:pt x="3395" y="3098"/>
                      <a:pt x="3895" y="2119"/>
                      <a:pt x="3608" y="1204"/>
                    </a:cubicBezTo>
                    <a:cubicBezTo>
                      <a:pt x="3369" y="468"/>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0"/>
              <p:cNvSpPr/>
              <p:nvPr/>
            </p:nvSpPr>
            <p:spPr>
              <a:xfrm>
                <a:off x="5558500" y="2118800"/>
                <a:ext cx="87000" cy="87025"/>
              </a:xfrm>
              <a:custGeom>
                <a:avLst/>
                <a:gdLst/>
                <a:ahLst/>
                <a:cxnLst/>
                <a:rect l="l" t="t" r="r" b="b"/>
                <a:pathLst>
                  <a:path w="3480" h="3481" extrusionOk="0">
                    <a:moveTo>
                      <a:pt x="1745" y="1"/>
                    </a:moveTo>
                    <a:cubicBezTo>
                      <a:pt x="777" y="1"/>
                      <a:pt x="0" y="777"/>
                      <a:pt x="0" y="1735"/>
                    </a:cubicBezTo>
                    <a:cubicBezTo>
                      <a:pt x="0" y="2704"/>
                      <a:pt x="777" y="3480"/>
                      <a:pt x="1745" y="3480"/>
                    </a:cubicBezTo>
                    <a:cubicBezTo>
                      <a:pt x="2703" y="3480"/>
                      <a:pt x="3480" y="2704"/>
                      <a:pt x="3480" y="1735"/>
                    </a:cubicBezTo>
                    <a:cubicBezTo>
                      <a:pt x="3480" y="777"/>
                      <a:pt x="2703" y="1"/>
                      <a:pt x="17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0"/>
              <p:cNvSpPr/>
              <p:nvPr/>
            </p:nvSpPr>
            <p:spPr>
              <a:xfrm>
                <a:off x="5361350" y="2119050"/>
                <a:ext cx="86750" cy="87050"/>
              </a:xfrm>
              <a:custGeom>
                <a:avLst/>
                <a:gdLst/>
                <a:ahLst/>
                <a:cxnLst/>
                <a:rect l="l" t="t" r="r" b="b"/>
                <a:pathLst>
                  <a:path w="3470" h="3482" extrusionOk="0">
                    <a:moveTo>
                      <a:pt x="1735" y="1"/>
                    </a:moveTo>
                    <a:cubicBezTo>
                      <a:pt x="777" y="1"/>
                      <a:pt x="0" y="778"/>
                      <a:pt x="0" y="1736"/>
                    </a:cubicBezTo>
                    <a:cubicBezTo>
                      <a:pt x="0" y="2704"/>
                      <a:pt x="777" y="3481"/>
                      <a:pt x="1735" y="3481"/>
                    </a:cubicBezTo>
                    <a:cubicBezTo>
                      <a:pt x="2693" y="3481"/>
                      <a:pt x="3469" y="2704"/>
                      <a:pt x="3469" y="1736"/>
                    </a:cubicBezTo>
                    <a:cubicBezTo>
                      <a:pt x="3469" y="778"/>
                      <a:pt x="2693" y="1"/>
                      <a:pt x="173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3880" y="1499870"/>
            <a:ext cx="7680325" cy="2872740"/>
          </a:xfrm>
        </p:spPr>
        <p:txBody>
          <a:bodyPr/>
          <a:lstStyle/>
          <a:p>
            <a:pPr marL="469900" indent="-342900" algn="l">
              <a:buFont typeface="Wingdings" panose="05000000000000000000" charset="0"/>
              <a:buChar char="q"/>
            </a:pPr>
            <a:r>
              <a:rPr lang="en-US" sz="2000">
                <a:solidFill>
                  <a:srgbClr val="FFFF00"/>
                </a:solidFill>
              </a:rPr>
              <a:t>Age 19 through 64 years with chronic medical conditions (chronic heart lung, or liver disease, diabetes), alcoholism, or cigarette smoking: </a:t>
            </a:r>
            <a:endParaRPr lang="en-US" sz="2000">
              <a:solidFill>
                <a:srgbClr val="FFFF00"/>
              </a:solidFill>
            </a:endParaRPr>
          </a:p>
          <a:p>
            <a:pPr marL="127000" indent="0" algn="l">
              <a:buFont typeface="Wingdings" panose="05000000000000000000" charset="0"/>
            </a:pPr>
            <a:r>
              <a:rPr lang="en-US" sz="2000">
                <a:solidFill>
                  <a:srgbClr val="FFFF00"/>
                </a:solidFill>
              </a:rPr>
              <a:t>       1 dose PPSV23.</a:t>
            </a:r>
            <a:endParaRPr lang="en-US" sz="2000">
              <a:solidFill>
                <a:srgbClr val="FFFF00"/>
              </a:solidFill>
            </a:endParaRPr>
          </a:p>
          <a:p>
            <a:pPr marL="469900" indent="-342900" algn="l">
              <a:buFont typeface="Wingdings" panose="05000000000000000000" charset="0"/>
              <a:buChar char="q"/>
            </a:pPr>
            <a:r>
              <a:rPr lang="en-US" sz="2000">
                <a:solidFill>
                  <a:srgbClr val="FFFF00"/>
                </a:solidFill>
              </a:rPr>
              <a:t>Age 19 years or older with immunocompromising conditions :</a:t>
            </a:r>
            <a:endParaRPr lang="en-US" sz="2000">
              <a:solidFill>
                <a:srgbClr val="FFFF00"/>
              </a:solidFill>
            </a:endParaRPr>
          </a:p>
          <a:p>
            <a:pPr marL="127000" indent="0" algn="ctr">
              <a:buFont typeface="Wingdings" panose="05000000000000000000" charset="0"/>
            </a:pPr>
            <a:r>
              <a:rPr lang="en-US" sz="2000">
                <a:solidFill>
                  <a:srgbClr val="FFFF00"/>
                </a:solidFill>
              </a:rPr>
              <a:t>      1 dose PCV13 followed by 1 dose PPSV23 at least 8 weeks later, then another dose PPSV23 at least 5 years after previous PPSV23</a:t>
            </a:r>
            <a:endParaRPr lang="en-US" sz="2000">
              <a:solidFill>
                <a:srgbClr val="FFFF00"/>
              </a:solidFill>
            </a:endParaRPr>
          </a:p>
          <a:p>
            <a:pPr marL="469900" indent="-342900" algn="l">
              <a:buFont typeface="Wingdings" panose="05000000000000000000" charset="0"/>
              <a:buChar char="q"/>
            </a:pPr>
            <a:r>
              <a:rPr lang="en-US" sz="2000">
                <a:solidFill>
                  <a:srgbClr val="FFFF00"/>
                </a:solidFill>
              </a:rPr>
              <a:t>Age 19 years or older with cerebrospinal fluid leak or cochlear implant:</a:t>
            </a:r>
            <a:endParaRPr lang="en-US" sz="2000">
              <a:solidFill>
                <a:srgbClr val="FFFF00"/>
              </a:solidFill>
            </a:endParaRPr>
          </a:p>
          <a:p>
            <a:pPr marL="127000" indent="0" algn="l">
              <a:buFont typeface="Wingdings" panose="05000000000000000000" charset="0"/>
            </a:pPr>
            <a:r>
              <a:rPr lang="en-US" sz="2000">
                <a:solidFill>
                  <a:srgbClr val="FFFF00"/>
                </a:solidFill>
              </a:rPr>
              <a:t>       1 dose PCV13 followed by 1 dose PPSV23 at least 8 weeks later.</a:t>
            </a:r>
            <a:endParaRPr lang="en-US" sz="2000">
              <a:solidFill>
                <a:srgbClr val="FFFF00"/>
              </a:solidFill>
            </a:endParaRPr>
          </a:p>
        </p:txBody>
      </p:sp>
      <p:sp>
        <p:nvSpPr>
          <p:cNvPr id="3" name="Title 2"/>
          <p:cNvSpPr>
            <a:spLocks noGrp="1"/>
          </p:cNvSpPr>
          <p:nvPr>
            <p:ph type="title"/>
          </p:nvPr>
        </p:nvSpPr>
        <p:spPr/>
        <p:txBody>
          <a:bodyPr/>
          <a:lstStyle/>
          <a:p>
            <a:r>
              <a:rPr lang="en-US"/>
              <a:t>Special situations</a:t>
            </a:r>
            <a:endParaRPr lang="en-US"/>
          </a:p>
        </p:txBody>
      </p:sp>
      <p:grpSp>
        <p:nvGrpSpPr>
          <p:cNvPr id="1573" name="Google Shape;1573;p45"/>
          <p:cNvGrpSpPr/>
          <p:nvPr/>
        </p:nvGrpSpPr>
        <p:grpSpPr>
          <a:xfrm>
            <a:off x="7736743" y="3393717"/>
            <a:ext cx="1096304" cy="1252935"/>
            <a:chOff x="3070675" y="3827350"/>
            <a:chExt cx="1443075" cy="1649250"/>
          </a:xfrm>
        </p:grpSpPr>
        <p:sp>
          <p:nvSpPr>
            <p:cNvPr id="1574" name="Google Shape;1574;p45"/>
            <p:cNvSpPr/>
            <p:nvPr/>
          </p:nvSpPr>
          <p:spPr>
            <a:xfrm>
              <a:off x="3070675" y="4755325"/>
              <a:ext cx="1443075" cy="721275"/>
            </a:xfrm>
            <a:custGeom>
              <a:avLst/>
              <a:gdLst/>
              <a:ahLst/>
              <a:cxnLst/>
              <a:rect l="l" t="t" r="r" b="b"/>
              <a:pathLst>
                <a:path w="57723" h="28851" extrusionOk="0">
                  <a:moveTo>
                    <a:pt x="1" y="0"/>
                  </a:moveTo>
                  <a:cubicBezTo>
                    <a:pt x="12" y="15931"/>
                    <a:pt x="12931" y="28850"/>
                    <a:pt x="28862" y="28850"/>
                  </a:cubicBezTo>
                  <a:cubicBezTo>
                    <a:pt x="44803" y="28850"/>
                    <a:pt x="57722" y="15931"/>
                    <a:pt x="5772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45"/>
            <p:cNvSpPr/>
            <p:nvPr/>
          </p:nvSpPr>
          <p:spPr>
            <a:xfrm>
              <a:off x="3137725" y="4755325"/>
              <a:ext cx="1309250" cy="654225"/>
            </a:xfrm>
            <a:custGeom>
              <a:avLst/>
              <a:gdLst/>
              <a:ahLst/>
              <a:cxnLst/>
              <a:rect l="l" t="t" r="r" b="b"/>
              <a:pathLst>
                <a:path w="52370" h="26169" extrusionOk="0">
                  <a:moveTo>
                    <a:pt x="1" y="0"/>
                  </a:moveTo>
                  <a:cubicBezTo>
                    <a:pt x="1" y="14452"/>
                    <a:pt x="11728" y="26168"/>
                    <a:pt x="26180" y="26168"/>
                  </a:cubicBezTo>
                  <a:cubicBezTo>
                    <a:pt x="40642" y="26168"/>
                    <a:pt x="52359" y="14452"/>
                    <a:pt x="52370"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45"/>
            <p:cNvSpPr/>
            <p:nvPr/>
          </p:nvSpPr>
          <p:spPr>
            <a:xfrm>
              <a:off x="4464500" y="4764900"/>
              <a:ext cx="12275" cy="19725"/>
            </a:xfrm>
            <a:custGeom>
              <a:avLst/>
              <a:gdLst/>
              <a:ahLst/>
              <a:cxnLst/>
              <a:rect l="l" t="t" r="r" b="b"/>
              <a:pathLst>
                <a:path w="491" h="789" extrusionOk="0">
                  <a:moveTo>
                    <a:pt x="256" y="1"/>
                  </a:moveTo>
                  <a:cubicBezTo>
                    <a:pt x="11" y="277"/>
                    <a:pt x="1" y="458"/>
                    <a:pt x="54" y="597"/>
                  </a:cubicBezTo>
                  <a:cubicBezTo>
                    <a:pt x="86" y="660"/>
                    <a:pt x="129" y="713"/>
                    <a:pt x="160" y="745"/>
                  </a:cubicBezTo>
                  <a:cubicBezTo>
                    <a:pt x="203" y="777"/>
                    <a:pt x="224" y="788"/>
                    <a:pt x="224" y="788"/>
                  </a:cubicBezTo>
                  <a:cubicBezTo>
                    <a:pt x="224" y="788"/>
                    <a:pt x="256" y="777"/>
                    <a:pt x="299" y="745"/>
                  </a:cubicBezTo>
                  <a:cubicBezTo>
                    <a:pt x="342" y="724"/>
                    <a:pt x="384" y="671"/>
                    <a:pt x="416" y="607"/>
                  </a:cubicBezTo>
                  <a:cubicBezTo>
                    <a:pt x="479" y="479"/>
                    <a:pt x="490" y="277"/>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45"/>
            <p:cNvSpPr/>
            <p:nvPr/>
          </p:nvSpPr>
          <p:spPr>
            <a:xfrm>
              <a:off x="4479950" y="4790400"/>
              <a:ext cx="20225" cy="10700"/>
            </a:xfrm>
            <a:custGeom>
              <a:avLst/>
              <a:gdLst/>
              <a:ahLst/>
              <a:cxnLst/>
              <a:rect l="l" t="t" r="r" b="b"/>
              <a:pathLst>
                <a:path w="809" h="428" extrusionOk="0">
                  <a:moveTo>
                    <a:pt x="354" y="1"/>
                  </a:moveTo>
                  <a:cubicBezTo>
                    <a:pt x="299" y="1"/>
                    <a:pt x="249" y="10"/>
                    <a:pt x="202" y="23"/>
                  </a:cubicBezTo>
                  <a:cubicBezTo>
                    <a:pt x="74" y="76"/>
                    <a:pt x="0" y="194"/>
                    <a:pt x="0" y="194"/>
                  </a:cubicBezTo>
                  <a:cubicBezTo>
                    <a:pt x="0" y="194"/>
                    <a:pt x="53" y="310"/>
                    <a:pt x="181" y="385"/>
                  </a:cubicBezTo>
                  <a:cubicBezTo>
                    <a:pt x="230" y="410"/>
                    <a:pt x="290" y="428"/>
                    <a:pt x="362" y="428"/>
                  </a:cubicBezTo>
                  <a:cubicBezTo>
                    <a:pt x="478" y="428"/>
                    <a:pt x="625" y="381"/>
                    <a:pt x="809" y="236"/>
                  </a:cubicBezTo>
                  <a:cubicBezTo>
                    <a:pt x="681" y="109"/>
                    <a:pt x="564" y="45"/>
                    <a:pt x="457" y="12"/>
                  </a:cubicBezTo>
                  <a:cubicBezTo>
                    <a:pt x="421" y="4"/>
                    <a:pt x="387" y="1"/>
                    <a:pt x="3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45"/>
            <p:cNvSpPr/>
            <p:nvPr/>
          </p:nvSpPr>
          <p:spPr>
            <a:xfrm>
              <a:off x="4462650" y="4804275"/>
              <a:ext cx="11475" cy="19725"/>
            </a:xfrm>
            <a:custGeom>
              <a:avLst/>
              <a:gdLst/>
              <a:ahLst/>
              <a:cxnLst/>
              <a:rect l="l" t="t" r="r" b="b"/>
              <a:pathLst>
                <a:path w="459" h="789" extrusionOk="0">
                  <a:moveTo>
                    <a:pt x="255" y="1"/>
                  </a:moveTo>
                  <a:cubicBezTo>
                    <a:pt x="255" y="1"/>
                    <a:pt x="128" y="64"/>
                    <a:pt x="64" y="181"/>
                  </a:cubicBezTo>
                  <a:cubicBezTo>
                    <a:pt x="21" y="245"/>
                    <a:pt x="0" y="320"/>
                    <a:pt x="21" y="426"/>
                  </a:cubicBezTo>
                  <a:cubicBezTo>
                    <a:pt x="32" y="469"/>
                    <a:pt x="43" y="533"/>
                    <a:pt x="75" y="585"/>
                  </a:cubicBezTo>
                  <a:cubicBezTo>
                    <a:pt x="96" y="649"/>
                    <a:pt x="139" y="713"/>
                    <a:pt x="181" y="788"/>
                  </a:cubicBezTo>
                  <a:cubicBezTo>
                    <a:pt x="255" y="734"/>
                    <a:pt x="309" y="671"/>
                    <a:pt x="352" y="618"/>
                  </a:cubicBezTo>
                  <a:cubicBezTo>
                    <a:pt x="383" y="564"/>
                    <a:pt x="404" y="511"/>
                    <a:pt x="426" y="458"/>
                  </a:cubicBezTo>
                  <a:cubicBezTo>
                    <a:pt x="458" y="362"/>
                    <a:pt x="447" y="277"/>
                    <a:pt x="426" y="213"/>
                  </a:cubicBezTo>
                  <a:cubicBezTo>
                    <a:pt x="373" y="75"/>
                    <a:pt x="255" y="1"/>
                    <a:pt x="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45"/>
            <p:cNvSpPr/>
            <p:nvPr/>
          </p:nvSpPr>
          <p:spPr>
            <a:xfrm>
              <a:off x="4458125" y="4843650"/>
              <a:ext cx="10925" cy="19425"/>
            </a:xfrm>
            <a:custGeom>
              <a:avLst/>
              <a:gdLst/>
              <a:ahLst/>
              <a:cxnLst/>
              <a:rect l="l" t="t" r="r" b="b"/>
              <a:pathLst>
                <a:path w="437" h="777" extrusionOk="0">
                  <a:moveTo>
                    <a:pt x="277" y="1"/>
                  </a:moveTo>
                  <a:cubicBezTo>
                    <a:pt x="138" y="117"/>
                    <a:pt x="64" y="224"/>
                    <a:pt x="32" y="320"/>
                  </a:cubicBezTo>
                  <a:cubicBezTo>
                    <a:pt x="11" y="373"/>
                    <a:pt x="11" y="415"/>
                    <a:pt x="11" y="458"/>
                  </a:cubicBezTo>
                  <a:cubicBezTo>
                    <a:pt x="1" y="490"/>
                    <a:pt x="11" y="533"/>
                    <a:pt x="22" y="564"/>
                  </a:cubicBezTo>
                  <a:cubicBezTo>
                    <a:pt x="53" y="703"/>
                    <a:pt x="160" y="777"/>
                    <a:pt x="160" y="777"/>
                  </a:cubicBezTo>
                  <a:cubicBezTo>
                    <a:pt x="160" y="777"/>
                    <a:pt x="287" y="745"/>
                    <a:pt x="373" y="628"/>
                  </a:cubicBezTo>
                  <a:cubicBezTo>
                    <a:pt x="394" y="596"/>
                    <a:pt x="415" y="554"/>
                    <a:pt x="426" y="522"/>
                  </a:cubicBezTo>
                  <a:cubicBezTo>
                    <a:pt x="436" y="479"/>
                    <a:pt x="436" y="436"/>
                    <a:pt x="436" y="384"/>
                  </a:cubicBezTo>
                  <a:cubicBezTo>
                    <a:pt x="426" y="277"/>
                    <a:pt x="384" y="150"/>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45"/>
            <p:cNvSpPr/>
            <p:nvPr/>
          </p:nvSpPr>
          <p:spPr>
            <a:xfrm>
              <a:off x="4470625" y="4870800"/>
              <a:ext cx="19975" cy="10850"/>
            </a:xfrm>
            <a:custGeom>
              <a:avLst/>
              <a:gdLst/>
              <a:ahLst/>
              <a:cxnLst/>
              <a:rect l="l" t="t" r="r" b="b"/>
              <a:pathLst>
                <a:path w="799" h="434" extrusionOk="0">
                  <a:moveTo>
                    <a:pt x="311" y="0"/>
                  </a:moveTo>
                  <a:cubicBezTo>
                    <a:pt x="280" y="0"/>
                    <a:pt x="251" y="4"/>
                    <a:pt x="224" y="10"/>
                  </a:cubicBezTo>
                  <a:cubicBezTo>
                    <a:pt x="85" y="53"/>
                    <a:pt x="0" y="149"/>
                    <a:pt x="0" y="149"/>
                  </a:cubicBezTo>
                  <a:cubicBezTo>
                    <a:pt x="0" y="149"/>
                    <a:pt x="43" y="277"/>
                    <a:pt x="160" y="362"/>
                  </a:cubicBezTo>
                  <a:cubicBezTo>
                    <a:pt x="222" y="403"/>
                    <a:pt x="298" y="434"/>
                    <a:pt x="396" y="434"/>
                  </a:cubicBezTo>
                  <a:cubicBezTo>
                    <a:pt x="502" y="434"/>
                    <a:pt x="633" y="397"/>
                    <a:pt x="799" y="298"/>
                  </a:cubicBezTo>
                  <a:cubicBezTo>
                    <a:pt x="610" y="66"/>
                    <a:pt x="441"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45"/>
            <p:cNvSpPr/>
            <p:nvPr/>
          </p:nvSpPr>
          <p:spPr>
            <a:xfrm>
              <a:off x="4452000" y="4882500"/>
              <a:ext cx="11200" cy="19425"/>
            </a:xfrm>
            <a:custGeom>
              <a:avLst/>
              <a:gdLst/>
              <a:ahLst/>
              <a:cxnLst/>
              <a:rect l="l" t="t" r="r" b="b"/>
              <a:pathLst>
                <a:path w="448" h="777" extrusionOk="0">
                  <a:moveTo>
                    <a:pt x="277" y="0"/>
                  </a:moveTo>
                  <a:cubicBezTo>
                    <a:pt x="277" y="0"/>
                    <a:pt x="149" y="43"/>
                    <a:pt x="64" y="159"/>
                  </a:cubicBezTo>
                  <a:cubicBezTo>
                    <a:pt x="22" y="213"/>
                    <a:pt x="0" y="287"/>
                    <a:pt x="0" y="394"/>
                  </a:cubicBezTo>
                  <a:cubicBezTo>
                    <a:pt x="0" y="490"/>
                    <a:pt x="33" y="617"/>
                    <a:pt x="118" y="777"/>
                  </a:cubicBezTo>
                  <a:cubicBezTo>
                    <a:pt x="267" y="670"/>
                    <a:pt x="352" y="564"/>
                    <a:pt x="395" y="479"/>
                  </a:cubicBezTo>
                  <a:cubicBezTo>
                    <a:pt x="447" y="383"/>
                    <a:pt x="437" y="298"/>
                    <a:pt x="426" y="223"/>
                  </a:cubicBezTo>
                  <a:cubicBezTo>
                    <a:pt x="383" y="85"/>
                    <a:pt x="277"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5"/>
            <p:cNvSpPr/>
            <p:nvPr/>
          </p:nvSpPr>
          <p:spPr>
            <a:xfrm>
              <a:off x="4441350" y="4921050"/>
              <a:ext cx="13325" cy="19200"/>
            </a:xfrm>
            <a:custGeom>
              <a:avLst/>
              <a:gdLst/>
              <a:ahLst/>
              <a:cxnLst/>
              <a:rect l="l" t="t" r="r" b="b"/>
              <a:pathLst>
                <a:path w="533" h="768" extrusionOk="0">
                  <a:moveTo>
                    <a:pt x="352" y="1"/>
                  </a:moveTo>
                  <a:cubicBezTo>
                    <a:pt x="65" y="214"/>
                    <a:pt x="1" y="395"/>
                    <a:pt x="22" y="533"/>
                  </a:cubicBezTo>
                  <a:cubicBezTo>
                    <a:pt x="43" y="672"/>
                    <a:pt x="150" y="767"/>
                    <a:pt x="150" y="767"/>
                  </a:cubicBezTo>
                  <a:cubicBezTo>
                    <a:pt x="150" y="767"/>
                    <a:pt x="277" y="746"/>
                    <a:pt x="374" y="629"/>
                  </a:cubicBezTo>
                  <a:cubicBezTo>
                    <a:pt x="469" y="523"/>
                    <a:pt x="533" y="331"/>
                    <a:pt x="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5"/>
            <p:cNvSpPr/>
            <p:nvPr/>
          </p:nvSpPr>
          <p:spPr>
            <a:xfrm>
              <a:off x="4452275" y="4949500"/>
              <a:ext cx="19425" cy="11225"/>
            </a:xfrm>
            <a:custGeom>
              <a:avLst/>
              <a:gdLst/>
              <a:ahLst/>
              <a:cxnLst/>
              <a:rect l="l" t="t" r="r" b="b"/>
              <a:pathLst>
                <a:path w="777" h="449" extrusionOk="0">
                  <a:moveTo>
                    <a:pt x="275" y="0"/>
                  </a:moveTo>
                  <a:cubicBezTo>
                    <a:pt x="261" y="0"/>
                    <a:pt x="248" y="1"/>
                    <a:pt x="235" y="2"/>
                  </a:cubicBezTo>
                  <a:cubicBezTo>
                    <a:pt x="96" y="23"/>
                    <a:pt x="0" y="119"/>
                    <a:pt x="0" y="119"/>
                  </a:cubicBezTo>
                  <a:cubicBezTo>
                    <a:pt x="0" y="119"/>
                    <a:pt x="11" y="151"/>
                    <a:pt x="32" y="194"/>
                  </a:cubicBezTo>
                  <a:cubicBezTo>
                    <a:pt x="53" y="236"/>
                    <a:pt x="86" y="300"/>
                    <a:pt x="138" y="343"/>
                  </a:cubicBezTo>
                  <a:cubicBezTo>
                    <a:pt x="192" y="395"/>
                    <a:pt x="266" y="438"/>
                    <a:pt x="372" y="449"/>
                  </a:cubicBezTo>
                  <a:cubicBezTo>
                    <a:pt x="479" y="449"/>
                    <a:pt x="618" y="428"/>
                    <a:pt x="777" y="353"/>
                  </a:cubicBezTo>
                  <a:cubicBezTo>
                    <a:pt x="593" y="61"/>
                    <a:pt x="417"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45"/>
            <p:cNvSpPr/>
            <p:nvPr/>
          </p:nvSpPr>
          <p:spPr>
            <a:xfrm>
              <a:off x="4430175" y="4959125"/>
              <a:ext cx="13075" cy="18650"/>
            </a:xfrm>
            <a:custGeom>
              <a:avLst/>
              <a:gdLst/>
              <a:ahLst/>
              <a:cxnLst/>
              <a:rect l="l" t="t" r="r" b="b"/>
              <a:pathLst>
                <a:path w="523" h="746" extrusionOk="0">
                  <a:moveTo>
                    <a:pt x="384" y="0"/>
                  </a:moveTo>
                  <a:cubicBezTo>
                    <a:pt x="384" y="0"/>
                    <a:pt x="352" y="10"/>
                    <a:pt x="310" y="21"/>
                  </a:cubicBezTo>
                  <a:cubicBezTo>
                    <a:pt x="267" y="43"/>
                    <a:pt x="214" y="74"/>
                    <a:pt x="161" y="128"/>
                  </a:cubicBezTo>
                  <a:cubicBezTo>
                    <a:pt x="65" y="234"/>
                    <a:pt x="1" y="415"/>
                    <a:pt x="140" y="745"/>
                  </a:cubicBezTo>
                  <a:cubicBezTo>
                    <a:pt x="448" y="575"/>
                    <a:pt x="523" y="383"/>
                    <a:pt x="501" y="234"/>
                  </a:cubicBezTo>
                  <a:cubicBezTo>
                    <a:pt x="501" y="170"/>
                    <a:pt x="469" y="107"/>
                    <a:pt x="437" y="64"/>
                  </a:cubicBezTo>
                  <a:cubicBezTo>
                    <a:pt x="416" y="21"/>
                    <a:pt x="384"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45"/>
            <p:cNvSpPr/>
            <p:nvPr/>
          </p:nvSpPr>
          <p:spPr>
            <a:xfrm>
              <a:off x="4416625" y="4996350"/>
              <a:ext cx="13050" cy="18375"/>
            </a:xfrm>
            <a:custGeom>
              <a:avLst/>
              <a:gdLst/>
              <a:ahLst/>
              <a:cxnLst/>
              <a:rect l="l" t="t" r="r" b="b"/>
              <a:pathLst>
                <a:path w="522" h="735" extrusionOk="0">
                  <a:moveTo>
                    <a:pt x="394" y="1"/>
                  </a:moveTo>
                  <a:lnTo>
                    <a:pt x="394" y="1"/>
                  </a:lnTo>
                  <a:cubicBezTo>
                    <a:pt x="64" y="171"/>
                    <a:pt x="0" y="352"/>
                    <a:pt x="0" y="490"/>
                  </a:cubicBezTo>
                  <a:cubicBezTo>
                    <a:pt x="11" y="565"/>
                    <a:pt x="32" y="628"/>
                    <a:pt x="53" y="671"/>
                  </a:cubicBezTo>
                  <a:cubicBezTo>
                    <a:pt x="75" y="714"/>
                    <a:pt x="96" y="735"/>
                    <a:pt x="96" y="735"/>
                  </a:cubicBezTo>
                  <a:cubicBezTo>
                    <a:pt x="96" y="735"/>
                    <a:pt x="128" y="735"/>
                    <a:pt x="181" y="725"/>
                  </a:cubicBezTo>
                  <a:cubicBezTo>
                    <a:pt x="223" y="703"/>
                    <a:pt x="287" y="682"/>
                    <a:pt x="341" y="628"/>
                  </a:cubicBezTo>
                  <a:cubicBezTo>
                    <a:pt x="436" y="533"/>
                    <a:pt x="521" y="342"/>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45"/>
            <p:cNvSpPr/>
            <p:nvPr/>
          </p:nvSpPr>
          <p:spPr>
            <a:xfrm>
              <a:off x="4424850" y="5025625"/>
              <a:ext cx="18650" cy="11475"/>
            </a:xfrm>
            <a:custGeom>
              <a:avLst/>
              <a:gdLst/>
              <a:ahLst/>
              <a:cxnLst/>
              <a:rect l="l" t="t" r="r" b="b"/>
              <a:pathLst>
                <a:path w="746" h="459" extrusionOk="0">
                  <a:moveTo>
                    <a:pt x="256" y="1"/>
                  </a:moveTo>
                  <a:cubicBezTo>
                    <a:pt x="107" y="1"/>
                    <a:pt x="1" y="75"/>
                    <a:pt x="1" y="75"/>
                  </a:cubicBezTo>
                  <a:cubicBezTo>
                    <a:pt x="1" y="75"/>
                    <a:pt x="12" y="213"/>
                    <a:pt x="107" y="320"/>
                  </a:cubicBezTo>
                  <a:cubicBezTo>
                    <a:pt x="172" y="392"/>
                    <a:pt x="281" y="458"/>
                    <a:pt x="452" y="458"/>
                  </a:cubicBezTo>
                  <a:cubicBezTo>
                    <a:pt x="535" y="458"/>
                    <a:pt x="632" y="443"/>
                    <a:pt x="746" y="405"/>
                  </a:cubicBezTo>
                  <a:cubicBezTo>
                    <a:pt x="672" y="235"/>
                    <a:pt x="576" y="138"/>
                    <a:pt x="490" y="75"/>
                  </a:cubicBezTo>
                  <a:cubicBezTo>
                    <a:pt x="405" y="11"/>
                    <a:pt x="320"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45"/>
            <p:cNvSpPr/>
            <p:nvPr/>
          </p:nvSpPr>
          <p:spPr>
            <a:xfrm>
              <a:off x="4401200" y="5032800"/>
              <a:ext cx="12800" cy="17850"/>
            </a:xfrm>
            <a:custGeom>
              <a:avLst/>
              <a:gdLst/>
              <a:ahLst/>
              <a:cxnLst/>
              <a:rect l="l" t="t" r="r" b="b"/>
              <a:pathLst>
                <a:path w="512" h="714" extrusionOk="0">
                  <a:moveTo>
                    <a:pt x="426" y="0"/>
                  </a:moveTo>
                  <a:cubicBezTo>
                    <a:pt x="426" y="0"/>
                    <a:pt x="298" y="12"/>
                    <a:pt x="181" y="97"/>
                  </a:cubicBezTo>
                  <a:cubicBezTo>
                    <a:pt x="74" y="192"/>
                    <a:pt x="0" y="373"/>
                    <a:pt x="96" y="714"/>
                  </a:cubicBezTo>
                  <a:cubicBezTo>
                    <a:pt x="436" y="586"/>
                    <a:pt x="511" y="395"/>
                    <a:pt x="511" y="246"/>
                  </a:cubicBezTo>
                  <a:cubicBezTo>
                    <a:pt x="511" y="107"/>
                    <a:pt x="426" y="0"/>
                    <a:pt x="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45"/>
            <p:cNvSpPr/>
            <p:nvPr/>
          </p:nvSpPr>
          <p:spPr>
            <a:xfrm>
              <a:off x="4382575" y="5068450"/>
              <a:ext cx="12525" cy="17325"/>
            </a:xfrm>
            <a:custGeom>
              <a:avLst/>
              <a:gdLst/>
              <a:ahLst/>
              <a:cxnLst/>
              <a:rect l="l" t="t" r="r" b="b"/>
              <a:pathLst>
                <a:path w="501" h="693" extrusionOk="0">
                  <a:moveTo>
                    <a:pt x="457" y="0"/>
                  </a:moveTo>
                  <a:cubicBezTo>
                    <a:pt x="287" y="64"/>
                    <a:pt x="181" y="139"/>
                    <a:pt x="117" y="213"/>
                  </a:cubicBezTo>
                  <a:cubicBezTo>
                    <a:pt x="53" y="298"/>
                    <a:pt x="22" y="362"/>
                    <a:pt x="10" y="437"/>
                  </a:cubicBezTo>
                  <a:cubicBezTo>
                    <a:pt x="0" y="575"/>
                    <a:pt x="74" y="693"/>
                    <a:pt x="74" y="693"/>
                  </a:cubicBezTo>
                  <a:cubicBezTo>
                    <a:pt x="74" y="693"/>
                    <a:pt x="80" y="693"/>
                    <a:pt x="89" y="693"/>
                  </a:cubicBezTo>
                  <a:cubicBezTo>
                    <a:pt x="127" y="693"/>
                    <a:pt x="236" y="686"/>
                    <a:pt x="330" y="618"/>
                  </a:cubicBezTo>
                  <a:cubicBezTo>
                    <a:pt x="383" y="575"/>
                    <a:pt x="447" y="511"/>
                    <a:pt x="469" y="405"/>
                  </a:cubicBezTo>
                  <a:cubicBezTo>
                    <a:pt x="500" y="310"/>
                    <a:pt x="500" y="171"/>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45"/>
            <p:cNvSpPr/>
            <p:nvPr/>
          </p:nvSpPr>
          <p:spPr>
            <a:xfrm>
              <a:off x="4388675" y="5097675"/>
              <a:ext cx="17875" cy="12350"/>
            </a:xfrm>
            <a:custGeom>
              <a:avLst/>
              <a:gdLst/>
              <a:ahLst/>
              <a:cxnLst/>
              <a:rect l="l" t="t" r="r" b="b"/>
              <a:pathLst>
                <a:path w="715" h="494" extrusionOk="0">
                  <a:moveTo>
                    <a:pt x="235" y="1"/>
                  </a:moveTo>
                  <a:cubicBezTo>
                    <a:pt x="103" y="1"/>
                    <a:pt x="12" y="56"/>
                    <a:pt x="12" y="56"/>
                  </a:cubicBezTo>
                  <a:cubicBezTo>
                    <a:pt x="12" y="56"/>
                    <a:pt x="1" y="194"/>
                    <a:pt x="86" y="311"/>
                  </a:cubicBezTo>
                  <a:cubicBezTo>
                    <a:pt x="152" y="402"/>
                    <a:pt x="271" y="494"/>
                    <a:pt x="497" y="494"/>
                  </a:cubicBezTo>
                  <a:cubicBezTo>
                    <a:pt x="561" y="494"/>
                    <a:pt x="632" y="487"/>
                    <a:pt x="714" y="470"/>
                  </a:cubicBezTo>
                  <a:cubicBezTo>
                    <a:pt x="586" y="120"/>
                    <a:pt x="405" y="23"/>
                    <a:pt x="267" y="2"/>
                  </a:cubicBezTo>
                  <a:cubicBezTo>
                    <a:pt x="256" y="1"/>
                    <a:pt x="24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45"/>
            <p:cNvSpPr/>
            <p:nvPr/>
          </p:nvSpPr>
          <p:spPr>
            <a:xfrm>
              <a:off x="4364200" y="5102775"/>
              <a:ext cx="13075" cy="16775"/>
            </a:xfrm>
            <a:custGeom>
              <a:avLst/>
              <a:gdLst/>
              <a:ahLst/>
              <a:cxnLst/>
              <a:rect l="l" t="t" r="r" b="b"/>
              <a:pathLst>
                <a:path w="523" h="671" extrusionOk="0">
                  <a:moveTo>
                    <a:pt x="431" y="0"/>
                  </a:moveTo>
                  <a:cubicBezTo>
                    <a:pt x="391" y="0"/>
                    <a:pt x="285" y="7"/>
                    <a:pt x="192" y="75"/>
                  </a:cubicBezTo>
                  <a:cubicBezTo>
                    <a:pt x="171" y="96"/>
                    <a:pt x="139" y="117"/>
                    <a:pt x="118" y="150"/>
                  </a:cubicBezTo>
                  <a:cubicBezTo>
                    <a:pt x="86" y="181"/>
                    <a:pt x="64" y="224"/>
                    <a:pt x="54" y="266"/>
                  </a:cubicBezTo>
                  <a:cubicBezTo>
                    <a:pt x="12" y="363"/>
                    <a:pt x="1" y="490"/>
                    <a:pt x="33" y="671"/>
                  </a:cubicBezTo>
                  <a:cubicBezTo>
                    <a:pt x="203" y="618"/>
                    <a:pt x="320" y="554"/>
                    <a:pt x="395" y="479"/>
                  </a:cubicBezTo>
                  <a:cubicBezTo>
                    <a:pt x="426" y="448"/>
                    <a:pt x="459" y="405"/>
                    <a:pt x="480" y="373"/>
                  </a:cubicBezTo>
                  <a:cubicBezTo>
                    <a:pt x="490" y="330"/>
                    <a:pt x="501" y="288"/>
                    <a:pt x="501" y="256"/>
                  </a:cubicBezTo>
                  <a:cubicBezTo>
                    <a:pt x="522" y="117"/>
                    <a:pt x="448" y="1"/>
                    <a:pt x="448" y="1"/>
                  </a:cubicBezTo>
                  <a:cubicBezTo>
                    <a:pt x="448" y="1"/>
                    <a:pt x="442" y="0"/>
                    <a:pt x="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45"/>
            <p:cNvSpPr/>
            <p:nvPr/>
          </p:nvSpPr>
          <p:spPr>
            <a:xfrm>
              <a:off x="4340525" y="5136300"/>
              <a:ext cx="13325" cy="16075"/>
            </a:xfrm>
            <a:custGeom>
              <a:avLst/>
              <a:gdLst/>
              <a:ahLst/>
              <a:cxnLst/>
              <a:rect l="l" t="t" r="r" b="b"/>
              <a:pathLst>
                <a:path w="533" h="643" extrusionOk="0">
                  <a:moveTo>
                    <a:pt x="522" y="1"/>
                  </a:moveTo>
                  <a:cubicBezTo>
                    <a:pt x="427" y="22"/>
                    <a:pt x="363" y="53"/>
                    <a:pt x="299" y="75"/>
                  </a:cubicBezTo>
                  <a:cubicBezTo>
                    <a:pt x="235" y="107"/>
                    <a:pt x="192" y="139"/>
                    <a:pt x="150" y="171"/>
                  </a:cubicBezTo>
                  <a:cubicBezTo>
                    <a:pt x="75" y="235"/>
                    <a:pt x="43" y="309"/>
                    <a:pt x="32" y="384"/>
                  </a:cubicBezTo>
                  <a:cubicBezTo>
                    <a:pt x="1" y="522"/>
                    <a:pt x="65" y="639"/>
                    <a:pt x="65" y="639"/>
                  </a:cubicBezTo>
                  <a:cubicBezTo>
                    <a:pt x="65" y="639"/>
                    <a:pt x="85" y="643"/>
                    <a:pt x="118" y="643"/>
                  </a:cubicBezTo>
                  <a:cubicBezTo>
                    <a:pt x="167" y="643"/>
                    <a:pt x="244" y="635"/>
                    <a:pt x="320" y="597"/>
                  </a:cubicBezTo>
                  <a:cubicBezTo>
                    <a:pt x="384" y="554"/>
                    <a:pt x="448" y="500"/>
                    <a:pt x="490" y="405"/>
                  </a:cubicBezTo>
                  <a:cubicBezTo>
                    <a:pt x="501" y="351"/>
                    <a:pt x="522" y="299"/>
                    <a:pt x="533" y="235"/>
                  </a:cubicBezTo>
                  <a:cubicBezTo>
                    <a:pt x="533" y="171"/>
                    <a:pt x="533" y="86"/>
                    <a:pt x="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45"/>
            <p:cNvSpPr/>
            <p:nvPr/>
          </p:nvSpPr>
          <p:spPr>
            <a:xfrm>
              <a:off x="4344800" y="5165300"/>
              <a:ext cx="16225" cy="13175"/>
            </a:xfrm>
            <a:custGeom>
              <a:avLst/>
              <a:gdLst/>
              <a:ahLst/>
              <a:cxnLst/>
              <a:rect l="l" t="t" r="r" b="b"/>
              <a:pathLst>
                <a:path w="649" h="527" extrusionOk="0">
                  <a:moveTo>
                    <a:pt x="168" y="1"/>
                  </a:moveTo>
                  <a:cubicBezTo>
                    <a:pt x="69" y="1"/>
                    <a:pt x="0" y="32"/>
                    <a:pt x="0" y="32"/>
                  </a:cubicBezTo>
                  <a:lnTo>
                    <a:pt x="0" y="118"/>
                  </a:lnTo>
                  <a:cubicBezTo>
                    <a:pt x="0" y="160"/>
                    <a:pt x="21" y="224"/>
                    <a:pt x="53" y="288"/>
                  </a:cubicBezTo>
                  <a:cubicBezTo>
                    <a:pt x="111" y="403"/>
                    <a:pt x="246" y="527"/>
                    <a:pt x="545" y="527"/>
                  </a:cubicBezTo>
                  <a:cubicBezTo>
                    <a:pt x="578" y="527"/>
                    <a:pt x="612" y="525"/>
                    <a:pt x="649" y="522"/>
                  </a:cubicBezTo>
                  <a:cubicBezTo>
                    <a:pt x="575" y="149"/>
                    <a:pt x="405" y="43"/>
                    <a:pt x="266" y="11"/>
                  </a:cubicBezTo>
                  <a:cubicBezTo>
                    <a:pt x="231" y="4"/>
                    <a:pt x="198"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45"/>
            <p:cNvSpPr/>
            <p:nvPr/>
          </p:nvSpPr>
          <p:spPr>
            <a:xfrm>
              <a:off x="4318725" y="5167950"/>
              <a:ext cx="13325" cy="15450"/>
            </a:xfrm>
            <a:custGeom>
              <a:avLst/>
              <a:gdLst/>
              <a:ahLst/>
              <a:cxnLst/>
              <a:rect l="l" t="t" r="r" b="b"/>
              <a:pathLst>
                <a:path w="533" h="618" extrusionOk="0">
                  <a:moveTo>
                    <a:pt x="405" y="1"/>
                  </a:moveTo>
                  <a:cubicBezTo>
                    <a:pt x="362" y="1"/>
                    <a:pt x="298" y="12"/>
                    <a:pt x="234" y="43"/>
                  </a:cubicBezTo>
                  <a:cubicBezTo>
                    <a:pt x="171" y="75"/>
                    <a:pt x="107" y="128"/>
                    <a:pt x="64" y="224"/>
                  </a:cubicBezTo>
                  <a:cubicBezTo>
                    <a:pt x="22" y="310"/>
                    <a:pt x="0" y="437"/>
                    <a:pt x="0" y="618"/>
                  </a:cubicBezTo>
                  <a:cubicBezTo>
                    <a:pt x="181" y="596"/>
                    <a:pt x="298" y="533"/>
                    <a:pt x="383" y="469"/>
                  </a:cubicBezTo>
                  <a:cubicBezTo>
                    <a:pt x="457" y="405"/>
                    <a:pt x="500" y="331"/>
                    <a:pt x="521" y="267"/>
                  </a:cubicBezTo>
                  <a:cubicBezTo>
                    <a:pt x="532" y="192"/>
                    <a:pt x="532" y="128"/>
                    <a:pt x="521" y="86"/>
                  </a:cubicBezTo>
                  <a:cubicBezTo>
                    <a:pt x="511" y="33"/>
                    <a:pt x="490" y="1"/>
                    <a:pt x="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45"/>
            <p:cNvSpPr/>
            <p:nvPr/>
          </p:nvSpPr>
          <p:spPr>
            <a:xfrm>
              <a:off x="4291050" y="5198800"/>
              <a:ext cx="14400" cy="15075"/>
            </a:xfrm>
            <a:custGeom>
              <a:avLst/>
              <a:gdLst/>
              <a:ahLst/>
              <a:cxnLst/>
              <a:rect l="l" t="t" r="r" b="b"/>
              <a:pathLst>
                <a:path w="576" h="603" extrusionOk="0">
                  <a:moveTo>
                    <a:pt x="575" y="1"/>
                  </a:moveTo>
                  <a:lnTo>
                    <a:pt x="575" y="1"/>
                  </a:lnTo>
                  <a:cubicBezTo>
                    <a:pt x="213" y="55"/>
                    <a:pt x="96" y="204"/>
                    <a:pt x="43" y="331"/>
                  </a:cubicBezTo>
                  <a:cubicBezTo>
                    <a:pt x="0" y="459"/>
                    <a:pt x="43" y="587"/>
                    <a:pt x="43" y="587"/>
                  </a:cubicBezTo>
                  <a:cubicBezTo>
                    <a:pt x="43" y="587"/>
                    <a:pt x="95" y="603"/>
                    <a:pt x="165" y="603"/>
                  </a:cubicBezTo>
                  <a:cubicBezTo>
                    <a:pt x="208" y="603"/>
                    <a:pt x="259" y="596"/>
                    <a:pt x="309" y="576"/>
                  </a:cubicBezTo>
                  <a:cubicBezTo>
                    <a:pt x="447" y="523"/>
                    <a:pt x="575" y="363"/>
                    <a:pt x="5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45"/>
            <p:cNvSpPr/>
            <p:nvPr/>
          </p:nvSpPr>
          <p:spPr>
            <a:xfrm>
              <a:off x="4292125" y="5227150"/>
              <a:ext cx="15700" cy="14525"/>
            </a:xfrm>
            <a:custGeom>
              <a:avLst/>
              <a:gdLst/>
              <a:ahLst/>
              <a:cxnLst/>
              <a:rect l="l" t="t" r="r" b="b"/>
              <a:pathLst>
                <a:path w="628" h="581" extrusionOk="0">
                  <a:moveTo>
                    <a:pt x="160" y="0"/>
                  </a:moveTo>
                  <a:cubicBezTo>
                    <a:pt x="91" y="0"/>
                    <a:pt x="43" y="16"/>
                    <a:pt x="43" y="16"/>
                  </a:cubicBezTo>
                  <a:cubicBezTo>
                    <a:pt x="43" y="16"/>
                    <a:pt x="0" y="144"/>
                    <a:pt x="64" y="283"/>
                  </a:cubicBezTo>
                  <a:cubicBezTo>
                    <a:pt x="117" y="421"/>
                    <a:pt x="255" y="559"/>
                    <a:pt x="628" y="581"/>
                  </a:cubicBezTo>
                  <a:cubicBezTo>
                    <a:pt x="596" y="208"/>
                    <a:pt x="436" y="70"/>
                    <a:pt x="308" y="27"/>
                  </a:cubicBezTo>
                  <a:cubicBezTo>
                    <a:pt x="255" y="7"/>
                    <a:pt x="203"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45"/>
            <p:cNvSpPr/>
            <p:nvPr/>
          </p:nvSpPr>
          <p:spPr>
            <a:xfrm>
              <a:off x="4264975" y="5227150"/>
              <a:ext cx="15175" cy="14250"/>
            </a:xfrm>
            <a:custGeom>
              <a:avLst/>
              <a:gdLst/>
              <a:ahLst/>
              <a:cxnLst/>
              <a:rect l="l" t="t" r="r" b="b"/>
              <a:pathLst>
                <a:path w="607" h="570" extrusionOk="0">
                  <a:moveTo>
                    <a:pt x="447" y="0"/>
                  </a:moveTo>
                  <a:cubicBezTo>
                    <a:pt x="404" y="0"/>
                    <a:pt x="352" y="7"/>
                    <a:pt x="299" y="27"/>
                  </a:cubicBezTo>
                  <a:cubicBezTo>
                    <a:pt x="235" y="49"/>
                    <a:pt x="171" y="101"/>
                    <a:pt x="117" y="187"/>
                  </a:cubicBezTo>
                  <a:cubicBezTo>
                    <a:pt x="64" y="262"/>
                    <a:pt x="22" y="389"/>
                    <a:pt x="1" y="570"/>
                  </a:cubicBezTo>
                  <a:cubicBezTo>
                    <a:pt x="181" y="559"/>
                    <a:pt x="309" y="527"/>
                    <a:pt x="405" y="474"/>
                  </a:cubicBezTo>
                  <a:cubicBezTo>
                    <a:pt x="490" y="421"/>
                    <a:pt x="533" y="347"/>
                    <a:pt x="564" y="272"/>
                  </a:cubicBezTo>
                  <a:cubicBezTo>
                    <a:pt x="607" y="144"/>
                    <a:pt x="564" y="16"/>
                    <a:pt x="564" y="16"/>
                  </a:cubicBezTo>
                  <a:cubicBezTo>
                    <a:pt x="564" y="16"/>
                    <a:pt x="516"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45"/>
            <p:cNvSpPr/>
            <p:nvPr/>
          </p:nvSpPr>
          <p:spPr>
            <a:xfrm>
              <a:off x="4235175" y="5255750"/>
              <a:ext cx="15450" cy="13750"/>
            </a:xfrm>
            <a:custGeom>
              <a:avLst/>
              <a:gdLst/>
              <a:ahLst/>
              <a:cxnLst/>
              <a:rect l="l" t="t" r="r" b="b"/>
              <a:pathLst>
                <a:path w="618" h="550" extrusionOk="0">
                  <a:moveTo>
                    <a:pt x="618" y="0"/>
                  </a:moveTo>
                  <a:cubicBezTo>
                    <a:pt x="256" y="11"/>
                    <a:pt x="107" y="128"/>
                    <a:pt x="53" y="256"/>
                  </a:cubicBezTo>
                  <a:cubicBezTo>
                    <a:pt x="1" y="383"/>
                    <a:pt x="22" y="522"/>
                    <a:pt x="22" y="522"/>
                  </a:cubicBezTo>
                  <a:cubicBezTo>
                    <a:pt x="22" y="522"/>
                    <a:pt x="87" y="549"/>
                    <a:pt x="174" y="549"/>
                  </a:cubicBezTo>
                  <a:cubicBezTo>
                    <a:pt x="209" y="549"/>
                    <a:pt x="248" y="545"/>
                    <a:pt x="288" y="532"/>
                  </a:cubicBezTo>
                  <a:cubicBezTo>
                    <a:pt x="426" y="490"/>
                    <a:pt x="586" y="362"/>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45"/>
            <p:cNvSpPr/>
            <p:nvPr/>
          </p:nvSpPr>
          <p:spPr>
            <a:xfrm>
              <a:off x="4234125" y="5282550"/>
              <a:ext cx="13850" cy="15800"/>
            </a:xfrm>
            <a:custGeom>
              <a:avLst/>
              <a:gdLst/>
              <a:ahLst/>
              <a:cxnLst/>
              <a:rect l="l" t="t" r="r" b="b"/>
              <a:pathLst>
                <a:path w="554" h="632" extrusionOk="0">
                  <a:moveTo>
                    <a:pt x="75" y="0"/>
                  </a:moveTo>
                  <a:cubicBezTo>
                    <a:pt x="42" y="0"/>
                    <a:pt x="21" y="4"/>
                    <a:pt x="21" y="4"/>
                  </a:cubicBezTo>
                  <a:cubicBezTo>
                    <a:pt x="21" y="4"/>
                    <a:pt x="10" y="35"/>
                    <a:pt x="10" y="89"/>
                  </a:cubicBezTo>
                  <a:cubicBezTo>
                    <a:pt x="0" y="131"/>
                    <a:pt x="0" y="205"/>
                    <a:pt x="10" y="269"/>
                  </a:cubicBezTo>
                  <a:cubicBezTo>
                    <a:pt x="32" y="344"/>
                    <a:pt x="74" y="418"/>
                    <a:pt x="159" y="482"/>
                  </a:cubicBezTo>
                  <a:cubicBezTo>
                    <a:pt x="234" y="546"/>
                    <a:pt x="362" y="610"/>
                    <a:pt x="542" y="631"/>
                  </a:cubicBezTo>
                  <a:cubicBezTo>
                    <a:pt x="554" y="259"/>
                    <a:pt x="415" y="110"/>
                    <a:pt x="287" y="46"/>
                  </a:cubicBezTo>
                  <a:cubicBezTo>
                    <a:pt x="204" y="8"/>
                    <a:pt x="125"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5"/>
            <p:cNvSpPr/>
            <p:nvPr/>
          </p:nvSpPr>
          <p:spPr>
            <a:xfrm>
              <a:off x="4205375" y="5280025"/>
              <a:ext cx="15725" cy="13050"/>
            </a:xfrm>
            <a:custGeom>
              <a:avLst/>
              <a:gdLst/>
              <a:ahLst/>
              <a:cxnLst/>
              <a:rect l="l" t="t" r="r" b="b"/>
              <a:pathLst>
                <a:path w="629" h="522" extrusionOk="0">
                  <a:moveTo>
                    <a:pt x="457" y="1"/>
                  </a:moveTo>
                  <a:cubicBezTo>
                    <a:pt x="426" y="1"/>
                    <a:pt x="395" y="3"/>
                    <a:pt x="363" y="8"/>
                  </a:cubicBezTo>
                  <a:cubicBezTo>
                    <a:pt x="214" y="41"/>
                    <a:pt x="75" y="157"/>
                    <a:pt x="1" y="519"/>
                  </a:cubicBezTo>
                  <a:cubicBezTo>
                    <a:pt x="28" y="521"/>
                    <a:pt x="53" y="522"/>
                    <a:pt x="78" y="522"/>
                  </a:cubicBezTo>
                  <a:cubicBezTo>
                    <a:pt x="386" y="522"/>
                    <a:pt x="527" y="403"/>
                    <a:pt x="586" y="285"/>
                  </a:cubicBezTo>
                  <a:cubicBezTo>
                    <a:pt x="618" y="221"/>
                    <a:pt x="628" y="157"/>
                    <a:pt x="628" y="115"/>
                  </a:cubicBezTo>
                  <a:cubicBezTo>
                    <a:pt x="628" y="62"/>
                    <a:pt x="618" y="30"/>
                    <a:pt x="618" y="30"/>
                  </a:cubicBezTo>
                  <a:cubicBezTo>
                    <a:pt x="618" y="30"/>
                    <a:pt x="586" y="19"/>
                    <a:pt x="543" y="8"/>
                  </a:cubicBezTo>
                  <a:cubicBezTo>
                    <a:pt x="517" y="3"/>
                    <a:pt x="48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45"/>
            <p:cNvSpPr/>
            <p:nvPr/>
          </p:nvSpPr>
          <p:spPr>
            <a:xfrm>
              <a:off x="4173175" y="5305625"/>
              <a:ext cx="16525" cy="12775"/>
            </a:xfrm>
            <a:custGeom>
              <a:avLst/>
              <a:gdLst/>
              <a:ahLst/>
              <a:cxnLst/>
              <a:rect l="l" t="t" r="r" b="b"/>
              <a:pathLst>
                <a:path w="661" h="511" extrusionOk="0">
                  <a:moveTo>
                    <a:pt x="536" y="0"/>
                  </a:moveTo>
                  <a:cubicBezTo>
                    <a:pt x="254" y="0"/>
                    <a:pt x="130" y="96"/>
                    <a:pt x="65" y="209"/>
                  </a:cubicBezTo>
                  <a:cubicBezTo>
                    <a:pt x="33" y="261"/>
                    <a:pt x="12" y="325"/>
                    <a:pt x="12" y="379"/>
                  </a:cubicBezTo>
                  <a:cubicBezTo>
                    <a:pt x="1" y="421"/>
                    <a:pt x="12" y="453"/>
                    <a:pt x="12" y="453"/>
                  </a:cubicBezTo>
                  <a:cubicBezTo>
                    <a:pt x="12" y="453"/>
                    <a:pt x="33" y="474"/>
                    <a:pt x="86" y="485"/>
                  </a:cubicBezTo>
                  <a:cubicBezTo>
                    <a:pt x="117" y="501"/>
                    <a:pt x="166" y="511"/>
                    <a:pt x="215" y="511"/>
                  </a:cubicBezTo>
                  <a:cubicBezTo>
                    <a:pt x="232" y="511"/>
                    <a:pt x="250" y="509"/>
                    <a:pt x="267" y="507"/>
                  </a:cubicBezTo>
                  <a:cubicBezTo>
                    <a:pt x="405" y="474"/>
                    <a:pt x="575" y="358"/>
                    <a:pt x="661" y="6"/>
                  </a:cubicBezTo>
                  <a:cubicBezTo>
                    <a:pt x="616" y="2"/>
                    <a:pt x="574"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45"/>
            <p:cNvSpPr/>
            <p:nvPr/>
          </p:nvSpPr>
          <p:spPr>
            <a:xfrm>
              <a:off x="4168675" y="5330525"/>
              <a:ext cx="14100" cy="17050"/>
            </a:xfrm>
            <a:custGeom>
              <a:avLst/>
              <a:gdLst/>
              <a:ahLst/>
              <a:cxnLst/>
              <a:rect l="l" t="t" r="r" b="b"/>
              <a:pathLst>
                <a:path w="564" h="682" extrusionOk="0">
                  <a:moveTo>
                    <a:pt x="64" y="0"/>
                  </a:moveTo>
                  <a:cubicBezTo>
                    <a:pt x="64" y="0"/>
                    <a:pt x="0" y="117"/>
                    <a:pt x="22" y="266"/>
                  </a:cubicBezTo>
                  <a:cubicBezTo>
                    <a:pt x="53" y="405"/>
                    <a:pt x="149" y="585"/>
                    <a:pt x="511" y="681"/>
                  </a:cubicBezTo>
                  <a:cubicBezTo>
                    <a:pt x="564" y="319"/>
                    <a:pt x="447" y="149"/>
                    <a:pt x="320" y="74"/>
                  </a:cubicBezTo>
                  <a:cubicBezTo>
                    <a:pt x="202" y="0"/>
                    <a:pt x="6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45"/>
            <p:cNvSpPr/>
            <p:nvPr/>
          </p:nvSpPr>
          <p:spPr>
            <a:xfrm>
              <a:off x="4139925" y="5325625"/>
              <a:ext cx="17325" cy="12125"/>
            </a:xfrm>
            <a:custGeom>
              <a:avLst/>
              <a:gdLst/>
              <a:ahLst/>
              <a:cxnLst/>
              <a:rect l="l" t="t" r="r" b="b"/>
              <a:pathLst>
                <a:path w="693" h="485" extrusionOk="0">
                  <a:moveTo>
                    <a:pt x="473" y="0"/>
                  </a:moveTo>
                  <a:cubicBezTo>
                    <a:pt x="455" y="0"/>
                    <a:pt x="435" y="2"/>
                    <a:pt x="416" y="5"/>
                  </a:cubicBezTo>
                  <a:cubicBezTo>
                    <a:pt x="352" y="5"/>
                    <a:pt x="267" y="36"/>
                    <a:pt x="203" y="111"/>
                  </a:cubicBezTo>
                  <a:cubicBezTo>
                    <a:pt x="129" y="185"/>
                    <a:pt x="54" y="291"/>
                    <a:pt x="1" y="462"/>
                  </a:cubicBezTo>
                  <a:cubicBezTo>
                    <a:pt x="85" y="477"/>
                    <a:pt x="160" y="485"/>
                    <a:pt x="226" y="485"/>
                  </a:cubicBezTo>
                  <a:cubicBezTo>
                    <a:pt x="301" y="485"/>
                    <a:pt x="365" y="474"/>
                    <a:pt x="416" y="452"/>
                  </a:cubicBezTo>
                  <a:cubicBezTo>
                    <a:pt x="512" y="419"/>
                    <a:pt x="576" y="366"/>
                    <a:pt x="607" y="303"/>
                  </a:cubicBezTo>
                  <a:cubicBezTo>
                    <a:pt x="692" y="185"/>
                    <a:pt x="671" y="47"/>
                    <a:pt x="671" y="47"/>
                  </a:cubicBezTo>
                  <a:cubicBezTo>
                    <a:pt x="671" y="47"/>
                    <a:pt x="585"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45"/>
            <p:cNvSpPr/>
            <p:nvPr/>
          </p:nvSpPr>
          <p:spPr>
            <a:xfrm>
              <a:off x="4105600" y="5347600"/>
              <a:ext cx="17325" cy="11925"/>
            </a:xfrm>
            <a:custGeom>
              <a:avLst/>
              <a:gdLst/>
              <a:ahLst/>
              <a:cxnLst/>
              <a:rect l="l" t="t" r="r" b="b"/>
              <a:pathLst>
                <a:path w="693" h="477" extrusionOk="0">
                  <a:moveTo>
                    <a:pt x="464" y="1"/>
                  </a:moveTo>
                  <a:cubicBezTo>
                    <a:pt x="395" y="1"/>
                    <a:pt x="336" y="9"/>
                    <a:pt x="288" y="19"/>
                  </a:cubicBezTo>
                  <a:cubicBezTo>
                    <a:pt x="192" y="51"/>
                    <a:pt x="128" y="94"/>
                    <a:pt x="86" y="147"/>
                  </a:cubicBezTo>
                  <a:cubicBezTo>
                    <a:pt x="1" y="264"/>
                    <a:pt x="1" y="403"/>
                    <a:pt x="1" y="403"/>
                  </a:cubicBezTo>
                  <a:cubicBezTo>
                    <a:pt x="1" y="403"/>
                    <a:pt x="107" y="477"/>
                    <a:pt x="256" y="477"/>
                  </a:cubicBezTo>
                  <a:cubicBezTo>
                    <a:pt x="331" y="466"/>
                    <a:pt x="405" y="445"/>
                    <a:pt x="490" y="381"/>
                  </a:cubicBezTo>
                  <a:cubicBezTo>
                    <a:pt x="565" y="306"/>
                    <a:pt x="639" y="200"/>
                    <a:pt x="693" y="30"/>
                  </a:cubicBezTo>
                  <a:cubicBezTo>
                    <a:pt x="608" y="9"/>
                    <a:pt x="531" y="1"/>
                    <a:pt x="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45"/>
            <p:cNvSpPr/>
            <p:nvPr/>
          </p:nvSpPr>
          <p:spPr>
            <a:xfrm>
              <a:off x="4099225" y="5370675"/>
              <a:ext cx="13075" cy="18125"/>
            </a:xfrm>
            <a:custGeom>
              <a:avLst/>
              <a:gdLst/>
              <a:ahLst/>
              <a:cxnLst/>
              <a:rect l="l" t="t" r="r" b="b"/>
              <a:pathLst>
                <a:path w="523" h="725" extrusionOk="0">
                  <a:moveTo>
                    <a:pt x="75" y="1"/>
                  </a:moveTo>
                  <a:cubicBezTo>
                    <a:pt x="75" y="1"/>
                    <a:pt x="0" y="107"/>
                    <a:pt x="0" y="256"/>
                  </a:cubicBezTo>
                  <a:cubicBezTo>
                    <a:pt x="11" y="405"/>
                    <a:pt x="85" y="586"/>
                    <a:pt x="437" y="724"/>
                  </a:cubicBezTo>
                  <a:cubicBezTo>
                    <a:pt x="522" y="362"/>
                    <a:pt x="426" y="192"/>
                    <a:pt x="320" y="97"/>
                  </a:cubicBezTo>
                  <a:cubicBezTo>
                    <a:pt x="203" y="1"/>
                    <a:pt x="7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5"/>
            <p:cNvSpPr/>
            <p:nvPr/>
          </p:nvSpPr>
          <p:spPr>
            <a:xfrm>
              <a:off x="4069950" y="5363500"/>
              <a:ext cx="18125" cy="11425"/>
            </a:xfrm>
            <a:custGeom>
              <a:avLst/>
              <a:gdLst/>
              <a:ahLst/>
              <a:cxnLst/>
              <a:rect l="l" t="t" r="r" b="b"/>
              <a:pathLst>
                <a:path w="725" h="457" extrusionOk="0">
                  <a:moveTo>
                    <a:pt x="469" y="1"/>
                  </a:moveTo>
                  <a:cubicBezTo>
                    <a:pt x="331" y="1"/>
                    <a:pt x="150" y="75"/>
                    <a:pt x="1" y="405"/>
                  </a:cubicBezTo>
                  <a:cubicBezTo>
                    <a:pt x="119" y="441"/>
                    <a:pt x="218" y="456"/>
                    <a:pt x="301" y="456"/>
                  </a:cubicBezTo>
                  <a:cubicBezTo>
                    <a:pt x="464" y="456"/>
                    <a:pt x="565" y="397"/>
                    <a:pt x="629" y="320"/>
                  </a:cubicBezTo>
                  <a:cubicBezTo>
                    <a:pt x="714" y="214"/>
                    <a:pt x="724" y="75"/>
                    <a:pt x="724" y="75"/>
                  </a:cubicBezTo>
                  <a:cubicBezTo>
                    <a:pt x="724" y="75"/>
                    <a:pt x="608" y="1"/>
                    <a:pt x="4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5"/>
            <p:cNvSpPr/>
            <p:nvPr/>
          </p:nvSpPr>
          <p:spPr>
            <a:xfrm>
              <a:off x="4033775" y="5381125"/>
              <a:ext cx="18400" cy="11400"/>
            </a:xfrm>
            <a:custGeom>
              <a:avLst/>
              <a:gdLst/>
              <a:ahLst/>
              <a:cxnLst/>
              <a:rect l="l" t="t" r="r" b="b"/>
              <a:pathLst>
                <a:path w="736" h="456" extrusionOk="0">
                  <a:moveTo>
                    <a:pt x="412" y="1"/>
                  </a:moveTo>
                  <a:cubicBezTo>
                    <a:pt x="384" y="1"/>
                    <a:pt x="357" y="3"/>
                    <a:pt x="331" y="8"/>
                  </a:cubicBezTo>
                  <a:cubicBezTo>
                    <a:pt x="235" y="19"/>
                    <a:pt x="160" y="62"/>
                    <a:pt x="107" y="115"/>
                  </a:cubicBezTo>
                  <a:cubicBezTo>
                    <a:pt x="64" y="168"/>
                    <a:pt x="33" y="221"/>
                    <a:pt x="22" y="275"/>
                  </a:cubicBezTo>
                  <a:cubicBezTo>
                    <a:pt x="0" y="317"/>
                    <a:pt x="0" y="349"/>
                    <a:pt x="0" y="349"/>
                  </a:cubicBezTo>
                  <a:cubicBezTo>
                    <a:pt x="0" y="349"/>
                    <a:pt x="22" y="381"/>
                    <a:pt x="64" y="402"/>
                  </a:cubicBezTo>
                  <a:cubicBezTo>
                    <a:pt x="107" y="424"/>
                    <a:pt x="171" y="445"/>
                    <a:pt x="235" y="455"/>
                  </a:cubicBezTo>
                  <a:cubicBezTo>
                    <a:pt x="309" y="455"/>
                    <a:pt x="395" y="445"/>
                    <a:pt x="480" y="381"/>
                  </a:cubicBezTo>
                  <a:cubicBezTo>
                    <a:pt x="522" y="349"/>
                    <a:pt x="565" y="317"/>
                    <a:pt x="607" y="264"/>
                  </a:cubicBezTo>
                  <a:cubicBezTo>
                    <a:pt x="629" y="232"/>
                    <a:pt x="650" y="211"/>
                    <a:pt x="671" y="179"/>
                  </a:cubicBezTo>
                  <a:cubicBezTo>
                    <a:pt x="693" y="136"/>
                    <a:pt x="714" y="105"/>
                    <a:pt x="735" y="62"/>
                  </a:cubicBezTo>
                  <a:lnTo>
                    <a:pt x="607" y="30"/>
                  </a:lnTo>
                  <a:cubicBezTo>
                    <a:pt x="575" y="19"/>
                    <a:pt x="533" y="8"/>
                    <a:pt x="501" y="8"/>
                  </a:cubicBezTo>
                  <a:cubicBezTo>
                    <a:pt x="469" y="3"/>
                    <a:pt x="44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5"/>
            <p:cNvSpPr/>
            <p:nvPr/>
          </p:nvSpPr>
          <p:spPr>
            <a:xfrm>
              <a:off x="4024725" y="5402600"/>
              <a:ext cx="13075" cy="19175"/>
            </a:xfrm>
            <a:custGeom>
              <a:avLst/>
              <a:gdLst/>
              <a:ahLst/>
              <a:cxnLst/>
              <a:rect l="l" t="t" r="r" b="b"/>
              <a:pathLst>
                <a:path w="523" h="767" extrusionOk="0">
                  <a:moveTo>
                    <a:pt x="118" y="1"/>
                  </a:moveTo>
                  <a:cubicBezTo>
                    <a:pt x="118" y="1"/>
                    <a:pt x="22" y="97"/>
                    <a:pt x="12" y="246"/>
                  </a:cubicBezTo>
                  <a:cubicBezTo>
                    <a:pt x="1" y="384"/>
                    <a:pt x="64" y="586"/>
                    <a:pt x="384" y="767"/>
                  </a:cubicBezTo>
                  <a:cubicBezTo>
                    <a:pt x="522" y="416"/>
                    <a:pt x="448" y="225"/>
                    <a:pt x="341" y="118"/>
                  </a:cubicBezTo>
                  <a:cubicBezTo>
                    <a:pt x="299" y="65"/>
                    <a:pt x="235" y="43"/>
                    <a:pt x="192" y="22"/>
                  </a:cubicBezTo>
                  <a:cubicBezTo>
                    <a:pt x="150" y="1"/>
                    <a:pt x="118"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5"/>
            <p:cNvSpPr/>
            <p:nvPr/>
          </p:nvSpPr>
          <p:spPr>
            <a:xfrm>
              <a:off x="3996275" y="5392950"/>
              <a:ext cx="18900" cy="11100"/>
            </a:xfrm>
            <a:custGeom>
              <a:avLst/>
              <a:gdLst/>
              <a:ahLst/>
              <a:cxnLst/>
              <a:rect l="l" t="t" r="r" b="b"/>
              <a:pathLst>
                <a:path w="756" h="444" extrusionOk="0">
                  <a:moveTo>
                    <a:pt x="466" y="0"/>
                  </a:moveTo>
                  <a:cubicBezTo>
                    <a:pt x="409" y="0"/>
                    <a:pt x="343" y="15"/>
                    <a:pt x="277" y="57"/>
                  </a:cubicBezTo>
                  <a:cubicBezTo>
                    <a:pt x="192" y="110"/>
                    <a:pt x="96" y="206"/>
                    <a:pt x="0" y="355"/>
                  </a:cubicBezTo>
                  <a:cubicBezTo>
                    <a:pt x="137" y="423"/>
                    <a:pt x="246" y="444"/>
                    <a:pt x="339" y="444"/>
                  </a:cubicBezTo>
                  <a:cubicBezTo>
                    <a:pt x="362" y="444"/>
                    <a:pt x="384" y="442"/>
                    <a:pt x="405" y="440"/>
                  </a:cubicBezTo>
                  <a:cubicBezTo>
                    <a:pt x="500" y="429"/>
                    <a:pt x="575" y="387"/>
                    <a:pt x="628" y="344"/>
                  </a:cubicBezTo>
                  <a:cubicBezTo>
                    <a:pt x="734" y="249"/>
                    <a:pt x="755" y="110"/>
                    <a:pt x="755" y="110"/>
                  </a:cubicBezTo>
                  <a:cubicBezTo>
                    <a:pt x="755" y="110"/>
                    <a:pt x="649" y="15"/>
                    <a:pt x="511" y="4"/>
                  </a:cubicBezTo>
                  <a:cubicBezTo>
                    <a:pt x="497" y="1"/>
                    <a:pt x="482" y="0"/>
                    <a:pt x="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45"/>
            <p:cNvSpPr/>
            <p:nvPr/>
          </p:nvSpPr>
          <p:spPr>
            <a:xfrm>
              <a:off x="3958500" y="5406025"/>
              <a:ext cx="18900" cy="10975"/>
            </a:xfrm>
            <a:custGeom>
              <a:avLst/>
              <a:gdLst/>
              <a:ahLst/>
              <a:cxnLst/>
              <a:rect l="l" t="t" r="r" b="b"/>
              <a:pathLst>
                <a:path w="756" h="439" extrusionOk="0">
                  <a:moveTo>
                    <a:pt x="411" y="0"/>
                  </a:moveTo>
                  <a:cubicBezTo>
                    <a:pt x="397" y="0"/>
                    <a:pt x="385" y="1"/>
                    <a:pt x="372" y="2"/>
                  </a:cubicBezTo>
                  <a:cubicBezTo>
                    <a:pt x="266" y="2"/>
                    <a:pt x="192" y="45"/>
                    <a:pt x="138" y="76"/>
                  </a:cubicBezTo>
                  <a:cubicBezTo>
                    <a:pt x="32" y="173"/>
                    <a:pt x="0" y="300"/>
                    <a:pt x="0" y="300"/>
                  </a:cubicBezTo>
                  <a:cubicBezTo>
                    <a:pt x="0" y="300"/>
                    <a:pt x="85" y="407"/>
                    <a:pt x="223" y="428"/>
                  </a:cubicBezTo>
                  <a:cubicBezTo>
                    <a:pt x="247" y="435"/>
                    <a:pt x="271" y="438"/>
                    <a:pt x="297" y="438"/>
                  </a:cubicBezTo>
                  <a:cubicBezTo>
                    <a:pt x="353" y="438"/>
                    <a:pt x="413" y="422"/>
                    <a:pt x="479" y="386"/>
                  </a:cubicBezTo>
                  <a:cubicBezTo>
                    <a:pt x="564" y="343"/>
                    <a:pt x="660" y="247"/>
                    <a:pt x="755" y="98"/>
                  </a:cubicBezTo>
                  <a:cubicBezTo>
                    <a:pt x="616" y="33"/>
                    <a:pt x="502"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45"/>
            <p:cNvSpPr/>
            <p:nvPr/>
          </p:nvSpPr>
          <p:spPr>
            <a:xfrm>
              <a:off x="3947050" y="5425225"/>
              <a:ext cx="12775" cy="19975"/>
            </a:xfrm>
            <a:custGeom>
              <a:avLst/>
              <a:gdLst/>
              <a:ahLst/>
              <a:cxnLst/>
              <a:rect l="l" t="t" r="r" b="b"/>
              <a:pathLst>
                <a:path w="511" h="799" extrusionOk="0">
                  <a:moveTo>
                    <a:pt x="149" y="1"/>
                  </a:moveTo>
                  <a:cubicBezTo>
                    <a:pt x="149" y="1"/>
                    <a:pt x="54" y="96"/>
                    <a:pt x="21" y="235"/>
                  </a:cubicBezTo>
                  <a:cubicBezTo>
                    <a:pt x="0" y="384"/>
                    <a:pt x="33" y="586"/>
                    <a:pt x="341" y="798"/>
                  </a:cubicBezTo>
                  <a:cubicBezTo>
                    <a:pt x="511" y="469"/>
                    <a:pt x="458" y="277"/>
                    <a:pt x="373" y="160"/>
                  </a:cubicBezTo>
                  <a:cubicBezTo>
                    <a:pt x="277" y="43"/>
                    <a:pt x="149"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45"/>
            <p:cNvSpPr/>
            <p:nvPr/>
          </p:nvSpPr>
          <p:spPr>
            <a:xfrm>
              <a:off x="3919900" y="5413775"/>
              <a:ext cx="19175" cy="10950"/>
            </a:xfrm>
            <a:custGeom>
              <a:avLst/>
              <a:gdLst/>
              <a:ahLst/>
              <a:cxnLst/>
              <a:rect l="l" t="t" r="r" b="b"/>
              <a:pathLst>
                <a:path w="767" h="438" extrusionOk="0">
                  <a:moveTo>
                    <a:pt x="468" y="1"/>
                  </a:moveTo>
                  <a:cubicBezTo>
                    <a:pt x="419" y="1"/>
                    <a:pt x="365" y="12"/>
                    <a:pt x="310" y="33"/>
                  </a:cubicBezTo>
                  <a:cubicBezTo>
                    <a:pt x="214" y="76"/>
                    <a:pt x="107" y="150"/>
                    <a:pt x="1" y="299"/>
                  </a:cubicBezTo>
                  <a:cubicBezTo>
                    <a:pt x="150" y="395"/>
                    <a:pt x="277" y="426"/>
                    <a:pt x="384" y="437"/>
                  </a:cubicBezTo>
                  <a:cubicBezTo>
                    <a:pt x="490" y="437"/>
                    <a:pt x="565" y="405"/>
                    <a:pt x="629" y="362"/>
                  </a:cubicBezTo>
                  <a:cubicBezTo>
                    <a:pt x="735" y="267"/>
                    <a:pt x="767" y="139"/>
                    <a:pt x="767" y="139"/>
                  </a:cubicBezTo>
                  <a:cubicBezTo>
                    <a:pt x="767" y="139"/>
                    <a:pt x="682" y="33"/>
                    <a:pt x="544" y="12"/>
                  </a:cubicBezTo>
                  <a:cubicBezTo>
                    <a:pt x="521" y="4"/>
                    <a:pt x="496" y="1"/>
                    <a:pt x="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45"/>
            <p:cNvSpPr/>
            <p:nvPr/>
          </p:nvSpPr>
          <p:spPr>
            <a:xfrm>
              <a:off x="3880800" y="5421700"/>
              <a:ext cx="19725" cy="10700"/>
            </a:xfrm>
            <a:custGeom>
              <a:avLst/>
              <a:gdLst/>
              <a:ahLst/>
              <a:cxnLst/>
              <a:rect l="l" t="t" r="r" b="b"/>
              <a:pathLst>
                <a:path w="789" h="428" extrusionOk="0">
                  <a:moveTo>
                    <a:pt x="359" y="0"/>
                  </a:moveTo>
                  <a:cubicBezTo>
                    <a:pt x="285" y="0"/>
                    <a:pt x="224" y="21"/>
                    <a:pt x="171" y="57"/>
                  </a:cubicBezTo>
                  <a:cubicBezTo>
                    <a:pt x="54" y="131"/>
                    <a:pt x="1" y="258"/>
                    <a:pt x="1" y="258"/>
                  </a:cubicBezTo>
                  <a:cubicBezTo>
                    <a:pt x="1" y="258"/>
                    <a:pt x="75" y="365"/>
                    <a:pt x="214" y="407"/>
                  </a:cubicBezTo>
                  <a:cubicBezTo>
                    <a:pt x="254" y="419"/>
                    <a:pt x="298" y="428"/>
                    <a:pt x="346" y="428"/>
                  </a:cubicBezTo>
                  <a:cubicBezTo>
                    <a:pt x="385" y="428"/>
                    <a:pt x="426" y="422"/>
                    <a:pt x="469" y="407"/>
                  </a:cubicBezTo>
                  <a:cubicBezTo>
                    <a:pt x="564" y="365"/>
                    <a:pt x="671" y="280"/>
                    <a:pt x="788" y="142"/>
                  </a:cubicBezTo>
                  <a:cubicBezTo>
                    <a:pt x="628" y="45"/>
                    <a:pt x="512" y="14"/>
                    <a:pt x="405" y="3"/>
                  </a:cubicBezTo>
                  <a:cubicBezTo>
                    <a:pt x="389" y="1"/>
                    <a:pt x="374" y="0"/>
                    <a:pt x="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45"/>
            <p:cNvSpPr/>
            <p:nvPr/>
          </p:nvSpPr>
          <p:spPr>
            <a:xfrm>
              <a:off x="3867225" y="5439325"/>
              <a:ext cx="12550" cy="20225"/>
            </a:xfrm>
            <a:custGeom>
              <a:avLst/>
              <a:gdLst/>
              <a:ahLst/>
              <a:cxnLst/>
              <a:rect l="l" t="t" r="r" b="b"/>
              <a:pathLst>
                <a:path w="502" h="809" extrusionOk="0">
                  <a:moveTo>
                    <a:pt x="192" y="0"/>
                  </a:moveTo>
                  <a:cubicBezTo>
                    <a:pt x="192" y="0"/>
                    <a:pt x="86" y="75"/>
                    <a:pt x="43" y="213"/>
                  </a:cubicBezTo>
                  <a:cubicBezTo>
                    <a:pt x="1" y="352"/>
                    <a:pt x="12" y="554"/>
                    <a:pt x="288" y="809"/>
                  </a:cubicBezTo>
                  <a:cubicBezTo>
                    <a:pt x="501" y="490"/>
                    <a:pt x="469" y="298"/>
                    <a:pt x="395" y="170"/>
                  </a:cubicBezTo>
                  <a:cubicBezTo>
                    <a:pt x="320" y="43"/>
                    <a:pt x="192"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45"/>
            <p:cNvSpPr/>
            <p:nvPr/>
          </p:nvSpPr>
          <p:spPr>
            <a:xfrm>
              <a:off x="3841700" y="5425375"/>
              <a:ext cx="19700" cy="10725"/>
            </a:xfrm>
            <a:custGeom>
              <a:avLst/>
              <a:gdLst/>
              <a:ahLst/>
              <a:cxnLst/>
              <a:rect l="l" t="t" r="r" b="b"/>
              <a:pathLst>
                <a:path w="788" h="429" extrusionOk="0">
                  <a:moveTo>
                    <a:pt x="447" y="1"/>
                  </a:moveTo>
                  <a:cubicBezTo>
                    <a:pt x="331" y="1"/>
                    <a:pt x="181" y="61"/>
                    <a:pt x="0" y="250"/>
                  </a:cubicBezTo>
                  <a:cubicBezTo>
                    <a:pt x="180" y="383"/>
                    <a:pt x="326" y="429"/>
                    <a:pt x="441" y="429"/>
                  </a:cubicBezTo>
                  <a:cubicBezTo>
                    <a:pt x="511" y="429"/>
                    <a:pt x="569" y="412"/>
                    <a:pt x="617" y="388"/>
                  </a:cubicBezTo>
                  <a:cubicBezTo>
                    <a:pt x="735" y="303"/>
                    <a:pt x="788" y="186"/>
                    <a:pt x="788" y="186"/>
                  </a:cubicBezTo>
                  <a:cubicBezTo>
                    <a:pt x="788" y="186"/>
                    <a:pt x="713" y="69"/>
                    <a:pt x="575" y="26"/>
                  </a:cubicBezTo>
                  <a:cubicBezTo>
                    <a:pt x="538" y="11"/>
                    <a:pt x="495" y="1"/>
                    <a:pt x="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45"/>
            <p:cNvSpPr/>
            <p:nvPr/>
          </p:nvSpPr>
          <p:spPr>
            <a:xfrm>
              <a:off x="3802325" y="5428150"/>
              <a:ext cx="19700" cy="10675"/>
            </a:xfrm>
            <a:custGeom>
              <a:avLst/>
              <a:gdLst/>
              <a:ahLst/>
              <a:cxnLst/>
              <a:rect l="l" t="t" r="r" b="b"/>
              <a:pathLst>
                <a:path w="788" h="427" extrusionOk="0">
                  <a:moveTo>
                    <a:pt x="328" y="0"/>
                  </a:moveTo>
                  <a:cubicBezTo>
                    <a:pt x="272" y="0"/>
                    <a:pt x="222" y="12"/>
                    <a:pt x="181" y="33"/>
                  </a:cubicBezTo>
                  <a:cubicBezTo>
                    <a:pt x="54" y="96"/>
                    <a:pt x="0" y="224"/>
                    <a:pt x="0" y="224"/>
                  </a:cubicBezTo>
                  <a:cubicBezTo>
                    <a:pt x="0" y="224"/>
                    <a:pt x="54" y="341"/>
                    <a:pt x="192" y="394"/>
                  </a:cubicBezTo>
                  <a:cubicBezTo>
                    <a:pt x="233" y="415"/>
                    <a:pt x="283" y="427"/>
                    <a:pt x="340" y="427"/>
                  </a:cubicBezTo>
                  <a:cubicBezTo>
                    <a:pt x="370" y="427"/>
                    <a:pt x="403" y="423"/>
                    <a:pt x="437" y="416"/>
                  </a:cubicBezTo>
                  <a:cubicBezTo>
                    <a:pt x="490" y="405"/>
                    <a:pt x="543" y="383"/>
                    <a:pt x="596" y="341"/>
                  </a:cubicBezTo>
                  <a:cubicBezTo>
                    <a:pt x="628" y="331"/>
                    <a:pt x="660" y="309"/>
                    <a:pt x="692" y="288"/>
                  </a:cubicBezTo>
                  <a:cubicBezTo>
                    <a:pt x="724" y="256"/>
                    <a:pt x="756" y="234"/>
                    <a:pt x="788" y="203"/>
                  </a:cubicBezTo>
                  <a:cubicBezTo>
                    <a:pt x="745" y="171"/>
                    <a:pt x="713" y="149"/>
                    <a:pt x="681" y="128"/>
                  </a:cubicBezTo>
                  <a:cubicBezTo>
                    <a:pt x="650" y="107"/>
                    <a:pt x="617" y="85"/>
                    <a:pt x="586" y="75"/>
                  </a:cubicBezTo>
                  <a:cubicBezTo>
                    <a:pt x="532" y="43"/>
                    <a:pt x="479" y="22"/>
                    <a:pt x="426" y="11"/>
                  </a:cubicBezTo>
                  <a:cubicBezTo>
                    <a:pt x="392" y="4"/>
                    <a:pt x="35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45"/>
            <p:cNvSpPr/>
            <p:nvPr/>
          </p:nvSpPr>
          <p:spPr>
            <a:xfrm>
              <a:off x="3786100" y="5443850"/>
              <a:ext cx="12250" cy="20500"/>
            </a:xfrm>
            <a:custGeom>
              <a:avLst/>
              <a:gdLst/>
              <a:ahLst/>
              <a:cxnLst/>
              <a:rect l="l" t="t" r="r" b="b"/>
              <a:pathLst>
                <a:path w="490" h="820" extrusionOk="0">
                  <a:moveTo>
                    <a:pt x="245" y="1"/>
                  </a:moveTo>
                  <a:cubicBezTo>
                    <a:pt x="245" y="1"/>
                    <a:pt x="128" y="64"/>
                    <a:pt x="64" y="192"/>
                  </a:cubicBezTo>
                  <a:cubicBezTo>
                    <a:pt x="11" y="330"/>
                    <a:pt x="0" y="533"/>
                    <a:pt x="245" y="820"/>
                  </a:cubicBezTo>
                  <a:cubicBezTo>
                    <a:pt x="490" y="533"/>
                    <a:pt x="479" y="330"/>
                    <a:pt x="426" y="192"/>
                  </a:cubicBezTo>
                  <a:cubicBezTo>
                    <a:pt x="362" y="64"/>
                    <a:pt x="245"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45"/>
            <p:cNvSpPr/>
            <p:nvPr/>
          </p:nvSpPr>
          <p:spPr>
            <a:xfrm>
              <a:off x="3762675" y="5427925"/>
              <a:ext cx="19725" cy="10625"/>
            </a:xfrm>
            <a:custGeom>
              <a:avLst/>
              <a:gdLst/>
              <a:ahLst/>
              <a:cxnLst/>
              <a:rect l="l" t="t" r="r" b="b"/>
              <a:pathLst>
                <a:path w="789" h="425" extrusionOk="0">
                  <a:moveTo>
                    <a:pt x="440" y="1"/>
                  </a:moveTo>
                  <a:cubicBezTo>
                    <a:pt x="415" y="1"/>
                    <a:pt x="389" y="3"/>
                    <a:pt x="363" y="9"/>
                  </a:cubicBezTo>
                  <a:cubicBezTo>
                    <a:pt x="309" y="20"/>
                    <a:pt x="256" y="42"/>
                    <a:pt x="203" y="63"/>
                  </a:cubicBezTo>
                  <a:lnTo>
                    <a:pt x="107" y="127"/>
                  </a:lnTo>
                  <a:cubicBezTo>
                    <a:pt x="75" y="148"/>
                    <a:pt x="43" y="169"/>
                    <a:pt x="1" y="191"/>
                  </a:cubicBezTo>
                  <a:cubicBezTo>
                    <a:pt x="32" y="233"/>
                    <a:pt x="65" y="254"/>
                    <a:pt x="96" y="286"/>
                  </a:cubicBezTo>
                  <a:cubicBezTo>
                    <a:pt x="129" y="307"/>
                    <a:pt x="160" y="329"/>
                    <a:pt x="181" y="340"/>
                  </a:cubicBezTo>
                  <a:cubicBezTo>
                    <a:pt x="245" y="382"/>
                    <a:pt x="299" y="403"/>
                    <a:pt x="352" y="414"/>
                  </a:cubicBezTo>
                  <a:cubicBezTo>
                    <a:pt x="386" y="421"/>
                    <a:pt x="419" y="425"/>
                    <a:pt x="450" y="425"/>
                  </a:cubicBezTo>
                  <a:cubicBezTo>
                    <a:pt x="506" y="425"/>
                    <a:pt x="556" y="413"/>
                    <a:pt x="597" y="392"/>
                  </a:cubicBezTo>
                  <a:cubicBezTo>
                    <a:pt x="735" y="340"/>
                    <a:pt x="788" y="222"/>
                    <a:pt x="788" y="222"/>
                  </a:cubicBezTo>
                  <a:cubicBezTo>
                    <a:pt x="788" y="222"/>
                    <a:pt x="735" y="105"/>
                    <a:pt x="607" y="42"/>
                  </a:cubicBezTo>
                  <a:cubicBezTo>
                    <a:pt x="561" y="18"/>
                    <a:pt x="504" y="1"/>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45"/>
            <p:cNvSpPr/>
            <p:nvPr/>
          </p:nvSpPr>
          <p:spPr>
            <a:xfrm>
              <a:off x="3723300" y="5425650"/>
              <a:ext cx="19725" cy="10650"/>
            </a:xfrm>
            <a:custGeom>
              <a:avLst/>
              <a:gdLst/>
              <a:ahLst/>
              <a:cxnLst/>
              <a:rect l="l" t="t" r="r" b="b"/>
              <a:pathLst>
                <a:path w="789" h="426" extrusionOk="0">
                  <a:moveTo>
                    <a:pt x="341" y="0"/>
                  </a:moveTo>
                  <a:cubicBezTo>
                    <a:pt x="293" y="0"/>
                    <a:pt x="251" y="11"/>
                    <a:pt x="214" y="26"/>
                  </a:cubicBezTo>
                  <a:cubicBezTo>
                    <a:pt x="75" y="69"/>
                    <a:pt x="1" y="175"/>
                    <a:pt x="1" y="175"/>
                  </a:cubicBezTo>
                  <a:cubicBezTo>
                    <a:pt x="1" y="175"/>
                    <a:pt x="54" y="303"/>
                    <a:pt x="171" y="377"/>
                  </a:cubicBezTo>
                  <a:cubicBezTo>
                    <a:pt x="221" y="406"/>
                    <a:pt x="282" y="426"/>
                    <a:pt x="356" y="426"/>
                  </a:cubicBezTo>
                  <a:cubicBezTo>
                    <a:pt x="470" y="426"/>
                    <a:pt x="613" y="379"/>
                    <a:pt x="788" y="249"/>
                  </a:cubicBezTo>
                  <a:cubicBezTo>
                    <a:pt x="607" y="61"/>
                    <a:pt x="458" y="0"/>
                    <a:pt x="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45"/>
            <p:cNvSpPr/>
            <p:nvPr/>
          </p:nvSpPr>
          <p:spPr>
            <a:xfrm>
              <a:off x="3704675" y="5439075"/>
              <a:ext cx="12525" cy="20225"/>
            </a:xfrm>
            <a:custGeom>
              <a:avLst/>
              <a:gdLst/>
              <a:ahLst/>
              <a:cxnLst/>
              <a:rect l="l" t="t" r="r" b="b"/>
              <a:pathLst>
                <a:path w="501" h="809" extrusionOk="0">
                  <a:moveTo>
                    <a:pt x="309" y="0"/>
                  </a:moveTo>
                  <a:cubicBezTo>
                    <a:pt x="309" y="0"/>
                    <a:pt x="192" y="53"/>
                    <a:pt x="107" y="180"/>
                  </a:cubicBezTo>
                  <a:cubicBezTo>
                    <a:pt x="32" y="298"/>
                    <a:pt x="1" y="500"/>
                    <a:pt x="214" y="809"/>
                  </a:cubicBezTo>
                  <a:cubicBezTo>
                    <a:pt x="490" y="564"/>
                    <a:pt x="501" y="362"/>
                    <a:pt x="458" y="223"/>
                  </a:cubicBezTo>
                  <a:cubicBezTo>
                    <a:pt x="416" y="85"/>
                    <a:pt x="309" y="0"/>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45"/>
            <p:cNvSpPr/>
            <p:nvPr/>
          </p:nvSpPr>
          <p:spPr>
            <a:xfrm>
              <a:off x="3684200" y="5421425"/>
              <a:ext cx="19700" cy="10850"/>
            </a:xfrm>
            <a:custGeom>
              <a:avLst/>
              <a:gdLst/>
              <a:ahLst/>
              <a:cxnLst/>
              <a:rect l="l" t="t" r="r" b="b"/>
              <a:pathLst>
                <a:path w="788" h="434" extrusionOk="0">
                  <a:moveTo>
                    <a:pt x="432" y="1"/>
                  </a:moveTo>
                  <a:cubicBezTo>
                    <a:pt x="416" y="1"/>
                    <a:pt x="400" y="2"/>
                    <a:pt x="383" y="4"/>
                  </a:cubicBezTo>
                  <a:cubicBezTo>
                    <a:pt x="277" y="14"/>
                    <a:pt x="160" y="46"/>
                    <a:pt x="0" y="142"/>
                  </a:cubicBezTo>
                  <a:cubicBezTo>
                    <a:pt x="118" y="280"/>
                    <a:pt x="224" y="365"/>
                    <a:pt x="319" y="408"/>
                  </a:cubicBezTo>
                  <a:cubicBezTo>
                    <a:pt x="372" y="425"/>
                    <a:pt x="422" y="433"/>
                    <a:pt x="468" y="433"/>
                  </a:cubicBezTo>
                  <a:cubicBezTo>
                    <a:pt x="506" y="433"/>
                    <a:pt x="541" y="428"/>
                    <a:pt x="575" y="418"/>
                  </a:cubicBezTo>
                  <a:cubicBezTo>
                    <a:pt x="713" y="376"/>
                    <a:pt x="788" y="259"/>
                    <a:pt x="788" y="259"/>
                  </a:cubicBezTo>
                  <a:cubicBezTo>
                    <a:pt x="788" y="259"/>
                    <a:pt x="735" y="131"/>
                    <a:pt x="617" y="56"/>
                  </a:cubicBezTo>
                  <a:cubicBezTo>
                    <a:pt x="565" y="21"/>
                    <a:pt x="505"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45"/>
            <p:cNvSpPr/>
            <p:nvPr/>
          </p:nvSpPr>
          <p:spPr>
            <a:xfrm>
              <a:off x="3645350" y="5413950"/>
              <a:ext cx="19450" cy="11025"/>
            </a:xfrm>
            <a:custGeom>
              <a:avLst/>
              <a:gdLst/>
              <a:ahLst/>
              <a:cxnLst/>
              <a:rect l="l" t="t" r="r" b="b"/>
              <a:pathLst>
                <a:path w="778" h="441" extrusionOk="0">
                  <a:moveTo>
                    <a:pt x="287" y="1"/>
                  </a:moveTo>
                  <a:cubicBezTo>
                    <a:pt x="268" y="1"/>
                    <a:pt x="251" y="2"/>
                    <a:pt x="234" y="5"/>
                  </a:cubicBezTo>
                  <a:cubicBezTo>
                    <a:pt x="97" y="36"/>
                    <a:pt x="0" y="143"/>
                    <a:pt x="0" y="143"/>
                  </a:cubicBezTo>
                  <a:cubicBezTo>
                    <a:pt x="0" y="143"/>
                    <a:pt x="33" y="270"/>
                    <a:pt x="149" y="355"/>
                  </a:cubicBezTo>
                  <a:cubicBezTo>
                    <a:pt x="213" y="409"/>
                    <a:pt x="288" y="441"/>
                    <a:pt x="395" y="441"/>
                  </a:cubicBezTo>
                  <a:cubicBezTo>
                    <a:pt x="490" y="430"/>
                    <a:pt x="618" y="398"/>
                    <a:pt x="778" y="303"/>
                  </a:cubicBezTo>
                  <a:cubicBezTo>
                    <a:pt x="660" y="164"/>
                    <a:pt x="565" y="79"/>
                    <a:pt x="469" y="36"/>
                  </a:cubicBezTo>
                  <a:cubicBezTo>
                    <a:pt x="405" y="13"/>
                    <a:pt x="341"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45"/>
            <p:cNvSpPr/>
            <p:nvPr/>
          </p:nvSpPr>
          <p:spPr>
            <a:xfrm>
              <a:off x="3624600" y="5425225"/>
              <a:ext cx="12800" cy="19975"/>
            </a:xfrm>
            <a:custGeom>
              <a:avLst/>
              <a:gdLst/>
              <a:ahLst/>
              <a:cxnLst/>
              <a:rect l="l" t="t" r="r" b="b"/>
              <a:pathLst>
                <a:path w="512" h="799" extrusionOk="0">
                  <a:moveTo>
                    <a:pt x="362" y="1"/>
                  </a:moveTo>
                  <a:cubicBezTo>
                    <a:pt x="362" y="1"/>
                    <a:pt x="234" y="43"/>
                    <a:pt x="139" y="160"/>
                  </a:cubicBezTo>
                  <a:cubicBezTo>
                    <a:pt x="54" y="277"/>
                    <a:pt x="0" y="469"/>
                    <a:pt x="171" y="798"/>
                  </a:cubicBezTo>
                  <a:cubicBezTo>
                    <a:pt x="480" y="575"/>
                    <a:pt x="511" y="384"/>
                    <a:pt x="490" y="235"/>
                  </a:cubicBezTo>
                  <a:cubicBezTo>
                    <a:pt x="458" y="96"/>
                    <a:pt x="362"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45"/>
            <p:cNvSpPr/>
            <p:nvPr/>
          </p:nvSpPr>
          <p:spPr>
            <a:xfrm>
              <a:off x="3607300" y="5405750"/>
              <a:ext cx="18925" cy="11075"/>
            </a:xfrm>
            <a:custGeom>
              <a:avLst/>
              <a:gdLst/>
              <a:ahLst/>
              <a:cxnLst/>
              <a:rect l="l" t="t" r="r" b="b"/>
              <a:pathLst>
                <a:path w="757" h="443" extrusionOk="0">
                  <a:moveTo>
                    <a:pt x="354" y="0"/>
                  </a:moveTo>
                  <a:cubicBezTo>
                    <a:pt x="256" y="0"/>
                    <a:pt x="141" y="33"/>
                    <a:pt x="1" y="99"/>
                  </a:cubicBezTo>
                  <a:cubicBezTo>
                    <a:pt x="96" y="248"/>
                    <a:pt x="193" y="343"/>
                    <a:pt x="288" y="385"/>
                  </a:cubicBezTo>
                  <a:cubicBezTo>
                    <a:pt x="354" y="427"/>
                    <a:pt x="420" y="443"/>
                    <a:pt x="482" y="443"/>
                  </a:cubicBezTo>
                  <a:cubicBezTo>
                    <a:pt x="499" y="443"/>
                    <a:pt x="516" y="441"/>
                    <a:pt x="533" y="439"/>
                  </a:cubicBezTo>
                  <a:cubicBezTo>
                    <a:pt x="671" y="407"/>
                    <a:pt x="756" y="300"/>
                    <a:pt x="756" y="300"/>
                  </a:cubicBezTo>
                  <a:cubicBezTo>
                    <a:pt x="756" y="300"/>
                    <a:pt x="725" y="173"/>
                    <a:pt x="618" y="87"/>
                  </a:cubicBezTo>
                  <a:cubicBezTo>
                    <a:pt x="565" y="45"/>
                    <a:pt x="491" y="2"/>
                    <a:pt x="394" y="2"/>
                  </a:cubicBezTo>
                  <a:cubicBezTo>
                    <a:pt x="381" y="1"/>
                    <a:pt x="368" y="0"/>
                    <a:pt x="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45"/>
            <p:cNvSpPr/>
            <p:nvPr/>
          </p:nvSpPr>
          <p:spPr>
            <a:xfrm>
              <a:off x="3569525" y="5393200"/>
              <a:ext cx="18650" cy="11125"/>
            </a:xfrm>
            <a:custGeom>
              <a:avLst/>
              <a:gdLst/>
              <a:ahLst/>
              <a:cxnLst/>
              <a:rect l="l" t="t" r="r" b="b"/>
              <a:pathLst>
                <a:path w="746" h="445" extrusionOk="0">
                  <a:moveTo>
                    <a:pt x="287" y="1"/>
                  </a:moveTo>
                  <a:cubicBezTo>
                    <a:pt x="269" y="1"/>
                    <a:pt x="252" y="2"/>
                    <a:pt x="235" y="5"/>
                  </a:cubicBezTo>
                  <a:cubicBezTo>
                    <a:pt x="96" y="15"/>
                    <a:pt x="1" y="111"/>
                    <a:pt x="1" y="111"/>
                  </a:cubicBezTo>
                  <a:cubicBezTo>
                    <a:pt x="1" y="111"/>
                    <a:pt x="22" y="239"/>
                    <a:pt x="117" y="345"/>
                  </a:cubicBezTo>
                  <a:cubicBezTo>
                    <a:pt x="171" y="388"/>
                    <a:pt x="245" y="430"/>
                    <a:pt x="352" y="441"/>
                  </a:cubicBezTo>
                  <a:cubicBezTo>
                    <a:pt x="371" y="443"/>
                    <a:pt x="392" y="444"/>
                    <a:pt x="415" y="444"/>
                  </a:cubicBezTo>
                  <a:cubicBezTo>
                    <a:pt x="504" y="444"/>
                    <a:pt x="618" y="423"/>
                    <a:pt x="746" y="355"/>
                  </a:cubicBezTo>
                  <a:cubicBezTo>
                    <a:pt x="650" y="206"/>
                    <a:pt x="564" y="111"/>
                    <a:pt x="479" y="57"/>
                  </a:cubicBezTo>
                  <a:cubicBezTo>
                    <a:pt x="414" y="17"/>
                    <a:pt x="348"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45"/>
            <p:cNvSpPr/>
            <p:nvPr/>
          </p:nvSpPr>
          <p:spPr>
            <a:xfrm>
              <a:off x="3546650" y="5402600"/>
              <a:ext cx="13050" cy="19175"/>
            </a:xfrm>
            <a:custGeom>
              <a:avLst/>
              <a:gdLst/>
              <a:ahLst/>
              <a:cxnLst/>
              <a:rect l="l" t="t" r="r" b="b"/>
              <a:pathLst>
                <a:path w="522" h="767" extrusionOk="0">
                  <a:moveTo>
                    <a:pt x="415" y="1"/>
                  </a:moveTo>
                  <a:cubicBezTo>
                    <a:pt x="415" y="1"/>
                    <a:pt x="384" y="1"/>
                    <a:pt x="341" y="22"/>
                  </a:cubicBezTo>
                  <a:cubicBezTo>
                    <a:pt x="288" y="33"/>
                    <a:pt x="235" y="65"/>
                    <a:pt x="181" y="118"/>
                  </a:cubicBezTo>
                  <a:cubicBezTo>
                    <a:pt x="75" y="225"/>
                    <a:pt x="1" y="416"/>
                    <a:pt x="128" y="767"/>
                  </a:cubicBezTo>
                  <a:cubicBezTo>
                    <a:pt x="458" y="575"/>
                    <a:pt x="522" y="384"/>
                    <a:pt x="511" y="235"/>
                  </a:cubicBezTo>
                  <a:cubicBezTo>
                    <a:pt x="500" y="97"/>
                    <a:pt x="415"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45"/>
            <p:cNvSpPr/>
            <p:nvPr/>
          </p:nvSpPr>
          <p:spPr>
            <a:xfrm>
              <a:off x="3532825" y="5380850"/>
              <a:ext cx="18100" cy="11425"/>
            </a:xfrm>
            <a:custGeom>
              <a:avLst/>
              <a:gdLst/>
              <a:ahLst/>
              <a:cxnLst/>
              <a:rect l="l" t="t" r="r" b="b"/>
              <a:pathLst>
                <a:path w="724" h="457" extrusionOk="0">
                  <a:moveTo>
                    <a:pt x="316" y="1"/>
                  </a:moveTo>
                  <a:cubicBezTo>
                    <a:pt x="287" y="1"/>
                    <a:pt x="255" y="4"/>
                    <a:pt x="223" y="9"/>
                  </a:cubicBezTo>
                  <a:cubicBezTo>
                    <a:pt x="192" y="9"/>
                    <a:pt x="159" y="19"/>
                    <a:pt x="117" y="30"/>
                  </a:cubicBezTo>
                  <a:cubicBezTo>
                    <a:pt x="74" y="41"/>
                    <a:pt x="43" y="52"/>
                    <a:pt x="0" y="62"/>
                  </a:cubicBezTo>
                  <a:cubicBezTo>
                    <a:pt x="10" y="104"/>
                    <a:pt x="32" y="137"/>
                    <a:pt x="53" y="179"/>
                  </a:cubicBezTo>
                  <a:cubicBezTo>
                    <a:pt x="74" y="211"/>
                    <a:pt x="96" y="232"/>
                    <a:pt x="117" y="264"/>
                  </a:cubicBezTo>
                  <a:cubicBezTo>
                    <a:pt x="159" y="317"/>
                    <a:pt x="202" y="360"/>
                    <a:pt x="245" y="381"/>
                  </a:cubicBezTo>
                  <a:cubicBezTo>
                    <a:pt x="330" y="445"/>
                    <a:pt x="415" y="456"/>
                    <a:pt x="490" y="456"/>
                  </a:cubicBezTo>
                  <a:cubicBezTo>
                    <a:pt x="554" y="456"/>
                    <a:pt x="617" y="424"/>
                    <a:pt x="660" y="402"/>
                  </a:cubicBezTo>
                  <a:cubicBezTo>
                    <a:pt x="703" y="381"/>
                    <a:pt x="724" y="360"/>
                    <a:pt x="724" y="360"/>
                  </a:cubicBezTo>
                  <a:cubicBezTo>
                    <a:pt x="724" y="360"/>
                    <a:pt x="724" y="328"/>
                    <a:pt x="703" y="275"/>
                  </a:cubicBezTo>
                  <a:cubicBezTo>
                    <a:pt x="692" y="232"/>
                    <a:pt x="660" y="168"/>
                    <a:pt x="617" y="116"/>
                  </a:cubicBezTo>
                  <a:cubicBezTo>
                    <a:pt x="564" y="62"/>
                    <a:pt x="500" y="19"/>
                    <a:pt x="394" y="9"/>
                  </a:cubicBezTo>
                  <a:cubicBezTo>
                    <a:pt x="372" y="4"/>
                    <a:pt x="34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45"/>
            <p:cNvSpPr/>
            <p:nvPr/>
          </p:nvSpPr>
          <p:spPr>
            <a:xfrm>
              <a:off x="3496625" y="5363750"/>
              <a:ext cx="17850" cy="11425"/>
            </a:xfrm>
            <a:custGeom>
              <a:avLst/>
              <a:gdLst/>
              <a:ahLst/>
              <a:cxnLst/>
              <a:rect l="l" t="t" r="r" b="b"/>
              <a:pathLst>
                <a:path w="714" h="457" extrusionOk="0">
                  <a:moveTo>
                    <a:pt x="222" y="0"/>
                  </a:moveTo>
                  <a:cubicBezTo>
                    <a:pt x="96" y="0"/>
                    <a:pt x="1" y="76"/>
                    <a:pt x="1" y="76"/>
                  </a:cubicBezTo>
                  <a:cubicBezTo>
                    <a:pt x="1" y="76"/>
                    <a:pt x="1" y="204"/>
                    <a:pt x="96" y="320"/>
                  </a:cubicBezTo>
                  <a:cubicBezTo>
                    <a:pt x="153" y="398"/>
                    <a:pt x="256" y="457"/>
                    <a:pt x="417" y="457"/>
                  </a:cubicBezTo>
                  <a:cubicBezTo>
                    <a:pt x="500" y="457"/>
                    <a:pt x="598" y="441"/>
                    <a:pt x="714" y="405"/>
                  </a:cubicBezTo>
                  <a:cubicBezTo>
                    <a:pt x="565" y="76"/>
                    <a:pt x="394" y="1"/>
                    <a:pt x="245" y="1"/>
                  </a:cubicBezTo>
                  <a:cubicBezTo>
                    <a:pt x="238" y="0"/>
                    <a:pt x="230"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45"/>
            <p:cNvSpPr/>
            <p:nvPr/>
          </p:nvSpPr>
          <p:spPr>
            <a:xfrm>
              <a:off x="3471875" y="5370675"/>
              <a:ext cx="13625" cy="18125"/>
            </a:xfrm>
            <a:custGeom>
              <a:avLst/>
              <a:gdLst/>
              <a:ahLst/>
              <a:cxnLst/>
              <a:rect l="l" t="t" r="r" b="b"/>
              <a:pathLst>
                <a:path w="545" h="725" extrusionOk="0">
                  <a:moveTo>
                    <a:pt x="469" y="1"/>
                  </a:moveTo>
                  <a:cubicBezTo>
                    <a:pt x="469" y="1"/>
                    <a:pt x="331" y="1"/>
                    <a:pt x="225" y="97"/>
                  </a:cubicBezTo>
                  <a:cubicBezTo>
                    <a:pt x="107" y="182"/>
                    <a:pt x="1" y="362"/>
                    <a:pt x="97" y="724"/>
                  </a:cubicBezTo>
                  <a:cubicBezTo>
                    <a:pt x="448" y="586"/>
                    <a:pt x="533" y="405"/>
                    <a:pt x="533" y="256"/>
                  </a:cubicBezTo>
                  <a:cubicBezTo>
                    <a:pt x="544" y="107"/>
                    <a:pt x="469" y="1"/>
                    <a:pt x="4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45"/>
            <p:cNvSpPr/>
            <p:nvPr/>
          </p:nvSpPr>
          <p:spPr>
            <a:xfrm>
              <a:off x="3461775" y="5347350"/>
              <a:ext cx="17325" cy="11950"/>
            </a:xfrm>
            <a:custGeom>
              <a:avLst/>
              <a:gdLst/>
              <a:ahLst/>
              <a:cxnLst/>
              <a:rect l="l" t="t" r="r" b="b"/>
              <a:pathLst>
                <a:path w="693" h="478" extrusionOk="0">
                  <a:moveTo>
                    <a:pt x="236" y="0"/>
                  </a:moveTo>
                  <a:cubicBezTo>
                    <a:pt x="169" y="0"/>
                    <a:pt x="92" y="8"/>
                    <a:pt x="0" y="29"/>
                  </a:cubicBezTo>
                  <a:cubicBezTo>
                    <a:pt x="54" y="200"/>
                    <a:pt x="128" y="306"/>
                    <a:pt x="213" y="380"/>
                  </a:cubicBezTo>
                  <a:cubicBezTo>
                    <a:pt x="288" y="444"/>
                    <a:pt x="373" y="465"/>
                    <a:pt x="437" y="476"/>
                  </a:cubicBezTo>
                  <a:cubicBezTo>
                    <a:pt x="446" y="477"/>
                    <a:pt x="454" y="477"/>
                    <a:pt x="462" y="477"/>
                  </a:cubicBezTo>
                  <a:cubicBezTo>
                    <a:pt x="598" y="477"/>
                    <a:pt x="693" y="402"/>
                    <a:pt x="693" y="402"/>
                  </a:cubicBezTo>
                  <a:cubicBezTo>
                    <a:pt x="693" y="402"/>
                    <a:pt x="693" y="264"/>
                    <a:pt x="607" y="157"/>
                  </a:cubicBezTo>
                  <a:cubicBezTo>
                    <a:pt x="565" y="104"/>
                    <a:pt x="501" y="51"/>
                    <a:pt x="405" y="18"/>
                  </a:cubicBezTo>
                  <a:cubicBezTo>
                    <a:pt x="358" y="8"/>
                    <a:pt x="302"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45"/>
            <p:cNvSpPr/>
            <p:nvPr/>
          </p:nvSpPr>
          <p:spPr>
            <a:xfrm>
              <a:off x="3427475" y="5325625"/>
              <a:ext cx="17050" cy="12400"/>
            </a:xfrm>
            <a:custGeom>
              <a:avLst/>
              <a:gdLst/>
              <a:ahLst/>
              <a:cxnLst/>
              <a:rect l="l" t="t" r="r" b="b"/>
              <a:pathLst>
                <a:path w="682" h="496" extrusionOk="0">
                  <a:moveTo>
                    <a:pt x="215" y="1"/>
                  </a:moveTo>
                  <a:cubicBezTo>
                    <a:pt x="100" y="1"/>
                    <a:pt x="10" y="57"/>
                    <a:pt x="10" y="57"/>
                  </a:cubicBezTo>
                  <a:cubicBezTo>
                    <a:pt x="10" y="57"/>
                    <a:pt x="0" y="185"/>
                    <a:pt x="74" y="313"/>
                  </a:cubicBezTo>
                  <a:cubicBezTo>
                    <a:pt x="117" y="366"/>
                    <a:pt x="181" y="430"/>
                    <a:pt x="277" y="462"/>
                  </a:cubicBezTo>
                  <a:cubicBezTo>
                    <a:pt x="328" y="485"/>
                    <a:pt x="392" y="495"/>
                    <a:pt x="466" y="495"/>
                  </a:cubicBezTo>
                  <a:cubicBezTo>
                    <a:pt x="530" y="495"/>
                    <a:pt x="602" y="487"/>
                    <a:pt x="681" y="473"/>
                  </a:cubicBezTo>
                  <a:cubicBezTo>
                    <a:pt x="628" y="303"/>
                    <a:pt x="553" y="196"/>
                    <a:pt x="490" y="121"/>
                  </a:cubicBezTo>
                  <a:cubicBezTo>
                    <a:pt x="415" y="47"/>
                    <a:pt x="341" y="15"/>
                    <a:pt x="266" y="5"/>
                  </a:cubicBezTo>
                  <a:cubicBezTo>
                    <a:pt x="248" y="2"/>
                    <a:pt x="231"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45"/>
            <p:cNvSpPr/>
            <p:nvPr/>
          </p:nvSpPr>
          <p:spPr>
            <a:xfrm>
              <a:off x="3402175" y="5330500"/>
              <a:ext cx="13600" cy="17075"/>
            </a:xfrm>
            <a:custGeom>
              <a:avLst/>
              <a:gdLst/>
              <a:ahLst/>
              <a:cxnLst/>
              <a:rect l="l" t="t" r="r" b="b"/>
              <a:pathLst>
                <a:path w="544" h="683" extrusionOk="0">
                  <a:moveTo>
                    <a:pt x="462" y="1"/>
                  </a:moveTo>
                  <a:cubicBezTo>
                    <a:pt x="422" y="1"/>
                    <a:pt x="323" y="7"/>
                    <a:pt x="225" y="65"/>
                  </a:cubicBezTo>
                  <a:cubicBezTo>
                    <a:pt x="161" y="108"/>
                    <a:pt x="97" y="171"/>
                    <a:pt x="65" y="267"/>
                  </a:cubicBezTo>
                  <a:cubicBezTo>
                    <a:pt x="22" y="363"/>
                    <a:pt x="1" y="501"/>
                    <a:pt x="33" y="682"/>
                  </a:cubicBezTo>
                  <a:cubicBezTo>
                    <a:pt x="395" y="576"/>
                    <a:pt x="501" y="406"/>
                    <a:pt x="523" y="267"/>
                  </a:cubicBezTo>
                  <a:cubicBezTo>
                    <a:pt x="544" y="118"/>
                    <a:pt x="480" y="1"/>
                    <a:pt x="480" y="1"/>
                  </a:cubicBezTo>
                  <a:cubicBezTo>
                    <a:pt x="480" y="1"/>
                    <a:pt x="473"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45"/>
            <p:cNvSpPr/>
            <p:nvPr/>
          </p:nvSpPr>
          <p:spPr>
            <a:xfrm>
              <a:off x="3395275" y="5305350"/>
              <a:ext cx="16250" cy="12800"/>
            </a:xfrm>
            <a:custGeom>
              <a:avLst/>
              <a:gdLst/>
              <a:ahLst/>
              <a:cxnLst/>
              <a:rect l="l" t="t" r="r" b="b"/>
              <a:pathLst>
                <a:path w="650" h="512" extrusionOk="0">
                  <a:moveTo>
                    <a:pt x="125" y="1"/>
                  </a:moveTo>
                  <a:cubicBezTo>
                    <a:pt x="86" y="1"/>
                    <a:pt x="45" y="3"/>
                    <a:pt x="0" y="7"/>
                  </a:cubicBezTo>
                  <a:cubicBezTo>
                    <a:pt x="75" y="358"/>
                    <a:pt x="245" y="485"/>
                    <a:pt x="383" y="507"/>
                  </a:cubicBezTo>
                  <a:cubicBezTo>
                    <a:pt x="405" y="510"/>
                    <a:pt x="426" y="511"/>
                    <a:pt x="446" y="511"/>
                  </a:cubicBezTo>
                  <a:cubicBezTo>
                    <a:pt x="494" y="511"/>
                    <a:pt x="534" y="504"/>
                    <a:pt x="564" y="496"/>
                  </a:cubicBezTo>
                  <a:cubicBezTo>
                    <a:pt x="617" y="485"/>
                    <a:pt x="650" y="464"/>
                    <a:pt x="650" y="464"/>
                  </a:cubicBezTo>
                  <a:cubicBezTo>
                    <a:pt x="650" y="464"/>
                    <a:pt x="650" y="432"/>
                    <a:pt x="639" y="379"/>
                  </a:cubicBezTo>
                  <a:cubicBezTo>
                    <a:pt x="639" y="336"/>
                    <a:pt x="617" y="272"/>
                    <a:pt x="586" y="209"/>
                  </a:cubicBezTo>
                  <a:cubicBezTo>
                    <a:pt x="530" y="97"/>
                    <a:pt x="400"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45"/>
            <p:cNvSpPr/>
            <p:nvPr/>
          </p:nvSpPr>
          <p:spPr>
            <a:xfrm>
              <a:off x="3363625" y="5280150"/>
              <a:ext cx="15450" cy="13200"/>
            </a:xfrm>
            <a:custGeom>
              <a:avLst/>
              <a:gdLst/>
              <a:ahLst/>
              <a:cxnLst/>
              <a:rect l="l" t="t" r="r" b="b"/>
              <a:pathLst>
                <a:path w="618" h="528" extrusionOk="0">
                  <a:moveTo>
                    <a:pt x="162" y="1"/>
                  </a:moveTo>
                  <a:cubicBezTo>
                    <a:pt x="132" y="1"/>
                    <a:pt x="106" y="3"/>
                    <a:pt x="85" y="3"/>
                  </a:cubicBezTo>
                  <a:cubicBezTo>
                    <a:pt x="32" y="14"/>
                    <a:pt x="10" y="25"/>
                    <a:pt x="10" y="25"/>
                  </a:cubicBezTo>
                  <a:cubicBezTo>
                    <a:pt x="10" y="25"/>
                    <a:pt x="0" y="57"/>
                    <a:pt x="0" y="110"/>
                  </a:cubicBezTo>
                  <a:cubicBezTo>
                    <a:pt x="0" y="163"/>
                    <a:pt x="0" y="227"/>
                    <a:pt x="43" y="291"/>
                  </a:cubicBezTo>
                  <a:cubicBezTo>
                    <a:pt x="102" y="409"/>
                    <a:pt x="243" y="528"/>
                    <a:pt x="542" y="528"/>
                  </a:cubicBezTo>
                  <a:cubicBezTo>
                    <a:pt x="566" y="528"/>
                    <a:pt x="591" y="527"/>
                    <a:pt x="617" y="525"/>
                  </a:cubicBezTo>
                  <a:cubicBezTo>
                    <a:pt x="553" y="163"/>
                    <a:pt x="404" y="46"/>
                    <a:pt x="266" y="14"/>
                  </a:cubicBezTo>
                  <a:cubicBezTo>
                    <a:pt x="228" y="4"/>
                    <a:pt x="193"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45"/>
            <p:cNvSpPr/>
            <p:nvPr/>
          </p:nvSpPr>
          <p:spPr>
            <a:xfrm>
              <a:off x="3336475" y="5282425"/>
              <a:ext cx="14125" cy="15650"/>
            </a:xfrm>
            <a:custGeom>
              <a:avLst/>
              <a:gdLst/>
              <a:ahLst/>
              <a:cxnLst/>
              <a:rect l="l" t="t" r="r" b="b"/>
              <a:pathLst>
                <a:path w="565" h="626" extrusionOk="0">
                  <a:moveTo>
                    <a:pt x="452" y="0"/>
                  </a:moveTo>
                  <a:cubicBezTo>
                    <a:pt x="404" y="0"/>
                    <a:pt x="341" y="8"/>
                    <a:pt x="277" y="40"/>
                  </a:cubicBezTo>
                  <a:cubicBezTo>
                    <a:pt x="139" y="104"/>
                    <a:pt x="1" y="253"/>
                    <a:pt x="11" y="626"/>
                  </a:cubicBezTo>
                  <a:cubicBezTo>
                    <a:pt x="192" y="605"/>
                    <a:pt x="320" y="551"/>
                    <a:pt x="405" y="477"/>
                  </a:cubicBezTo>
                  <a:cubicBezTo>
                    <a:pt x="479" y="413"/>
                    <a:pt x="522" y="338"/>
                    <a:pt x="543" y="274"/>
                  </a:cubicBezTo>
                  <a:cubicBezTo>
                    <a:pt x="564" y="200"/>
                    <a:pt x="564" y="136"/>
                    <a:pt x="554" y="83"/>
                  </a:cubicBezTo>
                  <a:cubicBezTo>
                    <a:pt x="543" y="40"/>
                    <a:pt x="533" y="9"/>
                    <a:pt x="533" y="9"/>
                  </a:cubicBezTo>
                  <a:cubicBezTo>
                    <a:pt x="533" y="9"/>
                    <a:pt x="500" y="0"/>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45"/>
            <p:cNvSpPr/>
            <p:nvPr/>
          </p:nvSpPr>
          <p:spPr>
            <a:xfrm>
              <a:off x="3334350" y="5255500"/>
              <a:ext cx="15450" cy="13725"/>
            </a:xfrm>
            <a:custGeom>
              <a:avLst/>
              <a:gdLst/>
              <a:ahLst/>
              <a:cxnLst/>
              <a:rect l="l" t="t" r="r" b="b"/>
              <a:pathLst>
                <a:path w="618" h="549" extrusionOk="0">
                  <a:moveTo>
                    <a:pt x="0" y="0"/>
                  </a:moveTo>
                  <a:lnTo>
                    <a:pt x="0" y="0"/>
                  </a:lnTo>
                  <a:cubicBezTo>
                    <a:pt x="32" y="362"/>
                    <a:pt x="192" y="500"/>
                    <a:pt x="320" y="532"/>
                  </a:cubicBezTo>
                  <a:cubicBezTo>
                    <a:pt x="359" y="544"/>
                    <a:pt x="397" y="549"/>
                    <a:pt x="432" y="549"/>
                  </a:cubicBezTo>
                  <a:cubicBezTo>
                    <a:pt x="520" y="549"/>
                    <a:pt x="585" y="521"/>
                    <a:pt x="585" y="521"/>
                  </a:cubicBezTo>
                  <a:cubicBezTo>
                    <a:pt x="585" y="521"/>
                    <a:pt x="618" y="393"/>
                    <a:pt x="554" y="266"/>
                  </a:cubicBezTo>
                  <a:cubicBezTo>
                    <a:pt x="500" y="128"/>
                    <a:pt x="351" y="1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45"/>
            <p:cNvSpPr/>
            <p:nvPr/>
          </p:nvSpPr>
          <p:spPr>
            <a:xfrm>
              <a:off x="3304275" y="5227275"/>
              <a:ext cx="15200" cy="14400"/>
            </a:xfrm>
            <a:custGeom>
              <a:avLst/>
              <a:gdLst/>
              <a:ahLst/>
              <a:cxnLst/>
              <a:rect l="l" t="t" r="r" b="b"/>
              <a:pathLst>
                <a:path w="608" h="576" extrusionOk="0">
                  <a:moveTo>
                    <a:pt x="163" y="0"/>
                  </a:moveTo>
                  <a:cubicBezTo>
                    <a:pt x="100" y="0"/>
                    <a:pt x="54" y="11"/>
                    <a:pt x="54" y="11"/>
                  </a:cubicBezTo>
                  <a:cubicBezTo>
                    <a:pt x="54" y="11"/>
                    <a:pt x="1" y="139"/>
                    <a:pt x="54" y="278"/>
                  </a:cubicBezTo>
                  <a:cubicBezTo>
                    <a:pt x="75" y="342"/>
                    <a:pt x="118" y="416"/>
                    <a:pt x="203" y="469"/>
                  </a:cubicBezTo>
                  <a:cubicBezTo>
                    <a:pt x="298" y="522"/>
                    <a:pt x="426" y="565"/>
                    <a:pt x="608" y="576"/>
                  </a:cubicBezTo>
                  <a:cubicBezTo>
                    <a:pt x="586" y="394"/>
                    <a:pt x="544" y="267"/>
                    <a:pt x="490" y="182"/>
                  </a:cubicBezTo>
                  <a:cubicBezTo>
                    <a:pt x="437" y="96"/>
                    <a:pt x="373" y="54"/>
                    <a:pt x="310" y="22"/>
                  </a:cubicBezTo>
                  <a:cubicBezTo>
                    <a:pt x="258" y="5"/>
                    <a:pt x="207"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45"/>
            <p:cNvSpPr/>
            <p:nvPr/>
          </p:nvSpPr>
          <p:spPr>
            <a:xfrm>
              <a:off x="3276600" y="5227075"/>
              <a:ext cx="15750" cy="14325"/>
            </a:xfrm>
            <a:custGeom>
              <a:avLst/>
              <a:gdLst/>
              <a:ahLst/>
              <a:cxnLst/>
              <a:rect l="l" t="t" r="r" b="b"/>
              <a:pathLst>
                <a:path w="630" h="573" extrusionOk="0">
                  <a:moveTo>
                    <a:pt x="461" y="0"/>
                  </a:moveTo>
                  <a:cubicBezTo>
                    <a:pt x="422" y="0"/>
                    <a:pt x="377" y="5"/>
                    <a:pt x="331" y="19"/>
                  </a:cubicBezTo>
                  <a:cubicBezTo>
                    <a:pt x="192" y="73"/>
                    <a:pt x="33" y="201"/>
                    <a:pt x="1" y="573"/>
                  </a:cubicBezTo>
                  <a:cubicBezTo>
                    <a:pt x="374" y="562"/>
                    <a:pt x="523" y="413"/>
                    <a:pt x="575" y="275"/>
                  </a:cubicBezTo>
                  <a:cubicBezTo>
                    <a:pt x="629" y="147"/>
                    <a:pt x="597" y="19"/>
                    <a:pt x="597" y="19"/>
                  </a:cubicBezTo>
                  <a:cubicBezTo>
                    <a:pt x="597" y="19"/>
                    <a:pt x="540" y="0"/>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45"/>
            <p:cNvSpPr/>
            <p:nvPr/>
          </p:nvSpPr>
          <p:spPr>
            <a:xfrm>
              <a:off x="3279275" y="5198800"/>
              <a:ext cx="14375" cy="15025"/>
            </a:xfrm>
            <a:custGeom>
              <a:avLst/>
              <a:gdLst/>
              <a:ahLst/>
              <a:cxnLst/>
              <a:rect l="l" t="t" r="r" b="b"/>
              <a:pathLst>
                <a:path w="575" h="601" extrusionOk="0">
                  <a:moveTo>
                    <a:pt x="11" y="1"/>
                  </a:moveTo>
                  <a:lnTo>
                    <a:pt x="11" y="1"/>
                  </a:lnTo>
                  <a:cubicBezTo>
                    <a:pt x="0" y="353"/>
                    <a:pt x="128" y="512"/>
                    <a:pt x="267" y="565"/>
                  </a:cubicBezTo>
                  <a:cubicBezTo>
                    <a:pt x="326" y="593"/>
                    <a:pt x="383" y="601"/>
                    <a:pt x="429" y="601"/>
                  </a:cubicBezTo>
                  <a:cubicBezTo>
                    <a:pt x="491" y="601"/>
                    <a:pt x="532" y="587"/>
                    <a:pt x="532" y="587"/>
                  </a:cubicBezTo>
                  <a:cubicBezTo>
                    <a:pt x="532" y="587"/>
                    <a:pt x="575" y="459"/>
                    <a:pt x="532" y="331"/>
                  </a:cubicBezTo>
                  <a:cubicBezTo>
                    <a:pt x="490" y="193"/>
                    <a:pt x="373" y="44"/>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45"/>
            <p:cNvSpPr/>
            <p:nvPr/>
          </p:nvSpPr>
          <p:spPr>
            <a:xfrm>
              <a:off x="3252400" y="5167950"/>
              <a:ext cx="13325" cy="15725"/>
            </a:xfrm>
            <a:custGeom>
              <a:avLst/>
              <a:gdLst/>
              <a:ahLst/>
              <a:cxnLst/>
              <a:rect l="l" t="t" r="r" b="b"/>
              <a:pathLst>
                <a:path w="533" h="629" extrusionOk="0">
                  <a:moveTo>
                    <a:pt x="43" y="1"/>
                  </a:moveTo>
                  <a:cubicBezTo>
                    <a:pt x="43" y="1"/>
                    <a:pt x="32" y="33"/>
                    <a:pt x="22" y="86"/>
                  </a:cubicBezTo>
                  <a:cubicBezTo>
                    <a:pt x="11" y="128"/>
                    <a:pt x="1" y="192"/>
                    <a:pt x="22" y="267"/>
                  </a:cubicBezTo>
                  <a:cubicBezTo>
                    <a:pt x="32" y="341"/>
                    <a:pt x="75" y="416"/>
                    <a:pt x="160" y="480"/>
                  </a:cubicBezTo>
                  <a:cubicBezTo>
                    <a:pt x="235" y="544"/>
                    <a:pt x="352" y="596"/>
                    <a:pt x="533" y="629"/>
                  </a:cubicBezTo>
                  <a:cubicBezTo>
                    <a:pt x="533" y="447"/>
                    <a:pt x="512" y="320"/>
                    <a:pt x="469" y="224"/>
                  </a:cubicBezTo>
                  <a:cubicBezTo>
                    <a:pt x="426" y="139"/>
                    <a:pt x="373" y="75"/>
                    <a:pt x="309" y="43"/>
                  </a:cubicBezTo>
                  <a:cubicBezTo>
                    <a:pt x="245" y="12"/>
                    <a:pt x="181"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45"/>
            <p:cNvSpPr/>
            <p:nvPr/>
          </p:nvSpPr>
          <p:spPr>
            <a:xfrm>
              <a:off x="3223400" y="5165075"/>
              <a:ext cx="16525" cy="13125"/>
            </a:xfrm>
            <a:custGeom>
              <a:avLst/>
              <a:gdLst/>
              <a:ahLst/>
              <a:cxnLst/>
              <a:rect l="l" t="t" r="r" b="b"/>
              <a:pathLst>
                <a:path w="661" h="525" extrusionOk="0">
                  <a:moveTo>
                    <a:pt x="473" y="0"/>
                  </a:moveTo>
                  <a:cubicBezTo>
                    <a:pt x="448" y="0"/>
                    <a:pt x="422" y="3"/>
                    <a:pt x="395" y="9"/>
                  </a:cubicBezTo>
                  <a:cubicBezTo>
                    <a:pt x="256" y="41"/>
                    <a:pt x="86" y="158"/>
                    <a:pt x="0" y="520"/>
                  </a:cubicBezTo>
                  <a:cubicBezTo>
                    <a:pt x="40" y="523"/>
                    <a:pt x="78" y="525"/>
                    <a:pt x="113" y="525"/>
                  </a:cubicBezTo>
                  <a:cubicBezTo>
                    <a:pt x="406" y="525"/>
                    <a:pt x="540" y="411"/>
                    <a:pt x="607" y="297"/>
                  </a:cubicBezTo>
                  <a:cubicBezTo>
                    <a:pt x="639" y="233"/>
                    <a:pt x="650" y="169"/>
                    <a:pt x="660" y="116"/>
                  </a:cubicBezTo>
                  <a:cubicBezTo>
                    <a:pt x="660" y="73"/>
                    <a:pt x="650" y="41"/>
                    <a:pt x="650" y="41"/>
                  </a:cubicBezTo>
                  <a:cubicBezTo>
                    <a:pt x="650" y="41"/>
                    <a:pt x="574"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45"/>
            <p:cNvSpPr/>
            <p:nvPr/>
          </p:nvSpPr>
          <p:spPr>
            <a:xfrm>
              <a:off x="3231125" y="5136025"/>
              <a:ext cx="13050" cy="16325"/>
            </a:xfrm>
            <a:custGeom>
              <a:avLst/>
              <a:gdLst/>
              <a:ahLst/>
              <a:cxnLst/>
              <a:rect l="l" t="t" r="r" b="b"/>
              <a:pathLst>
                <a:path w="522" h="653" extrusionOk="0">
                  <a:moveTo>
                    <a:pt x="11" y="1"/>
                  </a:moveTo>
                  <a:cubicBezTo>
                    <a:pt x="0" y="86"/>
                    <a:pt x="0" y="171"/>
                    <a:pt x="0" y="235"/>
                  </a:cubicBezTo>
                  <a:cubicBezTo>
                    <a:pt x="11" y="310"/>
                    <a:pt x="22" y="362"/>
                    <a:pt x="43" y="405"/>
                  </a:cubicBezTo>
                  <a:cubicBezTo>
                    <a:pt x="86" y="501"/>
                    <a:pt x="149" y="565"/>
                    <a:pt x="202" y="596"/>
                  </a:cubicBezTo>
                  <a:cubicBezTo>
                    <a:pt x="284" y="644"/>
                    <a:pt x="365" y="653"/>
                    <a:pt x="413" y="653"/>
                  </a:cubicBezTo>
                  <a:cubicBezTo>
                    <a:pt x="441" y="653"/>
                    <a:pt x="458" y="650"/>
                    <a:pt x="458" y="650"/>
                  </a:cubicBezTo>
                  <a:cubicBezTo>
                    <a:pt x="458" y="650"/>
                    <a:pt x="521" y="533"/>
                    <a:pt x="500" y="384"/>
                  </a:cubicBezTo>
                  <a:cubicBezTo>
                    <a:pt x="490" y="320"/>
                    <a:pt x="447" y="246"/>
                    <a:pt x="372" y="182"/>
                  </a:cubicBezTo>
                  <a:cubicBezTo>
                    <a:pt x="341" y="139"/>
                    <a:pt x="287" y="107"/>
                    <a:pt x="235" y="86"/>
                  </a:cubicBezTo>
                  <a:cubicBezTo>
                    <a:pt x="171" y="54"/>
                    <a:pt x="96"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45"/>
            <p:cNvSpPr/>
            <p:nvPr/>
          </p:nvSpPr>
          <p:spPr>
            <a:xfrm>
              <a:off x="3207425" y="5102775"/>
              <a:ext cx="12800" cy="16775"/>
            </a:xfrm>
            <a:custGeom>
              <a:avLst/>
              <a:gdLst/>
              <a:ahLst/>
              <a:cxnLst/>
              <a:rect l="l" t="t" r="r" b="b"/>
              <a:pathLst>
                <a:path w="512" h="671" extrusionOk="0">
                  <a:moveTo>
                    <a:pt x="91" y="0"/>
                  </a:moveTo>
                  <a:cubicBezTo>
                    <a:pt x="81" y="0"/>
                    <a:pt x="76" y="1"/>
                    <a:pt x="76" y="1"/>
                  </a:cubicBezTo>
                  <a:cubicBezTo>
                    <a:pt x="76" y="1"/>
                    <a:pt x="1" y="117"/>
                    <a:pt x="12" y="256"/>
                  </a:cubicBezTo>
                  <a:cubicBezTo>
                    <a:pt x="12" y="299"/>
                    <a:pt x="22" y="330"/>
                    <a:pt x="43" y="373"/>
                  </a:cubicBezTo>
                  <a:cubicBezTo>
                    <a:pt x="55" y="415"/>
                    <a:pt x="86" y="448"/>
                    <a:pt x="118" y="490"/>
                  </a:cubicBezTo>
                  <a:cubicBezTo>
                    <a:pt x="192" y="554"/>
                    <a:pt x="310" y="628"/>
                    <a:pt x="480" y="671"/>
                  </a:cubicBezTo>
                  <a:cubicBezTo>
                    <a:pt x="512" y="490"/>
                    <a:pt x="501" y="363"/>
                    <a:pt x="459" y="266"/>
                  </a:cubicBezTo>
                  <a:cubicBezTo>
                    <a:pt x="448" y="224"/>
                    <a:pt x="427" y="181"/>
                    <a:pt x="395" y="150"/>
                  </a:cubicBezTo>
                  <a:cubicBezTo>
                    <a:pt x="374" y="117"/>
                    <a:pt x="352" y="96"/>
                    <a:pt x="320" y="75"/>
                  </a:cubicBezTo>
                  <a:cubicBezTo>
                    <a:pt x="228" y="7"/>
                    <a:pt x="128"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45"/>
            <p:cNvSpPr/>
            <p:nvPr/>
          </p:nvSpPr>
          <p:spPr>
            <a:xfrm>
              <a:off x="3178175" y="5097425"/>
              <a:ext cx="17575" cy="12350"/>
            </a:xfrm>
            <a:custGeom>
              <a:avLst/>
              <a:gdLst/>
              <a:ahLst/>
              <a:cxnLst/>
              <a:rect l="l" t="t" r="r" b="b"/>
              <a:pathLst>
                <a:path w="703" h="494" extrusionOk="0">
                  <a:moveTo>
                    <a:pt x="477" y="1"/>
                  </a:moveTo>
                  <a:cubicBezTo>
                    <a:pt x="468" y="1"/>
                    <a:pt x="457" y="1"/>
                    <a:pt x="447" y="2"/>
                  </a:cubicBezTo>
                  <a:cubicBezTo>
                    <a:pt x="298" y="23"/>
                    <a:pt x="118" y="119"/>
                    <a:pt x="0" y="470"/>
                  </a:cubicBezTo>
                  <a:cubicBezTo>
                    <a:pt x="79" y="486"/>
                    <a:pt x="149" y="493"/>
                    <a:pt x="211" y="493"/>
                  </a:cubicBezTo>
                  <a:cubicBezTo>
                    <a:pt x="432" y="493"/>
                    <a:pt x="551" y="402"/>
                    <a:pt x="618" y="310"/>
                  </a:cubicBezTo>
                  <a:cubicBezTo>
                    <a:pt x="703" y="193"/>
                    <a:pt x="703" y="66"/>
                    <a:pt x="703" y="66"/>
                  </a:cubicBezTo>
                  <a:cubicBezTo>
                    <a:pt x="703" y="66"/>
                    <a:pt x="610"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45"/>
            <p:cNvSpPr/>
            <p:nvPr/>
          </p:nvSpPr>
          <p:spPr>
            <a:xfrm>
              <a:off x="3189875" y="5068200"/>
              <a:ext cx="12275" cy="17575"/>
            </a:xfrm>
            <a:custGeom>
              <a:avLst/>
              <a:gdLst/>
              <a:ahLst/>
              <a:cxnLst/>
              <a:rect l="l" t="t" r="r" b="b"/>
              <a:pathLst>
                <a:path w="491" h="703" extrusionOk="0">
                  <a:moveTo>
                    <a:pt x="43" y="0"/>
                  </a:moveTo>
                  <a:cubicBezTo>
                    <a:pt x="1" y="181"/>
                    <a:pt x="1" y="308"/>
                    <a:pt x="33" y="415"/>
                  </a:cubicBezTo>
                  <a:cubicBezTo>
                    <a:pt x="54" y="511"/>
                    <a:pt x="107" y="575"/>
                    <a:pt x="171" y="617"/>
                  </a:cubicBezTo>
                  <a:cubicBezTo>
                    <a:pt x="288" y="703"/>
                    <a:pt x="416" y="703"/>
                    <a:pt x="416" y="703"/>
                  </a:cubicBezTo>
                  <a:cubicBezTo>
                    <a:pt x="416" y="703"/>
                    <a:pt x="490" y="585"/>
                    <a:pt x="480" y="447"/>
                  </a:cubicBezTo>
                  <a:cubicBezTo>
                    <a:pt x="480" y="372"/>
                    <a:pt x="447" y="298"/>
                    <a:pt x="384" y="223"/>
                  </a:cubicBezTo>
                  <a:cubicBezTo>
                    <a:pt x="320" y="149"/>
                    <a:pt x="213" y="74"/>
                    <a:pt x="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45"/>
            <p:cNvSpPr/>
            <p:nvPr/>
          </p:nvSpPr>
          <p:spPr>
            <a:xfrm>
              <a:off x="3170475" y="5032800"/>
              <a:ext cx="12775" cy="18125"/>
            </a:xfrm>
            <a:custGeom>
              <a:avLst/>
              <a:gdLst/>
              <a:ahLst/>
              <a:cxnLst/>
              <a:rect l="l" t="t" r="r" b="b"/>
              <a:pathLst>
                <a:path w="511" h="725" extrusionOk="0">
                  <a:moveTo>
                    <a:pt x="85" y="0"/>
                  </a:moveTo>
                  <a:cubicBezTo>
                    <a:pt x="85" y="0"/>
                    <a:pt x="0" y="107"/>
                    <a:pt x="0" y="256"/>
                  </a:cubicBezTo>
                  <a:cubicBezTo>
                    <a:pt x="0" y="395"/>
                    <a:pt x="74" y="586"/>
                    <a:pt x="415" y="724"/>
                  </a:cubicBezTo>
                  <a:cubicBezTo>
                    <a:pt x="511" y="373"/>
                    <a:pt x="436" y="192"/>
                    <a:pt x="330" y="107"/>
                  </a:cubicBezTo>
                  <a:cubicBezTo>
                    <a:pt x="223" y="12"/>
                    <a:pt x="85"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45"/>
            <p:cNvSpPr/>
            <p:nvPr/>
          </p:nvSpPr>
          <p:spPr>
            <a:xfrm>
              <a:off x="3140925" y="5025350"/>
              <a:ext cx="18925" cy="11475"/>
            </a:xfrm>
            <a:custGeom>
              <a:avLst/>
              <a:gdLst/>
              <a:ahLst/>
              <a:cxnLst/>
              <a:rect l="l" t="t" r="r" b="b"/>
              <a:pathLst>
                <a:path w="757" h="459" extrusionOk="0">
                  <a:moveTo>
                    <a:pt x="501" y="1"/>
                  </a:moveTo>
                  <a:cubicBezTo>
                    <a:pt x="426" y="1"/>
                    <a:pt x="341" y="12"/>
                    <a:pt x="256" y="75"/>
                  </a:cubicBezTo>
                  <a:cubicBezTo>
                    <a:pt x="171" y="139"/>
                    <a:pt x="75" y="235"/>
                    <a:pt x="0" y="405"/>
                  </a:cubicBezTo>
                  <a:cubicBezTo>
                    <a:pt x="118" y="443"/>
                    <a:pt x="217" y="459"/>
                    <a:pt x="299" y="459"/>
                  </a:cubicBezTo>
                  <a:cubicBezTo>
                    <a:pt x="471" y="459"/>
                    <a:pt x="575" y="392"/>
                    <a:pt x="639" y="320"/>
                  </a:cubicBezTo>
                  <a:cubicBezTo>
                    <a:pt x="745" y="213"/>
                    <a:pt x="756" y="86"/>
                    <a:pt x="756" y="86"/>
                  </a:cubicBezTo>
                  <a:cubicBezTo>
                    <a:pt x="756" y="86"/>
                    <a:pt x="639"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45"/>
            <p:cNvSpPr/>
            <p:nvPr/>
          </p:nvSpPr>
          <p:spPr>
            <a:xfrm>
              <a:off x="3155300" y="4996350"/>
              <a:ext cx="13050" cy="18375"/>
            </a:xfrm>
            <a:custGeom>
              <a:avLst/>
              <a:gdLst/>
              <a:ahLst/>
              <a:cxnLst/>
              <a:rect l="l" t="t" r="r" b="b"/>
              <a:pathLst>
                <a:path w="522" h="735" extrusionOk="0">
                  <a:moveTo>
                    <a:pt x="128" y="1"/>
                  </a:moveTo>
                  <a:cubicBezTo>
                    <a:pt x="0" y="342"/>
                    <a:pt x="75" y="533"/>
                    <a:pt x="181" y="628"/>
                  </a:cubicBezTo>
                  <a:cubicBezTo>
                    <a:pt x="234" y="682"/>
                    <a:pt x="288" y="703"/>
                    <a:pt x="341" y="725"/>
                  </a:cubicBezTo>
                  <a:cubicBezTo>
                    <a:pt x="383" y="735"/>
                    <a:pt x="416" y="735"/>
                    <a:pt x="416" y="735"/>
                  </a:cubicBezTo>
                  <a:cubicBezTo>
                    <a:pt x="416" y="735"/>
                    <a:pt x="437" y="714"/>
                    <a:pt x="468" y="671"/>
                  </a:cubicBezTo>
                  <a:cubicBezTo>
                    <a:pt x="479" y="628"/>
                    <a:pt x="511" y="565"/>
                    <a:pt x="511" y="490"/>
                  </a:cubicBezTo>
                  <a:cubicBezTo>
                    <a:pt x="522" y="352"/>
                    <a:pt x="458" y="17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45"/>
            <p:cNvSpPr/>
            <p:nvPr/>
          </p:nvSpPr>
          <p:spPr>
            <a:xfrm>
              <a:off x="3141200" y="4959125"/>
              <a:ext cx="13050" cy="18900"/>
            </a:xfrm>
            <a:custGeom>
              <a:avLst/>
              <a:gdLst/>
              <a:ahLst/>
              <a:cxnLst/>
              <a:rect l="l" t="t" r="r" b="b"/>
              <a:pathLst>
                <a:path w="522" h="756" extrusionOk="0">
                  <a:moveTo>
                    <a:pt x="138" y="0"/>
                  </a:moveTo>
                  <a:cubicBezTo>
                    <a:pt x="138" y="0"/>
                    <a:pt x="117" y="21"/>
                    <a:pt x="86" y="64"/>
                  </a:cubicBezTo>
                  <a:cubicBezTo>
                    <a:pt x="64" y="107"/>
                    <a:pt x="22" y="170"/>
                    <a:pt x="22" y="234"/>
                  </a:cubicBezTo>
                  <a:cubicBezTo>
                    <a:pt x="0" y="383"/>
                    <a:pt x="64" y="575"/>
                    <a:pt x="384" y="755"/>
                  </a:cubicBezTo>
                  <a:cubicBezTo>
                    <a:pt x="522" y="415"/>
                    <a:pt x="458" y="234"/>
                    <a:pt x="362" y="128"/>
                  </a:cubicBezTo>
                  <a:cubicBezTo>
                    <a:pt x="309" y="85"/>
                    <a:pt x="256" y="43"/>
                    <a:pt x="213" y="32"/>
                  </a:cubicBezTo>
                  <a:cubicBezTo>
                    <a:pt x="171" y="10"/>
                    <a:pt x="138"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45"/>
            <p:cNvSpPr/>
            <p:nvPr/>
          </p:nvSpPr>
          <p:spPr>
            <a:xfrm>
              <a:off x="3112725" y="4949425"/>
              <a:ext cx="19700" cy="11025"/>
            </a:xfrm>
            <a:custGeom>
              <a:avLst/>
              <a:gdLst/>
              <a:ahLst/>
              <a:cxnLst/>
              <a:rect l="l" t="t" r="r" b="b"/>
              <a:pathLst>
                <a:path w="788" h="441" extrusionOk="0">
                  <a:moveTo>
                    <a:pt x="484" y="0"/>
                  </a:moveTo>
                  <a:cubicBezTo>
                    <a:pt x="350" y="0"/>
                    <a:pt x="175" y="70"/>
                    <a:pt x="0" y="346"/>
                  </a:cubicBezTo>
                  <a:cubicBezTo>
                    <a:pt x="171" y="420"/>
                    <a:pt x="309" y="441"/>
                    <a:pt x="416" y="441"/>
                  </a:cubicBezTo>
                  <a:cubicBezTo>
                    <a:pt x="511" y="431"/>
                    <a:pt x="596" y="388"/>
                    <a:pt x="650" y="346"/>
                  </a:cubicBezTo>
                  <a:cubicBezTo>
                    <a:pt x="703" y="292"/>
                    <a:pt x="735" y="239"/>
                    <a:pt x="756" y="197"/>
                  </a:cubicBezTo>
                  <a:cubicBezTo>
                    <a:pt x="778" y="143"/>
                    <a:pt x="788" y="111"/>
                    <a:pt x="788" y="111"/>
                  </a:cubicBezTo>
                  <a:cubicBezTo>
                    <a:pt x="788" y="111"/>
                    <a:pt x="693" y="26"/>
                    <a:pt x="544" y="5"/>
                  </a:cubicBezTo>
                  <a:cubicBezTo>
                    <a:pt x="525" y="2"/>
                    <a:pt x="505"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45"/>
            <p:cNvSpPr/>
            <p:nvPr/>
          </p:nvSpPr>
          <p:spPr>
            <a:xfrm>
              <a:off x="3130275" y="4921050"/>
              <a:ext cx="13325" cy="19200"/>
            </a:xfrm>
            <a:custGeom>
              <a:avLst/>
              <a:gdLst/>
              <a:ahLst/>
              <a:cxnLst/>
              <a:rect l="l" t="t" r="r" b="b"/>
              <a:pathLst>
                <a:path w="533" h="768" extrusionOk="0">
                  <a:moveTo>
                    <a:pt x="182" y="1"/>
                  </a:moveTo>
                  <a:cubicBezTo>
                    <a:pt x="1" y="331"/>
                    <a:pt x="65" y="523"/>
                    <a:pt x="161" y="629"/>
                  </a:cubicBezTo>
                  <a:cubicBezTo>
                    <a:pt x="246" y="746"/>
                    <a:pt x="384" y="767"/>
                    <a:pt x="384" y="767"/>
                  </a:cubicBezTo>
                  <a:cubicBezTo>
                    <a:pt x="384" y="767"/>
                    <a:pt x="480" y="672"/>
                    <a:pt x="501" y="533"/>
                  </a:cubicBezTo>
                  <a:cubicBezTo>
                    <a:pt x="533" y="395"/>
                    <a:pt x="469" y="214"/>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45"/>
            <p:cNvSpPr/>
            <p:nvPr/>
          </p:nvSpPr>
          <p:spPr>
            <a:xfrm>
              <a:off x="3121225" y="4882750"/>
              <a:ext cx="11200" cy="19175"/>
            </a:xfrm>
            <a:custGeom>
              <a:avLst/>
              <a:gdLst/>
              <a:ahLst/>
              <a:cxnLst/>
              <a:rect l="l" t="t" r="r" b="b"/>
              <a:pathLst>
                <a:path w="448" h="767" extrusionOk="0">
                  <a:moveTo>
                    <a:pt x="171" y="0"/>
                  </a:moveTo>
                  <a:cubicBezTo>
                    <a:pt x="171" y="0"/>
                    <a:pt x="65" y="75"/>
                    <a:pt x="22" y="213"/>
                  </a:cubicBezTo>
                  <a:cubicBezTo>
                    <a:pt x="12" y="288"/>
                    <a:pt x="1" y="373"/>
                    <a:pt x="55" y="469"/>
                  </a:cubicBezTo>
                  <a:cubicBezTo>
                    <a:pt x="97" y="565"/>
                    <a:pt x="182" y="660"/>
                    <a:pt x="331" y="767"/>
                  </a:cubicBezTo>
                  <a:cubicBezTo>
                    <a:pt x="416" y="607"/>
                    <a:pt x="448" y="480"/>
                    <a:pt x="448" y="384"/>
                  </a:cubicBezTo>
                  <a:cubicBezTo>
                    <a:pt x="448" y="288"/>
                    <a:pt x="427" y="203"/>
                    <a:pt x="384" y="149"/>
                  </a:cubicBezTo>
                  <a:cubicBezTo>
                    <a:pt x="299" y="33"/>
                    <a:pt x="171"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45"/>
            <p:cNvSpPr/>
            <p:nvPr/>
          </p:nvSpPr>
          <p:spPr>
            <a:xfrm>
              <a:off x="3093850" y="4870500"/>
              <a:ext cx="20250" cy="10875"/>
            </a:xfrm>
            <a:custGeom>
              <a:avLst/>
              <a:gdLst/>
              <a:ahLst/>
              <a:cxnLst/>
              <a:rect l="l" t="t" r="r" b="b"/>
              <a:pathLst>
                <a:path w="810" h="435" extrusionOk="0">
                  <a:moveTo>
                    <a:pt x="484" y="1"/>
                  </a:moveTo>
                  <a:cubicBezTo>
                    <a:pt x="350" y="1"/>
                    <a:pt x="185" y="64"/>
                    <a:pt x="0" y="299"/>
                  </a:cubicBezTo>
                  <a:cubicBezTo>
                    <a:pt x="166" y="398"/>
                    <a:pt x="300" y="435"/>
                    <a:pt x="409" y="435"/>
                  </a:cubicBezTo>
                  <a:cubicBezTo>
                    <a:pt x="509" y="435"/>
                    <a:pt x="588" y="404"/>
                    <a:pt x="649" y="363"/>
                  </a:cubicBezTo>
                  <a:cubicBezTo>
                    <a:pt x="766" y="289"/>
                    <a:pt x="809" y="161"/>
                    <a:pt x="809" y="161"/>
                  </a:cubicBezTo>
                  <a:cubicBezTo>
                    <a:pt x="809" y="161"/>
                    <a:pt x="724" y="55"/>
                    <a:pt x="585" y="12"/>
                  </a:cubicBezTo>
                  <a:cubicBezTo>
                    <a:pt x="554" y="5"/>
                    <a:pt x="520"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45"/>
            <p:cNvSpPr/>
            <p:nvPr/>
          </p:nvSpPr>
          <p:spPr>
            <a:xfrm>
              <a:off x="3115925" y="4843650"/>
              <a:ext cx="10650" cy="19425"/>
            </a:xfrm>
            <a:custGeom>
              <a:avLst/>
              <a:gdLst/>
              <a:ahLst/>
              <a:cxnLst/>
              <a:rect l="l" t="t" r="r" b="b"/>
              <a:pathLst>
                <a:path w="426" h="777" extrusionOk="0">
                  <a:moveTo>
                    <a:pt x="160" y="1"/>
                  </a:moveTo>
                  <a:cubicBezTo>
                    <a:pt x="54" y="150"/>
                    <a:pt x="11" y="277"/>
                    <a:pt x="0" y="384"/>
                  </a:cubicBezTo>
                  <a:cubicBezTo>
                    <a:pt x="0" y="426"/>
                    <a:pt x="0" y="479"/>
                    <a:pt x="11" y="522"/>
                  </a:cubicBezTo>
                  <a:cubicBezTo>
                    <a:pt x="21" y="554"/>
                    <a:pt x="43" y="596"/>
                    <a:pt x="64" y="618"/>
                  </a:cubicBezTo>
                  <a:cubicBezTo>
                    <a:pt x="139" y="745"/>
                    <a:pt x="267" y="777"/>
                    <a:pt x="267" y="777"/>
                  </a:cubicBezTo>
                  <a:cubicBezTo>
                    <a:pt x="267" y="777"/>
                    <a:pt x="383" y="703"/>
                    <a:pt x="416" y="564"/>
                  </a:cubicBezTo>
                  <a:cubicBezTo>
                    <a:pt x="426" y="533"/>
                    <a:pt x="426" y="490"/>
                    <a:pt x="426" y="458"/>
                  </a:cubicBezTo>
                  <a:cubicBezTo>
                    <a:pt x="426" y="415"/>
                    <a:pt x="426" y="373"/>
                    <a:pt x="404" y="320"/>
                  </a:cubicBezTo>
                  <a:cubicBezTo>
                    <a:pt x="373" y="224"/>
                    <a:pt x="298" y="117"/>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45"/>
            <p:cNvSpPr/>
            <p:nvPr/>
          </p:nvSpPr>
          <p:spPr>
            <a:xfrm>
              <a:off x="3110350" y="4804275"/>
              <a:ext cx="11450" cy="19725"/>
            </a:xfrm>
            <a:custGeom>
              <a:avLst/>
              <a:gdLst/>
              <a:ahLst/>
              <a:cxnLst/>
              <a:rect l="l" t="t" r="r" b="b"/>
              <a:pathLst>
                <a:path w="458" h="789" extrusionOk="0">
                  <a:moveTo>
                    <a:pt x="202" y="1"/>
                  </a:moveTo>
                  <a:cubicBezTo>
                    <a:pt x="202" y="1"/>
                    <a:pt x="85" y="75"/>
                    <a:pt x="43" y="213"/>
                  </a:cubicBezTo>
                  <a:cubicBezTo>
                    <a:pt x="10" y="277"/>
                    <a:pt x="0" y="362"/>
                    <a:pt x="32" y="458"/>
                  </a:cubicBezTo>
                  <a:cubicBezTo>
                    <a:pt x="53" y="511"/>
                    <a:pt x="74" y="564"/>
                    <a:pt x="106" y="618"/>
                  </a:cubicBezTo>
                  <a:cubicBezTo>
                    <a:pt x="149" y="671"/>
                    <a:pt x="202" y="734"/>
                    <a:pt x="266" y="788"/>
                  </a:cubicBezTo>
                  <a:cubicBezTo>
                    <a:pt x="319" y="713"/>
                    <a:pt x="362" y="649"/>
                    <a:pt x="383" y="585"/>
                  </a:cubicBezTo>
                  <a:cubicBezTo>
                    <a:pt x="415" y="533"/>
                    <a:pt x="426" y="469"/>
                    <a:pt x="436" y="426"/>
                  </a:cubicBezTo>
                  <a:cubicBezTo>
                    <a:pt x="457" y="320"/>
                    <a:pt x="436" y="245"/>
                    <a:pt x="393" y="181"/>
                  </a:cubicBezTo>
                  <a:cubicBezTo>
                    <a:pt x="330" y="64"/>
                    <a:pt x="20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45"/>
            <p:cNvSpPr/>
            <p:nvPr/>
          </p:nvSpPr>
          <p:spPr>
            <a:xfrm>
              <a:off x="3084275" y="4790150"/>
              <a:ext cx="20500" cy="10675"/>
            </a:xfrm>
            <a:custGeom>
              <a:avLst/>
              <a:gdLst/>
              <a:ahLst/>
              <a:cxnLst/>
              <a:rect l="l" t="t" r="r" b="b"/>
              <a:pathLst>
                <a:path w="820" h="427" extrusionOk="0">
                  <a:moveTo>
                    <a:pt x="468" y="0"/>
                  </a:moveTo>
                  <a:cubicBezTo>
                    <a:pt x="434" y="0"/>
                    <a:pt x="399" y="4"/>
                    <a:pt x="362" y="12"/>
                  </a:cubicBezTo>
                  <a:cubicBezTo>
                    <a:pt x="256" y="44"/>
                    <a:pt x="138" y="108"/>
                    <a:pt x="0" y="235"/>
                  </a:cubicBezTo>
                  <a:cubicBezTo>
                    <a:pt x="184" y="380"/>
                    <a:pt x="335" y="427"/>
                    <a:pt x="454" y="427"/>
                  </a:cubicBezTo>
                  <a:cubicBezTo>
                    <a:pt x="528" y="427"/>
                    <a:pt x="590" y="409"/>
                    <a:pt x="639" y="384"/>
                  </a:cubicBezTo>
                  <a:cubicBezTo>
                    <a:pt x="766" y="310"/>
                    <a:pt x="819" y="193"/>
                    <a:pt x="819" y="193"/>
                  </a:cubicBezTo>
                  <a:cubicBezTo>
                    <a:pt x="819" y="193"/>
                    <a:pt x="798" y="171"/>
                    <a:pt x="766" y="129"/>
                  </a:cubicBezTo>
                  <a:cubicBezTo>
                    <a:pt x="724" y="97"/>
                    <a:pt x="681" y="55"/>
                    <a:pt x="617" y="22"/>
                  </a:cubicBezTo>
                  <a:cubicBezTo>
                    <a:pt x="571" y="9"/>
                    <a:pt x="522" y="0"/>
                    <a:pt x="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45"/>
            <p:cNvSpPr/>
            <p:nvPr/>
          </p:nvSpPr>
          <p:spPr>
            <a:xfrm>
              <a:off x="3108200" y="4764900"/>
              <a:ext cx="12275" cy="19725"/>
            </a:xfrm>
            <a:custGeom>
              <a:avLst/>
              <a:gdLst/>
              <a:ahLst/>
              <a:cxnLst/>
              <a:rect l="l" t="t" r="r" b="b"/>
              <a:pathLst>
                <a:path w="491" h="789" extrusionOk="0">
                  <a:moveTo>
                    <a:pt x="235" y="1"/>
                  </a:moveTo>
                  <a:cubicBezTo>
                    <a:pt x="1" y="277"/>
                    <a:pt x="11" y="479"/>
                    <a:pt x="65" y="607"/>
                  </a:cubicBezTo>
                  <a:cubicBezTo>
                    <a:pt x="96" y="671"/>
                    <a:pt x="150" y="724"/>
                    <a:pt x="181" y="745"/>
                  </a:cubicBezTo>
                  <a:cubicBezTo>
                    <a:pt x="224" y="777"/>
                    <a:pt x="256" y="788"/>
                    <a:pt x="256" y="788"/>
                  </a:cubicBezTo>
                  <a:cubicBezTo>
                    <a:pt x="256" y="788"/>
                    <a:pt x="288" y="777"/>
                    <a:pt x="320" y="745"/>
                  </a:cubicBezTo>
                  <a:cubicBezTo>
                    <a:pt x="352" y="713"/>
                    <a:pt x="394" y="660"/>
                    <a:pt x="427" y="597"/>
                  </a:cubicBezTo>
                  <a:cubicBezTo>
                    <a:pt x="490" y="458"/>
                    <a:pt x="479" y="277"/>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45"/>
            <p:cNvSpPr/>
            <p:nvPr/>
          </p:nvSpPr>
          <p:spPr>
            <a:xfrm>
              <a:off x="3260100" y="4755325"/>
              <a:ext cx="1064500" cy="532125"/>
            </a:xfrm>
            <a:custGeom>
              <a:avLst/>
              <a:gdLst/>
              <a:ahLst/>
              <a:cxnLst/>
              <a:rect l="l" t="t" r="r" b="b"/>
              <a:pathLst>
                <a:path w="42580" h="21285" extrusionOk="0">
                  <a:moveTo>
                    <a:pt x="1" y="0"/>
                  </a:moveTo>
                  <a:cubicBezTo>
                    <a:pt x="1" y="11738"/>
                    <a:pt x="9547" y="21284"/>
                    <a:pt x="21285" y="21284"/>
                  </a:cubicBezTo>
                  <a:cubicBezTo>
                    <a:pt x="33033" y="21284"/>
                    <a:pt x="42579" y="11738"/>
                    <a:pt x="42579" y="0"/>
                  </a:cubicBezTo>
                  <a:lnTo>
                    <a:pt x="42345" y="0"/>
                  </a:lnTo>
                  <a:cubicBezTo>
                    <a:pt x="42345" y="11610"/>
                    <a:pt x="32895" y="21050"/>
                    <a:pt x="21285" y="21050"/>
                  </a:cubicBezTo>
                  <a:cubicBezTo>
                    <a:pt x="9675" y="21050"/>
                    <a:pt x="235" y="11610"/>
                    <a:pt x="23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45"/>
            <p:cNvSpPr/>
            <p:nvPr/>
          </p:nvSpPr>
          <p:spPr>
            <a:xfrm>
              <a:off x="3282450" y="4755325"/>
              <a:ext cx="1019800" cy="509775"/>
            </a:xfrm>
            <a:custGeom>
              <a:avLst/>
              <a:gdLst/>
              <a:ahLst/>
              <a:cxnLst/>
              <a:rect l="l" t="t" r="r" b="b"/>
              <a:pathLst>
                <a:path w="40792" h="20391" extrusionOk="0">
                  <a:moveTo>
                    <a:pt x="1" y="0"/>
                  </a:moveTo>
                  <a:cubicBezTo>
                    <a:pt x="1" y="11260"/>
                    <a:pt x="9132" y="20390"/>
                    <a:pt x="20391" y="20390"/>
                  </a:cubicBezTo>
                  <a:cubicBezTo>
                    <a:pt x="31661" y="20390"/>
                    <a:pt x="40791" y="11260"/>
                    <a:pt x="4079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45"/>
            <p:cNvSpPr/>
            <p:nvPr/>
          </p:nvSpPr>
          <p:spPr>
            <a:xfrm>
              <a:off x="4211225" y="4830075"/>
              <a:ext cx="60150" cy="60950"/>
            </a:xfrm>
            <a:custGeom>
              <a:avLst/>
              <a:gdLst/>
              <a:ahLst/>
              <a:cxnLst/>
              <a:rect l="l" t="t" r="r" b="b"/>
              <a:pathLst>
                <a:path w="2406" h="2438" extrusionOk="0">
                  <a:moveTo>
                    <a:pt x="1448" y="0"/>
                  </a:moveTo>
                  <a:cubicBezTo>
                    <a:pt x="1448" y="0"/>
                    <a:pt x="1086" y="256"/>
                    <a:pt x="735" y="490"/>
                  </a:cubicBezTo>
                  <a:cubicBezTo>
                    <a:pt x="565" y="618"/>
                    <a:pt x="373" y="724"/>
                    <a:pt x="235" y="809"/>
                  </a:cubicBezTo>
                  <a:cubicBezTo>
                    <a:pt x="96" y="894"/>
                    <a:pt x="1" y="948"/>
                    <a:pt x="1" y="948"/>
                  </a:cubicBezTo>
                  <a:cubicBezTo>
                    <a:pt x="1" y="948"/>
                    <a:pt x="65" y="1033"/>
                    <a:pt x="150" y="1171"/>
                  </a:cubicBezTo>
                  <a:cubicBezTo>
                    <a:pt x="192" y="1235"/>
                    <a:pt x="245" y="1320"/>
                    <a:pt x="299" y="1405"/>
                  </a:cubicBezTo>
                  <a:cubicBezTo>
                    <a:pt x="352" y="1490"/>
                    <a:pt x="405" y="1586"/>
                    <a:pt x="458" y="1672"/>
                  </a:cubicBezTo>
                  <a:cubicBezTo>
                    <a:pt x="671" y="2044"/>
                    <a:pt x="884" y="2438"/>
                    <a:pt x="884" y="2438"/>
                  </a:cubicBezTo>
                  <a:cubicBezTo>
                    <a:pt x="884" y="2438"/>
                    <a:pt x="1257" y="2225"/>
                    <a:pt x="1650" y="2001"/>
                  </a:cubicBezTo>
                  <a:cubicBezTo>
                    <a:pt x="1746" y="1937"/>
                    <a:pt x="1842" y="1884"/>
                    <a:pt x="1927" y="1821"/>
                  </a:cubicBezTo>
                  <a:cubicBezTo>
                    <a:pt x="2012" y="1767"/>
                    <a:pt x="2097" y="1714"/>
                    <a:pt x="2172" y="1672"/>
                  </a:cubicBezTo>
                  <a:cubicBezTo>
                    <a:pt x="2310" y="1575"/>
                    <a:pt x="2406" y="1512"/>
                    <a:pt x="2406" y="1512"/>
                  </a:cubicBezTo>
                  <a:cubicBezTo>
                    <a:pt x="2406" y="1512"/>
                    <a:pt x="2342" y="1405"/>
                    <a:pt x="2257" y="1267"/>
                  </a:cubicBezTo>
                  <a:cubicBezTo>
                    <a:pt x="2172" y="1118"/>
                    <a:pt x="2065" y="927"/>
                    <a:pt x="1948" y="735"/>
                  </a:cubicBezTo>
                  <a:cubicBezTo>
                    <a:pt x="1704" y="352"/>
                    <a:pt x="1448"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45"/>
            <p:cNvSpPr/>
            <p:nvPr/>
          </p:nvSpPr>
          <p:spPr>
            <a:xfrm>
              <a:off x="4163600" y="4960700"/>
              <a:ext cx="53225" cy="54300"/>
            </a:xfrm>
            <a:custGeom>
              <a:avLst/>
              <a:gdLst/>
              <a:ahLst/>
              <a:cxnLst/>
              <a:rect l="l" t="t" r="r" b="b"/>
              <a:pathLst>
                <a:path w="2129" h="2172" extrusionOk="0">
                  <a:moveTo>
                    <a:pt x="1661" y="1"/>
                  </a:moveTo>
                  <a:cubicBezTo>
                    <a:pt x="1661" y="1"/>
                    <a:pt x="1246" y="150"/>
                    <a:pt x="831" y="267"/>
                  </a:cubicBezTo>
                  <a:cubicBezTo>
                    <a:pt x="416" y="384"/>
                    <a:pt x="1" y="479"/>
                    <a:pt x="1" y="479"/>
                  </a:cubicBezTo>
                  <a:cubicBezTo>
                    <a:pt x="1" y="479"/>
                    <a:pt x="33" y="586"/>
                    <a:pt x="76" y="746"/>
                  </a:cubicBezTo>
                  <a:cubicBezTo>
                    <a:pt x="118" y="895"/>
                    <a:pt x="171" y="1097"/>
                    <a:pt x="213" y="1309"/>
                  </a:cubicBezTo>
                  <a:cubicBezTo>
                    <a:pt x="267" y="1522"/>
                    <a:pt x="310" y="1735"/>
                    <a:pt x="341" y="1895"/>
                  </a:cubicBezTo>
                  <a:cubicBezTo>
                    <a:pt x="384" y="2065"/>
                    <a:pt x="395" y="2172"/>
                    <a:pt x="395" y="2172"/>
                  </a:cubicBezTo>
                  <a:cubicBezTo>
                    <a:pt x="395" y="2172"/>
                    <a:pt x="501" y="2151"/>
                    <a:pt x="660" y="2108"/>
                  </a:cubicBezTo>
                  <a:cubicBezTo>
                    <a:pt x="820" y="2076"/>
                    <a:pt x="1044" y="2023"/>
                    <a:pt x="1256" y="1969"/>
                  </a:cubicBezTo>
                  <a:cubicBezTo>
                    <a:pt x="1469" y="1916"/>
                    <a:pt x="1693" y="1863"/>
                    <a:pt x="1852" y="1810"/>
                  </a:cubicBezTo>
                  <a:cubicBezTo>
                    <a:pt x="2023" y="1768"/>
                    <a:pt x="2129" y="1735"/>
                    <a:pt x="2129" y="1735"/>
                  </a:cubicBezTo>
                  <a:cubicBezTo>
                    <a:pt x="2129" y="1735"/>
                    <a:pt x="2034" y="1288"/>
                    <a:pt x="1916" y="852"/>
                  </a:cubicBezTo>
                  <a:cubicBezTo>
                    <a:pt x="1800" y="416"/>
                    <a:pt x="1661" y="1"/>
                    <a:pt x="1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45"/>
            <p:cNvSpPr/>
            <p:nvPr/>
          </p:nvSpPr>
          <p:spPr>
            <a:xfrm>
              <a:off x="4079800" y="5072700"/>
              <a:ext cx="46325" cy="45250"/>
            </a:xfrm>
            <a:custGeom>
              <a:avLst/>
              <a:gdLst/>
              <a:ahLst/>
              <a:cxnLst/>
              <a:rect l="l" t="t" r="r" b="b"/>
              <a:pathLst>
                <a:path w="1853" h="1810" extrusionOk="0">
                  <a:moveTo>
                    <a:pt x="129" y="1"/>
                  </a:moveTo>
                  <a:cubicBezTo>
                    <a:pt x="129" y="1"/>
                    <a:pt x="129" y="107"/>
                    <a:pt x="118" y="256"/>
                  </a:cubicBezTo>
                  <a:cubicBezTo>
                    <a:pt x="107" y="416"/>
                    <a:pt x="96" y="629"/>
                    <a:pt x="86" y="852"/>
                  </a:cubicBezTo>
                  <a:cubicBezTo>
                    <a:pt x="65" y="1289"/>
                    <a:pt x="1" y="1715"/>
                    <a:pt x="1" y="1715"/>
                  </a:cubicBezTo>
                  <a:cubicBezTo>
                    <a:pt x="1" y="1715"/>
                    <a:pt x="448" y="1767"/>
                    <a:pt x="884" y="1789"/>
                  </a:cubicBezTo>
                  <a:cubicBezTo>
                    <a:pt x="1108" y="1800"/>
                    <a:pt x="1331" y="1800"/>
                    <a:pt x="1501" y="1810"/>
                  </a:cubicBezTo>
                  <a:lnTo>
                    <a:pt x="1789" y="1810"/>
                  </a:lnTo>
                  <a:cubicBezTo>
                    <a:pt x="1789" y="1810"/>
                    <a:pt x="1820" y="1353"/>
                    <a:pt x="1841" y="916"/>
                  </a:cubicBezTo>
                  <a:cubicBezTo>
                    <a:pt x="1853" y="693"/>
                    <a:pt x="1853" y="469"/>
                    <a:pt x="1853" y="299"/>
                  </a:cubicBezTo>
                  <a:lnTo>
                    <a:pt x="1853" y="22"/>
                  </a:lnTo>
                  <a:cubicBezTo>
                    <a:pt x="1853" y="22"/>
                    <a:pt x="1746" y="22"/>
                    <a:pt x="1576" y="33"/>
                  </a:cubicBezTo>
                  <a:cubicBezTo>
                    <a:pt x="1469" y="33"/>
                    <a:pt x="1339" y="38"/>
                    <a:pt x="1198" y="38"/>
                  </a:cubicBezTo>
                  <a:cubicBezTo>
                    <a:pt x="1127" y="38"/>
                    <a:pt x="1054" y="37"/>
                    <a:pt x="980" y="33"/>
                  </a:cubicBezTo>
                  <a:cubicBezTo>
                    <a:pt x="543" y="22"/>
                    <a:pt x="129"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45"/>
            <p:cNvSpPr/>
            <p:nvPr/>
          </p:nvSpPr>
          <p:spPr>
            <a:xfrm>
              <a:off x="3960875" y="5144275"/>
              <a:ext cx="56700" cy="55625"/>
            </a:xfrm>
            <a:custGeom>
              <a:avLst/>
              <a:gdLst/>
              <a:ahLst/>
              <a:cxnLst/>
              <a:rect l="l" t="t" r="r" b="b"/>
              <a:pathLst>
                <a:path w="2268" h="2225" extrusionOk="0">
                  <a:moveTo>
                    <a:pt x="629" y="1"/>
                  </a:moveTo>
                  <a:cubicBezTo>
                    <a:pt x="629" y="1"/>
                    <a:pt x="490" y="394"/>
                    <a:pt x="331" y="810"/>
                  </a:cubicBezTo>
                  <a:cubicBezTo>
                    <a:pt x="256" y="1011"/>
                    <a:pt x="171" y="1203"/>
                    <a:pt x="107" y="1352"/>
                  </a:cubicBezTo>
                  <a:cubicBezTo>
                    <a:pt x="43" y="1512"/>
                    <a:pt x="1" y="1607"/>
                    <a:pt x="1" y="1607"/>
                  </a:cubicBezTo>
                  <a:cubicBezTo>
                    <a:pt x="1" y="1607"/>
                    <a:pt x="97" y="1650"/>
                    <a:pt x="256" y="1714"/>
                  </a:cubicBezTo>
                  <a:cubicBezTo>
                    <a:pt x="405" y="1778"/>
                    <a:pt x="618" y="1863"/>
                    <a:pt x="820" y="1938"/>
                  </a:cubicBezTo>
                  <a:cubicBezTo>
                    <a:pt x="1246" y="2087"/>
                    <a:pt x="1682" y="2225"/>
                    <a:pt x="1682" y="2225"/>
                  </a:cubicBezTo>
                  <a:cubicBezTo>
                    <a:pt x="1682" y="2225"/>
                    <a:pt x="1693" y="2193"/>
                    <a:pt x="1714" y="2150"/>
                  </a:cubicBezTo>
                  <a:cubicBezTo>
                    <a:pt x="1725" y="2108"/>
                    <a:pt x="1757" y="2044"/>
                    <a:pt x="1788" y="1959"/>
                  </a:cubicBezTo>
                  <a:cubicBezTo>
                    <a:pt x="1842" y="1799"/>
                    <a:pt x="1927" y="1586"/>
                    <a:pt x="1991" y="1373"/>
                  </a:cubicBezTo>
                  <a:cubicBezTo>
                    <a:pt x="2065" y="1160"/>
                    <a:pt x="2140" y="959"/>
                    <a:pt x="2193" y="799"/>
                  </a:cubicBezTo>
                  <a:cubicBezTo>
                    <a:pt x="2235" y="639"/>
                    <a:pt x="2268" y="533"/>
                    <a:pt x="2268" y="533"/>
                  </a:cubicBezTo>
                  <a:cubicBezTo>
                    <a:pt x="2268" y="533"/>
                    <a:pt x="2161" y="501"/>
                    <a:pt x="2001" y="458"/>
                  </a:cubicBezTo>
                  <a:cubicBezTo>
                    <a:pt x="1842" y="415"/>
                    <a:pt x="1639" y="352"/>
                    <a:pt x="1427" y="288"/>
                  </a:cubicBezTo>
                  <a:cubicBezTo>
                    <a:pt x="1225" y="214"/>
                    <a:pt x="1022" y="150"/>
                    <a:pt x="873" y="96"/>
                  </a:cubicBezTo>
                  <a:cubicBezTo>
                    <a:pt x="799" y="65"/>
                    <a:pt x="735" y="43"/>
                    <a:pt x="693" y="22"/>
                  </a:cubicBezTo>
                  <a:cubicBezTo>
                    <a:pt x="650" y="11"/>
                    <a:pt x="629"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45"/>
            <p:cNvSpPr/>
            <p:nvPr/>
          </p:nvSpPr>
          <p:spPr>
            <a:xfrm>
              <a:off x="3826800" y="5181250"/>
              <a:ext cx="62025" cy="60975"/>
            </a:xfrm>
            <a:custGeom>
              <a:avLst/>
              <a:gdLst/>
              <a:ahLst/>
              <a:cxnLst/>
              <a:rect l="l" t="t" r="r" b="b"/>
              <a:pathLst>
                <a:path w="2481" h="2439" extrusionOk="0">
                  <a:moveTo>
                    <a:pt x="1075" y="1"/>
                  </a:moveTo>
                  <a:cubicBezTo>
                    <a:pt x="1075" y="1"/>
                    <a:pt x="830" y="341"/>
                    <a:pt x="565" y="682"/>
                  </a:cubicBezTo>
                  <a:cubicBezTo>
                    <a:pt x="426" y="852"/>
                    <a:pt x="288" y="1012"/>
                    <a:pt x="181" y="1140"/>
                  </a:cubicBezTo>
                  <a:cubicBezTo>
                    <a:pt x="75" y="1267"/>
                    <a:pt x="0" y="1342"/>
                    <a:pt x="0" y="1342"/>
                  </a:cubicBezTo>
                  <a:cubicBezTo>
                    <a:pt x="0" y="1342"/>
                    <a:pt x="85" y="1416"/>
                    <a:pt x="213" y="1523"/>
                  </a:cubicBezTo>
                  <a:cubicBezTo>
                    <a:pt x="341" y="1629"/>
                    <a:pt x="511" y="1778"/>
                    <a:pt x="692" y="1906"/>
                  </a:cubicBezTo>
                  <a:cubicBezTo>
                    <a:pt x="1043" y="2172"/>
                    <a:pt x="1426" y="2438"/>
                    <a:pt x="1426" y="2438"/>
                  </a:cubicBezTo>
                  <a:cubicBezTo>
                    <a:pt x="1426" y="2438"/>
                    <a:pt x="1490" y="2342"/>
                    <a:pt x="1596" y="2214"/>
                  </a:cubicBezTo>
                  <a:cubicBezTo>
                    <a:pt x="1703" y="2076"/>
                    <a:pt x="1842" y="1895"/>
                    <a:pt x="1979" y="1714"/>
                  </a:cubicBezTo>
                  <a:cubicBezTo>
                    <a:pt x="2107" y="1544"/>
                    <a:pt x="2235" y="1363"/>
                    <a:pt x="2331" y="1225"/>
                  </a:cubicBezTo>
                  <a:lnTo>
                    <a:pt x="2437" y="1065"/>
                  </a:lnTo>
                  <a:cubicBezTo>
                    <a:pt x="2469" y="1022"/>
                    <a:pt x="2480" y="991"/>
                    <a:pt x="2480" y="991"/>
                  </a:cubicBezTo>
                  <a:lnTo>
                    <a:pt x="2416" y="958"/>
                  </a:lnTo>
                  <a:cubicBezTo>
                    <a:pt x="2384" y="927"/>
                    <a:pt x="2320" y="895"/>
                    <a:pt x="2256" y="852"/>
                  </a:cubicBezTo>
                  <a:cubicBezTo>
                    <a:pt x="2118" y="757"/>
                    <a:pt x="1937" y="629"/>
                    <a:pt x="1756" y="511"/>
                  </a:cubicBezTo>
                  <a:lnTo>
                    <a:pt x="1288" y="161"/>
                  </a:lnTo>
                  <a:lnTo>
                    <a:pt x="1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45"/>
            <p:cNvSpPr/>
            <p:nvPr/>
          </p:nvSpPr>
          <p:spPr>
            <a:xfrm>
              <a:off x="3689775" y="5180200"/>
              <a:ext cx="61750" cy="60950"/>
            </a:xfrm>
            <a:custGeom>
              <a:avLst/>
              <a:gdLst/>
              <a:ahLst/>
              <a:cxnLst/>
              <a:rect l="l" t="t" r="r" b="b"/>
              <a:pathLst>
                <a:path w="2470" h="2438" extrusionOk="0">
                  <a:moveTo>
                    <a:pt x="1416" y="0"/>
                  </a:moveTo>
                  <a:cubicBezTo>
                    <a:pt x="1416" y="0"/>
                    <a:pt x="1086" y="255"/>
                    <a:pt x="725" y="511"/>
                  </a:cubicBezTo>
                  <a:cubicBezTo>
                    <a:pt x="639" y="565"/>
                    <a:pt x="543" y="628"/>
                    <a:pt x="458" y="692"/>
                  </a:cubicBezTo>
                  <a:cubicBezTo>
                    <a:pt x="373" y="745"/>
                    <a:pt x="299" y="799"/>
                    <a:pt x="224" y="841"/>
                  </a:cubicBezTo>
                  <a:cubicBezTo>
                    <a:pt x="86" y="926"/>
                    <a:pt x="1" y="979"/>
                    <a:pt x="1" y="979"/>
                  </a:cubicBezTo>
                  <a:cubicBezTo>
                    <a:pt x="1" y="979"/>
                    <a:pt x="54" y="1075"/>
                    <a:pt x="150" y="1213"/>
                  </a:cubicBezTo>
                  <a:cubicBezTo>
                    <a:pt x="193" y="1288"/>
                    <a:pt x="245" y="1362"/>
                    <a:pt x="309" y="1447"/>
                  </a:cubicBezTo>
                  <a:cubicBezTo>
                    <a:pt x="363" y="1532"/>
                    <a:pt x="427" y="1629"/>
                    <a:pt x="490" y="1714"/>
                  </a:cubicBezTo>
                  <a:cubicBezTo>
                    <a:pt x="756" y="2076"/>
                    <a:pt x="1033" y="2437"/>
                    <a:pt x="1033" y="2437"/>
                  </a:cubicBezTo>
                  <a:cubicBezTo>
                    <a:pt x="1033" y="2437"/>
                    <a:pt x="1129" y="2374"/>
                    <a:pt x="1278" y="2277"/>
                  </a:cubicBezTo>
                  <a:cubicBezTo>
                    <a:pt x="1416" y="2182"/>
                    <a:pt x="1597" y="2043"/>
                    <a:pt x="1778" y="1916"/>
                  </a:cubicBezTo>
                  <a:cubicBezTo>
                    <a:pt x="1959" y="1778"/>
                    <a:pt x="2129" y="1650"/>
                    <a:pt x="2257" y="1544"/>
                  </a:cubicBezTo>
                  <a:cubicBezTo>
                    <a:pt x="2385" y="1437"/>
                    <a:pt x="2470" y="1373"/>
                    <a:pt x="2470" y="1373"/>
                  </a:cubicBezTo>
                  <a:cubicBezTo>
                    <a:pt x="2470" y="1373"/>
                    <a:pt x="2406" y="1288"/>
                    <a:pt x="2300" y="1160"/>
                  </a:cubicBezTo>
                  <a:cubicBezTo>
                    <a:pt x="2193" y="1043"/>
                    <a:pt x="2054" y="862"/>
                    <a:pt x="1927" y="692"/>
                  </a:cubicBezTo>
                  <a:cubicBezTo>
                    <a:pt x="1789" y="522"/>
                    <a:pt x="1661" y="352"/>
                    <a:pt x="1576" y="224"/>
                  </a:cubicBezTo>
                  <a:cubicBezTo>
                    <a:pt x="1480" y="96"/>
                    <a:pt x="1416" y="0"/>
                    <a:pt x="1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45"/>
            <p:cNvSpPr/>
            <p:nvPr/>
          </p:nvSpPr>
          <p:spPr>
            <a:xfrm>
              <a:off x="3561800" y="5141625"/>
              <a:ext cx="56175" cy="55350"/>
            </a:xfrm>
            <a:custGeom>
              <a:avLst/>
              <a:gdLst/>
              <a:ahLst/>
              <a:cxnLst/>
              <a:rect l="l" t="t" r="r" b="b"/>
              <a:pathLst>
                <a:path w="2247" h="2214" extrusionOk="0">
                  <a:moveTo>
                    <a:pt x="1651" y="0"/>
                  </a:moveTo>
                  <a:cubicBezTo>
                    <a:pt x="1651" y="0"/>
                    <a:pt x="1246" y="149"/>
                    <a:pt x="831" y="277"/>
                  </a:cubicBezTo>
                  <a:cubicBezTo>
                    <a:pt x="629" y="351"/>
                    <a:pt x="416" y="405"/>
                    <a:pt x="267" y="447"/>
                  </a:cubicBezTo>
                  <a:cubicBezTo>
                    <a:pt x="107" y="490"/>
                    <a:pt x="1" y="511"/>
                    <a:pt x="1" y="511"/>
                  </a:cubicBezTo>
                  <a:cubicBezTo>
                    <a:pt x="1" y="511"/>
                    <a:pt x="33" y="618"/>
                    <a:pt x="76" y="777"/>
                  </a:cubicBezTo>
                  <a:cubicBezTo>
                    <a:pt x="118" y="937"/>
                    <a:pt x="182" y="1160"/>
                    <a:pt x="256" y="1363"/>
                  </a:cubicBezTo>
                  <a:cubicBezTo>
                    <a:pt x="395" y="1788"/>
                    <a:pt x="565" y="2214"/>
                    <a:pt x="565" y="2214"/>
                  </a:cubicBezTo>
                  <a:cubicBezTo>
                    <a:pt x="565" y="2214"/>
                    <a:pt x="587" y="2203"/>
                    <a:pt x="639" y="2193"/>
                  </a:cubicBezTo>
                  <a:cubicBezTo>
                    <a:pt x="682" y="2182"/>
                    <a:pt x="746" y="2160"/>
                    <a:pt x="831" y="2129"/>
                  </a:cubicBezTo>
                  <a:cubicBezTo>
                    <a:pt x="991" y="2075"/>
                    <a:pt x="1204" y="2011"/>
                    <a:pt x="1417" y="1937"/>
                  </a:cubicBezTo>
                  <a:cubicBezTo>
                    <a:pt x="1629" y="1862"/>
                    <a:pt x="1831" y="1788"/>
                    <a:pt x="1991" y="1724"/>
                  </a:cubicBezTo>
                  <a:cubicBezTo>
                    <a:pt x="2140" y="1661"/>
                    <a:pt x="2247" y="1618"/>
                    <a:pt x="2247" y="1618"/>
                  </a:cubicBezTo>
                  <a:cubicBezTo>
                    <a:pt x="2247" y="1618"/>
                    <a:pt x="2204" y="1522"/>
                    <a:pt x="2140" y="1373"/>
                  </a:cubicBezTo>
                  <a:cubicBezTo>
                    <a:pt x="2076" y="1224"/>
                    <a:pt x="2001" y="1011"/>
                    <a:pt x="1927" y="809"/>
                  </a:cubicBezTo>
                  <a:cubicBezTo>
                    <a:pt x="1852" y="607"/>
                    <a:pt x="1778" y="405"/>
                    <a:pt x="1725" y="256"/>
                  </a:cubicBezTo>
                  <a:cubicBezTo>
                    <a:pt x="1704" y="181"/>
                    <a:pt x="1682" y="117"/>
                    <a:pt x="1672" y="74"/>
                  </a:cubicBezTo>
                  <a:cubicBezTo>
                    <a:pt x="1651" y="32"/>
                    <a:pt x="1651" y="0"/>
                    <a:pt x="1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45"/>
            <p:cNvSpPr/>
            <p:nvPr/>
          </p:nvSpPr>
          <p:spPr>
            <a:xfrm>
              <a:off x="3454075" y="5068450"/>
              <a:ext cx="45775" cy="45000"/>
            </a:xfrm>
            <a:custGeom>
              <a:avLst/>
              <a:gdLst/>
              <a:ahLst/>
              <a:cxnLst/>
              <a:rect l="l" t="t" r="r" b="b"/>
              <a:pathLst>
                <a:path w="1831" h="1800" extrusionOk="0">
                  <a:moveTo>
                    <a:pt x="1734" y="0"/>
                  </a:moveTo>
                  <a:cubicBezTo>
                    <a:pt x="1734" y="0"/>
                    <a:pt x="1628" y="12"/>
                    <a:pt x="1469" y="22"/>
                  </a:cubicBezTo>
                  <a:cubicBezTo>
                    <a:pt x="1309" y="22"/>
                    <a:pt x="1096" y="33"/>
                    <a:pt x="873" y="33"/>
                  </a:cubicBezTo>
                  <a:cubicBezTo>
                    <a:pt x="447" y="33"/>
                    <a:pt x="11" y="12"/>
                    <a:pt x="11" y="12"/>
                  </a:cubicBezTo>
                  <a:cubicBezTo>
                    <a:pt x="11" y="12"/>
                    <a:pt x="0" y="447"/>
                    <a:pt x="0" y="894"/>
                  </a:cubicBezTo>
                  <a:cubicBezTo>
                    <a:pt x="11" y="1129"/>
                    <a:pt x="22" y="1341"/>
                    <a:pt x="32" y="1512"/>
                  </a:cubicBezTo>
                  <a:cubicBezTo>
                    <a:pt x="43" y="1682"/>
                    <a:pt x="53" y="1799"/>
                    <a:pt x="53" y="1799"/>
                  </a:cubicBezTo>
                  <a:lnTo>
                    <a:pt x="330" y="1799"/>
                  </a:lnTo>
                  <a:cubicBezTo>
                    <a:pt x="500" y="1799"/>
                    <a:pt x="724" y="1799"/>
                    <a:pt x="947" y="1788"/>
                  </a:cubicBezTo>
                  <a:cubicBezTo>
                    <a:pt x="1171" y="1778"/>
                    <a:pt x="1394" y="1767"/>
                    <a:pt x="1554" y="1757"/>
                  </a:cubicBezTo>
                  <a:cubicBezTo>
                    <a:pt x="1639" y="1746"/>
                    <a:pt x="1713" y="1746"/>
                    <a:pt x="1756" y="1736"/>
                  </a:cubicBezTo>
                  <a:lnTo>
                    <a:pt x="1831" y="1736"/>
                  </a:lnTo>
                  <a:cubicBezTo>
                    <a:pt x="1831" y="1736"/>
                    <a:pt x="1831" y="1703"/>
                    <a:pt x="1820" y="1661"/>
                  </a:cubicBezTo>
                  <a:cubicBezTo>
                    <a:pt x="1820" y="1608"/>
                    <a:pt x="1809" y="1544"/>
                    <a:pt x="1809" y="1459"/>
                  </a:cubicBezTo>
                  <a:cubicBezTo>
                    <a:pt x="1788" y="1289"/>
                    <a:pt x="1777" y="1076"/>
                    <a:pt x="1767" y="863"/>
                  </a:cubicBezTo>
                  <a:cubicBezTo>
                    <a:pt x="1746" y="650"/>
                    <a:pt x="1734" y="437"/>
                    <a:pt x="1734" y="277"/>
                  </a:cubicBezTo>
                  <a:lnTo>
                    <a:pt x="17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45"/>
            <p:cNvSpPr/>
            <p:nvPr/>
          </p:nvSpPr>
          <p:spPr>
            <a:xfrm>
              <a:off x="3364675" y="4955125"/>
              <a:ext cx="53500" cy="54575"/>
            </a:xfrm>
            <a:custGeom>
              <a:avLst/>
              <a:gdLst/>
              <a:ahLst/>
              <a:cxnLst/>
              <a:rect l="l" t="t" r="r" b="b"/>
              <a:pathLst>
                <a:path w="2140" h="2183" extrusionOk="0">
                  <a:moveTo>
                    <a:pt x="479" y="0"/>
                  </a:moveTo>
                  <a:cubicBezTo>
                    <a:pt x="479" y="0"/>
                    <a:pt x="341" y="416"/>
                    <a:pt x="224" y="851"/>
                  </a:cubicBezTo>
                  <a:cubicBezTo>
                    <a:pt x="160" y="1064"/>
                    <a:pt x="96" y="1288"/>
                    <a:pt x="64" y="1447"/>
                  </a:cubicBezTo>
                  <a:cubicBezTo>
                    <a:pt x="22" y="1607"/>
                    <a:pt x="1" y="1724"/>
                    <a:pt x="1" y="1724"/>
                  </a:cubicBezTo>
                  <a:cubicBezTo>
                    <a:pt x="1" y="1724"/>
                    <a:pt x="107" y="1756"/>
                    <a:pt x="266" y="1809"/>
                  </a:cubicBezTo>
                  <a:cubicBezTo>
                    <a:pt x="426" y="1852"/>
                    <a:pt x="639" y="1927"/>
                    <a:pt x="862" y="1979"/>
                  </a:cubicBezTo>
                  <a:cubicBezTo>
                    <a:pt x="1299" y="2086"/>
                    <a:pt x="1725" y="2182"/>
                    <a:pt x="1725" y="2182"/>
                  </a:cubicBezTo>
                  <a:cubicBezTo>
                    <a:pt x="1725" y="2182"/>
                    <a:pt x="1810" y="1745"/>
                    <a:pt x="1905" y="1331"/>
                  </a:cubicBezTo>
                  <a:cubicBezTo>
                    <a:pt x="1959" y="1128"/>
                    <a:pt x="2023" y="915"/>
                    <a:pt x="2065" y="756"/>
                  </a:cubicBezTo>
                  <a:cubicBezTo>
                    <a:pt x="2108" y="607"/>
                    <a:pt x="2139" y="501"/>
                    <a:pt x="2139" y="501"/>
                  </a:cubicBezTo>
                  <a:cubicBezTo>
                    <a:pt x="2139" y="501"/>
                    <a:pt x="2033" y="479"/>
                    <a:pt x="1874" y="437"/>
                  </a:cubicBezTo>
                  <a:cubicBezTo>
                    <a:pt x="1714" y="404"/>
                    <a:pt x="1512" y="341"/>
                    <a:pt x="1309" y="277"/>
                  </a:cubicBezTo>
                  <a:cubicBezTo>
                    <a:pt x="905" y="149"/>
                    <a:pt x="479" y="0"/>
                    <a:pt x="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45"/>
            <p:cNvSpPr/>
            <p:nvPr/>
          </p:nvSpPr>
          <p:spPr>
            <a:xfrm>
              <a:off x="3312000" y="4823675"/>
              <a:ext cx="60150" cy="61225"/>
            </a:xfrm>
            <a:custGeom>
              <a:avLst/>
              <a:gdLst/>
              <a:ahLst/>
              <a:cxnLst/>
              <a:rect l="l" t="t" r="r" b="b"/>
              <a:pathLst>
                <a:path w="2406" h="2449" extrusionOk="0">
                  <a:moveTo>
                    <a:pt x="969" y="1"/>
                  </a:moveTo>
                  <a:lnTo>
                    <a:pt x="926" y="65"/>
                  </a:lnTo>
                  <a:cubicBezTo>
                    <a:pt x="894" y="107"/>
                    <a:pt x="852" y="161"/>
                    <a:pt x="809" y="225"/>
                  </a:cubicBezTo>
                  <a:cubicBezTo>
                    <a:pt x="713" y="363"/>
                    <a:pt x="596" y="544"/>
                    <a:pt x="469" y="736"/>
                  </a:cubicBezTo>
                  <a:cubicBezTo>
                    <a:pt x="351" y="927"/>
                    <a:pt x="224" y="1119"/>
                    <a:pt x="138" y="1257"/>
                  </a:cubicBezTo>
                  <a:cubicBezTo>
                    <a:pt x="53" y="1406"/>
                    <a:pt x="1" y="1502"/>
                    <a:pt x="1" y="1502"/>
                  </a:cubicBezTo>
                  <a:cubicBezTo>
                    <a:pt x="1" y="1502"/>
                    <a:pt x="373" y="1768"/>
                    <a:pt x="745" y="2002"/>
                  </a:cubicBezTo>
                  <a:cubicBezTo>
                    <a:pt x="1129" y="2236"/>
                    <a:pt x="1512" y="2449"/>
                    <a:pt x="1512" y="2449"/>
                  </a:cubicBezTo>
                  <a:cubicBezTo>
                    <a:pt x="1512" y="2449"/>
                    <a:pt x="1713" y="2066"/>
                    <a:pt x="1937" y="1693"/>
                  </a:cubicBezTo>
                  <a:cubicBezTo>
                    <a:pt x="2171" y="1321"/>
                    <a:pt x="2406" y="970"/>
                    <a:pt x="2406" y="970"/>
                  </a:cubicBezTo>
                  <a:cubicBezTo>
                    <a:pt x="2406" y="970"/>
                    <a:pt x="2309" y="916"/>
                    <a:pt x="2171" y="831"/>
                  </a:cubicBezTo>
                  <a:cubicBezTo>
                    <a:pt x="2033" y="746"/>
                    <a:pt x="1862" y="629"/>
                    <a:pt x="1682" y="512"/>
                  </a:cubicBezTo>
                  <a:cubicBezTo>
                    <a:pt x="1501" y="395"/>
                    <a:pt x="1320" y="267"/>
                    <a:pt x="1192" y="171"/>
                  </a:cubicBezTo>
                  <a:cubicBezTo>
                    <a:pt x="1118" y="118"/>
                    <a:pt x="1065" y="76"/>
                    <a:pt x="1022" y="55"/>
                  </a:cubicBezTo>
                  <a:lnTo>
                    <a:pt x="9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45"/>
            <p:cNvSpPr/>
            <p:nvPr/>
          </p:nvSpPr>
          <p:spPr>
            <a:xfrm>
              <a:off x="4237025" y="4777925"/>
              <a:ext cx="30625" cy="31175"/>
            </a:xfrm>
            <a:custGeom>
              <a:avLst/>
              <a:gdLst/>
              <a:ahLst/>
              <a:cxnLst/>
              <a:rect l="l" t="t" r="r" b="b"/>
              <a:pathLst>
                <a:path w="1225" h="1247" extrusionOk="0">
                  <a:moveTo>
                    <a:pt x="639" y="1"/>
                  </a:moveTo>
                  <a:cubicBezTo>
                    <a:pt x="639" y="1"/>
                    <a:pt x="490" y="150"/>
                    <a:pt x="331" y="299"/>
                  </a:cubicBezTo>
                  <a:cubicBezTo>
                    <a:pt x="246" y="373"/>
                    <a:pt x="161" y="437"/>
                    <a:pt x="107" y="490"/>
                  </a:cubicBezTo>
                  <a:cubicBezTo>
                    <a:pt x="43" y="544"/>
                    <a:pt x="1" y="575"/>
                    <a:pt x="1" y="575"/>
                  </a:cubicBezTo>
                  <a:cubicBezTo>
                    <a:pt x="1" y="575"/>
                    <a:pt x="33" y="618"/>
                    <a:pt x="86" y="671"/>
                  </a:cubicBezTo>
                  <a:cubicBezTo>
                    <a:pt x="118" y="703"/>
                    <a:pt x="150" y="735"/>
                    <a:pt x="182" y="778"/>
                  </a:cubicBezTo>
                  <a:lnTo>
                    <a:pt x="277" y="906"/>
                  </a:lnTo>
                  <a:cubicBezTo>
                    <a:pt x="405" y="1065"/>
                    <a:pt x="544" y="1246"/>
                    <a:pt x="544" y="1246"/>
                  </a:cubicBezTo>
                  <a:cubicBezTo>
                    <a:pt x="544" y="1246"/>
                    <a:pt x="714" y="1118"/>
                    <a:pt x="884" y="969"/>
                  </a:cubicBezTo>
                  <a:cubicBezTo>
                    <a:pt x="927" y="937"/>
                    <a:pt x="980" y="894"/>
                    <a:pt x="1012" y="863"/>
                  </a:cubicBezTo>
                  <a:cubicBezTo>
                    <a:pt x="1055" y="831"/>
                    <a:pt x="1086" y="799"/>
                    <a:pt x="1119" y="767"/>
                  </a:cubicBezTo>
                  <a:cubicBezTo>
                    <a:pt x="1182" y="714"/>
                    <a:pt x="1225" y="671"/>
                    <a:pt x="1225" y="671"/>
                  </a:cubicBezTo>
                  <a:cubicBezTo>
                    <a:pt x="1225" y="671"/>
                    <a:pt x="1193" y="629"/>
                    <a:pt x="1140" y="565"/>
                  </a:cubicBezTo>
                  <a:cubicBezTo>
                    <a:pt x="1086" y="501"/>
                    <a:pt x="1022" y="416"/>
                    <a:pt x="937" y="331"/>
                  </a:cubicBezTo>
                  <a:cubicBezTo>
                    <a:pt x="788" y="161"/>
                    <a:pt x="639" y="1"/>
                    <a:pt x="639"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45"/>
            <p:cNvSpPr/>
            <p:nvPr/>
          </p:nvSpPr>
          <p:spPr>
            <a:xfrm>
              <a:off x="4206175" y="4912300"/>
              <a:ext cx="28750" cy="29275"/>
            </a:xfrm>
            <a:custGeom>
              <a:avLst/>
              <a:gdLst/>
              <a:ahLst/>
              <a:cxnLst/>
              <a:rect l="l" t="t" r="r" b="b"/>
              <a:pathLst>
                <a:path w="1150" h="1171" extrusionOk="0">
                  <a:moveTo>
                    <a:pt x="788" y="0"/>
                  </a:moveTo>
                  <a:cubicBezTo>
                    <a:pt x="788" y="0"/>
                    <a:pt x="596" y="107"/>
                    <a:pt x="405" y="192"/>
                  </a:cubicBezTo>
                  <a:cubicBezTo>
                    <a:pt x="203" y="287"/>
                    <a:pt x="0" y="362"/>
                    <a:pt x="0" y="362"/>
                  </a:cubicBezTo>
                  <a:cubicBezTo>
                    <a:pt x="0" y="362"/>
                    <a:pt x="33" y="415"/>
                    <a:pt x="64" y="490"/>
                  </a:cubicBezTo>
                  <a:cubicBezTo>
                    <a:pt x="97" y="564"/>
                    <a:pt x="128" y="660"/>
                    <a:pt x="171" y="755"/>
                  </a:cubicBezTo>
                  <a:cubicBezTo>
                    <a:pt x="213" y="862"/>
                    <a:pt x="246" y="958"/>
                    <a:pt x="277" y="1043"/>
                  </a:cubicBezTo>
                  <a:cubicBezTo>
                    <a:pt x="309" y="1117"/>
                    <a:pt x="320" y="1171"/>
                    <a:pt x="320" y="1171"/>
                  </a:cubicBezTo>
                  <a:cubicBezTo>
                    <a:pt x="320" y="1171"/>
                    <a:pt x="373" y="1149"/>
                    <a:pt x="447" y="1117"/>
                  </a:cubicBezTo>
                  <a:cubicBezTo>
                    <a:pt x="532" y="1086"/>
                    <a:pt x="629" y="1053"/>
                    <a:pt x="735" y="1011"/>
                  </a:cubicBezTo>
                  <a:cubicBezTo>
                    <a:pt x="841" y="968"/>
                    <a:pt x="948" y="915"/>
                    <a:pt x="1022" y="883"/>
                  </a:cubicBezTo>
                  <a:cubicBezTo>
                    <a:pt x="1097" y="851"/>
                    <a:pt x="1150" y="819"/>
                    <a:pt x="1150" y="819"/>
                  </a:cubicBezTo>
                  <a:cubicBezTo>
                    <a:pt x="1150" y="819"/>
                    <a:pt x="1065" y="606"/>
                    <a:pt x="979" y="405"/>
                  </a:cubicBezTo>
                  <a:lnTo>
                    <a:pt x="788" y="0"/>
                  </a:ln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45"/>
            <p:cNvSpPr/>
            <p:nvPr/>
          </p:nvSpPr>
          <p:spPr>
            <a:xfrm>
              <a:off x="4138875" y="5032800"/>
              <a:ext cx="23975" cy="24500"/>
            </a:xfrm>
            <a:custGeom>
              <a:avLst/>
              <a:gdLst/>
              <a:ahLst/>
              <a:cxnLst/>
              <a:rect l="l" t="t" r="r" b="b"/>
              <a:pathLst>
                <a:path w="959" h="980" extrusionOk="0">
                  <a:moveTo>
                    <a:pt x="852" y="0"/>
                  </a:moveTo>
                  <a:cubicBezTo>
                    <a:pt x="852" y="0"/>
                    <a:pt x="798" y="12"/>
                    <a:pt x="724" y="33"/>
                  </a:cubicBezTo>
                  <a:cubicBezTo>
                    <a:pt x="639" y="43"/>
                    <a:pt x="532" y="64"/>
                    <a:pt x="426" y="75"/>
                  </a:cubicBezTo>
                  <a:lnTo>
                    <a:pt x="0" y="118"/>
                  </a:lnTo>
                  <a:cubicBezTo>
                    <a:pt x="0" y="118"/>
                    <a:pt x="11" y="171"/>
                    <a:pt x="11" y="246"/>
                  </a:cubicBezTo>
                  <a:cubicBezTo>
                    <a:pt x="22" y="331"/>
                    <a:pt x="32" y="437"/>
                    <a:pt x="43" y="544"/>
                  </a:cubicBezTo>
                  <a:cubicBezTo>
                    <a:pt x="64" y="756"/>
                    <a:pt x="64" y="980"/>
                    <a:pt x="64" y="980"/>
                  </a:cubicBezTo>
                  <a:cubicBezTo>
                    <a:pt x="64" y="980"/>
                    <a:pt x="287" y="969"/>
                    <a:pt x="511" y="948"/>
                  </a:cubicBezTo>
                  <a:cubicBezTo>
                    <a:pt x="618" y="937"/>
                    <a:pt x="724" y="927"/>
                    <a:pt x="809" y="916"/>
                  </a:cubicBezTo>
                  <a:cubicBezTo>
                    <a:pt x="904" y="905"/>
                    <a:pt x="958" y="894"/>
                    <a:pt x="958" y="894"/>
                  </a:cubicBezTo>
                  <a:cubicBezTo>
                    <a:pt x="958" y="894"/>
                    <a:pt x="937" y="660"/>
                    <a:pt x="916" y="447"/>
                  </a:cubicBezTo>
                  <a:cubicBezTo>
                    <a:pt x="904" y="331"/>
                    <a:pt x="883" y="224"/>
                    <a:pt x="873" y="139"/>
                  </a:cubicBezTo>
                  <a:cubicBezTo>
                    <a:pt x="862" y="54"/>
                    <a:pt x="852" y="0"/>
                    <a:pt x="85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45"/>
            <p:cNvSpPr/>
            <p:nvPr/>
          </p:nvSpPr>
          <p:spPr>
            <a:xfrm>
              <a:off x="4035650" y="5125650"/>
              <a:ext cx="26100" cy="25575"/>
            </a:xfrm>
            <a:custGeom>
              <a:avLst/>
              <a:gdLst/>
              <a:ahLst/>
              <a:cxnLst/>
              <a:rect l="l" t="t" r="r" b="b"/>
              <a:pathLst>
                <a:path w="1044" h="1023" extrusionOk="0">
                  <a:moveTo>
                    <a:pt x="192" y="1"/>
                  </a:moveTo>
                  <a:lnTo>
                    <a:pt x="107" y="427"/>
                  </a:lnTo>
                  <a:cubicBezTo>
                    <a:pt x="85" y="533"/>
                    <a:pt x="53" y="628"/>
                    <a:pt x="32" y="713"/>
                  </a:cubicBezTo>
                  <a:cubicBezTo>
                    <a:pt x="11" y="788"/>
                    <a:pt x="0" y="841"/>
                    <a:pt x="0" y="841"/>
                  </a:cubicBezTo>
                  <a:cubicBezTo>
                    <a:pt x="0" y="841"/>
                    <a:pt x="53" y="862"/>
                    <a:pt x="128" y="874"/>
                  </a:cubicBezTo>
                  <a:cubicBezTo>
                    <a:pt x="213" y="895"/>
                    <a:pt x="320" y="926"/>
                    <a:pt x="426" y="948"/>
                  </a:cubicBezTo>
                  <a:cubicBezTo>
                    <a:pt x="649" y="990"/>
                    <a:pt x="873" y="1023"/>
                    <a:pt x="873" y="1023"/>
                  </a:cubicBezTo>
                  <a:cubicBezTo>
                    <a:pt x="873" y="1023"/>
                    <a:pt x="873" y="1011"/>
                    <a:pt x="883" y="990"/>
                  </a:cubicBezTo>
                  <a:cubicBezTo>
                    <a:pt x="894" y="969"/>
                    <a:pt x="894" y="926"/>
                    <a:pt x="904" y="884"/>
                  </a:cubicBezTo>
                  <a:cubicBezTo>
                    <a:pt x="926" y="799"/>
                    <a:pt x="947" y="692"/>
                    <a:pt x="968" y="586"/>
                  </a:cubicBezTo>
                  <a:cubicBezTo>
                    <a:pt x="990" y="469"/>
                    <a:pt x="1011" y="363"/>
                    <a:pt x="1022" y="288"/>
                  </a:cubicBezTo>
                  <a:cubicBezTo>
                    <a:pt x="1032" y="203"/>
                    <a:pt x="1043" y="150"/>
                    <a:pt x="1043" y="150"/>
                  </a:cubicBezTo>
                  <a:cubicBezTo>
                    <a:pt x="1043" y="150"/>
                    <a:pt x="990" y="139"/>
                    <a:pt x="904" y="129"/>
                  </a:cubicBezTo>
                  <a:cubicBezTo>
                    <a:pt x="819" y="118"/>
                    <a:pt x="713" y="107"/>
                    <a:pt x="606" y="86"/>
                  </a:cubicBezTo>
                  <a:cubicBezTo>
                    <a:pt x="500" y="65"/>
                    <a:pt x="394" y="43"/>
                    <a:pt x="320" y="32"/>
                  </a:cubicBezTo>
                  <a:cubicBezTo>
                    <a:pt x="277" y="22"/>
                    <a:pt x="245" y="11"/>
                    <a:pt x="223" y="11"/>
                  </a:cubicBezTo>
                  <a:cubicBezTo>
                    <a:pt x="202" y="1"/>
                    <a:pt x="192" y="1"/>
                    <a:pt x="192"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45"/>
            <p:cNvSpPr/>
            <p:nvPr/>
          </p:nvSpPr>
          <p:spPr>
            <a:xfrm>
              <a:off x="3909550" y="5182325"/>
              <a:ext cx="30075" cy="29550"/>
            </a:xfrm>
            <a:custGeom>
              <a:avLst/>
              <a:gdLst/>
              <a:ahLst/>
              <a:cxnLst/>
              <a:rect l="l" t="t" r="r" b="b"/>
              <a:pathLst>
                <a:path w="1203" h="1182" extrusionOk="0">
                  <a:moveTo>
                    <a:pt x="426" y="0"/>
                  </a:moveTo>
                  <a:cubicBezTo>
                    <a:pt x="426" y="0"/>
                    <a:pt x="330" y="182"/>
                    <a:pt x="223" y="373"/>
                  </a:cubicBezTo>
                  <a:cubicBezTo>
                    <a:pt x="170" y="468"/>
                    <a:pt x="117" y="554"/>
                    <a:pt x="74" y="628"/>
                  </a:cubicBezTo>
                  <a:cubicBezTo>
                    <a:pt x="21" y="703"/>
                    <a:pt x="0" y="745"/>
                    <a:pt x="0" y="745"/>
                  </a:cubicBezTo>
                  <a:cubicBezTo>
                    <a:pt x="0" y="745"/>
                    <a:pt x="43" y="777"/>
                    <a:pt x="117" y="820"/>
                  </a:cubicBezTo>
                  <a:cubicBezTo>
                    <a:pt x="181" y="863"/>
                    <a:pt x="287" y="915"/>
                    <a:pt x="383" y="969"/>
                  </a:cubicBezTo>
                  <a:cubicBezTo>
                    <a:pt x="575" y="1075"/>
                    <a:pt x="777" y="1182"/>
                    <a:pt x="777" y="1182"/>
                  </a:cubicBezTo>
                  <a:cubicBezTo>
                    <a:pt x="777" y="1182"/>
                    <a:pt x="809" y="1128"/>
                    <a:pt x="851" y="1054"/>
                  </a:cubicBezTo>
                  <a:cubicBezTo>
                    <a:pt x="894" y="979"/>
                    <a:pt x="947" y="884"/>
                    <a:pt x="1000" y="788"/>
                  </a:cubicBezTo>
                  <a:cubicBezTo>
                    <a:pt x="1053" y="681"/>
                    <a:pt x="1107" y="586"/>
                    <a:pt x="1138" y="511"/>
                  </a:cubicBezTo>
                  <a:cubicBezTo>
                    <a:pt x="1160" y="480"/>
                    <a:pt x="1171" y="447"/>
                    <a:pt x="1181" y="426"/>
                  </a:cubicBezTo>
                  <a:lnTo>
                    <a:pt x="1202" y="383"/>
                  </a:lnTo>
                  <a:cubicBezTo>
                    <a:pt x="1202" y="383"/>
                    <a:pt x="1181" y="383"/>
                    <a:pt x="1160" y="373"/>
                  </a:cubicBezTo>
                  <a:lnTo>
                    <a:pt x="1075" y="331"/>
                  </a:lnTo>
                  <a:cubicBezTo>
                    <a:pt x="1000" y="298"/>
                    <a:pt x="904" y="245"/>
                    <a:pt x="809" y="203"/>
                  </a:cubicBezTo>
                  <a:cubicBezTo>
                    <a:pt x="713" y="149"/>
                    <a:pt x="617" y="96"/>
                    <a:pt x="542" y="64"/>
                  </a:cubicBezTo>
                  <a:cubicBezTo>
                    <a:pt x="479" y="21"/>
                    <a:pt x="426" y="0"/>
                    <a:pt x="426"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45"/>
            <p:cNvSpPr/>
            <p:nvPr/>
          </p:nvSpPr>
          <p:spPr>
            <a:xfrm>
              <a:off x="3773050" y="5200950"/>
              <a:ext cx="31425" cy="30875"/>
            </a:xfrm>
            <a:custGeom>
              <a:avLst/>
              <a:gdLst/>
              <a:ahLst/>
              <a:cxnLst/>
              <a:rect l="l" t="t" r="r" b="b"/>
              <a:pathLst>
                <a:path w="1257" h="1235" extrusionOk="0">
                  <a:moveTo>
                    <a:pt x="629" y="0"/>
                  </a:moveTo>
                  <a:cubicBezTo>
                    <a:pt x="629" y="0"/>
                    <a:pt x="480" y="149"/>
                    <a:pt x="320" y="298"/>
                  </a:cubicBezTo>
                  <a:cubicBezTo>
                    <a:pt x="288" y="341"/>
                    <a:pt x="246" y="373"/>
                    <a:pt x="203" y="405"/>
                  </a:cubicBezTo>
                  <a:cubicBezTo>
                    <a:pt x="171" y="447"/>
                    <a:pt x="128" y="468"/>
                    <a:pt x="107" y="501"/>
                  </a:cubicBezTo>
                  <a:cubicBezTo>
                    <a:pt x="43" y="554"/>
                    <a:pt x="0" y="586"/>
                    <a:pt x="0" y="586"/>
                  </a:cubicBezTo>
                  <a:cubicBezTo>
                    <a:pt x="0" y="586"/>
                    <a:pt x="33" y="628"/>
                    <a:pt x="86" y="692"/>
                  </a:cubicBezTo>
                  <a:cubicBezTo>
                    <a:pt x="118" y="724"/>
                    <a:pt x="149" y="756"/>
                    <a:pt x="182" y="799"/>
                  </a:cubicBezTo>
                  <a:cubicBezTo>
                    <a:pt x="224" y="830"/>
                    <a:pt x="256" y="873"/>
                    <a:pt x="298" y="915"/>
                  </a:cubicBezTo>
                  <a:lnTo>
                    <a:pt x="618" y="1235"/>
                  </a:lnTo>
                  <a:cubicBezTo>
                    <a:pt x="618" y="1235"/>
                    <a:pt x="660" y="1192"/>
                    <a:pt x="724" y="1139"/>
                  </a:cubicBezTo>
                  <a:lnTo>
                    <a:pt x="948" y="915"/>
                  </a:lnTo>
                  <a:cubicBezTo>
                    <a:pt x="1022" y="841"/>
                    <a:pt x="1107" y="766"/>
                    <a:pt x="1161" y="702"/>
                  </a:cubicBezTo>
                  <a:cubicBezTo>
                    <a:pt x="1214" y="639"/>
                    <a:pt x="1256" y="596"/>
                    <a:pt x="1256" y="596"/>
                  </a:cubicBezTo>
                  <a:cubicBezTo>
                    <a:pt x="1256" y="596"/>
                    <a:pt x="1214" y="565"/>
                    <a:pt x="1150" y="511"/>
                  </a:cubicBezTo>
                  <a:cubicBezTo>
                    <a:pt x="1086" y="458"/>
                    <a:pt x="1012" y="383"/>
                    <a:pt x="927" y="309"/>
                  </a:cubicBezTo>
                  <a:cubicBezTo>
                    <a:pt x="852" y="224"/>
                    <a:pt x="778" y="149"/>
                    <a:pt x="724" y="96"/>
                  </a:cubicBezTo>
                  <a:cubicBezTo>
                    <a:pt x="660" y="43"/>
                    <a:pt x="629" y="0"/>
                    <a:pt x="629"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45"/>
            <p:cNvSpPr/>
            <p:nvPr/>
          </p:nvSpPr>
          <p:spPr>
            <a:xfrm>
              <a:off x="3638175" y="5179925"/>
              <a:ext cx="30075" cy="29550"/>
            </a:xfrm>
            <a:custGeom>
              <a:avLst/>
              <a:gdLst/>
              <a:ahLst/>
              <a:cxnLst/>
              <a:rect l="l" t="t" r="r" b="b"/>
              <a:pathLst>
                <a:path w="1203" h="1182" extrusionOk="0">
                  <a:moveTo>
                    <a:pt x="777" y="1"/>
                  </a:moveTo>
                  <a:cubicBezTo>
                    <a:pt x="777" y="1"/>
                    <a:pt x="596" y="107"/>
                    <a:pt x="405" y="203"/>
                  </a:cubicBezTo>
                  <a:cubicBezTo>
                    <a:pt x="298" y="245"/>
                    <a:pt x="202" y="288"/>
                    <a:pt x="128" y="320"/>
                  </a:cubicBezTo>
                  <a:cubicBezTo>
                    <a:pt x="53" y="352"/>
                    <a:pt x="0" y="384"/>
                    <a:pt x="0" y="384"/>
                  </a:cubicBezTo>
                  <a:cubicBezTo>
                    <a:pt x="0" y="384"/>
                    <a:pt x="32" y="427"/>
                    <a:pt x="64" y="501"/>
                  </a:cubicBezTo>
                  <a:cubicBezTo>
                    <a:pt x="96" y="576"/>
                    <a:pt x="138" y="682"/>
                    <a:pt x="192" y="777"/>
                  </a:cubicBezTo>
                  <a:lnTo>
                    <a:pt x="405" y="1182"/>
                  </a:lnTo>
                  <a:lnTo>
                    <a:pt x="447" y="1160"/>
                  </a:lnTo>
                  <a:cubicBezTo>
                    <a:pt x="469" y="1150"/>
                    <a:pt x="500" y="1139"/>
                    <a:pt x="533" y="1118"/>
                  </a:cubicBezTo>
                  <a:cubicBezTo>
                    <a:pt x="618" y="1075"/>
                    <a:pt x="713" y="1022"/>
                    <a:pt x="809" y="980"/>
                  </a:cubicBezTo>
                  <a:cubicBezTo>
                    <a:pt x="916" y="926"/>
                    <a:pt x="1011" y="873"/>
                    <a:pt x="1075" y="831"/>
                  </a:cubicBezTo>
                  <a:cubicBezTo>
                    <a:pt x="1150" y="788"/>
                    <a:pt x="1203" y="756"/>
                    <a:pt x="1203" y="756"/>
                  </a:cubicBezTo>
                  <a:cubicBezTo>
                    <a:pt x="1203" y="756"/>
                    <a:pt x="1171" y="713"/>
                    <a:pt x="1128" y="639"/>
                  </a:cubicBezTo>
                  <a:cubicBezTo>
                    <a:pt x="1086" y="576"/>
                    <a:pt x="1032" y="479"/>
                    <a:pt x="979" y="384"/>
                  </a:cubicBezTo>
                  <a:cubicBezTo>
                    <a:pt x="926" y="288"/>
                    <a:pt x="873" y="192"/>
                    <a:pt x="841" y="129"/>
                  </a:cubicBezTo>
                  <a:cubicBezTo>
                    <a:pt x="819" y="86"/>
                    <a:pt x="809" y="54"/>
                    <a:pt x="798" y="32"/>
                  </a:cubicBezTo>
                  <a:cubicBezTo>
                    <a:pt x="788" y="11"/>
                    <a:pt x="777" y="1"/>
                    <a:pt x="777"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45"/>
            <p:cNvSpPr/>
            <p:nvPr/>
          </p:nvSpPr>
          <p:spPr>
            <a:xfrm>
              <a:off x="3517400" y="5121125"/>
              <a:ext cx="25550" cy="25300"/>
            </a:xfrm>
            <a:custGeom>
              <a:avLst/>
              <a:gdLst/>
              <a:ahLst/>
              <a:cxnLst/>
              <a:rect l="l" t="t" r="r" b="b"/>
              <a:pathLst>
                <a:path w="1022" h="1012" extrusionOk="0">
                  <a:moveTo>
                    <a:pt x="851" y="1"/>
                  </a:moveTo>
                  <a:cubicBezTo>
                    <a:pt x="851" y="1"/>
                    <a:pt x="798" y="12"/>
                    <a:pt x="724" y="33"/>
                  </a:cubicBezTo>
                  <a:cubicBezTo>
                    <a:pt x="639" y="43"/>
                    <a:pt x="532" y="64"/>
                    <a:pt x="426" y="75"/>
                  </a:cubicBezTo>
                  <a:cubicBezTo>
                    <a:pt x="213" y="107"/>
                    <a:pt x="0" y="128"/>
                    <a:pt x="0" y="128"/>
                  </a:cubicBezTo>
                  <a:cubicBezTo>
                    <a:pt x="0" y="128"/>
                    <a:pt x="21" y="352"/>
                    <a:pt x="64" y="575"/>
                  </a:cubicBezTo>
                  <a:cubicBezTo>
                    <a:pt x="74" y="682"/>
                    <a:pt x="106" y="788"/>
                    <a:pt x="117" y="873"/>
                  </a:cubicBezTo>
                  <a:cubicBezTo>
                    <a:pt x="138" y="958"/>
                    <a:pt x="149" y="1012"/>
                    <a:pt x="149" y="1012"/>
                  </a:cubicBezTo>
                  <a:cubicBezTo>
                    <a:pt x="149" y="1012"/>
                    <a:pt x="202" y="1001"/>
                    <a:pt x="287" y="991"/>
                  </a:cubicBezTo>
                  <a:cubicBezTo>
                    <a:pt x="372" y="980"/>
                    <a:pt x="479" y="958"/>
                    <a:pt x="596" y="937"/>
                  </a:cubicBezTo>
                  <a:cubicBezTo>
                    <a:pt x="702" y="916"/>
                    <a:pt x="809" y="894"/>
                    <a:pt x="894" y="884"/>
                  </a:cubicBezTo>
                  <a:cubicBezTo>
                    <a:pt x="937" y="873"/>
                    <a:pt x="968" y="863"/>
                    <a:pt x="989" y="863"/>
                  </a:cubicBezTo>
                  <a:cubicBezTo>
                    <a:pt x="1011" y="852"/>
                    <a:pt x="1022" y="852"/>
                    <a:pt x="1022" y="852"/>
                  </a:cubicBezTo>
                  <a:cubicBezTo>
                    <a:pt x="1022" y="852"/>
                    <a:pt x="1022" y="842"/>
                    <a:pt x="1011" y="809"/>
                  </a:cubicBezTo>
                  <a:cubicBezTo>
                    <a:pt x="1011" y="788"/>
                    <a:pt x="1000" y="757"/>
                    <a:pt x="989" y="714"/>
                  </a:cubicBezTo>
                  <a:cubicBezTo>
                    <a:pt x="968" y="639"/>
                    <a:pt x="947" y="533"/>
                    <a:pt x="925" y="426"/>
                  </a:cubicBezTo>
                  <a:cubicBezTo>
                    <a:pt x="904" y="320"/>
                    <a:pt x="883" y="213"/>
                    <a:pt x="873" y="139"/>
                  </a:cubicBezTo>
                  <a:cubicBezTo>
                    <a:pt x="862" y="54"/>
                    <a:pt x="851" y="1"/>
                    <a:pt x="851"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45"/>
            <p:cNvSpPr/>
            <p:nvPr/>
          </p:nvSpPr>
          <p:spPr>
            <a:xfrm>
              <a:off x="3417350" y="5026425"/>
              <a:ext cx="24225" cy="24775"/>
            </a:xfrm>
            <a:custGeom>
              <a:avLst/>
              <a:gdLst/>
              <a:ahLst/>
              <a:cxnLst/>
              <a:rect l="l" t="t" r="r" b="b"/>
              <a:pathLst>
                <a:path w="969" h="991" extrusionOk="0">
                  <a:moveTo>
                    <a:pt x="117" y="0"/>
                  </a:moveTo>
                  <a:cubicBezTo>
                    <a:pt x="117" y="0"/>
                    <a:pt x="86" y="213"/>
                    <a:pt x="54" y="437"/>
                  </a:cubicBezTo>
                  <a:cubicBezTo>
                    <a:pt x="32" y="553"/>
                    <a:pt x="22" y="671"/>
                    <a:pt x="22" y="745"/>
                  </a:cubicBezTo>
                  <a:cubicBezTo>
                    <a:pt x="11" y="830"/>
                    <a:pt x="1" y="894"/>
                    <a:pt x="1" y="894"/>
                  </a:cubicBezTo>
                  <a:cubicBezTo>
                    <a:pt x="1" y="894"/>
                    <a:pt x="65" y="894"/>
                    <a:pt x="150" y="915"/>
                  </a:cubicBezTo>
                  <a:cubicBezTo>
                    <a:pt x="235" y="926"/>
                    <a:pt x="341" y="937"/>
                    <a:pt x="448" y="948"/>
                  </a:cubicBezTo>
                  <a:cubicBezTo>
                    <a:pt x="671" y="979"/>
                    <a:pt x="895" y="990"/>
                    <a:pt x="895" y="990"/>
                  </a:cubicBezTo>
                  <a:cubicBezTo>
                    <a:pt x="895" y="990"/>
                    <a:pt x="905" y="766"/>
                    <a:pt x="926" y="553"/>
                  </a:cubicBezTo>
                  <a:cubicBezTo>
                    <a:pt x="926" y="447"/>
                    <a:pt x="947" y="341"/>
                    <a:pt x="958" y="267"/>
                  </a:cubicBezTo>
                  <a:cubicBezTo>
                    <a:pt x="969" y="181"/>
                    <a:pt x="969" y="128"/>
                    <a:pt x="969" y="128"/>
                  </a:cubicBezTo>
                  <a:cubicBezTo>
                    <a:pt x="969" y="128"/>
                    <a:pt x="916" y="128"/>
                    <a:pt x="841" y="118"/>
                  </a:cubicBezTo>
                  <a:cubicBezTo>
                    <a:pt x="756" y="106"/>
                    <a:pt x="649" y="96"/>
                    <a:pt x="554" y="75"/>
                  </a:cubicBezTo>
                  <a:cubicBezTo>
                    <a:pt x="341" y="43"/>
                    <a:pt x="117" y="0"/>
                    <a:pt x="117"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45"/>
            <p:cNvSpPr/>
            <p:nvPr/>
          </p:nvSpPr>
          <p:spPr>
            <a:xfrm>
              <a:off x="3347375" y="4904850"/>
              <a:ext cx="28750" cy="29275"/>
            </a:xfrm>
            <a:custGeom>
              <a:avLst/>
              <a:gdLst/>
              <a:ahLst/>
              <a:cxnLst/>
              <a:rect l="l" t="t" r="r" b="b"/>
              <a:pathLst>
                <a:path w="1150" h="1171" extrusionOk="0">
                  <a:moveTo>
                    <a:pt x="373" y="0"/>
                  </a:moveTo>
                  <a:cubicBezTo>
                    <a:pt x="373" y="0"/>
                    <a:pt x="373" y="10"/>
                    <a:pt x="362" y="32"/>
                  </a:cubicBezTo>
                  <a:cubicBezTo>
                    <a:pt x="352" y="53"/>
                    <a:pt x="331" y="85"/>
                    <a:pt x="310" y="117"/>
                  </a:cubicBezTo>
                  <a:cubicBezTo>
                    <a:pt x="277" y="192"/>
                    <a:pt x="235" y="298"/>
                    <a:pt x="182" y="393"/>
                  </a:cubicBezTo>
                  <a:cubicBezTo>
                    <a:pt x="139" y="500"/>
                    <a:pt x="86" y="606"/>
                    <a:pt x="54" y="681"/>
                  </a:cubicBezTo>
                  <a:cubicBezTo>
                    <a:pt x="22" y="755"/>
                    <a:pt x="0" y="809"/>
                    <a:pt x="0" y="809"/>
                  </a:cubicBezTo>
                  <a:cubicBezTo>
                    <a:pt x="0" y="809"/>
                    <a:pt x="213" y="915"/>
                    <a:pt x="416" y="1001"/>
                  </a:cubicBezTo>
                  <a:cubicBezTo>
                    <a:pt x="618" y="1096"/>
                    <a:pt x="820" y="1171"/>
                    <a:pt x="820" y="1171"/>
                  </a:cubicBezTo>
                  <a:cubicBezTo>
                    <a:pt x="820" y="1171"/>
                    <a:pt x="894" y="958"/>
                    <a:pt x="980" y="766"/>
                  </a:cubicBezTo>
                  <a:cubicBezTo>
                    <a:pt x="1065" y="564"/>
                    <a:pt x="1150" y="372"/>
                    <a:pt x="1150" y="372"/>
                  </a:cubicBezTo>
                  <a:cubicBezTo>
                    <a:pt x="1150" y="372"/>
                    <a:pt x="1107" y="351"/>
                    <a:pt x="1033" y="319"/>
                  </a:cubicBezTo>
                  <a:cubicBezTo>
                    <a:pt x="958" y="287"/>
                    <a:pt x="863" y="245"/>
                    <a:pt x="767" y="202"/>
                  </a:cubicBezTo>
                  <a:cubicBezTo>
                    <a:pt x="671" y="149"/>
                    <a:pt x="575" y="96"/>
                    <a:pt x="501" y="64"/>
                  </a:cubicBezTo>
                  <a:cubicBezTo>
                    <a:pt x="459" y="43"/>
                    <a:pt x="426" y="32"/>
                    <a:pt x="405" y="21"/>
                  </a:cubicBezTo>
                  <a:cubicBezTo>
                    <a:pt x="384" y="10"/>
                    <a:pt x="373" y="0"/>
                    <a:pt x="37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45"/>
            <p:cNvSpPr/>
            <p:nvPr/>
          </p:nvSpPr>
          <p:spPr>
            <a:xfrm>
              <a:off x="3317325" y="4769700"/>
              <a:ext cx="30600" cy="31400"/>
            </a:xfrm>
            <a:custGeom>
              <a:avLst/>
              <a:gdLst/>
              <a:ahLst/>
              <a:cxnLst/>
              <a:rect l="l" t="t" r="r" b="b"/>
              <a:pathLst>
                <a:path w="1224" h="1256" extrusionOk="0">
                  <a:moveTo>
                    <a:pt x="585" y="0"/>
                  </a:moveTo>
                  <a:cubicBezTo>
                    <a:pt x="585" y="0"/>
                    <a:pt x="436" y="159"/>
                    <a:pt x="287" y="330"/>
                  </a:cubicBezTo>
                  <a:cubicBezTo>
                    <a:pt x="245" y="372"/>
                    <a:pt x="213" y="415"/>
                    <a:pt x="171" y="447"/>
                  </a:cubicBezTo>
                  <a:cubicBezTo>
                    <a:pt x="138" y="490"/>
                    <a:pt x="107" y="532"/>
                    <a:pt x="86" y="564"/>
                  </a:cubicBezTo>
                  <a:cubicBezTo>
                    <a:pt x="32" y="628"/>
                    <a:pt x="0" y="670"/>
                    <a:pt x="0" y="670"/>
                  </a:cubicBezTo>
                  <a:cubicBezTo>
                    <a:pt x="0" y="670"/>
                    <a:pt x="32" y="713"/>
                    <a:pt x="96" y="766"/>
                  </a:cubicBezTo>
                  <a:cubicBezTo>
                    <a:pt x="160" y="830"/>
                    <a:pt x="245" y="904"/>
                    <a:pt x="330" y="979"/>
                  </a:cubicBezTo>
                  <a:lnTo>
                    <a:pt x="670" y="1256"/>
                  </a:lnTo>
                  <a:cubicBezTo>
                    <a:pt x="670" y="1256"/>
                    <a:pt x="809" y="1075"/>
                    <a:pt x="937" y="915"/>
                  </a:cubicBezTo>
                  <a:cubicBezTo>
                    <a:pt x="1011" y="830"/>
                    <a:pt x="1086" y="745"/>
                    <a:pt x="1139" y="691"/>
                  </a:cubicBezTo>
                  <a:cubicBezTo>
                    <a:pt x="1192" y="628"/>
                    <a:pt x="1224" y="585"/>
                    <a:pt x="1224" y="585"/>
                  </a:cubicBezTo>
                  <a:cubicBezTo>
                    <a:pt x="1224" y="585"/>
                    <a:pt x="1181" y="553"/>
                    <a:pt x="1117" y="500"/>
                  </a:cubicBezTo>
                  <a:cubicBezTo>
                    <a:pt x="1086" y="479"/>
                    <a:pt x="1054" y="447"/>
                    <a:pt x="1011" y="415"/>
                  </a:cubicBezTo>
                  <a:lnTo>
                    <a:pt x="905" y="308"/>
                  </a:lnTo>
                  <a:cubicBezTo>
                    <a:pt x="745" y="159"/>
                    <a:pt x="585" y="0"/>
                    <a:pt x="58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45"/>
            <p:cNvSpPr/>
            <p:nvPr/>
          </p:nvSpPr>
          <p:spPr>
            <a:xfrm>
              <a:off x="4331200" y="4801075"/>
              <a:ext cx="92100" cy="46050"/>
            </a:xfrm>
            <a:custGeom>
              <a:avLst/>
              <a:gdLst/>
              <a:ahLst/>
              <a:cxnLst/>
              <a:rect l="l" t="t" r="r" b="b"/>
              <a:pathLst>
                <a:path w="3684" h="1842" extrusionOk="0">
                  <a:moveTo>
                    <a:pt x="1874" y="171"/>
                  </a:moveTo>
                  <a:cubicBezTo>
                    <a:pt x="1980" y="235"/>
                    <a:pt x="2332" y="437"/>
                    <a:pt x="2673" y="650"/>
                  </a:cubicBezTo>
                  <a:cubicBezTo>
                    <a:pt x="2864" y="767"/>
                    <a:pt x="3034" y="884"/>
                    <a:pt x="3172" y="980"/>
                  </a:cubicBezTo>
                  <a:lnTo>
                    <a:pt x="3364" y="1108"/>
                  </a:lnTo>
                  <a:cubicBezTo>
                    <a:pt x="3194" y="1171"/>
                    <a:pt x="2885" y="1288"/>
                    <a:pt x="2587" y="1395"/>
                  </a:cubicBezTo>
                  <a:cubicBezTo>
                    <a:pt x="2353" y="1469"/>
                    <a:pt x="2129" y="1543"/>
                    <a:pt x="1959" y="1597"/>
                  </a:cubicBezTo>
                  <a:lnTo>
                    <a:pt x="1704" y="1682"/>
                  </a:lnTo>
                  <a:lnTo>
                    <a:pt x="1481" y="1533"/>
                  </a:lnTo>
                  <a:cubicBezTo>
                    <a:pt x="1332" y="1427"/>
                    <a:pt x="1129" y="1299"/>
                    <a:pt x="927" y="1160"/>
                  </a:cubicBezTo>
                  <a:cubicBezTo>
                    <a:pt x="672" y="1001"/>
                    <a:pt x="416" y="841"/>
                    <a:pt x="256" y="746"/>
                  </a:cubicBezTo>
                  <a:lnTo>
                    <a:pt x="416" y="692"/>
                  </a:lnTo>
                  <a:cubicBezTo>
                    <a:pt x="576" y="639"/>
                    <a:pt x="800" y="564"/>
                    <a:pt x="1012" y="490"/>
                  </a:cubicBezTo>
                  <a:cubicBezTo>
                    <a:pt x="1384" y="363"/>
                    <a:pt x="1768" y="214"/>
                    <a:pt x="1874" y="171"/>
                  </a:cubicBezTo>
                  <a:close/>
                  <a:moveTo>
                    <a:pt x="1885" y="1"/>
                  </a:moveTo>
                  <a:lnTo>
                    <a:pt x="1853" y="22"/>
                  </a:lnTo>
                  <a:cubicBezTo>
                    <a:pt x="1853" y="22"/>
                    <a:pt x="1406" y="192"/>
                    <a:pt x="959" y="352"/>
                  </a:cubicBezTo>
                  <a:cubicBezTo>
                    <a:pt x="757" y="427"/>
                    <a:pt x="533" y="501"/>
                    <a:pt x="363" y="554"/>
                  </a:cubicBezTo>
                  <a:lnTo>
                    <a:pt x="1" y="671"/>
                  </a:lnTo>
                  <a:lnTo>
                    <a:pt x="12" y="767"/>
                  </a:lnTo>
                  <a:lnTo>
                    <a:pt x="44" y="788"/>
                  </a:lnTo>
                  <a:cubicBezTo>
                    <a:pt x="140" y="852"/>
                    <a:pt x="491" y="1065"/>
                    <a:pt x="852" y="1288"/>
                  </a:cubicBezTo>
                  <a:cubicBezTo>
                    <a:pt x="1055" y="1416"/>
                    <a:pt x="1247" y="1555"/>
                    <a:pt x="1406" y="1650"/>
                  </a:cubicBezTo>
                  <a:lnTo>
                    <a:pt x="1682" y="1841"/>
                  </a:lnTo>
                  <a:lnTo>
                    <a:pt x="2002" y="1746"/>
                  </a:lnTo>
                  <a:cubicBezTo>
                    <a:pt x="2172" y="1682"/>
                    <a:pt x="2406" y="1607"/>
                    <a:pt x="2630" y="1533"/>
                  </a:cubicBezTo>
                  <a:cubicBezTo>
                    <a:pt x="3087" y="1373"/>
                    <a:pt x="3545" y="1203"/>
                    <a:pt x="3555" y="1193"/>
                  </a:cubicBezTo>
                  <a:lnTo>
                    <a:pt x="3683" y="1150"/>
                  </a:lnTo>
                  <a:lnTo>
                    <a:pt x="3257" y="862"/>
                  </a:lnTo>
                  <a:cubicBezTo>
                    <a:pt x="3119" y="767"/>
                    <a:pt x="2938" y="650"/>
                    <a:pt x="2758" y="533"/>
                  </a:cubicBezTo>
                  <a:cubicBezTo>
                    <a:pt x="2342" y="266"/>
                    <a:pt x="1928" y="22"/>
                    <a:pt x="1917" y="22"/>
                  </a:cubicBezTo>
                  <a:lnTo>
                    <a:pt x="188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45"/>
            <p:cNvSpPr/>
            <p:nvPr/>
          </p:nvSpPr>
          <p:spPr>
            <a:xfrm>
              <a:off x="4342925" y="4808250"/>
              <a:ext cx="66275" cy="31950"/>
            </a:xfrm>
            <a:custGeom>
              <a:avLst/>
              <a:gdLst/>
              <a:ahLst/>
              <a:cxnLst/>
              <a:rect l="l" t="t" r="r" b="b"/>
              <a:pathLst>
                <a:path w="2651" h="1278" extrusionOk="0">
                  <a:moveTo>
                    <a:pt x="1384" y="161"/>
                  </a:moveTo>
                  <a:lnTo>
                    <a:pt x="1533" y="246"/>
                  </a:lnTo>
                  <a:cubicBezTo>
                    <a:pt x="1629" y="310"/>
                    <a:pt x="1778" y="395"/>
                    <a:pt x="1906" y="480"/>
                  </a:cubicBezTo>
                  <a:cubicBezTo>
                    <a:pt x="2065" y="586"/>
                    <a:pt x="2225" y="682"/>
                    <a:pt x="2331" y="757"/>
                  </a:cubicBezTo>
                  <a:cubicBezTo>
                    <a:pt x="2204" y="799"/>
                    <a:pt x="2033" y="863"/>
                    <a:pt x="1852" y="927"/>
                  </a:cubicBezTo>
                  <a:cubicBezTo>
                    <a:pt x="1608" y="1012"/>
                    <a:pt x="1362" y="1086"/>
                    <a:pt x="1267" y="1119"/>
                  </a:cubicBezTo>
                  <a:cubicBezTo>
                    <a:pt x="1192" y="1065"/>
                    <a:pt x="979" y="927"/>
                    <a:pt x="756" y="778"/>
                  </a:cubicBezTo>
                  <a:cubicBezTo>
                    <a:pt x="607" y="682"/>
                    <a:pt x="458" y="586"/>
                    <a:pt x="352" y="523"/>
                  </a:cubicBezTo>
                  <a:cubicBezTo>
                    <a:pt x="468" y="480"/>
                    <a:pt x="639" y="426"/>
                    <a:pt x="809" y="363"/>
                  </a:cubicBezTo>
                  <a:cubicBezTo>
                    <a:pt x="969" y="310"/>
                    <a:pt x="1118" y="256"/>
                    <a:pt x="1235" y="214"/>
                  </a:cubicBezTo>
                  <a:lnTo>
                    <a:pt x="1384" y="161"/>
                  </a:lnTo>
                  <a:close/>
                  <a:moveTo>
                    <a:pt x="1405" y="1"/>
                  </a:moveTo>
                  <a:lnTo>
                    <a:pt x="1182" y="76"/>
                  </a:lnTo>
                  <a:cubicBezTo>
                    <a:pt x="1064" y="118"/>
                    <a:pt x="915" y="171"/>
                    <a:pt x="766" y="225"/>
                  </a:cubicBezTo>
                  <a:cubicBezTo>
                    <a:pt x="458" y="331"/>
                    <a:pt x="160" y="437"/>
                    <a:pt x="149" y="437"/>
                  </a:cubicBezTo>
                  <a:lnTo>
                    <a:pt x="0" y="480"/>
                  </a:lnTo>
                  <a:lnTo>
                    <a:pt x="139" y="565"/>
                  </a:lnTo>
                  <a:cubicBezTo>
                    <a:pt x="139" y="565"/>
                    <a:pt x="405" y="735"/>
                    <a:pt x="681" y="906"/>
                  </a:cubicBezTo>
                  <a:cubicBezTo>
                    <a:pt x="948" y="1076"/>
                    <a:pt x="1224" y="1256"/>
                    <a:pt x="1224" y="1256"/>
                  </a:cubicBezTo>
                  <a:lnTo>
                    <a:pt x="1246" y="1278"/>
                  </a:lnTo>
                  <a:lnTo>
                    <a:pt x="1288" y="1268"/>
                  </a:lnTo>
                  <a:cubicBezTo>
                    <a:pt x="1288" y="1268"/>
                    <a:pt x="1586" y="1171"/>
                    <a:pt x="1894" y="1065"/>
                  </a:cubicBezTo>
                  <a:cubicBezTo>
                    <a:pt x="2204" y="959"/>
                    <a:pt x="2512" y="842"/>
                    <a:pt x="2512" y="842"/>
                  </a:cubicBezTo>
                  <a:lnTo>
                    <a:pt x="2650" y="788"/>
                  </a:lnTo>
                  <a:lnTo>
                    <a:pt x="2523" y="714"/>
                  </a:lnTo>
                  <a:cubicBezTo>
                    <a:pt x="2523" y="714"/>
                    <a:pt x="2256" y="533"/>
                    <a:pt x="1991" y="363"/>
                  </a:cubicBezTo>
                  <a:cubicBezTo>
                    <a:pt x="1852" y="267"/>
                    <a:pt x="1714" y="182"/>
                    <a:pt x="1608" y="118"/>
                  </a:cubicBezTo>
                  <a:lnTo>
                    <a:pt x="140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45"/>
            <p:cNvSpPr/>
            <p:nvPr/>
          </p:nvSpPr>
          <p:spPr>
            <a:xfrm>
              <a:off x="4362075" y="4817300"/>
              <a:ext cx="28500" cy="13850"/>
            </a:xfrm>
            <a:custGeom>
              <a:avLst/>
              <a:gdLst/>
              <a:ahLst/>
              <a:cxnLst/>
              <a:rect l="l" t="t" r="r" b="b"/>
              <a:pathLst>
                <a:path w="1140" h="554" extrusionOk="0">
                  <a:moveTo>
                    <a:pt x="596" y="1"/>
                  </a:moveTo>
                  <a:lnTo>
                    <a:pt x="298" y="107"/>
                  </a:lnTo>
                  <a:lnTo>
                    <a:pt x="0" y="213"/>
                  </a:lnTo>
                  <a:cubicBezTo>
                    <a:pt x="0" y="213"/>
                    <a:pt x="128" y="299"/>
                    <a:pt x="267" y="384"/>
                  </a:cubicBezTo>
                  <a:cubicBezTo>
                    <a:pt x="395" y="469"/>
                    <a:pt x="533" y="554"/>
                    <a:pt x="533" y="554"/>
                  </a:cubicBezTo>
                  <a:lnTo>
                    <a:pt x="830" y="448"/>
                  </a:lnTo>
                  <a:cubicBezTo>
                    <a:pt x="979" y="395"/>
                    <a:pt x="1140" y="341"/>
                    <a:pt x="1140" y="341"/>
                  </a:cubicBezTo>
                  <a:lnTo>
                    <a:pt x="863" y="171"/>
                  </a:lnTo>
                  <a:cubicBezTo>
                    <a:pt x="735" y="86"/>
                    <a:pt x="596" y="1"/>
                    <a:pt x="59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45"/>
            <p:cNvSpPr/>
            <p:nvPr/>
          </p:nvSpPr>
          <p:spPr>
            <a:xfrm>
              <a:off x="4312325" y="4892325"/>
              <a:ext cx="91550" cy="44475"/>
            </a:xfrm>
            <a:custGeom>
              <a:avLst/>
              <a:gdLst/>
              <a:ahLst/>
              <a:cxnLst/>
              <a:rect l="l" t="t" r="r" b="b"/>
              <a:pathLst>
                <a:path w="3662" h="1779" extrusionOk="0">
                  <a:moveTo>
                    <a:pt x="2033" y="161"/>
                  </a:moveTo>
                  <a:lnTo>
                    <a:pt x="2236" y="331"/>
                  </a:lnTo>
                  <a:cubicBezTo>
                    <a:pt x="2352" y="426"/>
                    <a:pt x="2555" y="597"/>
                    <a:pt x="2746" y="767"/>
                  </a:cubicBezTo>
                  <a:cubicBezTo>
                    <a:pt x="2981" y="980"/>
                    <a:pt x="3225" y="1204"/>
                    <a:pt x="3353" y="1320"/>
                  </a:cubicBezTo>
                  <a:cubicBezTo>
                    <a:pt x="3172" y="1363"/>
                    <a:pt x="2853" y="1427"/>
                    <a:pt x="2544" y="1480"/>
                  </a:cubicBezTo>
                  <a:cubicBezTo>
                    <a:pt x="2150" y="1554"/>
                    <a:pt x="1746" y="1608"/>
                    <a:pt x="1629" y="1629"/>
                  </a:cubicBezTo>
                  <a:cubicBezTo>
                    <a:pt x="1533" y="1544"/>
                    <a:pt x="1246" y="1267"/>
                    <a:pt x="937" y="1001"/>
                  </a:cubicBezTo>
                  <a:cubicBezTo>
                    <a:pt x="713" y="788"/>
                    <a:pt x="479" y="586"/>
                    <a:pt x="341" y="469"/>
                  </a:cubicBezTo>
                  <a:cubicBezTo>
                    <a:pt x="522" y="448"/>
                    <a:pt x="820" y="395"/>
                    <a:pt x="1129" y="341"/>
                  </a:cubicBezTo>
                  <a:cubicBezTo>
                    <a:pt x="1373" y="299"/>
                    <a:pt x="1618" y="246"/>
                    <a:pt x="1778" y="213"/>
                  </a:cubicBezTo>
                  <a:lnTo>
                    <a:pt x="2033" y="161"/>
                  </a:lnTo>
                  <a:close/>
                  <a:moveTo>
                    <a:pt x="2076" y="1"/>
                  </a:moveTo>
                  <a:lnTo>
                    <a:pt x="1746" y="75"/>
                  </a:lnTo>
                  <a:cubicBezTo>
                    <a:pt x="1586" y="107"/>
                    <a:pt x="1352" y="161"/>
                    <a:pt x="1097" y="203"/>
                  </a:cubicBezTo>
                  <a:cubicBezTo>
                    <a:pt x="628" y="288"/>
                    <a:pt x="160" y="352"/>
                    <a:pt x="160" y="352"/>
                  </a:cubicBezTo>
                  <a:lnTo>
                    <a:pt x="1" y="373"/>
                  </a:lnTo>
                  <a:lnTo>
                    <a:pt x="117" y="480"/>
                  </a:lnTo>
                  <a:cubicBezTo>
                    <a:pt x="129" y="480"/>
                    <a:pt x="490" y="788"/>
                    <a:pt x="841" y="1107"/>
                  </a:cubicBezTo>
                  <a:cubicBezTo>
                    <a:pt x="1203" y="1427"/>
                    <a:pt x="1543" y="1757"/>
                    <a:pt x="1543" y="1757"/>
                  </a:cubicBezTo>
                  <a:lnTo>
                    <a:pt x="1576" y="1778"/>
                  </a:lnTo>
                  <a:lnTo>
                    <a:pt x="1607" y="1778"/>
                  </a:lnTo>
                  <a:cubicBezTo>
                    <a:pt x="1618" y="1778"/>
                    <a:pt x="2097" y="1714"/>
                    <a:pt x="2565" y="1629"/>
                  </a:cubicBezTo>
                  <a:cubicBezTo>
                    <a:pt x="2981" y="1554"/>
                    <a:pt x="3406" y="1459"/>
                    <a:pt x="3523" y="1438"/>
                  </a:cubicBezTo>
                  <a:lnTo>
                    <a:pt x="3662" y="1405"/>
                  </a:lnTo>
                  <a:lnTo>
                    <a:pt x="3555" y="1310"/>
                  </a:lnTo>
                  <a:cubicBezTo>
                    <a:pt x="3555" y="1310"/>
                    <a:pt x="3204" y="969"/>
                    <a:pt x="2842" y="660"/>
                  </a:cubicBezTo>
                  <a:cubicBezTo>
                    <a:pt x="2650" y="490"/>
                    <a:pt x="2448" y="310"/>
                    <a:pt x="2331" y="213"/>
                  </a:cubicBezTo>
                  <a:lnTo>
                    <a:pt x="2076"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45"/>
            <p:cNvSpPr/>
            <p:nvPr/>
          </p:nvSpPr>
          <p:spPr>
            <a:xfrm>
              <a:off x="4326175" y="4899250"/>
              <a:ext cx="63875" cy="30875"/>
            </a:xfrm>
            <a:custGeom>
              <a:avLst/>
              <a:gdLst/>
              <a:ahLst/>
              <a:cxnLst/>
              <a:rect l="l" t="t" r="r" b="b"/>
              <a:pathLst>
                <a:path w="2555" h="1235" extrusionOk="0">
                  <a:moveTo>
                    <a:pt x="1415" y="149"/>
                  </a:moveTo>
                  <a:lnTo>
                    <a:pt x="1873" y="554"/>
                  </a:lnTo>
                  <a:cubicBezTo>
                    <a:pt x="2011" y="681"/>
                    <a:pt x="2160" y="809"/>
                    <a:pt x="2245" y="894"/>
                  </a:cubicBezTo>
                  <a:cubicBezTo>
                    <a:pt x="2129" y="915"/>
                    <a:pt x="1937" y="948"/>
                    <a:pt x="1756" y="979"/>
                  </a:cubicBezTo>
                  <a:cubicBezTo>
                    <a:pt x="1500" y="1033"/>
                    <a:pt x="1245" y="1064"/>
                    <a:pt x="1150" y="1086"/>
                  </a:cubicBezTo>
                  <a:cubicBezTo>
                    <a:pt x="1086" y="1022"/>
                    <a:pt x="894" y="841"/>
                    <a:pt x="703" y="671"/>
                  </a:cubicBezTo>
                  <a:cubicBezTo>
                    <a:pt x="564" y="554"/>
                    <a:pt x="426" y="437"/>
                    <a:pt x="330" y="352"/>
                  </a:cubicBezTo>
                  <a:cubicBezTo>
                    <a:pt x="457" y="331"/>
                    <a:pt x="639" y="298"/>
                    <a:pt x="809" y="267"/>
                  </a:cubicBezTo>
                  <a:lnTo>
                    <a:pt x="1415" y="149"/>
                  </a:lnTo>
                  <a:close/>
                  <a:moveTo>
                    <a:pt x="1458" y="0"/>
                  </a:moveTo>
                  <a:lnTo>
                    <a:pt x="788" y="128"/>
                  </a:lnTo>
                  <a:cubicBezTo>
                    <a:pt x="468" y="182"/>
                    <a:pt x="159" y="234"/>
                    <a:pt x="159" y="234"/>
                  </a:cubicBezTo>
                  <a:lnTo>
                    <a:pt x="0" y="256"/>
                  </a:lnTo>
                  <a:lnTo>
                    <a:pt x="117" y="362"/>
                  </a:lnTo>
                  <a:cubicBezTo>
                    <a:pt x="117" y="362"/>
                    <a:pt x="362" y="565"/>
                    <a:pt x="606" y="778"/>
                  </a:cubicBezTo>
                  <a:cubicBezTo>
                    <a:pt x="840" y="990"/>
                    <a:pt x="1086" y="1213"/>
                    <a:pt x="1086" y="1213"/>
                  </a:cubicBezTo>
                  <a:lnTo>
                    <a:pt x="1107" y="1235"/>
                  </a:lnTo>
                  <a:lnTo>
                    <a:pt x="1138" y="1235"/>
                  </a:lnTo>
                  <a:lnTo>
                    <a:pt x="1777" y="1128"/>
                  </a:lnTo>
                  <a:cubicBezTo>
                    <a:pt x="2096" y="1076"/>
                    <a:pt x="2415" y="1001"/>
                    <a:pt x="2415" y="1001"/>
                  </a:cubicBezTo>
                  <a:lnTo>
                    <a:pt x="2554" y="979"/>
                  </a:lnTo>
                  <a:lnTo>
                    <a:pt x="2458" y="884"/>
                  </a:lnTo>
                  <a:cubicBezTo>
                    <a:pt x="2458" y="884"/>
                    <a:pt x="2214" y="660"/>
                    <a:pt x="1969" y="447"/>
                  </a:cubicBezTo>
                  <a:lnTo>
                    <a:pt x="1458"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45"/>
            <p:cNvSpPr/>
            <p:nvPr/>
          </p:nvSpPr>
          <p:spPr>
            <a:xfrm>
              <a:off x="4344525" y="4908025"/>
              <a:ext cx="27425" cy="13325"/>
            </a:xfrm>
            <a:custGeom>
              <a:avLst/>
              <a:gdLst/>
              <a:ahLst/>
              <a:cxnLst/>
              <a:rect l="l" t="t" r="r" b="b"/>
              <a:pathLst>
                <a:path w="1097" h="533" extrusionOk="0">
                  <a:moveTo>
                    <a:pt x="628" y="1"/>
                  </a:moveTo>
                  <a:cubicBezTo>
                    <a:pt x="628" y="1"/>
                    <a:pt x="468" y="32"/>
                    <a:pt x="309" y="54"/>
                  </a:cubicBezTo>
                  <a:cubicBezTo>
                    <a:pt x="160" y="86"/>
                    <a:pt x="0" y="118"/>
                    <a:pt x="0" y="118"/>
                  </a:cubicBezTo>
                  <a:cubicBezTo>
                    <a:pt x="0" y="118"/>
                    <a:pt x="118" y="214"/>
                    <a:pt x="234" y="320"/>
                  </a:cubicBezTo>
                  <a:cubicBezTo>
                    <a:pt x="352" y="427"/>
                    <a:pt x="479" y="533"/>
                    <a:pt x="479" y="533"/>
                  </a:cubicBezTo>
                  <a:cubicBezTo>
                    <a:pt x="479" y="533"/>
                    <a:pt x="628" y="512"/>
                    <a:pt x="788" y="479"/>
                  </a:cubicBezTo>
                  <a:cubicBezTo>
                    <a:pt x="948" y="448"/>
                    <a:pt x="1097" y="427"/>
                    <a:pt x="1097" y="427"/>
                  </a:cubicBezTo>
                  <a:lnTo>
                    <a:pt x="862" y="214"/>
                  </a:lnTo>
                  <a:lnTo>
                    <a:pt x="62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45"/>
            <p:cNvSpPr/>
            <p:nvPr/>
          </p:nvSpPr>
          <p:spPr>
            <a:xfrm>
              <a:off x="4284400" y="4980125"/>
              <a:ext cx="84900" cy="42050"/>
            </a:xfrm>
            <a:custGeom>
              <a:avLst/>
              <a:gdLst/>
              <a:ahLst/>
              <a:cxnLst/>
              <a:rect l="l" t="t" r="r" b="b"/>
              <a:pathLst>
                <a:path w="3396" h="1682" extrusionOk="0">
                  <a:moveTo>
                    <a:pt x="1990" y="149"/>
                  </a:moveTo>
                  <a:lnTo>
                    <a:pt x="2171" y="352"/>
                  </a:lnTo>
                  <a:cubicBezTo>
                    <a:pt x="2277" y="490"/>
                    <a:pt x="2437" y="671"/>
                    <a:pt x="2586" y="863"/>
                  </a:cubicBezTo>
                  <a:cubicBezTo>
                    <a:pt x="2799" y="1107"/>
                    <a:pt x="3001" y="1363"/>
                    <a:pt x="3107" y="1512"/>
                  </a:cubicBezTo>
                  <a:cubicBezTo>
                    <a:pt x="2927" y="1512"/>
                    <a:pt x="2608" y="1533"/>
                    <a:pt x="2288" y="1533"/>
                  </a:cubicBezTo>
                  <a:cubicBezTo>
                    <a:pt x="2154" y="1537"/>
                    <a:pt x="2021" y="1538"/>
                    <a:pt x="1899" y="1538"/>
                  </a:cubicBezTo>
                  <a:cubicBezTo>
                    <a:pt x="1655" y="1538"/>
                    <a:pt x="1451" y="1533"/>
                    <a:pt x="1352" y="1533"/>
                  </a:cubicBezTo>
                  <a:cubicBezTo>
                    <a:pt x="1277" y="1437"/>
                    <a:pt x="1033" y="1118"/>
                    <a:pt x="777" y="809"/>
                  </a:cubicBezTo>
                  <a:cubicBezTo>
                    <a:pt x="586" y="565"/>
                    <a:pt x="383" y="331"/>
                    <a:pt x="266" y="192"/>
                  </a:cubicBezTo>
                  <a:cubicBezTo>
                    <a:pt x="447" y="192"/>
                    <a:pt x="756" y="192"/>
                    <a:pt x="1064" y="182"/>
                  </a:cubicBezTo>
                  <a:cubicBezTo>
                    <a:pt x="1298" y="182"/>
                    <a:pt x="1544" y="171"/>
                    <a:pt x="1724" y="171"/>
                  </a:cubicBezTo>
                  <a:lnTo>
                    <a:pt x="1990" y="149"/>
                  </a:lnTo>
                  <a:close/>
                  <a:moveTo>
                    <a:pt x="2054" y="0"/>
                  </a:moveTo>
                  <a:lnTo>
                    <a:pt x="1724" y="22"/>
                  </a:lnTo>
                  <a:cubicBezTo>
                    <a:pt x="1532" y="22"/>
                    <a:pt x="1298" y="33"/>
                    <a:pt x="1054" y="43"/>
                  </a:cubicBezTo>
                  <a:cubicBezTo>
                    <a:pt x="916" y="47"/>
                    <a:pt x="777" y="48"/>
                    <a:pt x="650" y="48"/>
                  </a:cubicBezTo>
                  <a:cubicBezTo>
                    <a:pt x="395" y="48"/>
                    <a:pt x="185" y="43"/>
                    <a:pt x="106" y="43"/>
                  </a:cubicBezTo>
                  <a:lnTo>
                    <a:pt x="75" y="43"/>
                  </a:lnTo>
                  <a:lnTo>
                    <a:pt x="0" y="118"/>
                  </a:lnTo>
                  <a:lnTo>
                    <a:pt x="54" y="171"/>
                  </a:lnTo>
                  <a:lnTo>
                    <a:pt x="671" y="894"/>
                  </a:lnTo>
                  <a:cubicBezTo>
                    <a:pt x="958" y="1256"/>
                    <a:pt x="1246" y="1650"/>
                    <a:pt x="1256" y="1650"/>
                  </a:cubicBezTo>
                  <a:lnTo>
                    <a:pt x="1277" y="1682"/>
                  </a:lnTo>
                  <a:lnTo>
                    <a:pt x="2288" y="1682"/>
                  </a:lnTo>
                  <a:cubicBezTo>
                    <a:pt x="2767" y="1672"/>
                    <a:pt x="3256" y="1650"/>
                    <a:pt x="3256" y="1650"/>
                  </a:cubicBezTo>
                  <a:lnTo>
                    <a:pt x="3395" y="1639"/>
                  </a:lnTo>
                  <a:lnTo>
                    <a:pt x="3310" y="1533"/>
                  </a:lnTo>
                  <a:cubicBezTo>
                    <a:pt x="3310" y="1523"/>
                    <a:pt x="3012" y="1139"/>
                    <a:pt x="2703" y="767"/>
                  </a:cubicBezTo>
                  <a:cubicBezTo>
                    <a:pt x="2554" y="575"/>
                    <a:pt x="2395" y="395"/>
                    <a:pt x="2277" y="256"/>
                  </a:cubicBezTo>
                  <a:lnTo>
                    <a:pt x="2054"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45"/>
            <p:cNvSpPr/>
            <p:nvPr/>
          </p:nvSpPr>
          <p:spPr>
            <a:xfrm>
              <a:off x="4296100" y="4986500"/>
              <a:ext cx="60425" cy="29300"/>
            </a:xfrm>
            <a:custGeom>
              <a:avLst/>
              <a:gdLst/>
              <a:ahLst/>
              <a:cxnLst/>
              <a:rect l="l" t="t" r="r" b="b"/>
              <a:pathLst>
                <a:path w="2417" h="1172" extrusionOk="0">
                  <a:moveTo>
                    <a:pt x="1416" y="150"/>
                  </a:moveTo>
                  <a:cubicBezTo>
                    <a:pt x="1469" y="225"/>
                    <a:pt x="1639" y="416"/>
                    <a:pt x="1799" y="618"/>
                  </a:cubicBezTo>
                  <a:cubicBezTo>
                    <a:pt x="1927" y="767"/>
                    <a:pt x="2043" y="916"/>
                    <a:pt x="2118" y="1012"/>
                  </a:cubicBezTo>
                  <a:cubicBezTo>
                    <a:pt x="1991" y="1012"/>
                    <a:pt x="1809" y="1022"/>
                    <a:pt x="1618" y="1022"/>
                  </a:cubicBezTo>
                  <a:cubicBezTo>
                    <a:pt x="1459" y="1033"/>
                    <a:pt x="1299" y="1033"/>
                    <a:pt x="1171" y="1033"/>
                  </a:cubicBezTo>
                  <a:lnTo>
                    <a:pt x="1012" y="1033"/>
                  </a:lnTo>
                  <a:lnTo>
                    <a:pt x="905" y="895"/>
                  </a:lnTo>
                  <a:cubicBezTo>
                    <a:pt x="830" y="810"/>
                    <a:pt x="735" y="682"/>
                    <a:pt x="629" y="554"/>
                  </a:cubicBezTo>
                  <a:cubicBezTo>
                    <a:pt x="511" y="416"/>
                    <a:pt x="394" y="267"/>
                    <a:pt x="309" y="182"/>
                  </a:cubicBezTo>
                  <a:cubicBezTo>
                    <a:pt x="437" y="171"/>
                    <a:pt x="617" y="171"/>
                    <a:pt x="799" y="171"/>
                  </a:cubicBezTo>
                  <a:cubicBezTo>
                    <a:pt x="1054" y="161"/>
                    <a:pt x="1320" y="161"/>
                    <a:pt x="1416" y="150"/>
                  </a:cubicBezTo>
                  <a:close/>
                  <a:moveTo>
                    <a:pt x="1437" y="1"/>
                  </a:moveTo>
                  <a:cubicBezTo>
                    <a:pt x="1437" y="1"/>
                    <a:pt x="1118" y="22"/>
                    <a:pt x="799" y="22"/>
                  </a:cubicBezTo>
                  <a:cubicBezTo>
                    <a:pt x="469" y="33"/>
                    <a:pt x="160" y="33"/>
                    <a:pt x="160" y="33"/>
                  </a:cubicBezTo>
                  <a:lnTo>
                    <a:pt x="0" y="33"/>
                  </a:lnTo>
                  <a:lnTo>
                    <a:pt x="96" y="150"/>
                  </a:lnTo>
                  <a:cubicBezTo>
                    <a:pt x="96" y="150"/>
                    <a:pt x="309" y="395"/>
                    <a:pt x="511" y="650"/>
                  </a:cubicBezTo>
                  <a:cubicBezTo>
                    <a:pt x="617" y="767"/>
                    <a:pt x="714" y="895"/>
                    <a:pt x="788" y="991"/>
                  </a:cubicBezTo>
                  <a:lnTo>
                    <a:pt x="937" y="1171"/>
                  </a:lnTo>
                  <a:lnTo>
                    <a:pt x="1618" y="1171"/>
                  </a:lnTo>
                  <a:cubicBezTo>
                    <a:pt x="1948" y="1161"/>
                    <a:pt x="2267" y="1150"/>
                    <a:pt x="2267" y="1150"/>
                  </a:cubicBezTo>
                  <a:lnTo>
                    <a:pt x="2416" y="1150"/>
                  </a:lnTo>
                  <a:lnTo>
                    <a:pt x="2320" y="1033"/>
                  </a:lnTo>
                  <a:lnTo>
                    <a:pt x="1916" y="523"/>
                  </a:lnTo>
                  <a:cubicBezTo>
                    <a:pt x="1714" y="277"/>
                    <a:pt x="1501" y="33"/>
                    <a:pt x="1501" y="33"/>
                  </a:cubicBezTo>
                  <a:lnTo>
                    <a:pt x="148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45"/>
            <p:cNvSpPr/>
            <p:nvPr/>
          </p:nvSpPr>
          <p:spPr>
            <a:xfrm>
              <a:off x="4313400" y="4995025"/>
              <a:ext cx="26100" cy="12525"/>
            </a:xfrm>
            <a:custGeom>
              <a:avLst/>
              <a:gdLst/>
              <a:ahLst/>
              <a:cxnLst/>
              <a:rect l="l" t="t" r="r" b="b"/>
              <a:pathLst>
                <a:path w="1044" h="501" extrusionOk="0">
                  <a:moveTo>
                    <a:pt x="320" y="0"/>
                  </a:moveTo>
                  <a:cubicBezTo>
                    <a:pt x="160" y="11"/>
                    <a:pt x="0" y="11"/>
                    <a:pt x="0" y="11"/>
                  </a:cubicBezTo>
                  <a:cubicBezTo>
                    <a:pt x="0" y="11"/>
                    <a:pt x="107" y="128"/>
                    <a:pt x="202" y="256"/>
                  </a:cubicBezTo>
                  <a:cubicBezTo>
                    <a:pt x="309" y="383"/>
                    <a:pt x="405" y="501"/>
                    <a:pt x="405" y="501"/>
                  </a:cubicBezTo>
                  <a:lnTo>
                    <a:pt x="724" y="501"/>
                  </a:lnTo>
                  <a:cubicBezTo>
                    <a:pt x="883" y="490"/>
                    <a:pt x="1043" y="490"/>
                    <a:pt x="1043" y="490"/>
                  </a:cubicBezTo>
                  <a:cubicBezTo>
                    <a:pt x="1043" y="490"/>
                    <a:pt x="937" y="362"/>
                    <a:pt x="841" y="246"/>
                  </a:cubicBezTo>
                  <a:cubicBezTo>
                    <a:pt x="734" y="118"/>
                    <a:pt x="639" y="0"/>
                    <a:pt x="63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45"/>
            <p:cNvSpPr/>
            <p:nvPr/>
          </p:nvSpPr>
          <p:spPr>
            <a:xfrm>
              <a:off x="4241575" y="5055150"/>
              <a:ext cx="79025" cy="52975"/>
            </a:xfrm>
            <a:custGeom>
              <a:avLst/>
              <a:gdLst/>
              <a:ahLst/>
              <a:cxnLst/>
              <a:rect l="l" t="t" r="r" b="b"/>
              <a:pathLst>
                <a:path w="3161" h="2119" extrusionOk="0">
                  <a:moveTo>
                    <a:pt x="298" y="203"/>
                  </a:moveTo>
                  <a:lnTo>
                    <a:pt x="298" y="203"/>
                  </a:lnTo>
                  <a:cubicBezTo>
                    <a:pt x="468" y="224"/>
                    <a:pt x="777" y="277"/>
                    <a:pt x="1075" y="309"/>
                  </a:cubicBezTo>
                  <a:cubicBezTo>
                    <a:pt x="1469" y="373"/>
                    <a:pt x="1883" y="416"/>
                    <a:pt x="2001" y="426"/>
                  </a:cubicBezTo>
                  <a:cubicBezTo>
                    <a:pt x="2065" y="522"/>
                    <a:pt x="2277" y="873"/>
                    <a:pt x="2479" y="1214"/>
                  </a:cubicBezTo>
                  <a:cubicBezTo>
                    <a:pt x="2650" y="1501"/>
                    <a:pt x="2810" y="1788"/>
                    <a:pt x="2895" y="1948"/>
                  </a:cubicBezTo>
                  <a:lnTo>
                    <a:pt x="2735" y="1927"/>
                  </a:lnTo>
                  <a:cubicBezTo>
                    <a:pt x="2554" y="1906"/>
                    <a:pt x="2309" y="1873"/>
                    <a:pt x="2075" y="1831"/>
                  </a:cubicBezTo>
                  <a:cubicBezTo>
                    <a:pt x="1670" y="1778"/>
                    <a:pt x="1266" y="1714"/>
                    <a:pt x="1149" y="1693"/>
                  </a:cubicBezTo>
                  <a:cubicBezTo>
                    <a:pt x="1096" y="1586"/>
                    <a:pt x="904" y="1225"/>
                    <a:pt x="702" y="884"/>
                  </a:cubicBezTo>
                  <a:cubicBezTo>
                    <a:pt x="585" y="671"/>
                    <a:pt x="457" y="469"/>
                    <a:pt x="362" y="320"/>
                  </a:cubicBezTo>
                  <a:lnTo>
                    <a:pt x="298" y="203"/>
                  </a:lnTo>
                  <a:close/>
                  <a:moveTo>
                    <a:pt x="0" y="0"/>
                  </a:moveTo>
                  <a:lnTo>
                    <a:pt x="244" y="395"/>
                  </a:lnTo>
                  <a:cubicBezTo>
                    <a:pt x="330" y="544"/>
                    <a:pt x="457" y="745"/>
                    <a:pt x="575" y="958"/>
                  </a:cubicBezTo>
                  <a:cubicBezTo>
                    <a:pt x="809" y="1363"/>
                    <a:pt x="1043" y="1788"/>
                    <a:pt x="1043" y="1788"/>
                  </a:cubicBezTo>
                  <a:lnTo>
                    <a:pt x="1053" y="1821"/>
                  </a:lnTo>
                  <a:lnTo>
                    <a:pt x="1096" y="1831"/>
                  </a:lnTo>
                  <a:cubicBezTo>
                    <a:pt x="1096" y="1831"/>
                    <a:pt x="1575" y="1916"/>
                    <a:pt x="2054" y="1980"/>
                  </a:cubicBezTo>
                  <a:cubicBezTo>
                    <a:pt x="2288" y="2012"/>
                    <a:pt x="2533" y="2044"/>
                    <a:pt x="2724" y="2076"/>
                  </a:cubicBezTo>
                  <a:lnTo>
                    <a:pt x="3160" y="2119"/>
                  </a:lnTo>
                  <a:lnTo>
                    <a:pt x="3096" y="2001"/>
                  </a:lnTo>
                  <a:cubicBezTo>
                    <a:pt x="3096" y="1991"/>
                    <a:pt x="2852" y="1554"/>
                    <a:pt x="2607" y="1139"/>
                  </a:cubicBezTo>
                  <a:cubicBezTo>
                    <a:pt x="2363" y="724"/>
                    <a:pt x="2107" y="320"/>
                    <a:pt x="2107" y="320"/>
                  </a:cubicBezTo>
                  <a:lnTo>
                    <a:pt x="2086" y="288"/>
                  </a:lnTo>
                  <a:lnTo>
                    <a:pt x="2054" y="288"/>
                  </a:lnTo>
                  <a:cubicBezTo>
                    <a:pt x="2043" y="288"/>
                    <a:pt x="1564" y="235"/>
                    <a:pt x="1096" y="171"/>
                  </a:cubicBezTo>
                  <a:cubicBezTo>
                    <a:pt x="628" y="107"/>
                    <a:pt x="159" y="33"/>
                    <a:pt x="159" y="33"/>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45"/>
            <p:cNvSpPr/>
            <p:nvPr/>
          </p:nvSpPr>
          <p:spPr>
            <a:xfrm>
              <a:off x="4253525" y="5063125"/>
              <a:ext cx="55375" cy="37025"/>
            </a:xfrm>
            <a:custGeom>
              <a:avLst/>
              <a:gdLst/>
              <a:ahLst/>
              <a:cxnLst/>
              <a:rect l="l" t="t" r="r" b="b"/>
              <a:pathLst>
                <a:path w="2215" h="1481" extrusionOk="0">
                  <a:moveTo>
                    <a:pt x="288" y="192"/>
                  </a:moveTo>
                  <a:lnTo>
                    <a:pt x="288" y="192"/>
                  </a:lnTo>
                  <a:cubicBezTo>
                    <a:pt x="416" y="213"/>
                    <a:pt x="586" y="246"/>
                    <a:pt x="767" y="267"/>
                  </a:cubicBezTo>
                  <a:cubicBezTo>
                    <a:pt x="1022" y="299"/>
                    <a:pt x="1278" y="331"/>
                    <a:pt x="1374" y="341"/>
                  </a:cubicBezTo>
                  <a:cubicBezTo>
                    <a:pt x="1416" y="416"/>
                    <a:pt x="1554" y="639"/>
                    <a:pt x="1693" y="863"/>
                  </a:cubicBezTo>
                  <a:cubicBezTo>
                    <a:pt x="1788" y="1033"/>
                    <a:pt x="1885" y="1193"/>
                    <a:pt x="1937" y="1299"/>
                  </a:cubicBezTo>
                  <a:lnTo>
                    <a:pt x="1438" y="1235"/>
                  </a:lnTo>
                  <a:cubicBezTo>
                    <a:pt x="1182" y="1204"/>
                    <a:pt x="927" y="1161"/>
                    <a:pt x="831" y="1140"/>
                  </a:cubicBezTo>
                  <a:cubicBezTo>
                    <a:pt x="788" y="1065"/>
                    <a:pt x="660" y="831"/>
                    <a:pt x="533" y="618"/>
                  </a:cubicBezTo>
                  <a:lnTo>
                    <a:pt x="331" y="267"/>
                  </a:lnTo>
                  <a:lnTo>
                    <a:pt x="288" y="192"/>
                  </a:lnTo>
                  <a:close/>
                  <a:moveTo>
                    <a:pt x="1" y="1"/>
                  </a:moveTo>
                  <a:lnTo>
                    <a:pt x="405" y="693"/>
                  </a:lnTo>
                  <a:cubicBezTo>
                    <a:pt x="565" y="958"/>
                    <a:pt x="724" y="1246"/>
                    <a:pt x="724" y="1246"/>
                  </a:cubicBezTo>
                  <a:lnTo>
                    <a:pt x="745" y="1278"/>
                  </a:lnTo>
                  <a:lnTo>
                    <a:pt x="778" y="1278"/>
                  </a:lnTo>
                  <a:lnTo>
                    <a:pt x="1416" y="1384"/>
                  </a:lnTo>
                  <a:lnTo>
                    <a:pt x="1874" y="1448"/>
                  </a:lnTo>
                  <a:lnTo>
                    <a:pt x="2214" y="1480"/>
                  </a:lnTo>
                  <a:lnTo>
                    <a:pt x="2214" y="1480"/>
                  </a:lnTo>
                  <a:lnTo>
                    <a:pt x="2140" y="1363"/>
                  </a:lnTo>
                  <a:cubicBezTo>
                    <a:pt x="2140" y="1363"/>
                    <a:pt x="1980" y="1076"/>
                    <a:pt x="1810" y="788"/>
                  </a:cubicBezTo>
                  <a:cubicBezTo>
                    <a:pt x="1650" y="511"/>
                    <a:pt x="1480" y="235"/>
                    <a:pt x="1480" y="235"/>
                  </a:cubicBezTo>
                  <a:lnTo>
                    <a:pt x="1459" y="203"/>
                  </a:lnTo>
                  <a:lnTo>
                    <a:pt x="1427" y="203"/>
                  </a:lnTo>
                  <a:lnTo>
                    <a:pt x="788" y="118"/>
                  </a:lnTo>
                  <a:cubicBezTo>
                    <a:pt x="469" y="76"/>
                    <a:pt x="161" y="33"/>
                    <a:pt x="161" y="33"/>
                  </a:cubicBez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45"/>
            <p:cNvSpPr/>
            <p:nvPr/>
          </p:nvSpPr>
          <p:spPr>
            <a:xfrm>
              <a:off x="4269500" y="5073775"/>
              <a:ext cx="23700" cy="15975"/>
            </a:xfrm>
            <a:custGeom>
              <a:avLst/>
              <a:gdLst/>
              <a:ahLst/>
              <a:cxnLst/>
              <a:rect l="l" t="t" r="r" b="b"/>
              <a:pathLst>
                <a:path w="948" h="639" extrusionOk="0">
                  <a:moveTo>
                    <a:pt x="0" y="0"/>
                  </a:moveTo>
                  <a:cubicBezTo>
                    <a:pt x="0" y="0"/>
                    <a:pt x="75" y="139"/>
                    <a:pt x="160" y="277"/>
                  </a:cubicBezTo>
                  <a:cubicBezTo>
                    <a:pt x="234" y="416"/>
                    <a:pt x="319" y="554"/>
                    <a:pt x="319" y="554"/>
                  </a:cubicBezTo>
                  <a:cubicBezTo>
                    <a:pt x="319" y="554"/>
                    <a:pt x="479" y="575"/>
                    <a:pt x="628" y="596"/>
                  </a:cubicBezTo>
                  <a:lnTo>
                    <a:pt x="948" y="639"/>
                  </a:lnTo>
                  <a:cubicBezTo>
                    <a:pt x="948" y="639"/>
                    <a:pt x="862" y="501"/>
                    <a:pt x="788" y="362"/>
                  </a:cubicBezTo>
                  <a:lnTo>
                    <a:pt x="617" y="85"/>
                  </a:lnTo>
                  <a:cubicBezTo>
                    <a:pt x="617" y="85"/>
                    <a:pt x="468" y="64"/>
                    <a:pt x="309" y="43"/>
                  </a:cubicBezTo>
                  <a:cubicBezTo>
                    <a:pt x="149" y="22"/>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45"/>
            <p:cNvSpPr/>
            <p:nvPr/>
          </p:nvSpPr>
          <p:spPr>
            <a:xfrm>
              <a:off x="4188900" y="5121650"/>
              <a:ext cx="68900" cy="64425"/>
            </a:xfrm>
            <a:custGeom>
              <a:avLst/>
              <a:gdLst/>
              <a:ahLst/>
              <a:cxnLst/>
              <a:rect l="l" t="t" r="r" b="b"/>
              <a:pathLst>
                <a:path w="2756" h="2577" extrusionOk="0">
                  <a:moveTo>
                    <a:pt x="266" y="246"/>
                  </a:moveTo>
                  <a:cubicBezTo>
                    <a:pt x="436" y="299"/>
                    <a:pt x="734" y="395"/>
                    <a:pt x="1022" y="480"/>
                  </a:cubicBezTo>
                  <a:cubicBezTo>
                    <a:pt x="1405" y="597"/>
                    <a:pt x="1798" y="703"/>
                    <a:pt x="1916" y="736"/>
                  </a:cubicBezTo>
                  <a:cubicBezTo>
                    <a:pt x="1958" y="842"/>
                    <a:pt x="2117" y="1214"/>
                    <a:pt x="2266" y="1597"/>
                  </a:cubicBezTo>
                  <a:cubicBezTo>
                    <a:pt x="2394" y="1895"/>
                    <a:pt x="2500" y="2183"/>
                    <a:pt x="2564" y="2374"/>
                  </a:cubicBezTo>
                  <a:cubicBezTo>
                    <a:pt x="2384" y="2321"/>
                    <a:pt x="2075" y="2236"/>
                    <a:pt x="1767" y="2140"/>
                  </a:cubicBezTo>
                  <a:cubicBezTo>
                    <a:pt x="1383" y="2023"/>
                    <a:pt x="1000" y="1895"/>
                    <a:pt x="883" y="1853"/>
                  </a:cubicBezTo>
                  <a:cubicBezTo>
                    <a:pt x="840" y="1736"/>
                    <a:pt x="702" y="1353"/>
                    <a:pt x="564" y="980"/>
                  </a:cubicBezTo>
                  <a:cubicBezTo>
                    <a:pt x="447" y="693"/>
                    <a:pt x="330" y="416"/>
                    <a:pt x="266" y="246"/>
                  </a:cubicBezTo>
                  <a:close/>
                  <a:moveTo>
                    <a:pt x="0" y="1"/>
                  </a:moveTo>
                  <a:lnTo>
                    <a:pt x="64" y="150"/>
                  </a:lnTo>
                  <a:cubicBezTo>
                    <a:pt x="64" y="161"/>
                    <a:pt x="255" y="597"/>
                    <a:pt x="426" y="1034"/>
                  </a:cubicBezTo>
                  <a:cubicBezTo>
                    <a:pt x="596" y="1469"/>
                    <a:pt x="755" y="1927"/>
                    <a:pt x="755" y="1938"/>
                  </a:cubicBezTo>
                  <a:lnTo>
                    <a:pt x="766" y="1970"/>
                  </a:lnTo>
                  <a:lnTo>
                    <a:pt x="798" y="1980"/>
                  </a:lnTo>
                  <a:cubicBezTo>
                    <a:pt x="809" y="1980"/>
                    <a:pt x="1266" y="2140"/>
                    <a:pt x="1724" y="2278"/>
                  </a:cubicBezTo>
                  <a:cubicBezTo>
                    <a:pt x="2096" y="2396"/>
                    <a:pt x="2469" y="2502"/>
                    <a:pt x="2628" y="2545"/>
                  </a:cubicBezTo>
                  <a:lnTo>
                    <a:pt x="2756" y="2576"/>
                  </a:lnTo>
                  <a:lnTo>
                    <a:pt x="2756" y="2481"/>
                  </a:lnTo>
                  <a:lnTo>
                    <a:pt x="2756" y="2427"/>
                  </a:lnTo>
                  <a:lnTo>
                    <a:pt x="2735" y="2417"/>
                  </a:lnTo>
                  <a:cubicBezTo>
                    <a:pt x="2682" y="2257"/>
                    <a:pt x="2554" y="1895"/>
                    <a:pt x="2405" y="1544"/>
                  </a:cubicBezTo>
                  <a:cubicBezTo>
                    <a:pt x="2224" y="1086"/>
                    <a:pt x="2032" y="650"/>
                    <a:pt x="2032" y="639"/>
                  </a:cubicBezTo>
                  <a:lnTo>
                    <a:pt x="2022" y="608"/>
                  </a:lnTo>
                  <a:lnTo>
                    <a:pt x="1990" y="597"/>
                  </a:lnTo>
                  <a:cubicBezTo>
                    <a:pt x="1979" y="597"/>
                    <a:pt x="1511" y="480"/>
                    <a:pt x="1064" y="341"/>
                  </a:cubicBezTo>
                  <a:cubicBezTo>
                    <a:pt x="617" y="214"/>
                    <a:pt x="159" y="54"/>
                    <a:pt x="159" y="54"/>
                  </a:cubicBezTo>
                  <a:lnTo>
                    <a:pt x="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45"/>
            <p:cNvSpPr/>
            <p:nvPr/>
          </p:nvSpPr>
          <p:spPr>
            <a:xfrm>
              <a:off x="4199525" y="5131525"/>
              <a:ext cx="48975" cy="45250"/>
            </a:xfrm>
            <a:custGeom>
              <a:avLst/>
              <a:gdLst/>
              <a:ahLst/>
              <a:cxnLst/>
              <a:rect l="l" t="t" r="r" b="b"/>
              <a:pathLst>
                <a:path w="1959" h="1810" extrusionOk="0">
                  <a:moveTo>
                    <a:pt x="256" y="234"/>
                  </a:moveTo>
                  <a:lnTo>
                    <a:pt x="299" y="255"/>
                  </a:lnTo>
                  <a:cubicBezTo>
                    <a:pt x="415" y="287"/>
                    <a:pt x="575" y="341"/>
                    <a:pt x="724" y="383"/>
                  </a:cubicBezTo>
                  <a:cubicBezTo>
                    <a:pt x="969" y="457"/>
                    <a:pt x="1214" y="521"/>
                    <a:pt x="1309" y="553"/>
                  </a:cubicBezTo>
                  <a:cubicBezTo>
                    <a:pt x="1342" y="639"/>
                    <a:pt x="1437" y="873"/>
                    <a:pt x="1543" y="1117"/>
                  </a:cubicBezTo>
                  <a:cubicBezTo>
                    <a:pt x="1597" y="1266"/>
                    <a:pt x="1661" y="1415"/>
                    <a:pt x="1703" y="1532"/>
                  </a:cubicBezTo>
                  <a:lnTo>
                    <a:pt x="1714" y="1585"/>
                  </a:lnTo>
                  <a:cubicBezTo>
                    <a:pt x="1597" y="1554"/>
                    <a:pt x="1416" y="1500"/>
                    <a:pt x="1235" y="1436"/>
                  </a:cubicBezTo>
                  <a:cubicBezTo>
                    <a:pt x="980" y="1362"/>
                    <a:pt x="735" y="1287"/>
                    <a:pt x="649" y="1256"/>
                  </a:cubicBezTo>
                  <a:cubicBezTo>
                    <a:pt x="618" y="1171"/>
                    <a:pt x="533" y="925"/>
                    <a:pt x="437" y="681"/>
                  </a:cubicBezTo>
                  <a:cubicBezTo>
                    <a:pt x="373" y="521"/>
                    <a:pt x="299" y="351"/>
                    <a:pt x="256" y="234"/>
                  </a:cubicBezTo>
                  <a:close/>
                  <a:moveTo>
                    <a:pt x="1" y="0"/>
                  </a:moveTo>
                  <a:lnTo>
                    <a:pt x="65" y="149"/>
                  </a:lnTo>
                  <a:cubicBezTo>
                    <a:pt x="65" y="149"/>
                    <a:pt x="181" y="436"/>
                    <a:pt x="299" y="734"/>
                  </a:cubicBezTo>
                  <a:cubicBezTo>
                    <a:pt x="415" y="1032"/>
                    <a:pt x="522" y="1341"/>
                    <a:pt x="522" y="1341"/>
                  </a:cubicBezTo>
                  <a:lnTo>
                    <a:pt x="533" y="1372"/>
                  </a:lnTo>
                  <a:lnTo>
                    <a:pt x="575" y="1383"/>
                  </a:lnTo>
                  <a:cubicBezTo>
                    <a:pt x="575" y="1383"/>
                    <a:pt x="873" y="1490"/>
                    <a:pt x="1193" y="1585"/>
                  </a:cubicBezTo>
                  <a:cubicBezTo>
                    <a:pt x="1501" y="1681"/>
                    <a:pt x="1820" y="1767"/>
                    <a:pt x="1820" y="1767"/>
                  </a:cubicBezTo>
                  <a:lnTo>
                    <a:pt x="1959" y="1809"/>
                  </a:lnTo>
                  <a:lnTo>
                    <a:pt x="1959" y="1809"/>
                  </a:lnTo>
                  <a:lnTo>
                    <a:pt x="1831" y="1479"/>
                  </a:lnTo>
                  <a:cubicBezTo>
                    <a:pt x="1789" y="1362"/>
                    <a:pt x="1735" y="1213"/>
                    <a:pt x="1671" y="1064"/>
                  </a:cubicBezTo>
                  <a:cubicBezTo>
                    <a:pt x="1554" y="755"/>
                    <a:pt x="1427" y="457"/>
                    <a:pt x="1427" y="457"/>
                  </a:cubicBezTo>
                  <a:lnTo>
                    <a:pt x="1416" y="426"/>
                  </a:lnTo>
                  <a:lnTo>
                    <a:pt x="1384" y="415"/>
                  </a:lnTo>
                  <a:cubicBezTo>
                    <a:pt x="1384" y="415"/>
                    <a:pt x="1065" y="330"/>
                    <a:pt x="767" y="244"/>
                  </a:cubicBezTo>
                  <a:cubicBezTo>
                    <a:pt x="618" y="192"/>
                    <a:pt x="458" y="149"/>
                    <a:pt x="341" y="106"/>
                  </a:cubicBezTo>
                  <a:lnTo>
                    <a:pt x="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45"/>
            <p:cNvSpPr/>
            <p:nvPr/>
          </p:nvSpPr>
          <p:spPr>
            <a:xfrm>
              <a:off x="4213625" y="5144550"/>
              <a:ext cx="21050" cy="19450"/>
            </a:xfrm>
            <a:custGeom>
              <a:avLst/>
              <a:gdLst/>
              <a:ahLst/>
              <a:cxnLst/>
              <a:rect l="l" t="t" r="r" b="b"/>
              <a:pathLst>
                <a:path w="842" h="778" extrusionOk="0">
                  <a:moveTo>
                    <a:pt x="0" y="0"/>
                  </a:moveTo>
                  <a:cubicBezTo>
                    <a:pt x="0" y="0"/>
                    <a:pt x="54" y="149"/>
                    <a:pt x="118" y="288"/>
                  </a:cubicBezTo>
                  <a:lnTo>
                    <a:pt x="224" y="586"/>
                  </a:lnTo>
                  <a:cubicBezTo>
                    <a:pt x="224" y="586"/>
                    <a:pt x="383" y="639"/>
                    <a:pt x="532" y="681"/>
                  </a:cubicBezTo>
                  <a:cubicBezTo>
                    <a:pt x="681" y="724"/>
                    <a:pt x="841" y="777"/>
                    <a:pt x="841" y="777"/>
                  </a:cubicBezTo>
                  <a:cubicBezTo>
                    <a:pt x="841" y="777"/>
                    <a:pt x="778" y="628"/>
                    <a:pt x="724" y="479"/>
                  </a:cubicBezTo>
                  <a:cubicBezTo>
                    <a:pt x="671" y="330"/>
                    <a:pt x="607" y="181"/>
                    <a:pt x="607" y="181"/>
                  </a:cubicBezTo>
                  <a:lnTo>
                    <a:pt x="309" y="96"/>
                  </a:lnTo>
                  <a:cubicBezTo>
                    <a:pt x="149" y="43"/>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45"/>
            <p:cNvSpPr/>
            <p:nvPr/>
          </p:nvSpPr>
          <p:spPr>
            <a:xfrm>
              <a:off x="4126625" y="5179125"/>
              <a:ext cx="59100" cy="74800"/>
            </a:xfrm>
            <a:custGeom>
              <a:avLst/>
              <a:gdLst/>
              <a:ahLst/>
              <a:cxnLst/>
              <a:rect l="l" t="t" r="r" b="b"/>
              <a:pathLst>
                <a:path w="2364" h="2992" extrusionOk="0">
                  <a:moveTo>
                    <a:pt x="224" y="288"/>
                  </a:moveTo>
                  <a:cubicBezTo>
                    <a:pt x="384" y="362"/>
                    <a:pt x="661" y="511"/>
                    <a:pt x="937" y="639"/>
                  </a:cubicBezTo>
                  <a:cubicBezTo>
                    <a:pt x="1139" y="745"/>
                    <a:pt x="1342" y="831"/>
                    <a:pt x="1501" y="905"/>
                  </a:cubicBezTo>
                  <a:lnTo>
                    <a:pt x="1778" y="1022"/>
                  </a:lnTo>
                  <a:lnTo>
                    <a:pt x="1853" y="1320"/>
                  </a:lnTo>
                  <a:cubicBezTo>
                    <a:pt x="1895" y="1501"/>
                    <a:pt x="1948" y="1714"/>
                    <a:pt x="2002" y="1937"/>
                  </a:cubicBezTo>
                  <a:cubicBezTo>
                    <a:pt x="2065" y="2246"/>
                    <a:pt x="2129" y="2566"/>
                    <a:pt x="2161" y="2746"/>
                  </a:cubicBezTo>
                  <a:cubicBezTo>
                    <a:pt x="2002" y="2672"/>
                    <a:pt x="1704" y="2533"/>
                    <a:pt x="1416" y="2395"/>
                  </a:cubicBezTo>
                  <a:cubicBezTo>
                    <a:pt x="1171" y="2278"/>
                    <a:pt x="969" y="2171"/>
                    <a:pt x="820" y="2097"/>
                  </a:cubicBezTo>
                  <a:lnTo>
                    <a:pt x="586" y="1970"/>
                  </a:lnTo>
                  <a:lnTo>
                    <a:pt x="533" y="1714"/>
                  </a:lnTo>
                  <a:cubicBezTo>
                    <a:pt x="501" y="1512"/>
                    <a:pt x="448" y="1246"/>
                    <a:pt x="405" y="1065"/>
                  </a:cubicBezTo>
                  <a:cubicBezTo>
                    <a:pt x="341" y="756"/>
                    <a:pt x="266" y="459"/>
                    <a:pt x="224" y="288"/>
                  </a:cubicBezTo>
                  <a:close/>
                  <a:moveTo>
                    <a:pt x="1" y="0"/>
                  </a:moveTo>
                  <a:lnTo>
                    <a:pt x="43" y="161"/>
                  </a:lnTo>
                  <a:cubicBezTo>
                    <a:pt x="43" y="171"/>
                    <a:pt x="160" y="629"/>
                    <a:pt x="256" y="1097"/>
                  </a:cubicBezTo>
                  <a:cubicBezTo>
                    <a:pt x="299" y="1278"/>
                    <a:pt x="352" y="1544"/>
                    <a:pt x="394" y="1736"/>
                  </a:cubicBezTo>
                  <a:lnTo>
                    <a:pt x="448" y="2065"/>
                  </a:lnTo>
                  <a:lnTo>
                    <a:pt x="756" y="2225"/>
                  </a:lnTo>
                  <a:cubicBezTo>
                    <a:pt x="905" y="2299"/>
                    <a:pt x="1108" y="2406"/>
                    <a:pt x="1352" y="2523"/>
                  </a:cubicBezTo>
                  <a:cubicBezTo>
                    <a:pt x="1778" y="2736"/>
                    <a:pt x="2225" y="2938"/>
                    <a:pt x="2236" y="2938"/>
                  </a:cubicBezTo>
                  <a:lnTo>
                    <a:pt x="2363" y="2991"/>
                  </a:lnTo>
                  <a:lnTo>
                    <a:pt x="2331" y="2853"/>
                  </a:lnTo>
                  <a:cubicBezTo>
                    <a:pt x="2331" y="2853"/>
                    <a:pt x="2246" y="2374"/>
                    <a:pt x="2139" y="1906"/>
                  </a:cubicBezTo>
                  <a:cubicBezTo>
                    <a:pt x="2097" y="1682"/>
                    <a:pt x="2044" y="1459"/>
                    <a:pt x="1990" y="1289"/>
                  </a:cubicBezTo>
                  <a:lnTo>
                    <a:pt x="1905" y="927"/>
                  </a:lnTo>
                  <a:lnTo>
                    <a:pt x="1565" y="767"/>
                  </a:lnTo>
                  <a:cubicBezTo>
                    <a:pt x="1406" y="703"/>
                    <a:pt x="1203" y="608"/>
                    <a:pt x="1001" y="511"/>
                  </a:cubicBezTo>
                  <a:cubicBezTo>
                    <a:pt x="576" y="298"/>
                    <a:pt x="150" y="86"/>
                    <a:pt x="150" y="75"/>
                  </a:cubicBezTo>
                  <a:lnTo>
                    <a:pt x="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45"/>
            <p:cNvSpPr/>
            <p:nvPr/>
          </p:nvSpPr>
          <p:spPr>
            <a:xfrm>
              <a:off x="4135675" y="5190575"/>
              <a:ext cx="41250" cy="52175"/>
            </a:xfrm>
            <a:custGeom>
              <a:avLst/>
              <a:gdLst/>
              <a:ahLst/>
              <a:cxnLst/>
              <a:rect l="l" t="t" r="r" b="b"/>
              <a:pathLst>
                <a:path w="1650" h="2087" extrusionOk="0">
                  <a:moveTo>
                    <a:pt x="214" y="277"/>
                  </a:moveTo>
                  <a:cubicBezTo>
                    <a:pt x="320" y="330"/>
                    <a:pt x="490" y="405"/>
                    <a:pt x="649" y="490"/>
                  </a:cubicBezTo>
                  <a:lnTo>
                    <a:pt x="1203" y="756"/>
                  </a:lnTo>
                  <a:lnTo>
                    <a:pt x="1342" y="1341"/>
                  </a:lnTo>
                  <a:cubicBezTo>
                    <a:pt x="1384" y="1522"/>
                    <a:pt x="1416" y="1713"/>
                    <a:pt x="1448" y="1831"/>
                  </a:cubicBezTo>
                  <a:cubicBezTo>
                    <a:pt x="1330" y="1777"/>
                    <a:pt x="1160" y="1703"/>
                    <a:pt x="990" y="1618"/>
                  </a:cubicBezTo>
                  <a:cubicBezTo>
                    <a:pt x="756" y="1501"/>
                    <a:pt x="533" y="1394"/>
                    <a:pt x="448" y="1352"/>
                  </a:cubicBezTo>
                  <a:cubicBezTo>
                    <a:pt x="426" y="1256"/>
                    <a:pt x="373" y="1001"/>
                    <a:pt x="320" y="745"/>
                  </a:cubicBezTo>
                  <a:cubicBezTo>
                    <a:pt x="277" y="575"/>
                    <a:pt x="245" y="394"/>
                    <a:pt x="214" y="277"/>
                  </a:cubicBezTo>
                  <a:close/>
                  <a:moveTo>
                    <a:pt x="1" y="1"/>
                  </a:moveTo>
                  <a:lnTo>
                    <a:pt x="32" y="150"/>
                  </a:lnTo>
                  <a:cubicBezTo>
                    <a:pt x="32" y="150"/>
                    <a:pt x="107" y="469"/>
                    <a:pt x="181" y="777"/>
                  </a:cubicBezTo>
                  <a:lnTo>
                    <a:pt x="309" y="1415"/>
                  </a:lnTo>
                  <a:lnTo>
                    <a:pt x="320" y="1448"/>
                  </a:lnTo>
                  <a:lnTo>
                    <a:pt x="351" y="1469"/>
                  </a:lnTo>
                  <a:lnTo>
                    <a:pt x="926" y="1746"/>
                  </a:lnTo>
                  <a:cubicBezTo>
                    <a:pt x="1214" y="1895"/>
                    <a:pt x="1512" y="2033"/>
                    <a:pt x="1512" y="2033"/>
                  </a:cubicBezTo>
                  <a:lnTo>
                    <a:pt x="1650" y="2086"/>
                  </a:lnTo>
                  <a:lnTo>
                    <a:pt x="1618" y="1948"/>
                  </a:lnTo>
                  <a:cubicBezTo>
                    <a:pt x="1618" y="1948"/>
                    <a:pt x="1554" y="1628"/>
                    <a:pt x="1479" y="1309"/>
                  </a:cubicBezTo>
                  <a:lnTo>
                    <a:pt x="1330" y="649"/>
                  </a:lnTo>
                  <a:lnTo>
                    <a:pt x="713" y="362"/>
                  </a:lnTo>
                  <a:cubicBezTo>
                    <a:pt x="426" y="213"/>
                    <a:pt x="139" y="75"/>
                    <a:pt x="139" y="75"/>
                  </a:cubicBez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45"/>
            <p:cNvSpPr/>
            <p:nvPr/>
          </p:nvSpPr>
          <p:spPr>
            <a:xfrm>
              <a:off x="4147375" y="5205475"/>
              <a:ext cx="17850" cy="22625"/>
            </a:xfrm>
            <a:custGeom>
              <a:avLst/>
              <a:gdLst/>
              <a:ahLst/>
              <a:cxnLst/>
              <a:rect l="l" t="t" r="r" b="b"/>
              <a:pathLst>
                <a:path w="714" h="905" extrusionOk="0">
                  <a:moveTo>
                    <a:pt x="1" y="0"/>
                  </a:moveTo>
                  <a:cubicBezTo>
                    <a:pt x="1" y="1"/>
                    <a:pt x="32" y="160"/>
                    <a:pt x="75" y="309"/>
                  </a:cubicBezTo>
                  <a:lnTo>
                    <a:pt x="139" y="628"/>
                  </a:lnTo>
                  <a:cubicBezTo>
                    <a:pt x="139" y="628"/>
                    <a:pt x="278" y="692"/>
                    <a:pt x="427" y="767"/>
                  </a:cubicBezTo>
                  <a:cubicBezTo>
                    <a:pt x="564" y="831"/>
                    <a:pt x="713" y="905"/>
                    <a:pt x="713" y="905"/>
                  </a:cubicBezTo>
                  <a:cubicBezTo>
                    <a:pt x="713" y="905"/>
                    <a:pt x="682" y="745"/>
                    <a:pt x="650" y="596"/>
                  </a:cubicBezTo>
                  <a:cubicBezTo>
                    <a:pt x="607" y="436"/>
                    <a:pt x="576" y="277"/>
                    <a:pt x="576" y="277"/>
                  </a:cubicBezTo>
                  <a:cubicBezTo>
                    <a:pt x="576" y="277"/>
                    <a:pt x="437" y="213"/>
                    <a:pt x="288" y="149"/>
                  </a:cubicBezTo>
                  <a:cubicBezTo>
                    <a:pt x="150" y="75"/>
                    <a:pt x="1" y="0"/>
                    <a:pt x="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45"/>
            <p:cNvSpPr/>
            <p:nvPr/>
          </p:nvSpPr>
          <p:spPr>
            <a:xfrm>
              <a:off x="4056125" y="5226475"/>
              <a:ext cx="46850" cy="83025"/>
            </a:xfrm>
            <a:custGeom>
              <a:avLst/>
              <a:gdLst/>
              <a:ahLst/>
              <a:cxnLst/>
              <a:rect l="l" t="t" r="r" b="b"/>
              <a:pathLst>
                <a:path w="1874" h="3321" extrusionOk="0">
                  <a:moveTo>
                    <a:pt x="182" y="310"/>
                  </a:moveTo>
                  <a:lnTo>
                    <a:pt x="182" y="310"/>
                  </a:lnTo>
                  <a:cubicBezTo>
                    <a:pt x="320" y="416"/>
                    <a:pt x="575" y="597"/>
                    <a:pt x="830" y="767"/>
                  </a:cubicBezTo>
                  <a:cubicBezTo>
                    <a:pt x="1022" y="906"/>
                    <a:pt x="1225" y="1044"/>
                    <a:pt x="1374" y="1140"/>
                  </a:cubicBezTo>
                  <a:lnTo>
                    <a:pt x="1597" y="1289"/>
                  </a:lnTo>
                  <a:lnTo>
                    <a:pt x="1629" y="1554"/>
                  </a:lnTo>
                  <a:cubicBezTo>
                    <a:pt x="1639" y="1725"/>
                    <a:pt x="1660" y="1970"/>
                    <a:pt x="1672" y="2214"/>
                  </a:cubicBezTo>
                  <a:cubicBezTo>
                    <a:pt x="1693" y="2534"/>
                    <a:pt x="1703" y="2864"/>
                    <a:pt x="1714" y="3044"/>
                  </a:cubicBezTo>
                  <a:lnTo>
                    <a:pt x="1554" y="2938"/>
                  </a:lnTo>
                  <a:cubicBezTo>
                    <a:pt x="1405" y="2843"/>
                    <a:pt x="1213" y="2715"/>
                    <a:pt x="1022" y="2576"/>
                  </a:cubicBezTo>
                  <a:cubicBezTo>
                    <a:pt x="692" y="2342"/>
                    <a:pt x="362" y="2098"/>
                    <a:pt x="267" y="2023"/>
                  </a:cubicBezTo>
                  <a:cubicBezTo>
                    <a:pt x="267" y="1906"/>
                    <a:pt x="256" y="1502"/>
                    <a:pt x="234" y="1108"/>
                  </a:cubicBezTo>
                  <a:cubicBezTo>
                    <a:pt x="224" y="873"/>
                    <a:pt x="203" y="629"/>
                    <a:pt x="192" y="448"/>
                  </a:cubicBezTo>
                  <a:lnTo>
                    <a:pt x="182" y="310"/>
                  </a:lnTo>
                  <a:close/>
                  <a:moveTo>
                    <a:pt x="0" y="1"/>
                  </a:moveTo>
                  <a:lnTo>
                    <a:pt x="43" y="469"/>
                  </a:lnTo>
                  <a:cubicBezTo>
                    <a:pt x="64" y="639"/>
                    <a:pt x="75" y="884"/>
                    <a:pt x="85" y="1108"/>
                  </a:cubicBezTo>
                  <a:cubicBezTo>
                    <a:pt x="118" y="1576"/>
                    <a:pt x="128" y="2065"/>
                    <a:pt x="128" y="2065"/>
                  </a:cubicBezTo>
                  <a:lnTo>
                    <a:pt x="128" y="2098"/>
                  </a:lnTo>
                  <a:lnTo>
                    <a:pt x="149" y="2129"/>
                  </a:lnTo>
                  <a:cubicBezTo>
                    <a:pt x="160" y="2129"/>
                    <a:pt x="543" y="2417"/>
                    <a:pt x="937" y="2694"/>
                  </a:cubicBezTo>
                  <a:cubicBezTo>
                    <a:pt x="1128" y="2831"/>
                    <a:pt x="1320" y="2959"/>
                    <a:pt x="1469" y="3055"/>
                  </a:cubicBezTo>
                  <a:lnTo>
                    <a:pt x="1873" y="3321"/>
                  </a:lnTo>
                  <a:lnTo>
                    <a:pt x="1873" y="3321"/>
                  </a:lnTo>
                  <a:lnTo>
                    <a:pt x="1863" y="3183"/>
                  </a:lnTo>
                  <a:cubicBezTo>
                    <a:pt x="1863" y="3172"/>
                    <a:pt x="1852" y="2682"/>
                    <a:pt x="1821" y="2204"/>
                  </a:cubicBezTo>
                  <a:cubicBezTo>
                    <a:pt x="1799" y="1959"/>
                    <a:pt x="1788" y="1715"/>
                    <a:pt x="1767" y="1544"/>
                  </a:cubicBezTo>
                  <a:lnTo>
                    <a:pt x="1746" y="1204"/>
                  </a:lnTo>
                  <a:lnTo>
                    <a:pt x="1459" y="1022"/>
                  </a:lnTo>
                  <a:cubicBezTo>
                    <a:pt x="1310" y="916"/>
                    <a:pt x="1107" y="788"/>
                    <a:pt x="905" y="650"/>
                  </a:cubicBezTo>
                  <a:lnTo>
                    <a:pt x="139" y="97"/>
                  </a:lnTo>
                  <a:lnTo>
                    <a:pt x="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45"/>
            <p:cNvSpPr/>
            <p:nvPr/>
          </p:nvSpPr>
          <p:spPr>
            <a:xfrm>
              <a:off x="4063325" y="5239000"/>
              <a:ext cx="32475" cy="58025"/>
            </a:xfrm>
            <a:custGeom>
              <a:avLst/>
              <a:gdLst/>
              <a:ahLst/>
              <a:cxnLst/>
              <a:rect l="l" t="t" r="r" b="b"/>
              <a:pathLst>
                <a:path w="1299" h="2321" extrusionOk="0">
                  <a:moveTo>
                    <a:pt x="170" y="309"/>
                  </a:moveTo>
                  <a:lnTo>
                    <a:pt x="170" y="309"/>
                  </a:lnTo>
                  <a:cubicBezTo>
                    <a:pt x="266" y="372"/>
                    <a:pt x="415" y="479"/>
                    <a:pt x="564" y="585"/>
                  </a:cubicBezTo>
                  <a:cubicBezTo>
                    <a:pt x="777" y="734"/>
                    <a:pt x="1000" y="873"/>
                    <a:pt x="1074" y="926"/>
                  </a:cubicBezTo>
                  <a:cubicBezTo>
                    <a:pt x="1074" y="1022"/>
                    <a:pt x="1096" y="1277"/>
                    <a:pt x="1117" y="1533"/>
                  </a:cubicBezTo>
                  <a:cubicBezTo>
                    <a:pt x="1128" y="1724"/>
                    <a:pt x="1138" y="1916"/>
                    <a:pt x="1138" y="2044"/>
                  </a:cubicBezTo>
                  <a:cubicBezTo>
                    <a:pt x="1043" y="1969"/>
                    <a:pt x="883" y="1862"/>
                    <a:pt x="724" y="1756"/>
                  </a:cubicBezTo>
                  <a:cubicBezTo>
                    <a:pt x="521" y="1607"/>
                    <a:pt x="308" y="1458"/>
                    <a:pt x="234" y="1405"/>
                  </a:cubicBezTo>
                  <a:cubicBezTo>
                    <a:pt x="223" y="1309"/>
                    <a:pt x="223" y="1053"/>
                    <a:pt x="202" y="788"/>
                  </a:cubicBezTo>
                  <a:cubicBezTo>
                    <a:pt x="192" y="607"/>
                    <a:pt x="181" y="426"/>
                    <a:pt x="170" y="309"/>
                  </a:cubicBezTo>
                  <a:close/>
                  <a:moveTo>
                    <a:pt x="0" y="0"/>
                  </a:moveTo>
                  <a:lnTo>
                    <a:pt x="10" y="160"/>
                  </a:lnTo>
                  <a:cubicBezTo>
                    <a:pt x="10" y="171"/>
                    <a:pt x="43" y="490"/>
                    <a:pt x="53" y="798"/>
                  </a:cubicBezTo>
                  <a:cubicBezTo>
                    <a:pt x="74" y="1117"/>
                    <a:pt x="85" y="1437"/>
                    <a:pt x="85" y="1437"/>
                  </a:cubicBezTo>
                  <a:lnTo>
                    <a:pt x="85" y="1479"/>
                  </a:lnTo>
                  <a:lnTo>
                    <a:pt x="117" y="1500"/>
                  </a:lnTo>
                  <a:cubicBezTo>
                    <a:pt x="117" y="1500"/>
                    <a:pt x="383" y="1692"/>
                    <a:pt x="649" y="1873"/>
                  </a:cubicBezTo>
                  <a:cubicBezTo>
                    <a:pt x="915" y="2065"/>
                    <a:pt x="1181" y="2245"/>
                    <a:pt x="1181" y="2245"/>
                  </a:cubicBezTo>
                  <a:lnTo>
                    <a:pt x="1298" y="2320"/>
                  </a:lnTo>
                  <a:lnTo>
                    <a:pt x="1298" y="2181"/>
                  </a:lnTo>
                  <a:cubicBezTo>
                    <a:pt x="1298" y="2181"/>
                    <a:pt x="1277" y="1852"/>
                    <a:pt x="1266" y="1522"/>
                  </a:cubicBezTo>
                  <a:cubicBezTo>
                    <a:pt x="1245" y="1202"/>
                    <a:pt x="1213" y="883"/>
                    <a:pt x="1213" y="883"/>
                  </a:cubicBezTo>
                  <a:lnTo>
                    <a:pt x="1213" y="841"/>
                  </a:lnTo>
                  <a:lnTo>
                    <a:pt x="1181" y="819"/>
                  </a:lnTo>
                  <a:cubicBezTo>
                    <a:pt x="1181" y="819"/>
                    <a:pt x="915" y="649"/>
                    <a:pt x="649" y="458"/>
                  </a:cubicBezTo>
                  <a:cubicBezTo>
                    <a:pt x="383" y="277"/>
                    <a:pt x="128" y="96"/>
                    <a:pt x="128" y="96"/>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45"/>
            <p:cNvSpPr/>
            <p:nvPr/>
          </p:nvSpPr>
          <p:spPr>
            <a:xfrm>
              <a:off x="4072625" y="5255750"/>
              <a:ext cx="14125" cy="24775"/>
            </a:xfrm>
            <a:custGeom>
              <a:avLst/>
              <a:gdLst/>
              <a:ahLst/>
              <a:cxnLst/>
              <a:rect l="l" t="t" r="r" b="b"/>
              <a:pathLst>
                <a:path w="565" h="991" extrusionOk="0">
                  <a:moveTo>
                    <a:pt x="0" y="0"/>
                  </a:moveTo>
                  <a:lnTo>
                    <a:pt x="21" y="320"/>
                  </a:lnTo>
                  <a:lnTo>
                    <a:pt x="43" y="639"/>
                  </a:lnTo>
                  <a:cubicBezTo>
                    <a:pt x="43" y="639"/>
                    <a:pt x="170" y="724"/>
                    <a:pt x="298" y="820"/>
                  </a:cubicBezTo>
                  <a:cubicBezTo>
                    <a:pt x="426" y="905"/>
                    <a:pt x="565" y="990"/>
                    <a:pt x="565" y="990"/>
                  </a:cubicBezTo>
                  <a:lnTo>
                    <a:pt x="543" y="671"/>
                  </a:lnTo>
                  <a:cubicBezTo>
                    <a:pt x="532" y="522"/>
                    <a:pt x="522" y="362"/>
                    <a:pt x="522" y="362"/>
                  </a:cubicBezTo>
                  <a:cubicBezTo>
                    <a:pt x="522" y="362"/>
                    <a:pt x="394" y="267"/>
                    <a:pt x="256" y="182"/>
                  </a:cubicBezTo>
                  <a:cubicBezTo>
                    <a:pt x="128" y="86"/>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45"/>
            <p:cNvSpPr/>
            <p:nvPr/>
          </p:nvSpPr>
          <p:spPr>
            <a:xfrm>
              <a:off x="3973925" y="5262125"/>
              <a:ext cx="43375" cy="89175"/>
            </a:xfrm>
            <a:custGeom>
              <a:avLst/>
              <a:gdLst/>
              <a:ahLst/>
              <a:cxnLst/>
              <a:rect l="l" t="t" r="r" b="b"/>
              <a:pathLst>
                <a:path w="1735" h="3567" extrusionOk="0">
                  <a:moveTo>
                    <a:pt x="341" y="331"/>
                  </a:moveTo>
                  <a:cubicBezTo>
                    <a:pt x="469" y="459"/>
                    <a:pt x="682" y="672"/>
                    <a:pt x="905" y="884"/>
                  </a:cubicBezTo>
                  <a:cubicBezTo>
                    <a:pt x="1192" y="1161"/>
                    <a:pt x="1501" y="1438"/>
                    <a:pt x="1586" y="1512"/>
                  </a:cubicBezTo>
                  <a:cubicBezTo>
                    <a:pt x="1586" y="1629"/>
                    <a:pt x="1554" y="2034"/>
                    <a:pt x="1512" y="2438"/>
                  </a:cubicBezTo>
                  <a:cubicBezTo>
                    <a:pt x="1479" y="2757"/>
                    <a:pt x="1448" y="3087"/>
                    <a:pt x="1426" y="3268"/>
                  </a:cubicBezTo>
                  <a:lnTo>
                    <a:pt x="1309" y="3162"/>
                  </a:lnTo>
                  <a:cubicBezTo>
                    <a:pt x="1171" y="3034"/>
                    <a:pt x="990" y="2864"/>
                    <a:pt x="819" y="2694"/>
                  </a:cubicBezTo>
                  <a:cubicBezTo>
                    <a:pt x="533" y="2417"/>
                    <a:pt x="245" y="2129"/>
                    <a:pt x="160" y="2044"/>
                  </a:cubicBezTo>
                  <a:cubicBezTo>
                    <a:pt x="192" y="1927"/>
                    <a:pt x="213" y="1672"/>
                    <a:pt x="266" y="1119"/>
                  </a:cubicBezTo>
                  <a:cubicBezTo>
                    <a:pt x="298" y="884"/>
                    <a:pt x="320" y="639"/>
                    <a:pt x="330" y="469"/>
                  </a:cubicBezTo>
                  <a:lnTo>
                    <a:pt x="341" y="331"/>
                  </a:lnTo>
                  <a:close/>
                  <a:moveTo>
                    <a:pt x="213" y="1"/>
                  </a:moveTo>
                  <a:lnTo>
                    <a:pt x="181" y="459"/>
                  </a:lnTo>
                  <a:cubicBezTo>
                    <a:pt x="171" y="629"/>
                    <a:pt x="149" y="863"/>
                    <a:pt x="128" y="1108"/>
                  </a:cubicBezTo>
                  <a:cubicBezTo>
                    <a:pt x="74" y="1576"/>
                    <a:pt x="11" y="2055"/>
                    <a:pt x="11" y="2055"/>
                  </a:cubicBezTo>
                  <a:lnTo>
                    <a:pt x="0" y="2087"/>
                  </a:lnTo>
                  <a:lnTo>
                    <a:pt x="32" y="2119"/>
                  </a:lnTo>
                  <a:cubicBezTo>
                    <a:pt x="32" y="2119"/>
                    <a:pt x="372" y="2470"/>
                    <a:pt x="713" y="2800"/>
                  </a:cubicBezTo>
                  <a:cubicBezTo>
                    <a:pt x="894" y="2970"/>
                    <a:pt x="1075" y="3141"/>
                    <a:pt x="1203" y="3268"/>
                  </a:cubicBezTo>
                  <a:lnTo>
                    <a:pt x="1533" y="3566"/>
                  </a:lnTo>
                  <a:lnTo>
                    <a:pt x="1554" y="3427"/>
                  </a:lnTo>
                  <a:cubicBezTo>
                    <a:pt x="1554" y="3427"/>
                    <a:pt x="1618" y="2938"/>
                    <a:pt x="1661" y="2448"/>
                  </a:cubicBezTo>
                  <a:cubicBezTo>
                    <a:pt x="1703" y="1970"/>
                    <a:pt x="1735" y="1491"/>
                    <a:pt x="1735" y="1491"/>
                  </a:cubicBezTo>
                  <a:lnTo>
                    <a:pt x="1735" y="1448"/>
                  </a:lnTo>
                  <a:lnTo>
                    <a:pt x="1713" y="1427"/>
                  </a:lnTo>
                  <a:cubicBezTo>
                    <a:pt x="1713" y="1427"/>
                    <a:pt x="1352" y="1097"/>
                    <a:pt x="1011" y="778"/>
                  </a:cubicBezTo>
                  <a:cubicBezTo>
                    <a:pt x="660" y="448"/>
                    <a:pt x="330" y="118"/>
                    <a:pt x="330" y="107"/>
                  </a:cubicBezTo>
                  <a:lnTo>
                    <a:pt x="213"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45"/>
            <p:cNvSpPr/>
            <p:nvPr/>
          </p:nvSpPr>
          <p:spPr>
            <a:xfrm>
              <a:off x="3980575" y="5275425"/>
              <a:ext cx="30350" cy="62575"/>
            </a:xfrm>
            <a:custGeom>
              <a:avLst/>
              <a:gdLst/>
              <a:ahLst/>
              <a:cxnLst/>
              <a:rect l="l" t="t" r="r" b="b"/>
              <a:pathLst>
                <a:path w="1214" h="2503" extrusionOk="0">
                  <a:moveTo>
                    <a:pt x="277" y="331"/>
                  </a:moveTo>
                  <a:lnTo>
                    <a:pt x="617" y="672"/>
                  </a:lnTo>
                  <a:cubicBezTo>
                    <a:pt x="809" y="842"/>
                    <a:pt x="990" y="1022"/>
                    <a:pt x="1064" y="1086"/>
                  </a:cubicBezTo>
                  <a:cubicBezTo>
                    <a:pt x="1054" y="1171"/>
                    <a:pt x="1033" y="1438"/>
                    <a:pt x="1011" y="1693"/>
                  </a:cubicBezTo>
                  <a:cubicBezTo>
                    <a:pt x="990" y="1885"/>
                    <a:pt x="969" y="2076"/>
                    <a:pt x="958" y="2204"/>
                  </a:cubicBezTo>
                  <a:lnTo>
                    <a:pt x="596" y="1853"/>
                  </a:lnTo>
                  <a:cubicBezTo>
                    <a:pt x="404" y="1672"/>
                    <a:pt x="224" y="1480"/>
                    <a:pt x="160" y="1417"/>
                  </a:cubicBezTo>
                  <a:cubicBezTo>
                    <a:pt x="170" y="1320"/>
                    <a:pt x="203" y="1065"/>
                    <a:pt x="224" y="810"/>
                  </a:cubicBezTo>
                  <a:lnTo>
                    <a:pt x="267" y="374"/>
                  </a:lnTo>
                  <a:lnTo>
                    <a:pt x="277" y="331"/>
                  </a:lnTo>
                  <a:close/>
                  <a:moveTo>
                    <a:pt x="149" y="1"/>
                  </a:moveTo>
                  <a:lnTo>
                    <a:pt x="75" y="799"/>
                  </a:lnTo>
                  <a:lnTo>
                    <a:pt x="11" y="1438"/>
                  </a:lnTo>
                  <a:lnTo>
                    <a:pt x="0" y="1469"/>
                  </a:lnTo>
                  <a:lnTo>
                    <a:pt x="32" y="1491"/>
                  </a:lnTo>
                  <a:cubicBezTo>
                    <a:pt x="32" y="1491"/>
                    <a:pt x="255" y="1725"/>
                    <a:pt x="490" y="1959"/>
                  </a:cubicBezTo>
                  <a:lnTo>
                    <a:pt x="820" y="2268"/>
                  </a:lnTo>
                  <a:lnTo>
                    <a:pt x="1075" y="2502"/>
                  </a:lnTo>
                  <a:lnTo>
                    <a:pt x="1086" y="2363"/>
                  </a:lnTo>
                  <a:cubicBezTo>
                    <a:pt x="1086" y="2363"/>
                    <a:pt x="1128" y="2034"/>
                    <a:pt x="1160" y="1704"/>
                  </a:cubicBezTo>
                  <a:cubicBezTo>
                    <a:pt x="1192" y="1384"/>
                    <a:pt x="1213" y="1055"/>
                    <a:pt x="1213" y="1055"/>
                  </a:cubicBezTo>
                  <a:lnTo>
                    <a:pt x="1213" y="1022"/>
                  </a:lnTo>
                  <a:lnTo>
                    <a:pt x="1192" y="1001"/>
                  </a:lnTo>
                  <a:cubicBezTo>
                    <a:pt x="1192" y="1001"/>
                    <a:pt x="948" y="778"/>
                    <a:pt x="724" y="565"/>
                  </a:cubicBezTo>
                  <a:cubicBezTo>
                    <a:pt x="490" y="341"/>
                    <a:pt x="267" y="118"/>
                    <a:pt x="267" y="118"/>
                  </a:cubicBezTo>
                  <a:lnTo>
                    <a:pt x="14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45"/>
            <p:cNvSpPr/>
            <p:nvPr/>
          </p:nvSpPr>
          <p:spPr>
            <a:xfrm>
              <a:off x="3989350" y="5293525"/>
              <a:ext cx="13050" cy="26900"/>
            </a:xfrm>
            <a:custGeom>
              <a:avLst/>
              <a:gdLst/>
              <a:ahLst/>
              <a:cxnLst/>
              <a:rect l="l" t="t" r="r" b="b"/>
              <a:pathLst>
                <a:path w="522" h="1076" extrusionOk="0">
                  <a:moveTo>
                    <a:pt x="65" y="0"/>
                  </a:moveTo>
                  <a:cubicBezTo>
                    <a:pt x="65" y="0"/>
                    <a:pt x="53" y="161"/>
                    <a:pt x="32" y="320"/>
                  </a:cubicBezTo>
                  <a:cubicBezTo>
                    <a:pt x="22" y="469"/>
                    <a:pt x="1" y="629"/>
                    <a:pt x="1" y="629"/>
                  </a:cubicBezTo>
                  <a:cubicBezTo>
                    <a:pt x="1" y="629"/>
                    <a:pt x="117" y="745"/>
                    <a:pt x="235" y="852"/>
                  </a:cubicBezTo>
                  <a:lnTo>
                    <a:pt x="458" y="1076"/>
                  </a:lnTo>
                  <a:cubicBezTo>
                    <a:pt x="458" y="1076"/>
                    <a:pt x="479" y="916"/>
                    <a:pt x="490" y="756"/>
                  </a:cubicBezTo>
                  <a:cubicBezTo>
                    <a:pt x="511" y="596"/>
                    <a:pt x="522" y="437"/>
                    <a:pt x="522" y="437"/>
                  </a:cubicBezTo>
                  <a:cubicBezTo>
                    <a:pt x="522" y="437"/>
                    <a:pt x="405" y="331"/>
                    <a:pt x="288" y="213"/>
                  </a:cubicBezTo>
                  <a:cubicBezTo>
                    <a:pt x="181" y="107"/>
                    <a:pt x="65" y="0"/>
                    <a:pt x="6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45"/>
            <p:cNvSpPr/>
            <p:nvPr/>
          </p:nvSpPr>
          <p:spPr>
            <a:xfrm>
              <a:off x="3884250" y="5285000"/>
              <a:ext cx="45250" cy="93425"/>
            </a:xfrm>
            <a:custGeom>
              <a:avLst/>
              <a:gdLst/>
              <a:ahLst/>
              <a:cxnLst/>
              <a:rect l="l" t="t" r="r" b="b"/>
              <a:pathLst>
                <a:path w="1810" h="3737" extrusionOk="0">
                  <a:moveTo>
                    <a:pt x="608" y="353"/>
                  </a:moveTo>
                  <a:lnTo>
                    <a:pt x="693" y="459"/>
                  </a:lnTo>
                  <a:cubicBezTo>
                    <a:pt x="788" y="597"/>
                    <a:pt x="937" y="788"/>
                    <a:pt x="1086" y="980"/>
                  </a:cubicBezTo>
                  <a:cubicBezTo>
                    <a:pt x="1320" y="1299"/>
                    <a:pt x="1576" y="1619"/>
                    <a:pt x="1661" y="1715"/>
                  </a:cubicBezTo>
                  <a:cubicBezTo>
                    <a:pt x="1629" y="1831"/>
                    <a:pt x="1544" y="2226"/>
                    <a:pt x="1438" y="2619"/>
                  </a:cubicBezTo>
                  <a:cubicBezTo>
                    <a:pt x="1374" y="2874"/>
                    <a:pt x="1310" y="3098"/>
                    <a:pt x="1268" y="3268"/>
                  </a:cubicBezTo>
                  <a:lnTo>
                    <a:pt x="1225" y="3417"/>
                  </a:lnTo>
                  <a:cubicBezTo>
                    <a:pt x="1107" y="3279"/>
                    <a:pt x="906" y="3023"/>
                    <a:pt x="714" y="2758"/>
                  </a:cubicBezTo>
                  <a:cubicBezTo>
                    <a:pt x="469" y="2438"/>
                    <a:pt x="235" y="2108"/>
                    <a:pt x="161" y="2013"/>
                  </a:cubicBezTo>
                  <a:cubicBezTo>
                    <a:pt x="203" y="1895"/>
                    <a:pt x="310" y="1502"/>
                    <a:pt x="416" y="1119"/>
                  </a:cubicBezTo>
                  <a:lnTo>
                    <a:pt x="608" y="353"/>
                  </a:lnTo>
                  <a:close/>
                  <a:moveTo>
                    <a:pt x="544" y="1"/>
                  </a:moveTo>
                  <a:lnTo>
                    <a:pt x="501" y="161"/>
                  </a:lnTo>
                  <a:cubicBezTo>
                    <a:pt x="501" y="161"/>
                    <a:pt x="395" y="618"/>
                    <a:pt x="277" y="1076"/>
                  </a:cubicBezTo>
                  <a:cubicBezTo>
                    <a:pt x="150" y="1533"/>
                    <a:pt x="12" y="2002"/>
                    <a:pt x="12" y="2002"/>
                  </a:cubicBezTo>
                  <a:lnTo>
                    <a:pt x="1" y="2034"/>
                  </a:lnTo>
                  <a:lnTo>
                    <a:pt x="22" y="2065"/>
                  </a:lnTo>
                  <a:cubicBezTo>
                    <a:pt x="22" y="2065"/>
                    <a:pt x="299" y="2460"/>
                    <a:pt x="597" y="2853"/>
                  </a:cubicBezTo>
                  <a:cubicBezTo>
                    <a:pt x="884" y="3236"/>
                    <a:pt x="1193" y="3619"/>
                    <a:pt x="1193" y="3619"/>
                  </a:cubicBezTo>
                  <a:lnTo>
                    <a:pt x="1278" y="3737"/>
                  </a:lnTo>
                  <a:lnTo>
                    <a:pt x="1405" y="3311"/>
                  </a:lnTo>
                  <a:cubicBezTo>
                    <a:pt x="1448" y="3141"/>
                    <a:pt x="1512" y="2907"/>
                    <a:pt x="1576" y="2651"/>
                  </a:cubicBezTo>
                  <a:cubicBezTo>
                    <a:pt x="1703" y="2183"/>
                    <a:pt x="1810" y="1715"/>
                    <a:pt x="1810" y="1715"/>
                  </a:cubicBezTo>
                  <a:lnTo>
                    <a:pt x="1810" y="1672"/>
                  </a:lnTo>
                  <a:lnTo>
                    <a:pt x="1789" y="1651"/>
                  </a:lnTo>
                  <a:cubicBezTo>
                    <a:pt x="1789" y="1640"/>
                    <a:pt x="1480" y="1268"/>
                    <a:pt x="1204" y="895"/>
                  </a:cubicBezTo>
                  <a:cubicBezTo>
                    <a:pt x="1055" y="703"/>
                    <a:pt x="916" y="512"/>
                    <a:pt x="809" y="374"/>
                  </a:cubicBezTo>
                  <a:lnTo>
                    <a:pt x="544"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45"/>
            <p:cNvSpPr/>
            <p:nvPr/>
          </p:nvSpPr>
          <p:spPr>
            <a:xfrm>
              <a:off x="3891175" y="5299125"/>
              <a:ext cx="31700" cy="65200"/>
            </a:xfrm>
            <a:custGeom>
              <a:avLst/>
              <a:gdLst/>
              <a:ahLst/>
              <a:cxnLst/>
              <a:rect l="l" t="t" r="r" b="b"/>
              <a:pathLst>
                <a:path w="1268" h="2608" extrusionOk="0">
                  <a:moveTo>
                    <a:pt x="447" y="341"/>
                  </a:moveTo>
                  <a:cubicBezTo>
                    <a:pt x="522" y="447"/>
                    <a:pt x="629" y="585"/>
                    <a:pt x="735" y="734"/>
                  </a:cubicBezTo>
                  <a:cubicBezTo>
                    <a:pt x="894" y="937"/>
                    <a:pt x="1054" y="1139"/>
                    <a:pt x="1107" y="1214"/>
                  </a:cubicBezTo>
                  <a:lnTo>
                    <a:pt x="958" y="1810"/>
                  </a:lnTo>
                  <a:cubicBezTo>
                    <a:pt x="916" y="1990"/>
                    <a:pt x="863" y="2171"/>
                    <a:pt x="830" y="2288"/>
                  </a:cubicBezTo>
                  <a:cubicBezTo>
                    <a:pt x="756" y="2193"/>
                    <a:pt x="639" y="2044"/>
                    <a:pt x="522" y="1884"/>
                  </a:cubicBezTo>
                  <a:cubicBezTo>
                    <a:pt x="362" y="1682"/>
                    <a:pt x="213" y="1469"/>
                    <a:pt x="160" y="1394"/>
                  </a:cubicBezTo>
                  <a:cubicBezTo>
                    <a:pt x="182" y="1309"/>
                    <a:pt x="256" y="1054"/>
                    <a:pt x="320" y="809"/>
                  </a:cubicBezTo>
                  <a:cubicBezTo>
                    <a:pt x="373" y="639"/>
                    <a:pt x="416" y="458"/>
                    <a:pt x="447" y="341"/>
                  </a:cubicBezTo>
                  <a:close/>
                  <a:moveTo>
                    <a:pt x="373" y="0"/>
                  </a:moveTo>
                  <a:lnTo>
                    <a:pt x="341" y="149"/>
                  </a:lnTo>
                  <a:cubicBezTo>
                    <a:pt x="341" y="149"/>
                    <a:pt x="267" y="458"/>
                    <a:pt x="182" y="767"/>
                  </a:cubicBezTo>
                  <a:cubicBezTo>
                    <a:pt x="97" y="1075"/>
                    <a:pt x="11" y="1394"/>
                    <a:pt x="11" y="1394"/>
                  </a:cubicBezTo>
                  <a:lnTo>
                    <a:pt x="0" y="1426"/>
                  </a:lnTo>
                  <a:lnTo>
                    <a:pt x="22" y="1448"/>
                  </a:lnTo>
                  <a:lnTo>
                    <a:pt x="405" y="1980"/>
                  </a:lnTo>
                  <a:cubicBezTo>
                    <a:pt x="596" y="2235"/>
                    <a:pt x="809" y="2501"/>
                    <a:pt x="809" y="2501"/>
                  </a:cubicBezTo>
                  <a:lnTo>
                    <a:pt x="894" y="2607"/>
                  </a:lnTo>
                  <a:lnTo>
                    <a:pt x="937" y="2469"/>
                  </a:lnTo>
                  <a:cubicBezTo>
                    <a:pt x="937" y="2469"/>
                    <a:pt x="1022" y="2160"/>
                    <a:pt x="1107" y="1841"/>
                  </a:cubicBezTo>
                  <a:lnTo>
                    <a:pt x="1256" y="1203"/>
                  </a:lnTo>
                  <a:lnTo>
                    <a:pt x="1267" y="1171"/>
                  </a:lnTo>
                  <a:lnTo>
                    <a:pt x="1246" y="1150"/>
                  </a:lnTo>
                  <a:cubicBezTo>
                    <a:pt x="1246" y="1150"/>
                    <a:pt x="1043" y="894"/>
                    <a:pt x="852" y="639"/>
                  </a:cubicBezTo>
                  <a:cubicBezTo>
                    <a:pt x="660" y="394"/>
                    <a:pt x="469" y="128"/>
                    <a:pt x="469" y="128"/>
                  </a:cubicBezTo>
                  <a:lnTo>
                    <a:pt x="37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45"/>
            <p:cNvSpPr/>
            <p:nvPr/>
          </p:nvSpPr>
          <p:spPr>
            <a:xfrm>
              <a:off x="3900225" y="5317750"/>
              <a:ext cx="13600" cy="28225"/>
            </a:xfrm>
            <a:custGeom>
              <a:avLst/>
              <a:gdLst/>
              <a:ahLst/>
              <a:cxnLst/>
              <a:rect l="l" t="t" r="r" b="b"/>
              <a:pathLst>
                <a:path w="544" h="1129" extrusionOk="0">
                  <a:moveTo>
                    <a:pt x="160" y="0"/>
                  </a:moveTo>
                  <a:cubicBezTo>
                    <a:pt x="160" y="0"/>
                    <a:pt x="128" y="160"/>
                    <a:pt x="85" y="309"/>
                  </a:cubicBezTo>
                  <a:cubicBezTo>
                    <a:pt x="43" y="458"/>
                    <a:pt x="0" y="618"/>
                    <a:pt x="0" y="618"/>
                  </a:cubicBezTo>
                  <a:lnTo>
                    <a:pt x="192" y="873"/>
                  </a:lnTo>
                  <a:lnTo>
                    <a:pt x="383" y="1128"/>
                  </a:lnTo>
                  <a:cubicBezTo>
                    <a:pt x="383" y="1128"/>
                    <a:pt x="426" y="979"/>
                    <a:pt x="468" y="819"/>
                  </a:cubicBezTo>
                  <a:cubicBezTo>
                    <a:pt x="511" y="670"/>
                    <a:pt x="543" y="511"/>
                    <a:pt x="543" y="511"/>
                  </a:cubicBezTo>
                  <a:cubicBezTo>
                    <a:pt x="543" y="511"/>
                    <a:pt x="447" y="383"/>
                    <a:pt x="352" y="266"/>
                  </a:cubicBezTo>
                  <a:cubicBezTo>
                    <a:pt x="256" y="128"/>
                    <a:pt x="160" y="0"/>
                    <a:pt x="16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45"/>
            <p:cNvSpPr/>
            <p:nvPr/>
          </p:nvSpPr>
          <p:spPr>
            <a:xfrm>
              <a:off x="3792200" y="5294875"/>
              <a:ext cx="46325" cy="94975"/>
            </a:xfrm>
            <a:custGeom>
              <a:avLst/>
              <a:gdLst/>
              <a:ahLst/>
              <a:cxnLst/>
              <a:rect l="l" t="t" r="r" b="b"/>
              <a:pathLst>
                <a:path w="1853" h="3799" extrusionOk="0">
                  <a:moveTo>
                    <a:pt x="873" y="351"/>
                  </a:moveTo>
                  <a:lnTo>
                    <a:pt x="927" y="479"/>
                  </a:lnTo>
                  <a:cubicBezTo>
                    <a:pt x="991" y="596"/>
                    <a:pt x="1107" y="819"/>
                    <a:pt x="1235" y="1064"/>
                  </a:cubicBezTo>
                  <a:cubicBezTo>
                    <a:pt x="1427" y="1405"/>
                    <a:pt x="1629" y="1756"/>
                    <a:pt x="1693" y="1862"/>
                  </a:cubicBezTo>
                  <a:cubicBezTo>
                    <a:pt x="1639" y="1980"/>
                    <a:pt x="1490" y="2352"/>
                    <a:pt x="1331" y="2724"/>
                  </a:cubicBezTo>
                  <a:cubicBezTo>
                    <a:pt x="1225" y="2969"/>
                    <a:pt x="1129" y="3193"/>
                    <a:pt x="1055" y="3342"/>
                  </a:cubicBezTo>
                  <a:lnTo>
                    <a:pt x="991" y="3480"/>
                  </a:lnTo>
                  <a:cubicBezTo>
                    <a:pt x="906" y="3320"/>
                    <a:pt x="746" y="3033"/>
                    <a:pt x="586" y="2756"/>
                  </a:cubicBezTo>
                  <a:lnTo>
                    <a:pt x="171" y="1926"/>
                  </a:lnTo>
                  <a:cubicBezTo>
                    <a:pt x="225" y="1819"/>
                    <a:pt x="395" y="1447"/>
                    <a:pt x="554" y="1086"/>
                  </a:cubicBezTo>
                  <a:cubicBezTo>
                    <a:pt x="682" y="798"/>
                    <a:pt x="799" y="521"/>
                    <a:pt x="873" y="351"/>
                  </a:cubicBezTo>
                  <a:close/>
                  <a:moveTo>
                    <a:pt x="852" y="0"/>
                  </a:moveTo>
                  <a:lnTo>
                    <a:pt x="799" y="149"/>
                  </a:lnTo>
                  <a:cubicBezTo>
                    <a:pt x="788" y="149"/>
                    <a:pt x="618" y="585"/>
                    <a:pt x="426" y="1022"/>
                  </a:cubicBezTo>
                  <a:cubicBezTo>
                    <a:pt x="235" y="1458"/>
                    <a:pt x="22" y="1894"/>
                    <a:pt x="22" y="1894"/>
                  </a:cubicBezTo>
                  <a:lnTo>
                    <a:pt x="1" y="1926"/>
                  </a:lnTo>
                  <a:lnTo>
                    <a:pt x="22" y="1958"/>
                  </a:lnTo>
                  <a:cubicBezTo>
                    <a:pt x="22" y="1968"/>
                    <a:pt x="235" y="2394"/>
                    <a:pt x="459" y="2820"/>
                  </a:cubicBezTo>
                  <a:cubicBezTo>
                    <a:pt x="682" y="3245"/>
                    <a:pt x="927" y="3671"/>
                    <a:pt x="937" y="3682"/>
                  </a:cubicBezTo>
                  <a:lnTo>
                    <a:pt x="1001" y="3799"/>
                  </a:lnTo>
                  <a:lnTo>
                    <a:pt x="1193" y="3394"/>
                  </a:lnTo>
                  <a:cubicBezTo>
                    <a:pt x="1256" y="3257"/>
                    <a:pt x="1363" y="3033"/>
                    <a:pt x="1469" y="2788"/>
                  </a:cubicBezTo>
                  <a:cubicBezTo>
                    <a:pt x="1661" y="2341"/>
                    <a:pt x="1842" y="1894"/>
                    <a:pt x="1842" y="1883"/>
                  </a:cubicBezTo>
                  <a:lnTo>
                    <a:pt x="1852" y="1852"/>
                  </a:lnTo>
                  <a:lnTo>
                    <a:pt x="1831" y="1819"/>
                  </a:lnTo>
                  <a:cubicBezTo>
                    <a:pt x="1831" y="1819"/>
                    <a:pt x="1587" y="1405"/>
                    <a:pt x="1363" y="989"/>
                  </a:cubicBezTo>
                  <a:cubicBezTo>
                    <a:pt x="1235" y="755"/>
                    <a:pt x="1118" y="521"/>
                    <a:pt x="1065" y="405"/>
                  </a:cubicBezTo>
                  <a:lnTo>
                    <a:pt x="852"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45"/>
            <p:cNvSpPr/>
            <p:nvPr/>
          </p:nvSpPr>
          <p:spPr>
            <a:xfrm>
              <a:off x="3799400" y="5309225"/>
              <a:ext cx="32200" cy="66550"/>
            </a:xfrm>
            <a:custGeom>
              <a:avLst/>
              <a:gdLst/>
              <a:ahLst/>
              <a:cxnLst/>
              <a:rect l="l" t="t" r="r" b="b"/>
              <a:pathLst>
                <a:path w="1288" h="2662" extrusionOk="0">
                  <a:moveTo>
                    <a:pt x="607" y="341"/>
                  </a:moveTo>
                  <a:cubicBezTo>
                    <a:pt x="660" y="458"/>
                    <a:pt x="745" y="618"/>
                    <a:pt x="830" y="777"/>
                  </a:cubicBezTo>
                  <a:cubicBezTo>
                    <a:pt x="947" y="1011"/>
                    <a:pt x="1075" y="1235"/>
                    <a:pt x="1128" y="1309"/>
                  </a:cubicBezTo>
                  <a:cubicBezTo>
                    <a:pt x="1086" y="1394"/>
                    <a:pt x="990" y="1640"/>
                    <a:pt x="883" y="1874"/>
                  </a:cubicBezTo>
                  <a:cubicBezTo>
                    <a:pt x="809" y="2054"/>
                    <a:pt x="734" y="2225"/>
                    <a:pt x="681" y="2331"/>
                  </a:cubicBezTo>
                  <a:cubicBezTo>
                    <a:pt x="618" y="2225"/>
                    <a:pt x="532" y="2054"/>
                    <a:pt x="436" y="1884"/>
                  </a:cubicBezTo>
                  <a:cubicBezTo>
                    <a:pt x="320" y="1661"/>
                    <a:pt x="202" y="1427"/>
                    <a:pt x="160" y="1352"/>
                  </a:cubicBezTo>
                  <a:cubicBezTo>
                    <a:pt x="202" y="1267"/>
                    <a:pt x="309" y="1022"/>
                    <a:pt x="415" y="788"/>
                  </a:cubicBezTo>
                  <a:cubicBezTo>
                    <a:pt x="479" y="628"/>
                    <a:pt x="554" y="458"/>
                    <a:pt x="607" y="341"/>
                  </a:cubicBezTo>
                  <a:close/>
                  <a:moveTo>
                    <a:pt x="585" y="1"/>
                  </a:moveTo>
                  <a:lnTo>
                    <a:pt x="532" y="139"/>
                  </a:lnTo>
                  <a:cubicBezTo>
                    <a:pt x="532" y="150"/>
                    <a:pt x="405" y="437"/>
                    <a:pt x="277" y="735"/>
                  </a:cubicBezTo>
                  <a:cubicBezTo>
                    <a:pt x="149" y="1022"/>
                    <a:pt x="11" y="1320"/>
                    <a:pt x="11" y="1320"/>
                  </a:cubicBezTo>
                  <a:lnTo>
                    <a:pt x="0" y="1352"/>
                  </a:lnTo>
                  <a:lnTo>
                    <a:pt x="11" y="1384"/>
                  </a:lnTo>
                  <a:lnTo>
                    <a:pt x="309" y="1959"/>
                  </a:lnTo>
                  <a:cubicBezTo>
                    <a:pt x="458" y="2246"/>
                    <a:pt x="618" y="2534"/>
                    <a:pt x="618" y="2534"/>
                  </a:cubicBezTo>
                  <a:lnTo>
                    <a:pt x="692" y="2661"/>
                  </a:lnTo>
                  <a:lnTo>
                    <a:pt x="756" y="2522"/>
                  </a:lnTo>
                  <a:cubicBezTo>
                    <a:pt x="756" y="2522"/>
                    <a:pt x="894" y="2236"/>
                    <a:pt x="1022" y="1938"/>
                  </a:cubicBezTo>
                  <a:cubicBezTo>
                    <a:pt x="1150" y="1640"/>
                    <a:pt x="1277" y="1331"/>
                    <a:pt x="1277" y="1331"/>
                  </a:cubicBezTo>
                  <a:lnTo>
                    <a:pt x="1288" y="1299"/>
                  </a:lnTo>
                  <a:lnTo>
                    <a:pt x="1266" y="1267"/>
                  </a:lnTo>
                  <a:cubicBezTo>
                    <a:pt x="1266" y="1267"/>
                    <a:pt x="1107" y="990"/>
                    <a:pt x="958" y="713"/>
                  </a:cubicBezTo>
                  <a:lnTo>
                    <a:pt x="660" y="139"/>
                  </a:lnTo>
                  <a:lnTo>
                    <a:pt x="58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45"/>
            <p:cNvSpPr/>
            <p:nvPr/>
          </p:nvSpPr>
          <p:spPr>
            <a:xfrm>
              <a:off x="3808450" y="5328400"/>
              <a:ext cx="13850" cy="28475"/>
            </a:xfrm>
            <a:custGeom>
              <a:avLst/>
              <a:gdLst/>
              <a:ahLst/>
              <a:cxnLst/>
              <a:rect l="l" t="t" r="r" b="b"/>
              <a:pathLst>
                <a:path w="554" h="1139" extrusionOk="0">
                  <a:moveTo>
                    <a:pt x="256" y="0"/>
                  </a:moveTo>
                  <a:cubicBezTo>
                    <a:pt x="256" y="0"/>
                    <a:pt x="192" y="138"/>
                    <a:pt x="128" y="287"/>
                  </a:cubicBezTo>
                  <a:cubicBezTo>
                    <a:pt x="64" y="426"/>
                    <a:pt x="0" y="575"/>
                    <a:pt x="0" y="575"/>
                  </a:cubicBezTo>
                  <a:cubicBezTo>
                    <a:pt x="0" y="575"/>
                    <a:pt x="74" y="713"/>
                    <a:pt x="149" y="862"/>
                  </a:cubicBezTo>
                  <a:lnTo>
                    <a:pt x="298" y="1138"/>
                  </a:lnTo>
                  <a:cubicBezTo>
                    <a:pt x="298" y="1138"/>
                    <a:pt x="362" y="989"/>
                    <a:pt x="426" y="851"/>
                  </a:cubicBezTo>
                  <a:cubicBezTo>
                    <a:pt x="490" y="702"/>
                    <a:pt x="554" y="564"/>
                    <a:pt x="554" y="564"/>
                  </a:cubicBezTo>
                  <a:cubicBezTo>
                    <a:pt x="554" y="564"/>
                    <a:pt x="479" y="415"/>
                    <a:pt x="405" y="277"/>
                  </a:cubicBezTo>
                  <a:lnTo>
                    <a:pt x="256"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45"/>
            <p:cNvSpPr/>
            <p:nvPr/>
          </p:nvSpPr>
          <p:spPr>
            <a:xfrm>
              <a:off x="3700425" y="5291400"/>
              <a:ext cx="45800" cy="94725"/>
            </a:xfrm>
            <a:custGeom>
              <a:avLst/>
              <a:gdLst/>
              <a:ahLst/>
              <a:cxnLst/>
              <a:rect l="l" t="t" r="r" b="b"/>
              <a:pathLst>
                <a:path w="1832" h="3789" extrusionOk="0">
                  <a:moveTo>
                    <a:pt x="1096" y="352"/>
                  </a:moveTo>
                  <a:lnTo>
                    <a:pt x="1150" y="544"/>
                  </a:lnTo>
                  <a:cubicBezTo>
                    <a:pt x="1203" y="703"/>
                    <a:pt x="1278" y="916"/>
                    <a:pt x="1352" y="1118"/>
                  </a:cubicBezTo>
                  <a:cubicBezTo>
                    <a:pt x="1479" y="1490"/>
                    <a:pt x="1628" y="1863"/>
                    <a:pt x="1671" y="1980"/>
                  </a:cubicBezTo>
                  <a:cubicBezTo>
                    <a:pt x="1607" y="2086"/>
                    <a:pt x="1405" y="2438"/>
                    <a:pt x="1181" y="2778"/>
                  </a:cubicBezTo>
                  <a:cubicBezTo>
                    <a:pt x="1065" y="2959"/>
                    <a:pt x="947" y="3140"/>
                    <a:pt x="852" y="3278"/>
                  </a:cubicBezTo>
                  <a:lnTo>
                    <a:pt x="724" y="3470"/>
                  </a:lnTo>
                  <a:cubicBezTo>
                    <a:pt x="671" y="3299"/>
                    <a:pt x="554" y="2991"/>
                    <a:pt x="448" y="2682"/>
                  </a:cubicBezTo>
                  <a:cubicBezTo>
                    <a:pt x="373" y="2459"/>
                    <a:pt x="288" y="2235"/>
                    <a:pt x="235" y="2065"/>
                  </a:cubicBezTo>
                  <a:lnTo>
                    <a:pt x="160" y="1809"/>
                  </a:lnTo>
                  <a:lnTo>
                    <a:pt x="309" y="1586"/>
                  </a:lnTo>
                  <a:cubicBezTo>
                    <a:pt x="405" y="1437"/>
                    <a:pt x="543" y="1235"/>
                    <a:pt x="671" y="1033"/>
                  </a:cubicBezTo>
                  <a:cubicBezTo>
                    <a:pt x="841" y="767"/>
                    <a:pt x="1001" y="511"/>
                    <a:pt x="1096" y="352"/>
                  </a:cubicBezTo>
                  <a:close/>
                  <a:moveTo>
                    <a:pt x="1139" y="0"/>
                  </a:moveTo>
                  <a:lnTo>
                    <a:pt x="1054" y="139"/>
                  </a:lnTo>
                  <a:cubicBezTo>
                    <a:pt x="1044" y="149"/>
                    <a:pt x="809" y="554"/>
                    <a:pt x="554" y="948"/>
                  </a:cubicBezTo>
                  <a:cubicBezTo>
                    <a:pt x="415" y="1150"/>
                    <a:pt x="288" y="1352"/>
                    <a:pt x="181" y="1501"/>
                  </a:cubicBezTo>
                  <a:lnTo>
                    <a:pt x="1" y="1788"/>
                  </a:lnTo>
                  <a:lnTo>
                    <a:pt x="96" y="2107"/>
                  </a:lnTo>
                  <a:cubicBezTo>
                    <a:pt x="150" y="2278"/>
                    <a:pt x="224" y="2502"/>
                    <a:pt x="309" y="2736"/>
                  </a:cubicBezTo>
                  <a:cubicBezTo>
                    <a:pt x="469" y="3183"/>
                    <a:pt x="639" y="3651"/>
                    <a:pt x="639" y="3651"/>
                  </a:cubicBezTo>
                  <a:lnTo>
                    <a:pt x="692" y="3789"/>
                  </a:lnTo>
                  <a:lnTo>
                    <a:pt x="980" y="3363"/>
                  </a:lnTo>
                  <a:cubicBezTo>
                    <a:pt x="1075" y="3225"/>
                    <a:pt x="1193" y="3044"/>
                    <a:pt x="1309" y="2852"/>
                  </a:cubicBezTo>
                  <a:cubicBezTo>
                    <a:pt x="1565" y="2448"/>
                    <a:pt x="1810" y="2022"/>
                    <a:pt x="1810" y="2022"/>
                  </a:cubicBezTo>
                  <a:lnTo>
                    <a:pt x="1831" y="1991"/>
                  </a:lnTo>
                  <a:lnTo>
                    <a:pt x="1820" y="1958"/>
                  </a:lnTo>
                  <a:cubicBezTo>
                    <a:pt x="1820" y="1958"/>
                    <a:pt x="1639" y="1501"/>
                    <a:pt x="1490" y="1065"/>
                  </a:cubicBezTo>
                  <a:cubicBezTo>
                    <a:pt x="1416" y="863"/>
                    <a:pt x="1341" y="660"/>
                    <a:pt x="1288" y="501"/>
                  </a:cubicBezTo>
                  <a:lnTo>
                    <a:pt x="113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45"/>
            <p:cNvSpPr/>
            <p:nvPr/>
          </p:nvSpPr>
          <p:spPr>
            <a:xfrm>
              <a:off x="3707075" y="5305775"/>
              <a:ext cx="32225" cy="66000"/>
            </a:xfrm>
            <a:custGeom>
              <a:avLst/>
              <a:gdLst/>
              <a:ahLst/>
              <a:cxnLst/>
              <a:rect l="l" t="t" r="r" b="b"/>
              <a:pathLst>
                <a:path w="1289" h="2640" extrusionOk="0">
                  <a:moveTo>
                    <a:pt x="756" y="352"/>
                  </a:moveTo>
                  <a:cubicBezTo>
                    <a:pt x="799" y="468"/>
                    <a:pt x="863" y="639"/>
                    <a:pt x="915" y="809"/>
                  </a:cubicBezTo>
                  <a:cubicBezTo>
                    <a:pt x="969" y="969"/>
                    <a:pt x="1022" y="1118"/>
                    <a:pt x="1064" y="1224"/>
                  </a:cubicBezTo>
                  <a:lnTo>
                    <a:pt x="1128" y="1383"/>
                  </a:lnTo>
                  <a:lnTo>
                    <a:pt x="1043" y="1522"/>
                  </a:lnTo>
                  <a:cubicBezTo>
                    <a:pt x="979" y="1629"/>
                    <a:pt x="894" y="1767"/>
                    <a:pt x="799" y="1905"/>
                  </a:cubicBezTo>
                  <a:cubicBezTo>
                    <a:pt x="703" y="2065"/>
                    <a:pt x="596" y="2214"/>
                    <a:pt x="532" y="2320"/>
                  </a:cubicBezTo>
                  <a:cubicBezTo>
                    <a:pt x="490" y="2203"/>
                    <a:pt x="426" y="2022"/>
                    <a:pt x="362" y="1841"/>
                  </a:cubicBezTo>
                  <a:cubicBezTo>
                    <a:pt x="277" y="1596"/>
                    <a:pt x="192" y="1352"/>
                    <a:pt x="171" y="1267"/>
                  </a:cubicBezTo>
                  <a:cubicBezTo>
                    <a:pt x="213" y="1192"/>
                    <a:pt x="362" y="969"/>
                    <a:pt x="501" y="756"/>
                  </a:cubicBezTo>
                  <a:cubicBezTo>
                    <a:pt x="596" y="607"/>
                    <a:pt x="692" y="447"/>
                    <a:pt x="756" y="352"/>
                  </a:cubicBezTo>
                  <a:close/>
                  <a:moveTo>
                    <a:pt x="799" y="0"/>
                  </a:moveTo>
                  <a:lnTo>
                    <a:pt x="724" y="139"/>
                  </a:lnTo>
                  <a:cubicBezTo>
                    <a:pt x="724" y="139"/>
                    <a:pt x="554" y="404"/>
                    <a:pt x="383" y="681"/>
                  </a:cubicBezTo>
                  <a:lnTo>
                    <a:pt x="22" y="1213"/>
                  </a:lnTo>
                  <a:lnTo>
                    <a:pt x="0" y="1246"/>
                  </a:lnTo>
                  <a:lnTo>
                    <a:pt x="11" y="1277"/>
                  </a:lnTo>
                  <a:lnTo>
                    <a:pt x="224" y="1894"/>
                  </a:lnTo>
                  <a:cubicBezTo>
                    <a:pt x="331" y="2203"/>
                    <a:pt x="447" y="2511"/>
                    <a:pt x="447" y="2511"/>
                  </a:cubicBezTo>
                  <a:lnTo>
                    <a:pt x="490" y="2639"/>
                  </a:lnTo>
                  <a:lnTo>
                    <a:pt x="575" y="2523"/>
                  </a:lnTo>
                  <a:cubicBezTo>
                    <a:pt x="575" y="2523"/>
                    <a:pt x="756" y="2256"/>
                    <a:pt x="927" y="1979"/>
                  </a:cubicBezTo>
                  <a:cubicBezTo>
                    <a:pt x="1012" y="1852"/>
                    <a:pt x="1097" y="1703"/>
                    <a:pt x="1161" y="1596"/>
                  </a:cubicBezTo>
                  <a:lnTo>
                    <a:pt x="1288" y="1395"/>
                  </a:lnTo>
                  <a:lnTo>
                    <a:pt x="1203" y="1182"/>
                  </a:lnTo>
                  <a:cubicBezTo>
                    <a:pt x="1161" y="1064"/>
                    <a:pt x="1107" y="915"/>
                    <a:pt x="1054" y="766"/>
                  </a:cubicBezTo>
                  <a:cubicBezTo>
                    <a:pt x="948" y="458"/>
                    <a:pt x="852" y="149"/>
                    <a:pt x="852" y="149"/>
                  </a:cubicBezTo>
                  <a:lnTo>
                    <a:pt x="79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45"/>
            <p:cNvSpPr/>
            <p:nvPr/>
          </p:nvSpPr>
          <p:spPr>
            <a:xfrm>
              <a:off x="3716400" y="5324675"/>
              <a:ext cx="13850" cy="28475"/>
            </a:xfrm>
            <a:custGeom>
              <a:avLst/>
              <a:gdLst/>
              <a:ahLst/>
              <a:cxnLst/>
              <a:rect l="l" t="t" r="r" b="b"/>
              <a:pathLst>
                <a:path w="554" h="1139" extrusionOk="0">
                  <a:moveTo>
                    <a:pt x="341" y="0"/>
                  </a:moveTo>
                  <a:cubicBezTo>
                    <a:pt x="341" y="0"/>
                    <a:pt x="256" y="138"/>
                    <a:pt x="170" y="266"/>
                  </a:cubicBezTo>
                  <a:lnTo>
                    <a:pt x="0" y="542"/>
                  </a:lnTo>
                  <a:cubicBezTo>
                    <a:pt x="0" y="542"/>
                    <a:pt x="53" y="691"/>
                    <a:pt x="95" y="840"/>
                  </a:cubicBezTo>
                  <a:lnTo>
                    <a:pt x="202" y="1138"/>
                  </a:lnTo>
                  <a:cubicBezTo>
                    <a:pt x="202" y="1138"/>
                    <a:pt x="298" y="1011"/>
                    <a:pt x="383" y="873"/>
                  </a:cubicBezTo>
                  <a:cubicBezTo>
                    <a:pt x="468" y="745"/>
                    <a:pt x="554" y="606"/>
                    <a:pt x="554" y="606"/>
                  </a:cubicBezTo>
                  <a:lnTo>
                    <a:pt x="447" y="308"/>
                  </a:lnTo>
                  <a:cubicBezTo>
                    <a:pt x="393" y="159"/>
                    <a:pt x="341" y="0"/>
                    <a:pt x="34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45"/>
            <p:cNvSpPr/>
            <p:nvPr/>
          </p:nvSpPr>
          <p:spPr>
            <a:xfrm>
              <a:off x="3610500" y="5274900"/>
              <a:ext cx="44450" cy="91825"/>
            </a:xfrm>
            <a:custGeom>
              <a:avLst/>
              <a:gdLst/>
              <a:ahLst/>
              <a:cxnLst/>
              <a:rect l="l" t="t" r="r" b="b"/>
              <a:pathLst>
                <a:path w="1778" h="3673" extrusionOk="0">
                  <a:moveTo>
                    <a:pt x="1309" y="341"/>
                  </a:moveTo>
                  <a:cubicBezTo>
                    <a:pt x="1342" y="522"/>
                    <a:pt x="1384" y="831"/>
                    <a:pt x="1437" y="1140"/>
                  </a:cubicBezTo>
                  <a:cubicBezTo>
                    <a:pt x="1479" y="1384"/>
                    <a:pt x="1533" y="1608"/>
                    <a:pt x="1565" y="1788"/>
                  </a:cubicBezTo>
                  <a:lnTo>
                    <a:pt x="1628" y="2044"/>
                  </a:lnTo>
                  <a:lnTo>
                    <a:pt x="1458" y="2246"/>
                  </a:lnTo>
                  <a:cubicBezTo>
                    <a:pt x="1342" y="2374"/>
                    <a:pt x="1182" y="2576"/>
                    <a:pt x="1022" y="2757"/>
                  </a:cubicBezTo>
                  <a:cubicBezTo>
                    <a:pt x="809" y="2991"/>
                    <a:pt x="586" y="3236"/>
                    <a:pt x="458" y="3363"/>
                  </a:cubicBezTo>
                  <a:cubicBezTo>
                    <a:pt x="426" y="3183"/>
                    <a:pt x="363" y="2864"/>
                    <a:pt x="309" y="2544"/>
                  </a:cubicBezTo>
                  <a:cubicBezTo>
                    <a:pt x="235" y="2161"/>
                    <a:pt x="171" y="1746"/>
                    <a:pt x="160" y="1629"/>
                  </a:cubicBezTo>
                  <a:cubicBezTo>
                    <a:pt x="245" y="1544"/>
                    <a:pt x="522" y="1256"/>
                    <a:pt x="788" y="948"/>
                  </a:cubicBezTo>
                  <a:cubicBezTo>
                    <a:pt x="990" y="714"/>
                    <a:pt x="1193" y="480"/>
                    <a:pt x="1309" y="341"/>
                  </a:cubicBezTo>
                  <a:close/>
                  <a:moveTo>
                    <a:pt x="1405" y="1"/>
                  </a:moveTo>
                  <a:lnTo>
                    <a:pt x="1299" y="128"/>
                  </a:lnTo>
                  <a:cubicBezTo>
                    <a:pt x="1299" y="128"/>
                    <a:pt x="1001" y="501"/>
                    <a:pt x="682" y="852"/>
                  </a:cubicBezTo>
                  <a:cubicBezTo>
                    <a:pt x="363" y="1214"/>
                    <a:pt x="32" y="1554"/>
                    <a:pt x="32" y="1554"/>
                  </a:cubicBezTo>
                  <a:lnTo>
                    <a:pt x="1" y="1576"/>
                  </a:lnTo>
                  <a:lnTo>
                    <a:pt x="11" y="1618"/>
                  </a:lnTo>
                  <a:cubicBezTo>
                    <a:pt x="11" y="1618"/>
                    <a:pt x="75" y="2108"/>
                    <a:pt x="160" y="2576"/>
                  </a:cubicBezTo>
                  <a:cubicBezTo>
                    <a:pt x="245" y="3044"/>
                    <a:pt x="341" y="3523"/>
                    <a:pt x="351" y="3534"/>
                  </a:cubicBezTo>
                  <a:lnTo>
                    <a:pt x="373" y="3672"/>
                  </a:lnTo>
                  <a:lnTo>
                    <a:pt x="469" y="3566"/>
                  </a:lnTo>
                  <a:cubicBezTo>
                    <a:pt x="479" y="3566"/>
                    <a:pt x="809" y="3204"/>
                    <a:pt x="1129" y="2853"/>
                  </a:cubicBezTo>
                  <a:cubicBezTo>
                    <a:pt x="1288" y="2672"/>
                    <a:pt x="1458" y="2469"/>
                    <a:pt x="1565" y="2342"/>
                  </a:cubicBezTo>
                  <a:lnTo>
                    <a:pt x="1777" y="2076"/>
                  </a:lnTo>
                  <a:lnTo>
                    <a:pt x="1714" y="1757"/>
                  </a:lnTo>
                  <a:cubicBezTo>
                    <a:pt x="1682" y="1587"/>
                    <a:pt x="1628" y="1353"/>
                    <a:pt x="1586" y="1107"/>
                  </a:cubicBezTo>
                  <a:cubicBezTo>
                    <a:pt x="1501" y="639"/>
                    <a:pt x="1437" y="171"/>
                    <a:pt x="1427" y="161"/>
                  </a:cubicBezTo>
                  <a:lnTo>
                    <a:pt x="140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45"/>
            <p:cNvSpPr/>
            <p:nvPr/>
          </p:nvSpPr>
          <p:spPr>
            <a:xfrm>
              <a:off x="3617150" y="5288725"/>
              <a:ext cx="31150" cy="64175"/>
            </a:xfrm>
            <a:custGeom>
              <a:avLst/>
              <a:gdLst/>
              <a:ahLst/>
              <a:cxnLst/>
              <a:rect l="l" t="t" r="r" b="b"/>
              <a:pathLst>
                <a:path w="1246" h="2567" extrusionOk="0">
                  <a:moveTo>
                    <a:pt x="894" y="341"/>
                  </a:moveTo>
                  <a:cubicBezTo>
                    <a:pt x="916" y="459"/>
                    <a:pt x="937" y="639"/>
                    <a:pt x="969" y="821"/>
                  </a:cubicBezTo>
                  <a:lnTo>
                    <a:pt x="1086" y="1427"/>
                  </a:lnTo>
                  <a:lnTo>
                    <a:pt x="692" y="1885"/>
                  </a:lnTo>
                  <a:cubicBezTo>
                    <a:pt x="565" y="2023"/>
                    <a:pt x="437" y="2162"/>
                    <a:pt x="352" y="2257"/>
                  </a:cubicBezTo>
                  <a:cubicBezTo>
                    <a:pt x="331" y="2129"/>
                    <a:pt x="288" y="1949"/>
                    <a:pt x="256" y="1757"/>
                  </a:cubicBezTo>
                  <a:cubicBezTo>
                    <a:pt x="213" y="1502"/>
                    <a:pt x="171" y="1257"/>
                    <a:pt x="160" y="1161"/>
                  </a:cubicBezTo>
                  <a:cubicBezTo>
                    <a:pt x="224" y="1097"/>
                    <a:pt x="394" y="906"/>
                    <a:pt x="575" y="703"/>
                  </a:cubicBezTo>
                  <a:cubicBezTo>
                    <a:pt x="692" y="576"/>
                    <a:pt x="809" y="438"/>
                    <a:pt x="894" y="341"/>
                  </a:cubicBezTo>
                  <a:close/>
                  <a:moveTo>
                    <a:pt x="990" y="1"/>
                  </a:moveTo>
                  <a:lnTo>
                    <a:pt x="884" y="129"/>
                  </a:lnTo>
                  <a:cubicBezTo>
                    <a:pt x="884" y="129"/>
                    <a:pt x="671" y="374"/>
                    <a:pt x="458" y="608"/>
                  </a:cubicBezTo>
                  <a:cubicBezTo>
                    <a:pt x="245" y="852"/>
                    <a:pt x="22" y="1086"/>
                    <a:pt x="22" y="1086"/>
                  </a:cubicBezTo>
                  <a:lnTo>
                    <a:pt x="0" y="1119"/>
                  </a:lnTo>
                  <a:lnTo>
                    <a:pt x="11" y="1150"/>
                  </a:lnTo>
                  <a:cubicBezTo>
                    <a:pt x="11" y="1150"/>
                    <a:pt x="54" y="1470"/>
                    <a:pt x="118" y="1789"/>
                  </a:cubicBezTo>
                  <a:cubicBezTo>
                    <a:pt x="171" y="2108"/>
                    <a:pt x="234" y="2427"/>
                    <a:pt x="234" y="2427"/>
                  </a:cubicBezTo>
                  <a:lnTo>
                    <a:pt x="267" y="2566"/>
                  </a:lnTo>
                  <a:lnTo>
                    <a:pt x="362" y="2460"/>
                  </a:lnTo>
                  <a:cubicBezTo>
                    <a:pt x="362" y="2460"/>
                    <a:pt x="586" y="2226"/>
                    <a:pt x="799" y="1980"/>
                  </a:cubicBezTo>
                  <a:lnTo>
                    <a:pt x="1097" y="1651"/>
                  </a:lnTo>
                  <a:lnTo>
                    <a:pt x="1246" y="1470"/>
                  </a:lnTo>
                  <a:lnTo>
                    <a:pt x="1118" y="800"/>
                  </a:lnTo>
                  <a:lnTo>
                    <a:pt x="1012" y="161"/>
                  </a:lnTo>
                  <a:lnTo>
                    <a:pt x="99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45"/>
            <p:cNvSpPr/>
            <p:nvPr/>
          </p:nvSpPr>
          <p:spPr>
            <a:xfrm>
              <a:off x="3625925" y="5307350"/>
              <a:ext cx="13600" cy="27450"/>
            </a:xfrm>
            <a:custGeom>
              <a:avLst/>
              <a:gdLst/>
              <a:ahLst/>
              <a:cxnLst/>
              <a:rect l="l" t="t" r="r" b="b"/>
              <a:pathLst>
                <a:path w="544" h="1098" extrusionOk="0">
                  <a:moveTo>
                    <a:pt x="427" y="1"/>
                  </a:moveTo>
                  <a:lnTo>
                    <a:pt x="214" y="235"/>
                  </a:lnTo>
                  <a:lnTo>
                    <a:pt x="1" y="469"/>
                  </a:lnTo>
                  <a:lnTo>
                    <a:pt x="65" y="788"/>
                  </a:lnTo>
                  <a:cubicBezTo>
                    <a:pt x="86" y="937"/>
                    <a:pt x="118" y="1097"/>
                    <a:pt x="118" y="1097"/>
                  </a:cubicBezTo>
                  <a:lnTo>
                    <a:pt x="330" y="863"/>
                  </a:lnTo>
                  <a:lnTo>
                    <a:pt x="543" y="629"/>
                  </a:lnTo>
                  <a:lnTo>
                    <a:pt x="479" y="310"/>
                  </a:lnTo>
                  <a:cubicBezTo>
                    <a:pt x="458" y="150"/>
                    <a:pt x="427" y="1"/>
                    <a:pt x="42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45"/>
            <p:cNvSpPr/>
            <p:nvPr/>
          </p:nvSpPr>
          <p:spPr>
            <a:xfrm>
              <a:off x="3525100" y="5245625"/>
              <a:ext cx="42325" cy="84650"/>
            </a:xfrm>
            <a:custGeom>
              <a:avLst/>
              <a:gdLst/>
              <a:ahLst/>
              <a:cxnLst/>
              <a:rect l="l" t="t" r="r" b="b"/>
              <a:pathLst>
                <a:path w="1693" h="3386" extrusionOk="0">
                  <a:moveTo>
                    <a:pt x="1501" y="331"/>
                  </a:moveTo>
                  <a:cubicBezTo>
                    <a:pt x="1490" y="512"/>
                    <a:pt x="1490" y="810"/>
                    <a:pt x="1501" y="1119"/>
                  </a:cubicBezTo>
                  <a:cubicBezTo>
                    <a:pt x="1511" y="1363"/>
                    <a:pt x="1511" y="1608"/>
                    <a:pt x="1522" y="1789"/>
                  </a:cubicBezTo>
                  <a:lnTo>
                    <a:pt x="1533" y="2055"/>
                  </a:lnTo>
                  <a:lnTo>
                    <a:pt x="1341" y="2226"/>
                  </a:lnTo>
                  <a:cubicBezTo>
                    <a:pt x="1203" y="2342"/>
                    <a:pt x="1022" y="2502"/>
                    <a:pt x="830" y="2651"/>
                  </a:cubicBezTo>
                  <a:cubicBezTo>
                    <a:pt x="586" y="2853"/>
                    <a:pt x="319" y="3056"/>
                    <a:pt x="182" y="3172"/>
                  </a:cubicBezTo>
                  <a:cubicBezTo>
                    <a:pt x="171" y="2992"/>
                    <a:pt x="160" y="2661"/>
                    <a:pt x="149" y="2342"/>
                  </a:cubicBezTo>
                  <a:cubicBezTo>
                    <a:pt x="149" y="1938"/>
                    <a:pt x="160" y="1533"/>
                    <a:pt x="160" y="1406"/>
                  </a:cubicBezTo>
                  <a:cubicBezTo>
                    <a:pt x="256" y="1342"/>
                    <a:pt x="575" y="1086"/>
                    <a:pt x="884" y="842"/>
                  </a:cubicBezTo>
                  <a:cubicBezTo>
                    <a:pt x="1118" y="651"/>
                    <a:pt x="1362" y="448"/>
                    <a:pt x="1501" y="331"/>
                  </a:cubicBezTo>
                  <a:close/>
                  <a:moveTo>
                    <a:pt x="1650" y="1"/>
                  </a:moveTo>
                  <a:lnTo>
                    <a:pt x="1522" y="107"/>
                  </a:lnTo>
                  <a:cubicBezTo>
                    <a:pt x="1522" y="107"/>
                    <a:pt x="1161" y="427"/>
                    <a:pt x="788" y="725"/>
                  </a:cubicBezTo>
                  <a:cubicBezTo>
                    <a:pt x="426" y="1023"/>
                    <a:pt x="43" y="1310"/>
                    <a:pt x="43" y="1310"/>
                  </a:cubicBezTo>
                  <a:lnTo>
                    <a:pt x="11" y="1332"/>
                  </a:lnTo>
                  <a:lnTo>
                    <a:pt x="11" y="1374"/>
                  </a:lnTo>
                  <a:cubicBezTo>
                    <a:pt x="11" y="1374"/>
                    <a:pt x="0" y="1864"/>
                    <a:pt x="11" y="2342"/>
                  </a:cubicBezTo>
                  <a:cubicBezTo>
                    <a:pt x="22" y="3364"/>
                    <a:pt x="33" y="3385"/>
                    <a:pt x="107" y="3385"/>
                  </a:cubicBezTo>
                  <a:lnTo>
                    <a:pt x="139" y="3385"/>
                  </a:lnTo>
                  <a:lnTo>
                    <a:pt x="160" y="3375"/>
                  </a:lnTo>
                  <a:cubicBezTo>
                    <a:pt x="160" y="3375"/>
                    <a:pt x="554" y="3066"/>
                    <a:pt x="926" y="2768"/>
                  </a:cubicBezTo>
                  <a:cubicBezTo>
                    <a:pt x="1107" y="2609"/>
                    <a:pt x="1299" y="2460"/>
                    <a:pt x="1437" y="2342"/>
                  </a:cubicBezTo>
                  <a:lnTo>
                    <a:pt x="1693" y="2119"/>
                  </a:lnTo>
                  <a:lnTo>
                    <a:pt x="1671" y="1779"/>
                  </a:lnTo>
                  <a:cubicBezTo>
                    <a:pt x="1660" y="1597"/>
                    <a:pt x="1650" y="1363"/>
                    <a:pt x="1650" y="1119"/>
                  </a:cubicBezTo>
                  <a:cubicBezTo>
                    <a:pt x="1639" y="639"/>
                    <a:pt x="1639" y="171"/>
                    <a:pt x="1639" y="161"/>
                  </a:cubicBezTo>
                  <a:lnTo>
                    <a:pt x="165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45"/>
            <p:cNvSpPr/>
            <p:nvPr/>
          </p:nvSpPr>
          <p:spPr>
            <a:xfrm>
              <a:off x="3531475" y="5258675"/>
              <a:ext cx="29300" cy="60425"/>
            </a:xfrm>
            <a:custGeom>
              <a:avLst/>
              <a:gdLst/>
              <a:ahLst/>
              <a:cxnLst/>
              <a:rect l="l" t="t" r="r" b="b"/>
              <a:pathLst>
                <a:path w="1172" h="2417" extrusionOk="0">
                  <a:moveTo>
                    <a:pt x="1001" y="320"/>
                  </a:moveTo>
                  <a:cubicBezTo>
                    <a:pt x="1001" y="448"/>
                    <a:pt x="1001" y="628"/>
                    <a:pt x="1012" y="810"/>
                  </a:cubicBezTo>
                  <a:cubicBezTo>
                    <a:pt x="1012" y="1065"/>
                    <a:pt x="1022" y="1320"/>
                    <a:pt x="1022" y="1416"/>
                  </a:cubicBezTo>
                  <a:cubicBezTo>
                    <a:pt x="958" y="1480"/>
                    <a:pt x="757" y="1640"/>
                    <a:pt x="565" y="1810"/>
                  </a:cubicBezTo>
                  <a:cubicBezTo>
                    <a:pt x="416" y="1927"/>
                    <a:pt x="267" y="2044"/>
                    <a:pt x="171" y="2129"/>
                  </a:cubicBezTo>
                  <a:cubicBezTo>
                    <a:pt x="161" y="2002"/>
                    <a:pt x="161" y="1810"/>
                    <a:pt x="150" y="1629"/>
                  </a:cubicBezTo>
                  <a:lnTo>
                    <a:pt x="150" y="1182"/>
                  </a:lnTo>
                  <a:lnTo>
                    <a:pt x="150" y="1011"/>
                  </a:lnTo>
                  <a:lnTo>
                    <a:pt x="277" y="916"/>
                  </a:lnTo>
                  <a:cubicBezTo>
                    <a:pt x="374" y="841"/>
                    <a:pt x="501" y="735"/>
                    <a:pt x="629" y="639"/>
                  </a:cubicBezTo>
                  <a:cubicBezTo>
                    <a:pt x="767" y="522"/>
                    <a:pt x="906" y="405"/>
                    <a:pt x="1001" y="320"/>
                  </a:cubicBezTo>
                  <a:close/>
                  <a:moveTo>
                    <a:pt x="1150" y="1"/>
                  </a:moveTo>
                  <a:lnTo>
                    <a:pt x="1022" y="107"/>
                  </a:lnTo>
                  <a:cubicBezTo>
                    <a:pt x="1022" y="107"/>
                    <a:pt x="788" y="320"/>
                    <a:pt x="533" y="522"/>
                  </a:cubicBezTo>
                  <a:cubicBezTo>
                    <a:pt x="405" y="628"/>
                    <a:pt x="288" y="724"/>
                    <a:pt x="192" y="799"/>
                  </a:cubicBezTo>
                  <a:lnTo>
                    <a:pt x="1" y="937"/>
                  </a:lnTo>
                  <a:lnTo>
                    <a:pt x="1" y="1182"/>
                  </a:lnTo>
                  <a:cubicBezTo>
                    <a:pt x="1" y="1309"/>
                    <a:pt x="1" y="1469"/>
                    <a:pt x="12" y="1629"/>
                  </a:cubicBezTo>
                  <a:cubicBezTo>
                    <a:pt x="12" y="1948"/>
                    <a:pt x="22" y="2278"/>
                    <a:pt x="22" y="2278"/>
                  </a:cubicBezTo>
                  <a:lnTo>
                    <a:pt x="33" y="2416"/>
                  </a:lnTo>
                  <a:lnTo>
                    <a:pt x="150" y="2331"/>
                  </a:lnTo>
                  <a:cubicBezTo>
                    <a:pt x="150" y="2331"/>
                    <a:pt x="405" y="2129"/>
                    <a:pt x="650" y="1927"/>
                  </a:cubicBezTo>
                  <a:cubicBezTo>
                    <a:pt x="906" y="1714"/>
                    <a:pt x="1150" y="1512"/>
                    <a:pt x="1150" y="1512"/>
                  </a:cubicBezTo>
                  <a:lnTo>
                    <a:pt x="1171" y="1480"/>
                  </a:lnTo>
                  <a:lnTo>
                    <a:pt x="1171" y="1448"/>
                  </a:lnTo>
                  <a:cubicBezTo>
                    <a:pt x="1171" y="1448"/>
                    <a:pt x="1161" y="1129"/>
                    <a:pt x="1150" y="799"/>
                  </a:cubicBezTo>
                  <a:lnTo>
                    <a:pt x="1150" y="160"/>
                  </a:lnTo>
                  <a:lnTo>
                    <a:pt x="115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45"/>
            <p:cNvSpPr/>
            <p:nvPr/>
          </p:nvSpPr>
          <p:spPr>
            <a:xfrm>
              <a:off x="3539725" y="5276250"/>
              <a:ext cx="12800" cy="25825"/>
            </a:xfrm>
            <a:custGeom>
              <a:avLst/>
              <a:gdLst/>
              <a:ahLst/>
              <a:cxnLst/>
              <a:rect l="l" t="t" r="r" b="b"/>
              <a:pathLst>
                <a:path w="512" h="1033" extrusionOk="0">
                  <a:moveTo>
                    <a:pt x="501" y="0"/>
                  </a:moveTo>
                  <a:cubicBezTo>
                    <a:pt x="501" y="0"/>
                    <a:pt x="373" y="96"/>
                    <a:pt x="256" y="202"/>
                  </a:cubicBezTo>
                  <a:cubicBezTo>
                    <a:pt x="129" y="298"/>
                    <a:pt x="1" y="405"/>
                    <a:pt x="1" y="405"/>
                  </a:cubicBezTo>
                  <a:cubicBezTo>
                    <a:pt x="1" y="405"/>
                    <a:pt x="11" y="564"/>
                    <a:pt x="11" y="713"/>
                  </a:cubicBezTo>
                  <a:cubicBezTo>
                    <a:pt x="11" y="873"/>
                    <a:pt x="22" y="1032"/>
                    <a:pt x="22" y="1032"/>
                  </a:cubicBezTo>
                  <a:cubicBezTo>
                    <a:pt x="22" y="1032"/>
                    <a:pt x="139" y="937"/>
                    <a:pt x="267" y="830"/>
                  </a:cubicBezTo>
                  <a:cubicBezTo>
                    <a:pt x="384" y="734"/>
                    <a:pt x="512" y="628"/>
                    <a:pt x="512" y="628"/>
                  </a:cubicBezTo>
                  <a:cubicBezTo>
                    <a:pt x="512" y="628"/>
                    <a:pt x="512" y="468"/>
                    <a:pt x="501" y="308"/>
                  </a:cubicBezTo>
                  <a:lnTo>
                    <a:pt x="50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45"/>
            <p:cNvSpPr/>
            <p:nvPr/>
          </p:nvSpPr>
          <p:spPr>
            <a:xfrm>
              <a:off x="3439175" y="5204400"/>
              <a:ext cx="52950" cy="79050"/>
            </a:xfrm>
            <a:custGeom>
              <a:avLst/>
              <a:gdLst/>
              <a:ahLst/>
              <a:cxnLst/>
              <a:rect l="l" t="t" r="r" b="b"/>
              <a:pathLst>
                <a:path w="2118" h="3162" extrusionOk="0">
                  <a:moveTo>
                    <a:pt x="1926" y="288"/>
                  </a:moveTo>
                  <a:lnTo>
                    <a:pt x="1926" y="288"/>
                  </a:lnTo>
                  <a:cubicBezTo>
                    <a:pt x="1895" y="469"/>
                    <a:pt x="1852" y="767"/>
                    <a:pt x="1809" y="1075"/>
                  </a:cubicBezTo>
                  <a:cubicBezTo>
                    <a:pt x="1756" y="1469"/>
                    <a:pt x="1713" y="1874"/>
                    <a:pt x="1703" y="2002"/>
                  </a:cubicBezTo>
                  <a:cubicBezTo>
                    <a:pt x="1597" y="2065"/>
                    <a:pt x="1256" y="2278"/>
                    <a:pt x="904" y="2480"/>
                  </a:cubicBezTo>
                  <a:cubicBezTo>
                    <a:pt x="628" y="2650"/>
                    <a:pt x="341" y="2810"/>
                    <a:pt x="181" y="2895"/>
                  </a:cubicBezTo>
                  <a:lnTo>
                    <a:pt x="202" y="2735"/>
                  </a:lnTo>
                  <a:cubicBezTo>
                    <a:pt x="223" y="2555"/>
                    <a:pt x="256" y="2310"/>
                    <a:pt x="287" y="2065"/>
                  </a:cubicBezTo>
                  <a:cubicBezTo>
                    <a:pt x="351" y="1671"/>
                    <a:pt x="415" y="1267"/>
                    <a:pt x="436" y="1150"/>
                  </a:cubicBezTo>
                  <a:cubicBezTo>
                    <a:pt x="543" y="1097"/>
                    <a:pt x="904" y="895"/>
                    <a:pt x="1245" y="703"/>
                  </a:cubicBezTo>
                  <a:cubicBezTo>
                    <a:pt x="1448" y="576"/>
                    <a:pt x="1660" y="458"/>
                    <a:pt x="1809" y="363"/>
                  </a:cubicBezTo>
                  <a:lnTo>
                    <a:pt x="1926" y="288"/>
                  </a:lnTo>
                  <a:close/>
                  <a:moveTo>
                    <a:pt x="2118" y="1"/>
                  </a:moveTo>
                  <a:lnTo>
                    <a:pt x="1735" y="235"/>
                  </a:lnTo>
                  <a:cubicBezTo>
                    <a:pt x="1586" y="330"/>
                    <a:pt x="1373" y="448"/>
                    <a:pt x="1171" y="576"/>
                  </a:cubicBezTo>
                  <a:cubicBezTo>
                    <a:pt x="767" y="810"/>
                    <a:pt x="341" y="1033"/>
                    <a:pt x="330" y="1033"/>
                  </a:cubicBezTo>
                  <a:lnTo>
                    <a:pt x="298" y="1054"/>
                  </a:lnTo>
                  <a:lnTo>
                    <a:pt x="298" y="1086"/>
                  </a:lnTo>
                  <a:cubicBezTo>
                    <a:pt x="298" y="1097"/>
                    <a:pt x="213" y="1565"/>
                    <a:pt x="149" y="2044"/>
                  </a:cubicBezTo>
                  <a:cubicBezTo>
                    <a:pt x="107" y="2288"/>
                    <a:pt x="74" y="2534"/>
                    <a:pt x="53" y="2714"/>
                  </a:cubicBezTo>
                  <a:lnTo>
                    <a:pt x="0" y="3161"/>
                  </a:lnTo>
                  <a:lnTo>
                    <a:pt x="128" y="3097"/>
                  </a:lnTo>
                  <a:cubicBezTo>
                    <a:pt x="128" y="3087"/>
                    <a:pt x="564" y="2853"/>
                    <a:pt x="979" y="2608"/>
                  </a:cubicBezTo>
                  <a:cubicBezTo>
                    <a:pt x="1394" y="2363"/>
                    <a:pt x="1798" y="2108"/>
                    <a:pt x="1809" y="2108"/>
                  </a:cubicBezTo>
                  <a:lnTo>
                    <a:pt x="1841" y="2087"/>
                  </a:lnTo>
                  <a:lnTo>
                    <a:pt x="1841" y="2054"/>
                  </a:lnTo>
                  <a:cubicBezTo>
                    <a:pt x="1841" y="2044"/>
                    <a:pt x="1895" y="1565"/>
                    <a:pt x="1958" y="1097"/>
                  </a:cubicBezTo>
                  <a:cubicBezTo>
                    <a:pt x="2022" y="628"/>
                    <a:pt x="2096" y="160"/>
                    <a:pt x="2096" y="160"/>
                  </a:cubicBezTo>
                  <a:lnTo>
                    <a:pt x="211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45"/>
            <p:cNvSpPr/>
            <p:nvPr/>
          </p:nvSpPr>
          <p:spPr>
            <a:xfrm>
              <a:off x="3447150" y="5216375"/>
              <a:ext cx="37000" cy="55350"/>
            </a:xfrm>
            <a:custGeom>
              <a:avLst/>
              <a:gdLst/>
              <a:ahLst/>
              <a:cxnLst/>
              <a:rect l="l" t="t" r="r" b="b"/>
              <a:pathLst>
                <a:path w="1480" h="2214" extrusionOk="0">
                  <a:moveTo>
                    <a:pt x="1288" y="288"/>
                  </a:moveTo>
                  <a:lnTo>
                    <a:pt x="1288" y="288"/>
                  </a:lnTo>
                  <a:cubicBezTo>
                    <a:pt x="1267" y="405"/>
                    <a:pt x="1245" y="586"/>
                    <a:pt x="1224" y="767"/>
                  </a:cubicBezTo>
                  <a:cubicBezTo>
                    <a:pt x="1192" y="1022"/>
                    <a:pt x="1160" y="1277"/>
                    <a:pt x="1150" y="1374"/>
                  </a:cubicBezTo>
                  <a:cubicBezTo>
                    <a:pt x="1065" y="1416"/>
                    <a:pt x="852" y="1554"/>
                    <a:pt x="618" y="1682"/>
                  </a:cubicBezTo>
                  <a:cubicBezTo>
                    <a:pt x="458" y="1778"/>
                    <a:pt x="288" y="1873"/>
                    <a:pt x="181" y="1937"/>
                  </a:cubicBezTo>
                  <a:lnTo>
                    <a:pt x="245" y="1437"/>
                  </a:lnTo>
                  <a:cubicBezTo>
                    <a:pt x="288" y="1182"/>
                    <a:pt x="330" y="927"/>
                    <a:pt x="341" y="830"/>
                  </a:cubicBezTo>
                  <a:cubicBezTo>
                    <a:pt x="426" y="788"/>
                    <a:pt x="649" y="660"/>
                    <a:pt x="873" y="532"/>
                  </a:cubicBezTo>
                  <a:lnTo>
                    <a:pt x="1256" y="309"/>
                  </a:lnTo>
                  <a:lnTo>
                    <a:pt x="1288" y="288"/>
                  </a:lnTo>
                  <a:close/>
                  <a:moveTo>
                    <a:pt x="1479" y="0"/>
                  </a:moveTo>
                  <a:lnTo>
                    <a:pt x="798" y="405"/>
                  </a:lnTo>
                  <a:lnTo>
                    <a:pt x="245" y="724"/>
                  </a:lnTo>
                  <a:lnTo>
                    <a:pt x="213" y="735"/>
                  </a:lnTo>
                  <a:lnTo>
                    <a:pt x="202" y="778"/>
                  </a:lnTo>
                  <a:cubicBezTo>
                    <a:pt x="202" y="778"/>
                    <a:pt x="150" y="1097"/>
                    <a:pt x="107" y="1416"/>
                  </a:cubicBezTo>
                  <a:lnTo>
                    <a:pt x="43" y="1863"/>
                  </a:lnTo>
                  <a:lnTo>
                    <a:pt x="1" y="2214"/>
                  </a:lnTo>
                  <a:lnTo>
                    <a:pt x="1" y="2214"/>
                  </a:lnTo>
                  <a:lnTo>
                    <a:pt x="128" y="2140"/>
                  </a:lnTo>
                  <a:cubicBezTo>
                    <a:pt x="128" y="2140"/>
                    <a:pt x="415" y="1980"/>
                    <a:pt x="692" y="1809"/>
                  </a:cubicBezTo>
                  <a:cubicBezTo>
                    <a:pt x="937" y="1672"/>
                    <a:pt x="1171" y="1523"/>
                    <a:pt x="1235" y="1490"/>
                  </a:cubicBezTo>
                  <a:lnTo>
                    <a:pt x="1278" y="1490"/>
                  </a:lnTo>
                  <a:lnTo>
                    <a:pt x="1288" y="1416"/>
                  </a:lnTo>
                  <a:cubicBezTo>
                    <a:pt x="1288" y="1416"/>
                    <a:pt x="1320" y="1097"/>
                    <a:pt x="1363" y="788"/>
                  </a:cubicBezTo>
                  <a:cubicBezTo>
                    <a:pt x="1405" y="469"/>
                    <a:pt x="1458" y="149"/>
                    <a:pt x="1458" y="149"/>
                  </a:cubicBezTo>
                  <a:lnTo>
                    <a:pt x="147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45"/>
            <p:cNvSpPr/>
            <p:nvPr/>
          </p:nvSpPr>
          <p:spPr>
            <a:xfrm>
              <a:off x="3457800" y="5232075"/>
              <a:ext cx="15700" cy="23975"/>
            </a:xfrm>
            <a:custGeom>
              <a:avLst/>
              <a:gdLst/>
              <a:ahLst/>
              <a:cxnLst/>
              <a:rect l="l" t="t" r="r" b="b"/>
              <a:pathLst>
                <a:path w="628" h="959" extrusionOk="0">
                  <a:moveTo>
                    <a:pt x="628" y="1"/>
                  </a:moveTo>
                  <a:cubicBezTo>
                    <a:pt x="628" y="1"/>
                    <a:pt x="490" y="86"/>
                    <a:pt x="362" y="171"/>
                  </a:cubicBezTo>
                  <a:lnTo>
                    <a:pt x="85" y="320"/>
                  </a:lnTo>
                  <a:cubicBezTo>
                    <a:pt x="85" y="320"/>
                    <a:pt x="64" y="479"/>
                    <a:pt x="32" y="639"/>
                  </a:cubicBezTo>
                  <a:cubicBezTo>
                    <a:pt x="22" y="798"/>
                    <a:pt x="0" y="958"/>
                    <a:pt x="0" y="958"/>
                  </a:cubicBezTo>
                  <a:cubicBezTo>
                    <a:pt x="0" y="958"/>
                    <a:pt x="138" y="873"/>
                    <a:pt x="277" y="798"/>
                  </a:cubicBezTo>
                  <a:cubicBezTo>
                    <a:pt x="415" y="713"/>
                    <a:pt x="543" y="628"/>
                    <a:pt x="543" y="628"/>
                  </a:cubicBezTo>
                  <a:cubicBezTo>
                    <a:pt x="543" y="628"/>
                    <a:pt x="564" y="469"/>
                    <a:pt x="585" y="320"/>
                  </a:cubicBezTo>
                  <a:lnTo>
                    <a:pt x="62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45"/>
            <p:cNvSpPr/>
            <p:nvPr/>
          </p:nvSpPr>
          <p:spPr>
            <a:xfrm>
              <a:off x="3355900" y="5151725"/>
              <a:ext cx="70000" cy="70000"/>
            </a:xfrm>
            <a:custGeom>
              <a:avLst/>
              <a:gdLst/>
              <a:ahLst/>
              <a:cxnLst/>
              <a:rect l="l" t="t" r="r" b="b"/>
              <a:pathLst>
                <a:path w="2800" h="2800" extrusionOk="0">
                  <a:moveTo>
                    <a:pt x="2554" y="266"/>
                  </a:moveTo>
                  <a:lnTo>
                    <a:pt x="2554" y="266"/>
                  </a:lnTo>
                  <a:cubicBezTo>
                    <a:pt x="2490" y="437"/>
                    <a:pt x="2395" y="724"/>
                    <a:pt x="2310" y="1022"/>
                  </a:cubicBezTo>
                  <a:cubicBezTo>
                    <a:pt x="2203" y="1406"/>
                    <a:pt x="2097" y="1799"/>
                    <a:pt x="2065" y="1916"/>
                  </a:cubicBezTo>
                  <a:cubicBezTo>
                    <a:pt x="1948" y="1959"/>
                    <a:pt x="1575" y="2118"/>
                    <a:pt x="1203" y="2267"/>
                  </a:cubicBezTo>
                  <a:cubicBezTo>
                    <a:pt x="894" y="2395"/>
                    <a:pt x="596" y="2501"/>
                    <a:pt x="426" y="2565"/>
                  </a:cubicBezTo>
                  <a:cubicBezTo>
                    <a:pt x="468" y="2385"/>
                    <a:pt x="564" y="2076"/>
                    <a:pt x="660" y="1767"/>
                  </a:cubicBezTo>
                  <a:cubicBezTo>
                    <a:pt x="777" y="1373"/>
                    <a:pt x="905" y="990"/>
                    <a:pt x="937" y="884"/>
                  </a:cubicBezTo>
                  <a:cubicBezTo>
                    <a:pt x="1054" y="841"/>
                    <a:pt x="1437" y="703"/>
                    <a:pt x="1820" y="554"/>
                  </a:cubicBezTo>
                  <a:cubicBezTo>
                    <a:pt x="2097" y="448"/>
                    <a:pt x="2384" y="330"/>
                    <a:pt x="2554" y="266"/>
                  </a:cubicBezTo>
                  <a:close/>
                  <a:moveTo>
                    <a:pt x="2799" y="1"/>
                  </a:moveTo>
                  <a:lnTo>
                    <a:pt x="2639" y="65"/>
                  </a:lnTo>
                  <a:cubicBezTo>
                    <a:pt x="2639" y="65"/>
                    <a:pt x="2203" y="245"/>
                    <a:pt x="1767" y="415"/>
                  </a:cubicBezTo>
                  <a:cubicBezTo>
                    <a:pt x="1320" y="597"/>
                    <a:pt x="862" y="756"/>
                    <a:pt x="862" y="756"/>
                  </a:cubicBezTo>
                  <a:lnTo>
                    <a:pt x="830" y="767"/>
                  </a:lnTo>
                  <a:lnTo>
                    <a:pt x="809" y="799"/>
                  </a:lnTo>
                  <a:cubicBezTo>
                    <a:pt x="809" y="810"/>
                    <a:pt x="660" y="1257"/>
                    <a:pt x="522" y="1725"/>
                  </a:cubicBezTo>
                  <a:cubicBezTo>
                    <a:pt x="404" y="2108"/>
                    <a:pt x="288" y="2501"/>
                    <a:pt x="255" y="2619"/>
                  </a:cubicBezTo>
                  <a:lnTo>
                    <a:pt x="0" y="2714"/>
                  </a:lnTo>
                  <a:lnTo>
                    <a:pt x="224" y="2746"/>
                  </a:lnTo>
                  <a:lnTo>
                    <a:pt x="203" y="2799"/>
                  </a:lnTo>
                  <a:lnTo>
                    <a:pt x="203" y="2799"/>
                  </a:lnTo>
                  <a:lnTo>
                    <a:pt x="319" y="2757"/>
                  </a:lnTo>
                  <a:lnTo>
                    <a:pt x="373" y="2757"/>
                  </a:lnTo>
                  <a:lnTo>
                    <a:pt x="373" y="2735"/>
                  </a:lnTo>
                  <a:cubicBezTo>
                    <a:pt x="490" y="2693"/>
                    <a:pt x="873" y="2555"/>
                    <a:pt x="1256" y="2406"/>
                  </a:cubicBezTo>
                  <a:cubicBezTo>
                    <a:pt x="1703" y="2225"/>
                    <a:pt x="2150" y="2033"/>
                    <a:pt x="2150" y="2033"/>
                  </a:cubicBezTo>
                  <a:lnTo>
                    <a:pt x="2182" y="2023"/>
                  </a:lnTo>
                  <a:lnTo>
                    <a:pt x="2192" y="1980"/>
                  </a:lnTo>
                  <a:cubicBezTo>
                    <a:pt x="2192" y="1980"/>
                    <a:pt x="2320" y="1512"/>
                    <a:pt x="2459" y="1065"/>
                  </a:cubicBezTo>
                  <a:cubicBezTo>
                    <a:pt x="2586" y="618"/>
                    <a:pt x="2735" y="160"/>
                    <a:pt x="2746" y="160"/>
                  </a:cubicBezTo>
                  <a:lnTo>
                    <a:pt x="279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45"/>
            <p:cNvSpPr/>
            <p:nvPr/>
          </p:nvSpPr>
          <p:spPr>
            <a:xfrm>
              <a:off x="3370775" y="5163450"/>
              <a:ext cx="44475" cy="47625"/>
            </a:xfrm>
            <a:custGeom>
              <a:avLst/>
              <a:gdLst/>
              <a:ahLst/>
              <a:cxnLst/>
              <a:rect l="l" t="t" r="r" b="b"/>
              <a:pathLst>
                <a:path w="1779" h="1905" extrusionOk="0">
                  <a:moveTo>
                    <a:pt x="1566" y="213"/>
                  </a:moveTo>
                  <a:lnTo>
                    <a:pt x="1555" y="255"/>
                  </a:lnTo>
                  <a:cubicBezTo>
                    <a:pt x="1512" y="372"/>
                    <a:pt x="1470" y="521"/>
                    <a:pt x="1427" y="681"/>
                  </a:cubicBezTo>
                  <a:cubicBezTo>
                    <a:pt x="1353" y="925"/>
                    <a:pt x="1278" y="1171"/>
                    <a:pt x="1257" y="1256"/>
                  </a:cubicBezTo>
                  <a:cubicBezTo>
                    <a:pt x="1172" y="1298"/>
                    <a:pt x="927" y="1394"/>
                    <a:pt x="693" y="1490"/>
                  </a:cubicBezTo>
                  <a:cubicBezTo>
                    <a:pt x="533" y="1554"/>
                    <a:pt x="384" y="1607"/>
                    <a:pt x="278" y="1649"/>
                  </a:cubicBezTo>
                  <a:lnTo>
                    <a:pt x="225" y="1670"/>
                  </a:lnTo>
                  <a:cubicBezTo>
                    <a:pt x="256" y="1554"/>
                    <a:pt x="310" y="1362"/>
                    <a:pt x="363" y="1181"/>
                  </a:cubicBezTo>
                  <a:cubicBezTo>
                    <a:pt x="438" y="937"/>
                    <a:pt x="523" y="691"/>
                    <a:pt x="544" y="606"/>
                  </a:cubicBezTo>
                  <a:cubicBezTo>
                    <a:pt x="639" y="575"/>
                    <a:pt x="885" y="479"/>
                    <a:pt x="1119" y="383"/>
                  </a:cubicBezTo>
                  <a:cubicBezTo>
                    <a:pt x="1289" y="319"/>
                    <a:pt x="1459" y="255"/>
                    <a:pt x="1566" y="213"/>
                  </a:cubicBezTo>
                  <a:close/>
                  <a:moveTo>
                    <a:pt x="1693" y="0"/>
                  </a:moveTo>
                  <a:lnTo>
                    <a:pt x="1651" y="21"/>
                  </a:lnTo>
                  <a:cubicBezTo>
                    <a:pt x="1608" y="32"/>
                    <a:pt x="1342" y="149"/>
                    <a:pt x="1065" y="255"/>
                  </a:cubicBezTo>
                  <a:cubicBezTo>
                    <a:pt x="767" y="372"/>
                    <a:pt x="469" y="479"/>
                    <a:pt x="469" y="479"/>
                  </a:cubicBezTo>
                  <a:lnTo>
                    <a:pt x="427" y="490"/>
                  </a:lnTo>
                  <a:lnTo>
                    <a:pt x="416" y="521"/>
                  </a:lnTo>
                  <a:lnTo>
                    <a:pt x="225" y="1138"/>
                  </a:lnTo>
                  <a:cubicBezTo>
                    <a:pt x="129" y="1458"/>
                    <a:pt x="44" y="1767"/>
                    <a:pt x="44" y="1767"/>
                  </a:cubicBezTo>
                  <a:lnTo>
                    <a:pt x="1" y="1905"/>
                  </a:lnTo>
                  <a:lnTo>
                    <a:pt x="320" y="1788"/>
                  </a:lnTo>
                  <a:cubicBezTo>
                    <a:pt x="438" y="1745"/>
                    <a:pt x="587" y="1692"/>
                    <a:pt x="746" y="1628"/>
                  </a:cubicBezTo>
                  <a:cubicBezTo>
                    <a:pt x="1044" y="1511"/>
                    <a:pt x="1342" y="1383"/>
                    <a:pt x="1342" y="1383"/>
                  </a:cubicBezTo>
                  <a:lnTo>
                    <a:pt x="1384" y="1362"/>
                  </a:lnTo>
                  <a:lnTo>
                    <a:pt x="1384" y="1330"/>
                  </a:lnTo>
                  <a:cubicBezTo>
                    <a:pt x="1384" y="1330"/>
                    <a:pt x="1470" y="1022"/>
                    <a:pt x="1566" y="713"/>
                  </a:cubicBezTo>
                  <a:cubicBezTo>
                    <a:pt x="1608" y="564"/>
                    <a:pt x="1661" y="415"/>
                    <a:pt x="1693" y="298"/>
                  </a:cubicBezTo>
                  <a:lnTo>
                    <a:pt x="1779" y="53"/>
                  </a:lnTo>
                  <a:lnTo>
                    <a:pt x="1725" y="21"/>
                  </a:lnTo>
                  <a:lnTo>
                    <a:pt x="169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45"/>
            <p:cNvSpPr/>
            <p:nvPr/>
          </p:nvSpPr>
          <p:spPr>
            <a:xfrm>
              <a:off x="3383550" y="5176475"/>
              <a:ext cx="19475" cy="20775"/>
            </a:xfrm>
            <a:custGeom>
              <a:avLst/>
              <a:gdLst/>
              <a:ahLst/>
              <a:cxnLst/>
              <a:rect l="l" t="t" r="r" b="b"/>
              <a:pathLst>
                <a:path w="779" h="831" extrusionOk="0">
                  <a:moveTo>
                    <a:pt x="778" y="0"/>
                  </a:moveTo>
                  <a:lnTo>
                    <a:pt x="480" y="106"/>
                  </a:lnTo>
                  <a:cubicBezTo>
                    <a:pt x="331" y="170"/>
                    <a:pt x="182" y="224"/>
                    <a:pt x="182" y="224"/>
                  </a:cubicBezTo>
                  <a:cubicBezTo>
                    <a:pt x="182" y="224"/>
                    <a:pt x="140" y="373"/>
                    <a:pt x="97" y="532"/>
                  </a:cubicBezTo>
                  <a:cubicBezTo>
                    <a:pt x="43" y="681"/>
                    <a:pt x="1" y="830"/>
                    <a:pt x="1" y="830"/>
                  </a:cubicBezTo>
                  <a:lnTo>
                    <a:pt x="299" y="724"/>
                  </a:lnTo>
                  <a:cubicBezTo>
                    <a:pt x="448" y="660"/>
                    <a:pt x="587" y="607"/>
                    <a:pt x="587" y="607"/>
                  </a:cubicBezTo>
                  <a:cubicBezTo>
                    <a:pt x="587" y="607"/>
                    <a:pt x="639" y="447"/>
                    <a:pt x="682" y="298"/>
                  </a:cubicBezTo>
                  <a:cubicBezTo>
                    <a:pt x="724" y="149"/>
                    <a:pt x="778" y="0"/>
                    <a:pt x="77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45"/>
            <p:cNvSpPr/>
            <p:nvPr/>
          </p:nvSpPr>
          <p:spPr>
            <a:xfrm>
              <a:off x="3293375" y="5089475"/>
              <a:ext cx="74775" cy="58825"/>
            </a:xfrm>
            <a:custGeom>
              <a:avLst/>
              <a:gdLst/>
              <a:ahLst/>
              <a:cxnLst/>
              <a:rect l="l" t="t" r="r" b="b"/>
              <a:pathLst>
                <a:path w="2991" h="2353" extrusionOk="0">
                  <a:moveTo>
                    <a:pt x="2714" y="213"/>
                  </a:moveTo>
                  <a:lnTo>
                    <a:pt x="2352" y="937"/>
                  </a:lnTo>
                  <a:cubicBezTo>
                    <a:pt x="2257" y="1139"/>
                    <a:pt x="2160" y="1341"/>
                    <a:pt x="2086" y="1512"/>
                  </a:cubicBezTo>
                  <a:lnTo>
                    <a:pt x="1969" y="1777"/>
                  </a:lnTo>
                  <a:lnTo>
                    <a:pt x="1682" y="1852"/>
                  </a:lnTo>
                  <a:cubicBezTo>
                    <a:pt x="1501" y="1895"/>
                    <a:pt x="1278" y="1948"/>
                    <a:pt x="1065" y="1990"/>
                  </a:cubicBezTo>
                  <a:cubicBezTo>
                    <a:pt x="746" y="2065"/>
                    <a:pt x="426" y="2129"/>
                    <a:pt x="256" y="2160"/>
                  </a:cubicBezTo>
                  <a:cubicBezTo>
                    <a:pt x="330" y="2001"/>
                    <a:pt x="469" y="1703"/>
                    <a:pt x="607" y="1405"/>
                  </a:cubicBezTo>
                  <a:cubicBezTo>
                    <a:pt x="724" y="1160"/>
                    <a:pt x="820" y="969"/>
                    <a:pt x="905" y="820"/>
                  </a:cubicBezTo>
                  <a:lnTo>
                    <a:pt x="1022" y="585"/>
                  </a:lnTo>
                  <a:lnTo>
                    <a:pt x="1288" y="533"/>
                  </a:lnTo>
                  <a:cubicBezTo>
                    <a:pt x="1448" y="500"/>
                    <a:pt x="1671" y="458"/>
                    <a:pt x="1937" y="394"/>
                  </a:cubicBezTo>
                  <a:cubicBezTo>
                    <a:pt x="2235" y="330"/>
                    <a:pt x="2533" y="266"/>
                    <a:pt x="2714" y="213"/>
                  </a:cubicBezTo>
                  <a:close/>
                  <a:moveTo>
                    <a:pt x="2991" y="1"/>
                  </a:moveTo>
                  <a:lnTo>
                    <a:pt x="2831" y="32"/>
                  </a:lnTo>
                  <a:cubicBezTo>
                    <a:pt x="2831" y="43"/>
                    <a:pt x="2373" y="150"/>
                    <a:pt x="1905" y="256"/>
                  </a:cubicBezTo>
                  <a:cubicBezTo>
                    <a:pt x="1650" y="309"/>
                    <a:pt x="1416" y="362"/>
                    <a:pt x="1256" y="384"/>
                  </a:cubicBezTo>
                  <a:lnTo>
                    <a:pt x="926" y="448"/>
                  </a:lnTo>
                  <a:lnTo>
                    <a:pt x="777" y="746"/>
                  </a:lnTo>
                  <a:cubicBezTo>
                    <a:pt x="692" y="895"/>
                    <a:pt x="597" y="1096"/>
                    <a:pt x="469" y="1341"/>
                  </a:cubicBezTo>
                  <a:cubicBezTo>
                    <a:pt x="266" y="1777"/>
                    <a:pt x="64" y="2224"/>
                    <a:pt x="64" y="2224"/>
                  </a:cubicBezTo>
                  <a:lnTo>
                    <a:pt x="1" y="2352"/>
                  </a:lnTo>
                  <a:lnTo>
                    <a:pt x="139" y="2331"/>
                  </a:lnTo>
                  <a:cubicBezTo>
                    <a:pt x="150" y="2331"/>
                    <a:pt x="628" y="2235"/>
                    <a:pt x="1096" y="2139"/>
                  </a:cubicBezTo>
                  <a:cubicBezTo>
                    <a:pt x="1320" y="2086"/>
                    <a:pt x="1543" y="2033"/>
                    <a:pt x="1714" y="1990"/>
                  </a:cubicBezTo>
                  <a:lnTo>
                    <a:pt x="2075" y="1895"/>
                  </a:lnTo>
                  <a:lnTo>
                    <a:pt x="2224" y="1565"/>
                  </a:lnTo>
                  <a:cubicBezTo>
                    <a:pt x="2299" y="1405"/>
                    <a:pt x="2384" y="1203"/>
                    <a:pt x="2491" y="1001"/>
                  </a:cubicBezTo>
                  <a:cubicBezTo>
                    <a:pt x="2693" y="564"/>
                    <a:pt x="2916" y="150"/>
                    <a:pt x="2916" y="139"/>
                  </a:cubicBezTo>
                  <a:lnTo>
                    <a:pt x="299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45"/>
            <p:cNvSpPr/>
            <p:nvPr/>
          </p:nvSpPr>
          <p:spPr>
            <a:xfrm>
              <a:off x="3304550" y="5098250"/>
              <a:ext cx="52425" cy="41275"/>
            </a:xfrm>
            <a:custGeom>
              <a:avLst/>
              <a:gdLst/>
              <a:ahLst/>
              <a:cxnLst/>
              <a:rect l="l" t="t" r="r" b="b"/>
              <a:pathLst>
                <a:path w="2097" h="1651" extrusionOk="0">
                  <a:moveTo>
                    <a:pt x="1820" y="224"/>
                  </a:moveTo>
                  <a:lnTo>
                    <a:pt x="1820" y="224"/>
                  </a:lnTo>
                  <a:cubicBezTo>
                    <a:pt x="1767" y="331"/>
                    <a:pt x="1682" y="490"/>
                    <a:pt x="1607" y="660"/>
                  </a:cubicBezTo>
                  <a:lnTo>
                    <a:pt x="1341" y="1214"/>
                  </a:lnTo>
                  <a:lnTo>
                    <a:pt x="746" y="1352"/>
                  </a:lnTo>
                  <a:cubicBezTo>
                    <a:pt x="564" y="1395"/>
                    <a:pt x="384" y="1426"/>
                    <a:pt x="256" y="1448"/>
                  </a:cubicBezTo>
                  <a:lnTo>
                    <a:pt x="479" y="1001"/>
                  </a:lnTo>
                  <a:cubicBezTo>
                    <a:pt x="585" y="767"/>
                    <a:pt x="703" y="532"/>
                    <a:pt x="746" y="458"/>
                  </a:cubicBezTo>
                  <a:cubicBezTo>
                    <a:pt x="831" y="437"/>
                    <a:pt x="1096" y="383"/>
                    <a:pt x="1341" y="331"/>
                  </a:cubicBezTo>
                  <a:cubicBezTo>
                    <a:pt x="1522" y="288"/>
                    <a:pt x="1703" y="246"/>
                    <a:pt x="1820" y="224"/>
                  </a:cubicBezTo>
                  <a:close/>
                  <a:moveTo>
                    <a:pt x="2097" y="0"/>
                  </a:moveTo>
                  <a:lnTo>
                    <a:pt x="1937" y="43"/>
                  </a:lnTo>
                  <a:cubicBezTo>
                    <a:pt x="1937" y="43"/>
                    <a:pt x="1628" y="118"/>
                    <a:pt x="1309" y="182"/>
                  </a:cubicBezTo>
                  <a:cubicBezTo>
                    <a:pt x="1001" y="256"/>
                    <a:pt x="682" y="320"/>
                    <a:pt x="682" y="320"/>
                  </a:cubicBezTo>
                  <a:lnTo>
                    <a:pt x="649" y="320"/>
                  </a:lnTo>
                  <a:lnTo>
                    <a:pt x="628" y="352"/>
                  </a:lnTo>
                  <a:cubicBezTo>
                    <a:pt x="628" y="352"/>
                    <a:pt x="479" y="639"/>
                    <a:pt x="341" y="937"/>
                  </a:cubicBezTo>
                  <a:cubicBezTo>
                    <a:pt x="202" y="1225"/>
                    <a:pt x="64" y="1523"/>
                    <a:pt x="64" y="1523"/>
                  </a:cubicBezTo>
                  <a:lnTo>
                    <a:pt x="1" y="1650"/>
                  </a:lnTo>
                  <a:lnTo>
                    <a:pt x="150" y="1629"/>
                  </a:lnTo>
                  <a:cubicBezTo>
                    <a:pt x="150" y="1629"/>
                    <a:pt x="469" y="1565"/>
                    <a:pt x="777" y="1490"/>
                  </a:cubicBezTo>
                  <a:lnTo>
                    <a:pt x="1214" y="1395"/>
                  </a:lnTo>
                  <a:lnTo>
                    <a:pt x="1448" y="1341"/>
                  </a:lnTo>
                  <a:lnTo>
                    <a:pt x="1735" y="724"/>
                  </a:lnTo>
                  <a:cubicBezTo>
                    <a:pt x="1874" y="426"/>
                    <a:pt x="2023" y="149"/>
                    <a:pt x="2023" y="149"/>
                  </a:cubicBezTo>
                  <a:lnTo>
                    <a:pt x="2097"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45"/>
            <p:cNvSpPr/>
            <p:nvPr/>
          </p:nvSpPr>
          <p:spPr>
            <a:xfrm>
              <a:off x="3319450" y="5110225"/>
              <a:ext cx="22375" cy="17850"/>
            </a:xfrm>
            <a:custGeom>
              <a:avLst/>
              <a:gdLst/>
              <a:ahLst/>
              <a:cxnLst/>
              <a:rect l="l" t="t" r="r" b="b"/>
              <a:pathLst>
                <a:path w="895" h="714" extrusionOk="0">
                  <a:moveTo>
                    <a:pt x="894" y="1"/>
                  </a:moveTo>
                  <a:lnTo>
                    <a:pt x="894" y="1"/>
                  </a:lnTo>
                  <a:cubicBezTo>
                    <a:pt x="894" y="1"/>
                    <a:pt x="745" y="32"/>
                    <a:pt x="585" y="65"/>
                  </a:cubicBezTo>
                  <a:cubicBezTo>
                    <a:pt x="436" y="107"/>
                    <a:pt x="277" y="139"/>
                    <a:pt x="277" y="139"/>
                  </a:cubicBezTo>
                  <a:cubicBezTo>
                    <a:pt x="277" y="139"/>
                    <a:pt x="202" y="277"/>
                    <a:pt x="138" y="415"/>
                  </a:cubicBezTo>
                  <a:cubicBezTo>
                    <a:pt x="64" y="564"/>
                    <a:pt x="1" y="713"/>
                    <a:pt x="1" y="713"/>
                  </a:cubicBezTo>
                  <a:cubicBezTo>
                    <a:pt x="1" y="713"/>
                    <a:pt x="150" y="671"/>
                    <a:pt x="309" y="639"/>
                  </a:cubicBezTo>
                  <a:cubicBezTo>
                    <a:pt x="469" y="607"/>
                    <a:pt x="618" y="575"/>
                    <a:pt x="618" y="575"/>
                  </a:cubicBezTo>
                  <a:cubicBezTo>
                    <a:pt x="618" y="575"/>
                    <a:pt x="692" y="426"/>
                    <a:pt x="756" y="288"/>
                  </a:cubicBezTo>
                  <a:cubicBezTo>
                    <a:pt x="831" y="139"/>
                    <a:pt x="894" y="1"/>
                    <a:pt x="89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45"/>
            <p:cNvSpPr/>
            <p:nvPr/>
          </p:nvSpPr>
          <p:spPr>
            <a:xfrm>
              <a:off x="3238050" y="5018975"/>
              <a:ext cx="83025" cy="46575"/>
            </a:xfrm>
            <a:custGeom>
              <a:avLst/>
              <a:gdLst/>
              <a:ahLst/>
              <a:cxnLst/>
              <a:rect l="l" t="t" r="r" b="b"/>
              <a:pathLst>
                <a:path w="3321" h="1863" extrusionOk="0">
                  <a:moveTo>
                    <a:pt x="3011" y="170"/>
                  </a:moveTo>
                  <a:cubicBezTo>
                    <a:pt x="2905" y="319"/>
                    <a:pt x="2724" y="575"/>
                    <a:pt x="2543" y="820"/>
                  </a:cubicBezTo>
                  <a:cubicBezTo>
                    <a:pt x="2415" y="1022"/>
                    <a:pt x="2277" y="1224"/>
                    <a:pt x="2171" y="1373"/>
                  </a:cubicBezTo>
                  <a:lnTo>
                    <a:pt x="2032" y="1596"/>
                  </a:lnTo>
                  <a:lnTo>
                    <a:pt x="1767" y="1618"/>
                  </a:lnTo>
                  <a:cubicBezTo>
                    <a:pt x="1585" y="1639"/>
                    <a:pt x="1351" y="1650"/>
                    <a:pt x="1107" y="1671"/>
                  </a:cubicBezTo>
                  <a:cubicBezTo>
                    <a:pt x="788" y="1693"/>
                    <a:pt x="457" y="1703"/>
                    <a:pt x="277" y="1714"/>
                  </a:cubicBezTo>
                  <a:lnTo>
                    <a:pt x="372" y="1554"/>
                  </a:lnTo>
                  <a:cubicBezTo>
                    <a:pt x="479" y="1405"/>
                    <a:pt x="596" y="1213"/>
                    <a:pt x="734" y="1022"/>
                  </a:cubicBezTo>
                  <a:cubicBezTo>
                    <a:pt x="979" y="692"/>
                    <a:pt x="1213" y="362"/>
                    <a:pt x="1287" y="267"/>
                  </a:cubicBezTo>
                  <a:cubicBezTo>
                    <a:pt x="1405" y="267"/>
                    <a:pt x="1819" y="256"/>
                    <a:pt x="2214" y="234"/>
                  </a:cubicBezTo>
                  <a:cubicBezTo>
                    <a:pt x="2448" y="224"/>
                    <a:pt x="2692" y="203"/>
                    <a:pt x="2873" y="192"/>
                  </a:cubicBezTo>
                  <a:lnTo>
                    <a:pt x="3011" y="170"/>
                  </a:lnTo>
                  <a:close/>
                  <a:moveTo>
                    <a:pt x="3320" y="0"/>
                  </a:moveTo>
                  <a:lnTo>
                    <a:pt x="2852" y="43"/>
                  </a:lnTo>
                  <a:cubicBezTo>
                    <a:pt x="2682" y="54"/>
                    <a:pt x="2437" y="75"/>
                    <a:pt x="2203" y="85"/>
                  </a:cubicBezTo>
                  <a:cubicBezTo>
                    <a:pt x="1734" y="107"/>
                    <a:pt x="1256" y="118"/>
                    <a:pt x="1245" y="118"/>
                  </a:cubicBezTo>
                  <a:lnTo>
                    <a:pt x="1213" y="118"/>
                  </a:lnTo>
                  <a:lnTo>
                    <a:pt x="1192" y="149"/>
                  </a:lnTo>
                  <a:cubicBezTo>
                    <a:pt x="1192" y="160"/>
                    <a:pt x="894" y="543"/>
                    <a:pt x="617" y="937"/>
                  </a:cubicBezTo>
                  <a:cubicBezTo>
                    <a:pt x="479" y="1139"/>
                    <a:pt x="351" y="1320"/>
                    <a:pt x="256" y="1480"/>
                  </a:cubicBezTo>
                  <a:lnTo>
                    <a:pt x="0" y="1863"/>
                  </a:lnTo>
                  <a:lnTo>
                    <a:pt x="138" y="1863"/>
                  </a:lnTo>
                  <a:cubicBezTo>
                    <a:pt x="138" y="1863"/>
                    <a:pt x="639" y="1842"/>
                    <a:pt x="1117" y="1809"/>
                  </a:cubicBezTo>
                  <a:cubicBezTo>
                    <a:pt x="1362" y="1799"/>
                    <a:pt x="1596" y="1778"/>
                    <a:pt x="1777" y="1767"/>
                  </a:cubicBezTo>
                  <a:lnTo>
                    <a:pt x="2117" y="1735"/>
                  </a:lnTo>
                  <a:lnTo>
                    <a:pt x="2299" y="1458"/>
                  </a:lnTo>
                  <a:cubicBezTo>
                    <a:pt x="2394" y="1298"/>
                    <a:pt x="2533" y="1107"/>
                    <a:pt x="2671" y="905"/>
                  </a:cubicBezTo>
                  <a:cubicBezTo>
                    <a:pt x="2937" y="511"/>
                    <a:pt x="3224" y="139"/>
                    <a:pt x="3224" y="128"/>
                  </a:cubicBezTo>
                  <a:lnTo>
                    <a:pt x="332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45"/>
            <p:cNvSpPr/>
            <p:nvPr/>
          </p:nvSpPr>
          <p:spPr>
            <a:xfrm>
              <a:off x="3250525" y="5026150"/>
              <a:ext cx="58025" cy="32500"/>
            </a:xfrm>
            <a:custGeom>
              <a:avLst/>
              <a:gdLst/>
              <a:ahLst/>
              <a:cxnLst/>
              <a:rect l="l" t="t" r="r" b="b"/>
              <a:pathLst>
                <a:path w="2321" h="1300" extrusionOk="0">
                  <a:moveTo>
                    <a:pt x="2013" y="171"/>
                  </a:moveTo>
                  <a:lnTo>
                    <a:pt x="2013" y="171"/>
                  </a:lnTo>
                  <a:cubicBezTo>
                    <a:pt x="1938" y="266"/>
                    <a:pt x="1842" y="415"/>
                    <a:pt x="1736" y="564"/>
                  </a:cubicBezTo>
                  <a:cubicBezTo>
                    <a:pt x="1587" y="777"/>
                    <a:pt x="1438" y="990"/>
                    <a:pt x="1395" y="1065"/>
                  </a:cubicBezTo>
                  <a:cubicBezTo>
                    <a:pt x="1299" y="1075"/>
                    <a:pt x="1044" y="1097"/>
                    <a:pt x="778" y="1108"/>
                  </a:cubicBezTo>
                  <a:cubicBezTo>
                    <a:pt x="597" y="1129"/>
                    <a:pt x="405" y="1139"/>
                    <a:pt x="278" y="1139"/>
                  </a:cubicBezTo>
                  <a:cubicBezTo>
                    <a:pt x="352" y="1033"/>
                    <a:pt x="448" y="884"/>
                    <a:pt x="554" y="725"/>
                  </a:cubicBezTo>
                  <a:cubicBezTo>
                    <a:pt x="703" y="522"/>
                    <a:pt x="852" y="320"/>
                    <a:pt x="916" y="224"/>
                  </a:cubicBezTo>
                  <a:cubicBezTo>
                    <a:pt x="1012" y="224"/>
                    <a:pt x="1268" y="214"/>
                    <a:pt x="1523" y="203"/>
                  </a:cubicBezTo>
                  <a:cubicBezTo>
                    <a:pt x="1704" y="192"/>
                    <a:pt x="1885" y="181"/>
                    <a:pt x="2013" y="171"/>
                  </a:cubicBezTo>
                  <a:close/>
                  <a:moveTo>
                    <a:pt x="2321" y="1"/>
                  </a:moveTo>
                  <a:lnTo>
                    <a:pt x="2162" y="11"/>
                  </a:lnTo>
                  <a:cubicBezTo>
                    <a:pt x="2162" y="11"/>
                    <a:pt x="1842" y="32"/>
                    <a:pt x="1512" y="54"/>
                  </a:cubicBezTo>
                  <a:cubicBezTo>
                    <a:pt x="1204" y="75"/>
                    <a:pt x="885" y="86"/>
                    <a:pt x="873" y="86"/>
                  </a:cubicBezTo>
                  <a:lnTo>
                    <a:pt x="842" y="86"/>
                  </a:lnTo>
                  <a:lnTo>
                    <a:pt x="821" y="117"/>
                  </a:lnTo>
                  <a:cubicBezTo>
                    <a:pt x="767" y="181"/>
                    <a:pt x="597" y="405"/>
                    <a:pt x="438" y="639"/>
                  </a:cubicBezTo>
                  <a:cubicBezTo>
                    <a:pt x="256" y="905"/>
                    <a:pt x="76" y="1182"/>
                    <a:pt x="76" y="1182"/>
                  </a:cubicBezTo>
                  <a:lnTo>
                    <a:pt x="1" y="1299"/>
                  </a:lnTo>
                  <a:lnTo>
                    <a:pt x="140" y="1288"/>
                  </a:lnTo>
                  <a:cubicBezTo>
                    <a:pt x="140" y="1288"/>
                    <a:pt x="469" y="1278"/>
                    <a:pt x="788" y="1257"/>
                  </a:cubicBezTo>
                  <a:cubicBezTo>
                    <a:pt x="1119" y="1235"/>
                    <a:pt x="1438" y="1214"/>
                    <a:pt x="1438" y="1214"/>
                  </a:cubicBezTo>
                  <a:lnTo>
                    <a:pt x="1469" y="1214"/>
                  </a:lnTo>
                  <a:lnTo>
                    <a:pt x="1491" y="1182"/>
                  </a:lnTo>
                  <a:cubicBezTo>
                    <a:pt x="1491" y="1182"/>
                    <a:pt x="1672" y="905"/>
                    <a:pt x="1853" y="650"/>
                  </a:cubicBezTo>
                  <a:cubicBezTo>
                    <a:pt x="2034" y="384"/>
                    <a:pt x="2225" y="129"/>
                    <a:pt x="2225" y="129"/>
                  </a:cubicBezTo>
                  <a:lnTo>
                    <a:pt x="232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45"/>
            <p:cNvSpPr/>
            <p:nvPr/>
          </p:nvSpPr>
          <p:spPr>
            <a:xfrm>
              <a:off x="3266775" y="5035450"/>
              <a:ext cx="25025" cy="13875"/>
            </a:xfrm>
            <a:custGeom>
              <a:avLst/>
              <a:gdLst/>
              <a:ahLst/>
              <a:cxnLst/>
              <a:rect l="l" t="t" r="r" b="b"/>
              <a:pathLst>
                <a:path w="1001" h="555" extrusionOk="0">
                  <a:moveTo>
                    <a:pt x="1001" y="1"/>
                  </a:moveTo>
                  <a:lnTo>
                    <a:pt x="682" y="22"/>
                  </a:lnTo>
                  <a:cubicBezTo>
                    <a:pt x="521" y="33"/>
                    <a:pt x="362" y="33"/>
                    <a:pt x="362" y="33"/>
                  </a:cubicBezTo>
                  <a:cubicBezTo>
                    <a:pt x="362" y="33"/>
                    <a:pt x="266" y="171"/>
                    <a:pt x="181" y="299"/>
                  </a:cubicBezTo>
                  <a:cubicBezTo>
                    <a:pt x="96" y="427"/>
                    <a:pt x="0" y="554"/>
                    <a:pt x="0" y="554"/>
                  </a:cubicBezTo>
                  <a:cubicBezTo>
                    <a:pt x="0" y="554"/>
                    <a:pt x="160" y="554"/>
                    <a:pt x="320" y="544"/>
                  </a:cubicBezTo>
                  <a:lnTo>
                    <a:pt x="639" y="523"/>
                  </a:lnTo>
                  <a:cubicBezTo>
                    <a:pt x="639" y="523"/>
                    <a:pt x="724" y="384"/>
                    <a:pt x="819" y="256"/>
                  </a:cubicBezTo>
                  <a:cubicBezTo>
                    <a:pt x="905" y="129"/>
                    <a:pt x="1001" y="1"/>
                    <a:pt x="100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45"/>
            <p:cNvSpPr/>
            <p:nvPr/>
          </p:nvSpPr>
          <p:spPr>
            <a:xfrm>
              <a:off x="3196250" y="4936775"/>
              <a:ext cx="89175" cy="43375"/>
            </a:xfrm>
            <a:custGeom>
              <a:avLst/>
              <a:gdLst/>
              <a:ahLst/>
              <a:cxnLst/>
              <a:rect l="l" t="t" r="r" b="b"/>
              <a:pathLst>
                <a:path w="3567" h="1735" extrusionOk="0">
                  <a:moveTo>
                    <a:pt x="1523" y="159"/>
                  </a:moveTo>
                  <a:cubicBezTo>
                    <a:pt x="1640" y="170"/>
                    <a:pt x="2044" y="223"/>
                    <a:pt x="2449" y="266"/>
                  </a:cubicBezTo>
                  <a:cubicBezTo>
                    <a:pt x="2683" y="287"/>
                    <a:pt x="2917" y="308"/>
                    <a:pt x="3098" y="330"/>
                  </a:cubicBezTo>
                  <a:lnTo>
                    <a:pt x="3236" y="341"/>
                  </a:lnTo>
                  <a:cubicBezTo>
                    <a:pt x="3108" y="468"/>
                    <a:pt x="2896" y="681"/>
                    <a:pt x="2683" y="904"/>
                  </a:cubicBezTo>
                  <a:cubicBezTo>
                    <a:pt x="2406" y="1192"/>
                    <a:pt x="2129" y="1490"/>
                    <a:pt x="2044" y="1585"/>
                  </a:cubicBezTo>
                  <a:cubicBezTo>
                    <a:pt x="1928" y="1575"/>
                    <a:pt x="1523" y="1554"/>
                    <a:pt x="1119" y="1511"/>
                  </a:cubicBezTo>
                  <a:cubicBezTo>
                    <a:pt x="799" y="1479"/>
                    <a:pt x="480" y="1447"/>
                    <a:pt x="289" y="1426"/>
                  </a:cubicBezTo>
                  <a:lnTo>
                    <a:pt x="405" y="1299"/>
                  </a:lnTo>
                  <a:cubicBezTo>
                    <a:pt x="523" y="1171"/>
                    <a:pt x="693" y="989"/>
                    <a:pt x="863" y="819"/>
                  </a:cubicBezTo>
                  <a:cubicBezTo>
                    <a:pt x="1150" y="521"/>
                    <a:pt x="1438" y="245"/>
                    <a:pt x="1523" y="159"/>
                  </a:cubicBezTo>
                  <a:close/>
                  <a:moveTo>
                    <a:pt x="1469" y="0"/>
                  </a:moveTo>
                  <a:lnTo>
                    <a:pt x="1448" y="21"/>
                  </a:lnTo>
                  <a:cubicBezTo>
                    <a:pt x="1438" y="32"/>
                    <a:pt x="1097" y="362"/>
                    <a:pt x="757" y="713"/>
                  </a:cubicBezTo>
                  <a:cubicBezTo>
                    <a:pt x="587" y="883"/>
                    <a:pt x="416" y="1064"/>
                    <a:pt x="299" y="1202"/>
                  </a:cubicBezTo>
                  <a:lnTo>
                    <a:pt x="86" y="1426"/>
                  </a:lnTo>
                  <a:lnTo>
                    <a:pt x="1" y="1533"/>
                  </a:lnTo>
                  <a:lnTo>
                    <a:pt x="140" y="1554"/>
                  </a:lnTo>
                  <a:cubicBezTo>
                    <a:pt x="256" y="1564"/>
                    <a:pt x="682" y="1618"/>
                    <a:pt x="1108" y="1660"/>
                  </a:cubicBezTo>
                  <a:cubicBezTo>
                    <a:pt x="1587" y="1703"/>
                    <a:pt x="2065" y="1734"/>
                    <a:pt x="2077" y="1734"/>
                  </a:cubicBezTo>
                  <a:lnTo>
                    <a:pt x="2108" y="1734"/>
                  </a:lnTo>
                  <a:lnTo>
                    <a:pt x="2129" y="1713"/>
                  </a:lnTo>
                  <a:cubicBezTo>
                    <a:pt x="2140" y="1703"/>
                    <a:pt x="2460" y="1341"/>
                    <a:pt x="2789" y="1001"/>
                  </a:cubicBezTo>
                  <a:cubicBezTo>
                    <a:pt x="3108" y="660"/>
                    <a:pt x="3449" y="330"/>
                    <a:pt x="3449" y="330"/>
                  </a:cubicBezTo>
                  <a:lnTo>
                    <a:pt x="3566" y="213"/>
                  </a:lnTo>
                  <a:lnTo>
                    <a:pt x="3108" y="181"/>
                  </a:lnTo>
                  <a:cubicBezTo>
                    <a:pt x="2928" y="170"/>
                    <a:pt x="2694" y="149"/>
                    <a:pt x="2460" y="117"/>
                  </a:cubicBezTo>
                  <a:cubicBezTo>
                    <a:pt x="1991" y="74"/>
                    <a:pt x="1512" y="10"/>
                    <a:pt x="1512" y="10"/>
                  </a:cubicBezTo>
                  <a:lnTo>
                    <a:pt x="146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45"/>
            <p:cNvSpPr/>
            <p:nvPr/>
          </p:nvSpPr>
          <p:spPr>
            <a:xfrm>
              <a:off x="3209300" y="4943400"/>
              <a:ext cx="62550" cy="30350"/>
            </a:xfrm>
            <a:custGeom>
              <a:avLst/>
              <a:gdLst/>
              <a:ahLst/>
              <a:cxnLst/>
              <a:rect l="l" t="t" r="r" b="b"/>
              <a:pathLst>
                <a:path w="2502" h="1214" extrusionOk="0">
                  <a:moveTo>
                    <a:pt x="1086" y="150"/>
                  </a:moveTo>
                  <a:cubicBezTo>
                    <a:pt x="1182" y="161"/>
                    <a:pt x="1437" y="192"/>
                    <a:pt x="1692" y="225"/>
                  </a:cubicBezTo>
                  <a:lnTo>
                    <a:pt x="2129" y="267"/>
                  </a:lnTo>
                  <a:lnTo>
                    <a:pt x="2172" y="267"/>
                  </a:lnTo>
                  <a:cubicBezTo>
                    <a:pt x="2087" y="352"/>
                    <a:pt x="1969" y="480"/>
                    <a:pt x="1841" y="618"/>
                  </a:cubicBezTo>
                  <a:cubicBezTo>
                    <a:pt x="1661" y="799"/>
                    <a:pt x="1491" y="991"/>
                    <a:pt x="1427" y="1065"/>
                  </a:cubicBezTo>
                  <a:cubicBezTo>
                    <a:pt x="1331" y="1055"/>
                    <a:pt x="1075" y="1034"/>
                    <a:pt x="820" y="1012"/>
                  </a:cubicBezTo>
                  <a:cubicBezTo>
                    <a:pt x="628" y="991"/>
                    <a:pt x="437" y="970"/>
                    <a:pt x="309" y="959"/>
                  </a:cubicBezTo>
                  <a:lnTo>
                    <a:pt x="661" y="587"/>
                  </a:lnTo>
                  <a:cubicBezTo>
                    <a:pt x="841" y="405"/>
                    <a:pt x="1022" y="225"/>
                    <a:pt x="1086" y="150"/>
                  </a:cubicBezTo>
                  <a:close/>
                  <a:moveTo>
                    <a:pt x="1044" y="1"/>
                  </a:moveTo>
                  <a:lnTo>
                    <a:pt x="1011" y="22"/>
                  </a:lnTo>
                  <a:cubicBezTo>
                    <a:pt x="1011" y="22"/>
                    <a:pt x="777" y="256"/>
                    <a:pt x="554" y="490"/>
                  </a:cubicBezTo>
                  <a:lnTo>
                    <a:pt x="1" y="1065"/>
                  </a:lnTo>
                  <a:lnTo>
                    <a:pt x="150" y="1086"/>
                  </a:lnTo>
                  <a:cubicBezTo>
                    <a:pt x="150" y="1086"/>
                    <a:pt x="479" y="1129"/>
                    <a:pt x="799" y="1150"/>
                  </a:cubicBezTo>
                  <a:cubicBezTo>
                    <a:pt x="1096" y="1182"/>
                    <a:pt x="1394" y="1204"/>
                    <a:pt x="1448" y="1214"/>
                  </a:cubicBezTo>
                  <a:lnTo>
                    <a:pt x="1491" y="1214"/>
                  </a:lnTo>
                  <a:lnTo>
                    <a:pt x="1512" y="1182"/>
                  </a:lnTo>
                  <a:cubicBezTo>
                    <a:pt x="1512" y="1182"/>
                    <a:pt x="1725" y="948"/>
                    <a:pt x="1948" y="714"/>
                  </a:cubicBezTo>
                  <a:cubicBezTo>
                    <a:pt x="2172" y="480"/>
                    <a:pt x="2395" y="256"/>
                    <a:pt x="2395" y="256"/>
                  </a:cubicBezTo>
                  <a:lnTo>
                    <a:pt x="2501" y="150"/>
                  </a:lnTo>
                  <a:lnTo>
                    <a:pt x="1714" y="76"/>
                  </a:lnTo>
                  <a:cubicBezTo>
                    <a:pt x="1394" y="43"/>
                    <a:pt x="1075" y="1"/>
                    <a:pt x="107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45"/>
            <p:cNvSpPr/>
            <p:nvPr/>
          </p:nvSpPr>
          <p:spPr>
            <a:xfrm>
              <a:off x="3227125" y="4952200"/>
              <a:ext cx="26900" cy="13050"/>
            </a:xfrm>
            <a:custGeom>
              <a:avLst/>
              <a:gdLst/>
              <a:ahLst/>
              <a:cxnLst/>
              <a:rect l="l" t="t" r="r" b="b"/>
              <a:pathLst>
                <a:path w="1076" h="522" extrusionOk="0">
                  <a:moveTo>
                    <a:pt x="447" y="0"/>
                  </a:moveTo>
                  <a:cubicBezTo>
                    <a:pt x="447" y="0"/>
                    <a:pt x="331" y="107"/>
                    <a:pt x="224" y="223"/>
                  </a:cubicBezTo>
                  <a:cubicBezTo>
                    <a:pt x="107" y="341"/>
                    <a:pt x="0" y="458"/>
                    <a:pt x="0" y="458"/>
                  </a:cubicBezTo>
                  <a:cubicBezTo>
                    <a:pt x="0" y="458"/>
                    <a:pt x="160" y="469"/>
                    <a:pt x="320" y="490"/>
                  </a:cubicBezTo>
                  <a:cubicBezTo>
                    <a:pt x="480" y="500"/>
                    <a:pt x="639" y="521"/>
                    <a:pt x="639" y="521"/>
                  </a:cubicBezTo>
                  <a:lnTo>
                    <a:pt x="852" y="287"/>
                  </a:lnTo>
                  <a:cubicBezTo>
                    <a:pt x="958" y="171"/>
                    <a:pt x="1076" y="64"/>
                    <a:pt x="1076" y="64"/>
                  </a:cubicBezTo>
                  <a:cubicBezTo>
                    <a:pt x="1076" y="64"/>
                    <a:pt x="916" y="43"/>
                    <a:pt x="756" y="32"/>
                  </a:cubicBezTo>
                  <a:cubicBezTo>
                    <a:pt x="596" y="11"/>
                    <a:pt x="447" y="0"/>
                    <a:pt x="447"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45"/>
            <p:cNvSpPr/>
            <p:nvPr/>
          </p:nvSpPr>
          <p:spPr>
            <a:xfrm>
              <a:off x="3169125" y="4847100"/>
              <a:ext cx="93425" cy="45250"/>
            </a:xfrm>
            <a:custGeom>
              <a:avLst/>
              <a:gdLst/>
              <a:ahLst/>
              <a:cxnLst/>
              <a:rect l="l" t="t" r="r" b="b"/>
              <a:pathLst>
                <a:path w="3737" h="1810" extrusionOk="0">
                  <a:moveTo>
                    <a:pt x="1724" y="161"/>
                  </a:moveTo>
                  <a:cubicBezTo>
                    <a:pt x="1842" y="192"/>
                    <a:pt x="2235" y="310"/>
                    <a:pt x="2618" y="416"/>
                  </a:cubicBezTo>
                  <a:lnTo>
                    <a:pt x="3385" y="607"/>
                  </a:lnTo>
                  <a:lnTo>
                    <a:pt x="3268" y="693"/>
                  </a:lnTo>
                  <a:cubicBezTo>
                    <a:pt x="3129" y="788"/>
                    <a:pt x="2949" y="927"/>
                    <a:pt x="2746" y="1076"/>
                  </a:cubicBezTo>
                  <a:cubicBezTo>
                    <a:pt x="2427" y="1320"/>
                    <a:pt x="2119" y="1575"/>
                    <a:pt x="2022" y="1650"/>
                  </a:cubicBezTo>
                  <a:cubicBezTo>
                    <a:pt x="1906" y="1629"/>
                    <a:pt x="1512" y="1533"/>
                    <a:pt x="1118" y="1438"/>
                  </a:cubicBezTo>
                  <a:cubicBezTo>
                    <a:pt x="873" y="1374"/>
                    <a:pt x="629" y="1310"/>
                    <a:pt x="469" y="1256"/>
                  </a:cubicBezTo>
                  <a:lnTo>
                    <a:pt x="309" y="1214"/>
                  </a:lnTo>
                  <a:cubicBezTo>
                    <a:pt x="458" y="1107"/>
                    <a:pt x="714" y="905"/>
                    <a:pt x="969" y="703"/>
                  </a:cubicBezTo>
                  <a:cubicBezTo>
                    <a:pt x="1299" y="458"/>
                    <a:pt x="1629" y="235"/>
                    <a:pt x="1724" y="161"/>
                  </a:cubicBezTo>
                  <a:close/>
                  <a:moveTo>
                    <a:pt x="1693" y="0"/>
                  </a:moveTo>
                  <a:lnTo>
                    <a:pt x="1672" y="22"/>
                  </a:lnTo>
                  <a:cubicBezTo>
                    <a:pt x="1661" y="22"/>
                    <a:pt x="1267" y="298"/>
                    <a:pt x="884" y="586"/>
                  </a:cubicBezTo>
                  <a:cubicBezTo>
                    <a:pt x="501" y="873"/>
                    <a:pt x="118" y="1182"/>
                    <a:pt x="107" y="1192"/>
                  </a:cubicBezTo>
                  <a:lnTo>
                    <a:pt x="0" y="1277"/>
                  </a:lnTo>
                  <a:lnTo>
                    <a:pt x="426" y="1405"/>
                  </a:lnTo>
                  <a:cubicBezTo>
                    <a:pt x="596" y="1448"/>
                    <a:pt x="831" y="1512"/>
                    <a:pt x="1076" y="1575"/>
                  </a:cubicBezTo>
                  <a:cubicBezTo>
                    <a:pt x="1544" y="1693"/>
                    <a:pt x="2022" y="1799"/>
                    <a:pt x="2022" y="1799"/>
                  </a:cubicBezTo>
                  <a:lnTo>
                    <a:pt x="2055" y="1810"/>
                  </a:lnTo>
                  <a:lnTo>
                    <a:pt x="2086" y="1788"/>
                  </a:lnTo>
                  <a:cubicBezTo>
                    <a:pt x="2086" y="1788"/>
                    <a:pt x="2459" y="1480"/>
                    <a:pt x="2842" y="1192"/>
                  </a:cubicBezTo>
                  <a:cubicBezTo>
                    <a:pt x="3034" y="1043"/>
                    <a:pt x="3214" y="905"/>
                    <a:pt x="3353" y="809"/>
                  </a:cubicBezTo>
                  <a:lnTo>
                    <a:pt x="3736" y="544"/>
                  </a:lnTo>
                  <a:lnTo>
                    <a:pt x="3576" y="501"/>
                  </a:lnTo>
                  <a:cubicBezTo>
                    <a:pt x="3576" y="501"/>
                    <a:pt x="3108" y="395"/>
                    <a:pt x="2661" y="267"/>
                  </a:cubicBezTo>
                  <a:cubicBezTo>
                    <a:pt x="2204" y="149"/>
                    <a:pt x="1736" y="12"/>
                    <a:pt x="1724" y="12"/>
                  </a:cubicBezTo>
                  <a:lnTo>
                    <a:pt x="169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45"/>
            <p:cNvSpPr/>
            <p:nvPr/>
          </p:nvSpPr>
          <p:spPr>
            <a:xfrm>
              <a:off x="3182950" y="4854025"/>
              <a:ext cx="65475" cy="31675"/>
            </a:xfrm>
            <a:custGeom>
              <a:avLst/>
              <a:gdLst/>
              <a:ahLst/>
              <a:cxnLst/>
              <a:rect l="l" t="t" r="r" b="b"/>
              <a:pathLst>
                <a:path w="2619" h="1267" extrusionOk="0">
                  <a:moveTo>
                    <a:pt x="1214" y="160"/>
                  </a:moveTo>
                  <a:cubicBezTo>
                    <a:pt x="1310" y="181"/>
                    <a:pt x="1555" y="256"/>
                    <a:pt x="1810" y="319"/>
                  </a:cubicBezTo>
                  <a:cubicBezTo>
                    <a:pt x="1980" y="362"/>
                    <a:pt x="2150" y="416"/>
                    <a:pt x="2278" y="437"/>
                  </a:cubicBezTo>
                  <a:cubicBezTo>
                    <a:pt x="2172" y="511"/>
                    <a:pt x="2023" y="617"/>
                    <a:pt x="1885" y="735"/>
                  </a:cubicBezTo>
                  <a:cubicBezTo>
                    <a:pt x="1682" y="884"/>
                    <a:pt x="1480" y="1043"/>
                    <a:pt x="1406" y="1107"/>
                  </a:cubicBezTo>
                  <a:lnTo>
                    <a:pt x="810" y="958"/>
                  </a:lnTo>
                  <a:cubicBezTo>
                    <a:pt x="629" y="915"/>
                    <a:pt x="438" y="863"/>
                    <a:pt x="320" y="830"/>
                  </a:cubicBezTo>
                  <a:cubicBezTo>
                    <a:pt x="427" y="756"/>
                    <a:pt x="575" y="639"/>
                    <a:pt x="724" y="522"/>
                  </a:cubicBezTo>
                  <a:cubicBezTo>
                    <a:pt x="937" y="362"/>
                    <a:pt x="1140" y="213"/>
                    <a:pt x="1214" y="160"/>
                  </a:cubicBezTo>
                  <a:close/>
                  <a:moveTo>
                    <a:pt x="1193" y="0"/>
                  </a:moveTo>
                  <a:lnTo>
                    <a:pt x="1161" y="21"/>
                  </a:lnTo>
                  <a:cubicBezTo>
                    <a:pt x="1161" y="21"/>
                    <a:pt x="895" y="203"/>
                    <a:pt x="639" y="405"/>
                  </a:cubicBezTo>
                  <a:cubicBezTo>
                    <a:pt x="374" y="596"/>
                    <a:pt x="118" y="799"/>
                    <a:pt x="118" y="799"/>
                  </a:cubicBezTo>
                  <a:lnTo>
                    <a:pt x="1" y="884"/>
                  </a:lnTo>
                  <a:lnTo>
                    <a:pt x="140" y="926"/>
                  </a:lnTo>
                  <a:cubicBezTo>
                    <a:pt x="150" y="926"/>
                    <a:pt x="459" y="1022"/>
                    <a:pt x="778" y="1097"/>
                  </a:cubicBezTo>
                  <a:cubicBezTo>
                    <a:pt x="1086" y="1182"/>
                    <a:pt x="1406" y="1256"/>
                    <a:pt x="1406" y="1256"/>
                  </a:cubicBezTo>
                  <a:lnTo>
                    <a:pt x="1438" y="1267"/>
                  </a:lnTo>
                  <a:lnTo>
                    <a:pt x="1469" y="1246"/>
                  </a:lnTo>
                  <a:cubicBezTo>
                    <a:pt x="1469" y="1246"/>
                    <a:pt x="1725" y="1043"/>
                    <a:pt x="1970" y="852"/>
                  </a:cubicBezTo>
                  <a:cubicBezTo>
                    <a:pt x="2225" y="660"/>
                    <a:pt x="2481" y="468"/>
                    <a:pt x="2491" y="468"/>
                  </a:cubicBezTo>
                  <a:lnTo>
                    <a:pt x="2619" y="373"/>
                  </a:lnTo>
                  <a:lnTo>
                    <a:pt x="2460" y="341"/>
                  </a:lnTo>
                  <a:cubicBezTo>
                    <a:pt x="2460" y="341"/>
                    <a:pt x="2150" y="256"/>
                    <a:pt x="1842" y="181"/>
                  </a:cubicBezTo>
                  <a:lnTo>
                    <a:pt x="1225" y="11"/>
                  </a:lnTo>
                  <a:lnTo>
                    <a:pt x="119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45"/>
            <p:cNvSpPr/>
            <p:nvPr/>
          </p:nvSpPr>
          <p:spPr>
            <a:xfrm>
              <a:off x="3201575" y="4863050"/>
              <a:ext cx="27975" cy="13625"/>
            </a:xfrm>
            <a:custGeom>
              <a:avLst/>
              <a:gdLst/>
              <a:ahLst/>
              <a:cxnLst/>
              <a:rect l="l" t="t" r="r" b="b"/>
              <a:pathLst>
                <a:path w="1119" h="545" extrusionOk="0">
                  <a:moveTo>
                    <a:pt x="512" y="1"/>
                  </a:moveTo>
                  <a:lnTo>
                    <a:pt x="256" y="193"/>
                  </a:lnTo>
                  <a:lnTo>
                    <a:pt x="1" y="384"/>
                  </a:lnTo>
                  <a:lnTo>
                    <a:pt x="299" y="469"/>
                  </a:lnTo>
                  <a:cubicBezTo>
                    <a:pt x="459" y="502"/>
                    <a:pt x="618" y="544"/>
                    <a:pt x="618" y="544"/>
                  </a:cubicBezTo>
                  <a:cubicBezTo>
                    <a:pt x="618" y="544"/>
                    <a:pt x="735" y="448"/>
                    <a:pt x="863" y="353"/>
                  </a:cubicBezTo>
                  <a:lnTo>
                    <a:pt x="1119" y="161"/>
                  </a:lnTo>
                  <a:cubicBezTo>
                    <a:pt x="1119" y="161"/>
                    <a:pt x="970" y="118"/>
                    <a:pt x="821" y="86"/>
                  </a:cubicBezTo>
                  <a:cubicBezTo>
                    <a:pt x="661" y="44"/>
                    <a:pt x="512" y="1"/>
                    <a:pt x="51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45"/>
            <p:cNvSpPr/>
            <p:nvPr/>
          </p:nvSpPr>
          <p:spPr>
            <a:xfrm>
              <a:off x="3157425" y="4755325"/>
              <a:ext cx="92600" cy="46050"/>
            </a:xfrm>
            <a:custGeom>
              <a:avLst/>
              <a:gdLst/>
              <a:ahLst/>
              <a:cxnLst/>
              <a:rect l="l" t="t" r="r" b="b"/>
              <a:pathLst>
                <a:path w="3704" h="1842" extrusionOk="0">
                  <a:moveTo>
                    <a:pt x="1873" y="149"/>
                  </a:moveTo>
                  <a:cubicBezTo>
                    <a:pt x="1991" y="202"/>
                    <a:pt x="2363" y="384"/>
                    <a:pt x="2725" y="543"/>
                  </a:cubicBezTo>
                  <a:cubicBezTo>
                    <a:pt x="3001" y="670"/>
                    <a:pt x="3278" y="788"/>
                    <a:pt x="3459" y="852"/>
                  </a:cubicBezTo>
                  <a:lnTo>
                    <a:pt x="3332" y="916"/>
                  </a:lnTo>
                  <a:cubicBezTo>
                    <a:pt x="3183" y="990"/>
                    <a:pt x="2970" y="1096"/>
                    <a:pt x="2746" y="1224"/>
                  </a:cubicBezTo>
                  <a:cubicBezTo>
                    <a:pt x="2395" y="1415"/>
                    <a:pt x="2043" y="1618"/>
                    <a:pt x="1937" y="1671"/>
                  </a:cubicBezTo>
                  <a:cubicBezTo>
                    <a:pt x="1831" y="1628"/>
                    <a:pt x="1448" y="1479"/>
                    <a:pt x="1075" y="1320"/>
                  </a:cubicBezTo>
                  <a:cubicBezTo>
                    <a:pt x="841" y="1214"/>
                    <a:pt x="617" y="1117"/>
                    <a:pt x="468" y="1043"/>
                  </a:cubicBezTo>
                  <a:lnTo>
                    <a:pt x="319" y="980"/>
                  </a:lnTo>
                  <a:cubicBezTo>
                    <a:pt x="480" y="883"/>
                    <a:pt x="766" y="724"/>
                    <a:pt x="1054" y="575"/>
                  </a:cubicBezTo>
                  <a:cubicBezTo>
                    <a:pt x="1405" y="384"/>
                    <a:pt x="1767" y="202"/>
                    <a:pt x="1873" y="149"/>
                  </a:cubicBezTo>
                  <a:close/>
                  <a:moveTo>
                    <a:pt x="1863" y="0"/>
                  </a:moveTo>
                  <a:lnTo>
                    <a:pt x="1842" y="11"/>
                  </a:lnTo>
                  <a:cubicBezTo>
                    <a:pt x="1842" y="11"/>
                    <a:pt x="1405" y="224"/>
                    <a:pt x="990" y="447"/>
                  </a:cubicBezTo>
                  <a:cubicBezTo>
                    <a:pt x="565" y="670"/>
                    <a:pt x="128" y="916"/>
                    <a:pt x="128" y="916"/>
                  </a:cubicBezTo>
                  <a:lnTo>
                    <a:pt x="0" y="990"/>
                  </a:lnTo>
                  <a:lnTo>
                    <a:pt x="405" y="1181"/>
                  </a:lnTo>
                  <a:cubicBezTo>
                    <a:pt x="554" y="1245"/>
                    <a:pt x="777" y="1352"/>
                    <a:pt x="1022" y="1448"/>
                  </a:cubicBezTo>
                  <a:cubicBezTo>
                    <a:pt x="1469" y="1639"/>
                    <a:pt x="1916" y="1820"/>
                    <a:pt x="1916" y="1820"/>
                  </a:cubicBezTo>
                  <a:lnTo>
                    <a:pt x="1948" y="1841"/>
                  </a:lnTo>
                  <a:lnTo>
                    <a:pt x="1980" y="1820"/>
                  </a:lnTo>
                  <a:cubicBezTo>
                    <a:pt x="1991" y="1820"/>
                    <a:pt x="2405" y="1575"/>
                    <a:pt x="2821" y="1352"/>
                  </a:cubicBezTo>
                  <a:cubicBezTo>
                    <a:pt x="3034" y="1235"/>
                    <a:pt x="3257" y="1117"/>
                    <a:pt x="3395" y="1043"/>
                  </a:cubicBezTo>
                  <a:lnTo>
                    <a:pt x="3704" y="894"/>
                  </a:lnTo>
                  <a:lnTo>
                    <a:pt x="3704" y="798"/>
                  </a:lnTo>
                  <a:lnTo>
                    <a:pt x="3651" y="777"/>
                  </a:lnTo>
                  <a:cubicBezTo>
                    <a:pt x="3544" y="734"/>
                    <a:pt x="3171" y="575"/>
                    <a:pt x="2788" y="405"/>
                  </a:cubicBezTo>
                  <a:cubicBezTo>
                    <a:pt x="2352" y="213"/>
                    <a:pt x="1916" y="11"/>
                    <a:pt x="1906" y="11"/>
                  </a:cubicBezTo>
                  <a:lnTo>
                    <a:pt x="1884"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45"/>
            <p:cNvSpPr/>
            <p:nvPr/>
          </p:nvSpPr>
          <p:spPr>
            <a:xfrm>
              <a:off x="3171775" y="4761975"/>
              <a:ext cx="66550" cy="32475"/>
            </a:xfrm>
            <a:custGeom>
              <a:avLst/>
              <a:gdLst/>
              <a:ahLst/>
              <a:cxnLst/>
              <a:rect l="l" t="t" r="r" b="b"/>
              <a:pathLst>
                <a:path w="2662" h="1299" extrusionOk="0">
                  <a:moveTo>
                    <a:pt x="1310" y="170"/>
                  </a:moveTo>
                  <a:cubicBezTo>
                    <a:pt x="1395" y="203"/>
                    <a:pt x="1630" y="309"/>
                    <a:pt x="1864" y="416"/>
                  </a:cubicBezTo>
                  <a:cubicBezTo>
                    <a:pt x="2034" y="490"/>
                    <a:pt x="2193" y="565"/>
                    <a:pt x="2311" y="607"/>
                  </a:cubicBezTo>
                  <a:cubicBezTo>
                    <a:pt x="2204" y="671"/>
                    <a:pt x="2034" y="756"/>
                    <a:pt x="1874" y="841"/>
                  </a:cubicBezTo>
                  <a:cubicBezTo>
                    <a:pt x="1651" y="958"/>
                    <a:pt x="1427" y="1086"/>
                    <a:pt x="1342" y="1128"/>
                  </a:cubicBezTo>
                  <a:cubicBezTo>
                    <a:pt x="1257" y="1097"/>
                    <a:pt x="1022" y="1000"/>
                    <a:pt x="778" y="894"/>
                  </a:cubicBezTo>
                  <a:cubicBezTo>
                    <a:pt x="608" y="820"/>
                    <a:pt x="438" y="735"/>
                    <a:pt x="320" y="692"/>
                  </a:cubicBezTo>
                  <a:cubicBezTo>
                    <a:pt x="438" y="628"/>
                    <a:pt x="597" y="532"/>
                    <a:pt x="767" y="447"/>
                  </a:cubicBezTo>
                  <a:cubicBezTo>
                    <a:pt x="1001" y="319"/>
                    <a:pt x="1225" y="203"/>
                    <a:pt x="1310" y="170"/>
                  </a:cubicBezTo>
                  <a:close/>
                  <a:moveTo>
                    <a:pt x="1310" y="0"/>
                  </a:moveTo>
                  <a:lnTo>
                    <a:pt x="1278" y="21"/>
                  </a:lnTo>
                  <a:cubicBezTo>
                    <a:pt x="1278" y="21"/>
                    <a:pt x="991" y="160"/>
                    <a:pt x="703" y="319"/>
                  </a:cubicBezTo>
                  <a:cubicBezTo>
                    <a:pt x="416" y="468"/>
                    <a:pt x="129" y="628"/>
                    <a:pt x="129" y="628"/>
                  </a:cubicBezTo>
                  <a:lnTo>
                    <a:pt x="1" y="702"/>
                  </a:lnTo>
                  <a:lnTo>
                    <a:pt x="129" y="756"/>
                  </a:lnTo>
                  <a:lnTo>
                    <a:pt x="725" y="1033"/>
                  </a:lnTo>
                  <a:cubicBezTo>
                    <a:pt x="1022" y="1160"/>
                    <a:pt x="1320" y="1277"/>
                    <a:pt x="1320" y="1277"/>
                  </a:cubicBezTo>
                  <a:lnTo>
                    <a:pt x="1353" y="1298"/>
                  </a:lnTo>
                  <a:lnTo>
                    <a:pt x="1384" y="1277"/>
                  </a:lnTo>
                  <a:cubicBezTo>
                    <a:pt x="1384" y="1277"/>
                    <a:pt x="1672" y="1118"/>
                    <a:pt x="1949" y="969"/>
                  </a:cubicBezTo>
                  <a:cubicBezTo>
                    <a:pt x="2236" y="809"/>
                    <a:pt x="2523" y="671"/>
                    <a:pt x="2523" y="671"/>
                  </a:cubicBezTo>
                  <a:lnTo>
                    <a:pt x="2661" y="596"/>
                  </a:lnTo>
                  <a:lnTo>
                    <a:pt x="2512" y="532"/>
                  </a:lnTo>
                  <a:cubicBezTo>
                    <a:pt x="2512" y="532"/>
                    <a:pt x="2225" y="416"/>
                    <a:pt x="1927" y="288"/>
                  </a:cubicBezTo>
                  <a:cubicBezTo>
                    <a:pt x="1630" y="149"/>
                    <a:pt x="1342" y="21"/>
                    <a:pt x="1342" y="21"/>
                  </a:cubicBezTo>
                  <a:lnTo>
                    <a:pt x="131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45"/>
            <p:cNvSpPr/>
            <p:nvPr/>
          </p:nvSpPr>
          <p:spPr>
            <a:xfrm>
              <a:off x="3190675" y="4771275"/>
              <a:ext cx="28500" cy="13875"/>
            </a:xfrm>
            <a:custGeom>
              <a:avLst/>
              <a:gdLst/>
              <a:ahLst/>
              <a:cxnLst/>
              <a:rect l="l" t="t" r="r" b="b"/>
              <a:pathLst>
                <a:path w="1140" h="555" extrusionOk="0">
                  <a:moveTo>
                    <a:pt x="564" y="1"/>
                  </a:moveTo>
                  <a:cubicBezTo>
                    <a:pt x="564" y="1"/>
                    <a:pt x="415" y="75"/>
                    <a:pt x="278" y="150"/>
                  </a:cubicBezTo>
                  <a:lnTo>
                    <a:pt x="1" y="299"/>
                  </a:lnTo>
                  <a:cubicBezTo>
                    <a:pt x="1" y="299"/>
                    <a:pt x="139" y="363"/>
                    <a:pt x="288" y="427"/>
                  </a:cubicBezTo>
                  <a:cubicBezTo>
                    <a:pt x="427" y="490"/>
                    <a:pt x="576" y="554"/>
                    <a:pt x="576" y="554"/>
                  </a:cubicBezTo>
                  <a:lnTo>
                    <a:pt x="852" y="405"/>
                  </a:lnTo>
                  <a:cubicBezTo>
                    <a:pt x="1001" y="330"/>
                    <a:pt x="1139" y="256"/>
                    <a:pt x="1139" y="256"/>
                  </a:cubicBezTo>
                  <a:cubicBezTo>
                    <a:pt x="1139" y="256"/>
                    <a:pt x="990" y="193"/>
                    <a:pt x="852" y="129"/>
                  </a:cubicBezTo>
                  <a:cubicBezTo>
                    <a:pt x="703" y="65"/>
                    <a:pt x="564" y="1"/>
                    <a:pt x="56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45"/>
            <p:cNvSpPr/>
            <p:nvPr/>
          </p:nvSpPr>
          <p:spPr>
            <a:xfrm>
              <a:off x="3374250" y="4755325"/>
              <a:ext cx="835950" cy="417725"/>
            </a:xfrm>
            <a:custGeom>
              <a:avLst/>
              <a:gdLst/>
              <a:ahLst/>
              <a:cxnLst/>
              <a:rect l="l" t="t" r="r" b="b"/>
              <a:pathLst>
                <a:path w="33438" h="16709" extrusionOk="0">
                  <a:moveTo>
                    <a:pt x="1" y="0"/>
                  </a:moveTo>
                  <a:cubicBezTo>
                    <a:pt x="11" y="9227"/>
                    <a:pt x="7493" y="16708"/>
                    <a:pt x="16719" y="16708"/>
                  </a:cubicBezTo>
                  <a:cubicBezTo>
                    <a:pt x="25956" y="16708"/>
                    <a:pt x="33437" y="9227"/>
                    <a:pt x="3343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45"/>
            <p:cNvSpPr/>
            <p:nvPr/>
          </p:nvSpPr>
          <p:spPr>
            <a:xfrm>
              <a:off x="3515250" y="4755325"/>
              <a:ext cx="554200" cy="276975"/>
            </a:xfrm>
            <a:custGeom>
              <a:avLst/>
              <a:gdLst/>
              <a:ahLst/>
              <a:cxnLst/>
              <a:rect l="l" t="t" r="r" b="b"/>
              <a:pathLst>
                <a:path w="22168" h="11079" extrusionOk="0">
                  <a:moveTo>
                    <a:pt x="1" y="0"/>
                  </a:moveTo>
                  <a:cubicBezTo>
                    <a:pt x="1" y="6119"/>
                    <a:pt x="4960" y="11078"/>
                    <a:pt x="11079" y="11078"/>
                  </a:cubicBezTo>
                  <a:cubicBezTo>
                    <a:pt x="17208" y="11078"/>
                    <a:pt x="22167" y="6119"/>
                    <a:pt x="2216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45"/>
            <p:cNvSpPr/>
            <p:nvPr/>
          </p:nvSpPr>
          <p:spPr>
            <a:xfrm>
              <a:off x="3530700" y="4755325"/>
              <a:ext cx="523050" cy="261275"/>
            </a:xfrm>
            <a:custGeom>
              <a:avLst/>
              <a:gdLst/>
              <a:ahLst/>
              <a:cxnLst/>
              <a:rect l="l" t="t" r="r" b="b"/>
              <a:pathLst>
                <a:path w="20922" h="10451" extrusionOk="0">
                  <a:moveTo>
                    <a:pt x="0" y="0"/>
                  </a:moveTo>
                  <a:cubicBezTo>
                    <a:pt x="10" y="5768"/>
                    <a:pt x="4693" y="10451"/>
                    <a:pt x="10461" y="10451"/>
                  </a:cubicBezTo>
                  <a:cubicBezTo>
                    <a:pt x="16240" y="10451"/>
                    <a:pt x="20922" y="5768"/>
                    <a:pt x="2092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45"/>
            <p:cNvSpPr/>
            <p:nvPr/>
          </p:nvSpPr>
          <p:spPr>
            <a:xfrm>
              <a:off x="3978425" y="4794950"/>
              <a:ext cx="48975" cy="42600"/>
            </a:xfrm>
            <a:custGeom>
              <a:avLst/>
              <a:gdLst/>
              <a:ahLst/>
              <a:cxnLst/>
              <a:rect l="l" t="t" r="r" b="b"/>
              <a:pathLst>
                <a:path w="1959" h="1704" extrusionOk="0">
                  <a:moveTo>
                    <a:pt x="1" y="1"/>
                  </a:moveTo>
                  <a:lnTo>
                    <a:pt x="1" y="1"/>
                  </a:lnTo>
                  <a:cubicBezTo>
                    <a:pt x="1" y="1"/>
                    <a:pt x="43" y="97"/>
                    <a:pt x="107" y="246"/>
                  </a:cubicBezTo>
                  <a:cubicBezTo>
                    <a:pt x="171" y="405"/>
                    <a:pt x="235" y="608"/>
                    <a:pt x="310" y="821"/>
                  </a:cubicBezTo>
                  <a:cubicBezTo>
                    <a:pt x="363" y="1033"/>
                    <a:pt x="427" y="1256"/>
                    <a:pt x="459" y="1416"/>
                  </a:cubicBezTo>
                  <a:cubicBezTo>
                    <a:pt x="502" y="1587"/>
                    <a:pt x="523" y="1703"/>
                    <a:pt x="523" y="1703"/>
                  </a:cubicBezTo>
                  <a:cubicBezTo>
                    <a:pt x="523" y="1703"/>
                    <a:pt x="618" y="1640"/>
                    <a:pt x="757" y="1533"/>
                  </a:cubicBezTo>
                  <a:cubicBezTo>
                    <a:pt x="906" y="1427"/>
                    <a:pt x="1076" y="1278"/>
                    <a:pt x="1268" y="1118"/>
                  </a:cubicBezTo>
                  <a:cubicBezTo>
                    <a:pt x="1438" y="958"/>
                    <a:pt x="1630" y="788"/>
                    <a:pt x="1746" y="650"/>
                  </a:cubicBezTo>
                  <a:cubicBezTo>
                    <a:pt x="1874" y="511"/>
                    <a:pt x="1959" y="416"/>
                    <a:pt x="1959" y="41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45"/>
            <p:cNvSpPr/>
            <p:nvPr/>
          </p:nvSpPr>
          <p:spPr>
            <a:xfrm>
              <a:off x="3979500" y="4755325"/>
              <a:ext cx="49250" cy="43375"/>
            </a:xfrm>
            <a:custGeom>
              <a:avLst/>
              <a:gdLst/>
              <a:ahLst/>
              <a:cxnLst/>
              <a:rect l="l" t="t" r="r" b="b"/>
              <a:pathLst>
                <a:path w="1970" h="1735" extrusionOk="0">
                  <a:moveTo>
                    <a:pt x="1129" y="0"/>
                  </a:moveTo>
                  <a:cubicBezTo>
                    <a:pt x="1118" y="11"/>
                    <a:pt x="1065" y="96"/>
                    <a:pt x="969" y="235"/>
                  </a:cubicBezTo>
                  <a:cubicBezTo>
                    <a:pt x="873" y="372"/>
                    <a:pt x="735" y="554"/>
                    <a:pt x="596" y="724"/>
                  </a:cubicBezTo>
                  <a:cubicBezTo>
                    <a:pt x="459" y="905"/>
                    <a:pt x="298" y="1065"/>
                    <a:pt x="192" y="1181"/>
                  </a:cubicBezTo>
                  <a:lnTo>
                    <a:pt x="0" y="1373"/>
                  </a:lnTo>
                  <a:lnTo>
                    <a:pt x="1970" y="1735"/>
                  </a:lnTo>
                  <a:cubicBezTo>
                    <a:pt x="1970" y="1735"/>
                    <a:pt x="1927" y="1618"/>
                    <a:pt x="1863" y="1437"/>
                  </a:cubicBezTo>
                  <a:cubicBezTo>
                    <a:pt x="1788" y="1266"/>
                    <a:pt x="1703" y="1032"/>
                    <a:pt x="1597" y="819"/>
                  </a:cubicBezTo>
                  <a:cubicBezTo>
                    <a:pt x="1490" y="596"/>
                    <a:pt x="1374" y="394"/>
                    <a:pt x="1278" y="245"/>
                  </a:cubicBezTo>
                  <a:cubicBezTo>
                    <a:pt x="1192" y="96"/>
                    <a:pt x="1140" y="11"/>
                    <a:pt x="1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45"/>
            <p:cNvSpPr/>
            <p:nvPr/>
          </p:nvSpPr>
          <p:spPr>
            <a:xfrm>
              <a:off x="3944650" y="4863050"/>
              <a:ext cx="45800" cy="44475"/>
            </a:xfrm>
            <a:custGeom>
              <a:avLst/>
              <a:gdLst/>
              <a:ahLst/>
              <a:cxnLst/>
              <a:rect l="l" t="t" r="r" b="b"/>
              <a:pathLst>
                <a:path w="1832" h="1779" extrusionOk="0">
                  <a:moveTo>
                    <a:pt x="181" y="1"/>
                  </a:moveTo>
                  <a:lnTo>
                    <a:pt x="181" y="267"/>
                  </a:lnTo>
                  <a:cubicBezTo>
                    <a:pt x="181" y="438"/>
                    <a:pt x="160" y="651"/>
                    <a:pt x="150" y="874"/>
                  </a:cubicBezTo>
                  <a:cubicBezTo>
                    <a:pt x="117" y="1098"/>
                    <a:pt x="86" y="1321"/>
                    <a:pt x="54" y="1491"/>
                  </a:cubicBezTo>
                  <a:cubicBezTo>
                    <a:pt x="22" y="1661"/>
                    <a:pt x="1" y="1779"/>
                    <a:pt x="1" y="1779"/>
                  </a:cubicBezTo>
                  <a:cubicBezTo>
                    <a:pt x="1" y="1779"/>
                    <a:pt x="117" y="1746"/>
                    <a:pt x="288" y="1704"/>
                  </a:cubicBezTo>
                  <a:cubicBezTo>
                    <a:pt x="458" y="1661"/>
                    <a:pt x="682" y="1597"/>
                    <a:pt x="916" y="1512"/>
                  </a:cubicBezTo>
                  <a:cubicBezTo>
                    <a:pt x="1139" y="1438"/>
                    <a:pt x="1373" y="1342"/>
                    <a:pt x="1543" y="1268"/>
                  </a:cubicBezTo>
                  <a:cubicBezTo>
                    <a:pt x="1714" y="1193"/>
                    <a:pt x="1831" y="1140"/>
                    <a:pt x="1831" y="1140"/>
                  </a:cubicBezTo>
                  <a:lnTo>
                    <a:pt x="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45"/>
            <p:cNvSpPr/>
            <p:nvPr/>
          </p:nvSpPr>
          <p:spPr>
            <a:xfrm>
              <a:off x="3952100" y="4837525"/>
              <a:ext cx="42600" cy="48450"/>
            </a:xfrm>
            <a:custGeom>
              <a:avLst/>
              <a:gdLst/>
              <a:ahLst/>
              <a:cxnLst/>
              <a:rect l="l" t="t" r="r" b="b"/>
              <a:pathLst>
                <a:path w="1704" h="1938" extrusionOk="0">
                  <a:moveTo>
                    <a:pt x="1576" y="0"/>
                  </a:moveTo>
                  <a:lnTo>
                    <a:pt x="1512" y="43"/>
                  </a:lnTo>
                  <a:cubicBezTo>
                    <a:pt x="1469" y="75"/>
                    <a:pt x="1406" y="118"/>
                    <a:pt x="1331" y="160"/>
                  </a:cubicBezTo>
                  <a:cubicBezTo>
                    <a:pt x="1257" y="203"/>
                    <a:pt x="1171" y="267"/>
                    <a:pt x="1086" y="320"/>
                  </a:cubicBezTo>
                  <a:cubicBezTo>
                    <a:pt x="990" y="362"/>
                    <a:pt x="895" y="426"/>
                    <a:pt x="799" y="480"/>
                  </a:cubicBezTo>
                  <a:cubicBezTo>
                    <a:pt x="597" y="586"/>
                    <a:pt x="394" y="671"/>
                    <a:pt x="256" y="745"/>
                  </a:cubicBezTo>
                  <a:cubicBezTo>
                    <a:pt x="96" y="799"/>
                    <a:pt x="1" y="841"/>
                    <a:pt x="1" y="841"/>
                  </a:cubicBezTo>
                  <a:lnTo>
                    <a:pt x="1682" y="1937"/>
                  </a:lnTo>
                  <a:cubicBezTo>
                    <a:pt x="1682" y="1937"/>
                    <a:pt x="1692" y="1809"/>
                    <a:pt x="1692" y="1618"/>
                  </a:cubicBezTo>
                  <a:cubicBezTo>
                    <a:pt x="1692" y="1426"/>
                    <a:pt x="1703" y="1192"/>
                    <a:pt x="1682" y="948"/>
                  </a:cubicBezTo>
                  <a:cubicBezTo>
                    <a:pt x="1671" y="820"/>
                    <a:pt x="1661" y="703"/>
                    <a:pt x="1661" y="596"/>
                  </a:cubicBezTo>
                  <a:cubicBezTo>
                    <a:pt x="1640" y="480"/>
                    <a:pt x="1629" y="373"/>
                    <a:pt x="1618" y="288"/>
                  </a:cubicBezTo>
                  <a:cubicBezTo>
                    <a:pt x="1607" y="203"/>
                    <a:pt x="1597" y="128"/>
                    <a:pt x="1586" y="85"/>
                  </a:cubicBezTo>
                  <a:cubicBezTo>
                    <a:pt x="1576" y="33"/>
                    <a:pt x="1576" y="0"/>
                    <a:pt x="1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45"/>
            <p:cNvSpPr/>
            <p:nvPr/>
          </p:nvSpPr>
          <p:spPr>
            <a:xfrm>
              <a:off x="3874675" y="4914950"/>
              <a:ext cx="48450" cy="42325"/>
            </a:xfrm>
            <a:custGeom>
              <a:avLst/>
              <a:gdLst/>
              <a:ahLst/>
              <a:cxnLst/>
              <a:rect l="l" t="t" r="r" b="b"/>
              <a:pathLst>
                <a:path w="1938" h="1693" extrusionOk="0">
                  <a:moveTo>
                    <a:pt x="842" y="1"/>
                  </a:moveTo>
                  <a:cubicBezTo>
                    <a:pt x="842" y="1"/>
                    <a:pt x="809" y="96"/>
                    <a:pt x="746" y="245"/>
                  </a:cubicBezTo>
                  <a:cubicBezTo>
                    <a:pt x="682" y="394"/>
                    <a:pt x="586" y="597"/>
                    <a:pt x="480" y="788"/>
                  </a:cubicBezTo>
                  <a:cubicBezTo>
                    <a:pt x="426" y="894"/>
                    <a:pt x="373" y="990"/>
                    <a:pt x="320" y="1086"/>
                  </a:cubicBezTo>
                  <a:cubicBezTo>
                    <a:pt x="267" y="1171"/>
                    <a:pt x="213" y="1256"/>
                    <a:pt x="161" y="1330"/>
                  </a:cubicBezTo>
                  <a:cubicBezTo>
                    <a:pt x="118" y="1405"/>
                    <a:pt x="76" y="1458"/>
                    <a:pt x="54" y="1501"/>
                  </a:cubicBezTo>
                  <a:cubicBezTo>
                    <a:pt x="22" y="1543"/>
                    <a:pt x="1" y="1564"/>
                    <a:pt x="1" y="1564"/>
                  </a:cubicBezTo>
                  <a:cubicBezTo>
                    <a:pt x="1" y="1564"/>
                    <a:pt x="33" y="1576"/>
                    <a:pt x="86" y="1586"/>
                  </a:cubicBezTo>
                  <a:cubicBezTo>
                    <a:pt x="139" y="1586"/>
                    <a:pt x="203" y="1597"/>
                    <a:pt x="288" y="1618"/>
                  </a:cubicBezTo>
                  <a:cubicBezTo>
                    <a:pt x="384" y="1628"/>
                    <a:pt x="480" y="1639"/>
                    <a:pt x="597" y="1650"/>
                  </a:cubicBezTo>
                  <a:cubicBezTo>
                    <a:pt x="703" y="1661"/>
                    <a:pt x="831" y="1671"/>
                    <a:pt x="948" y="1682"/>
                  </a:cubicBezTo>
                  <a:cubicBezTo>
                    <a:pt x="1192" y="1692"/>
                    <a:pt x="1438" y="1692"/>
                    <a:pt x="1629" y="1692"/>
                  </a:cubicBezTo>
                  <a:cubicBezTo>
                    <a:pt x="1810" y="1682"/>
                    <a:pt x="1937" y="1682"/>
                    <a:pt x="1937" y="1682"/>
                  </a:cubicBezTo>
                  <a:lnTo>
                    <a:pt x="8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45"/>
            <p:cNvSpPr/>
            <p:nvPr/>
          </p:nvSpPr>
          <p:spPr>
            <a:xfrm>
              <a:off x="3900225" y="4907500"/>
              <a:ext cx="44450" cy="45500"/>
            </a:xfrm>
            <a:custGeom>
              <a:avLst/>
              <a:gdLst/>
              <a:ahLst/>
              <a:cxnLst/>
              <a:rect l="l" t="t" r="r" b="b"/>
              <a:pathLst>
                <a:path w="1778" h="1820" extrusionOk="0">
                  <a:moveTo>
                    <a:pt x="1778" y="1"/>
                  </a:moveTo>
                  <a:cubicBezTo>
                    <a:pt x="1778" y="1"/>
                    <a:pt x="1660" y="22"/>
                    <a:pt x="1490" y="53"/>
                  </a:cubicBezTo>
                  <a:cubicBezTo>
                    <a:pt x="1331" y="86"/>
                    <a:pt x="1097" y="117"/>
                    <a:pt x="873" y="139"/>
                  </a:cubicBezTo>
                  <a:cubicBezTo>
                    <a:pt x="650" y="160"/>
                    <a:pt x="437" y="171"/>
                    <a:pt x="277" y="171"/>
                  </a:cubicBezTo>
                  <a:lnTo>
                    <a:pt x="0" y="171"/>
                  </a:lnTo>
                  <a:lnTo>
                    <a:pt x="1139" y="1820"/>
                  </a:lnTo>
                  <a:lnTo>
                    <a:pt x="1277" y="1543"/>
                  </a:lnTo>
                  <a:cubicBezTo>
                    <a:pt x="1352" y="1373"/>
                    <a:pt x="1437" y="1139"/>
                    <a:pt x="1522" y="916"/>
                  </a:cubicBezTo>
                  <a:cubicBezTo>
                    <a:pt x="1596" y="682"/>
                    <a:pt x="1671" y="458"/>
                    <a:pt x="1714" y="277"/>
                  </a:cubicBezTo>
                  <a:cubicBezTo>
                    <a:pt x="1745" y="107"/>
                    <a:pt x="1778" y="1"/>
                    <a:pt x="1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45"/>
            <p:cNvSpPr/>
            <p:nvPr/>
          </p:nvSpPr>
          <p:spPr>
            <a:xfrm>
              <a:off x="3792200" y="4942350"/>
              <a:ext cx="43650" cy="49250"/>
            </a:xfrm>
            <a:custGeom>
              <a:avLst/>
              <a:gdLst/>
              <a:ahLst/>
              <a:cxnLst/>
              <a:rect l="l" t="t" r="r" b="b"/>
              <a:pathLst>
                <a:path w="1746" h="1970" extrusionOk="0">
                  <a:moveTo>
                    <a:pt x="1384" y="0"/>
                  </a:moveTo>
                  <a:lnTo>
                    <a:pt x="1193" y="192"/>
                  </a:lnTo>
                  <a:cubicBezTo>
                    <a:pt x="1076" y="298"/>
                    <a:pt x="916" y="458"/>
                    <a:pt x="746" y="596"/>
                  </a:cubicBezTo>
                  <a:cubicBezTo>
                    <a:pt x="575" y="735"/>
                    <a:pt x="384" y="873"/>
                    <a:pt x="246" y="969"/>
                  </a:cubicBezTo>
                  <a:cubicBezTo>
                    <a:pt x="97" y="1064"/>
                    <a:pt x="1" y="1128"/>
                    <a:pt x="1" y="1128"/>
                  </a:cubicBezTo>
                  <a:cubicBezTo>
                    <a:pt x="1" y="1128"/>
                    <a:pt x="107" y="1192"/>
                    <a:pt x="256" y="1277"/>
                  </a:cubicBezTo>
                  <a:cubicBezTo>
                    <a:pt x="405" y="1373"/>
                    <a:pt x="618" y="1480"/>
                    <a:pt x="831" y="1586"/>
                  </a:cubicBezTo>
                  <a:cubicBezTo>
                    <a:pt x="1055" y="1703"/>
                    <a:pt x="1278" y="1788"/>
                    <a:pt x="1448" y="1863"/>
                  </a:cubicBezTo>
                  <a:cubicBezTo>
                    <a:pt x="1629" y="1927"/>
                    <a:pt x="1746" y="1969"/>
                    <a:pt x="1746" y="1969"/>
                  </a:cubicBezTo>
                  <a:lnTo>
                    <a:pt x="13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45"/>
            <p:cNvSpPr/>
            <p:nvPr/>
          </p:nvSpPr>
          <p:spPr>
            <a:xfrm>
              <a:off x="3832100" y="4941275"/>
              <a:ext cx="42600" cy="48975"/>
            </a:xfrm>
            <a:custGeom>
              <a:avLst/>
              <a:gdLst/>
              <a:ahLst/>
              <a:cxnLst/>
              <a:rect l="l" t="t" r="r" b="b"/>
              <a:pathLst>
                <a:path w="1704" h="1959" extrusionOk="0">
                  <a:moveTo>
                    <a:pt x="1" y="1"/>
                  </a:moveTo>
                  <a:lnTo>
                    <a:pt x="416" y="1959"/>
                  </a:lnTo>
                  <a:cubicBezTo>
                    <a:pt x="416" y="1959"/>
                    <a:pt x="512" y="1874"/>
                    <a:pt x="650" y="1746"/>
                  </a:cubicBezTo>
                  <a:cubicBezTo>
                    <a:pt x="788" y="1618"/>
                    <a:pt x="959" y="1438"/>
                    <a:pt x="1119" y="1267"/>
                  </a:cubicBezTo>
                  <a:cubicBezTo>
                    <a:pt x="1278" y="1076"/>
                    <a:pt x="1427" y="895"/>
                    <a:pt x="1533" y="757"/>
                  </a:cubicBezTo>
                  <a:cubicBezTo>
                    <a:pt x="1640" y="608"/>
                    <a:pt x="1704" y="511"/>
                    <a:pt x="1704" y="511"/>
                  </a:cubicBezTo>
                  <a:cubicBezTo>
                    <a:pt x="1704" y="511"/>
                    <a:pt x="1597" y="490"/>
                    <a:pt x="1427" y="459"/>
                  </a:cubicBezTo>
                  <a:cubicBezTo>
                    <a:pt x="1257" y="426"/>
                    <a:pt x="1034" y="363"/>
                    <a:pt x="821" y="310"/>
                  </a:cubicBezTo>
                  <a:cubicBezTo>
                    <a:pt x="608" y="235"/>
                    <a:pt x="405" y="171"/>
                    <a:pt x="256" y="107"/>
                  </a:cubicBezTo>
                  <a:cubicBezTo>
                    <a:pt x="107" y="4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45"/>
            <p:cNvSpPr/>
            <p:nvPr/>
          </p:nvSpPr>
          <p:spPr>
            <a:xfrm>
              <a:off x="3710000" y="4941275"/>
              <a:ext cx="42600" cy="48975"/>
            </a:xfrm>
            <a:custGeom>
              <a:avLst/>
              <a:gdLst/>
              <a:ahLst/>
              <a:cxnLst/>
              <a:rect l="l" t="t" r="r" b="b"/>
              <a:pathLst>
                <a:path w="1704" h="1959" extrusionOk="0">
                  <a:moveTo>
                    <a:pt x="1703" y="1"/>
                  </a:moveTo>
                  <a:lnTo>
                    <a:pt x="1703" y="1"/>
                  </a:lnTo>
                  <a:cubicBezTo>
                    <a:pt x="1703" y="1"/>
                    <a:pt x="1597" y="43"/>
                    <a:pt x="1448" y="107"/>
                  </a:cubicBezTo>
                  <a:cubicBezTo>
                    <a:pt x="1299" y="171"/>
                    <a:pt x="1096" y="235"/>
                    <a:pt x="884" y="310"/>
                  </a:cubicBezTo>
                  <a:cubicBezTo>
                    <a:pt x="671" y="363"/>
                    <a:pt x="448" y="426"/>
                    <a:pt x="277" y="459"/>
                  </a:cubicBezTo>
                  <a:cubicBezTo>
                    <a:pt x="107" y="490"/>
                    <a:pt x="1" y="511"/>
                    <a:pt x="1" y="511"/>
                  </a:cubicBezTo>
                  <a:cubicBezTo>
                    <a:pt x="1" y="511"/>
                    <a:pt x="65" y="608"/>
                    <a:pt x="171" y="757"/>
                  </a:cubicBezTo>
                  <a:cubicBezTo>
                    <a:pt x="266" y="895"/>
                    <a:pt x="426" y="1076"/>
                    <a:pt x="586" y="1267"/>
                  </a:cubicBezTo>
                  <a:cubicBezTo>
                    <a:pt x="746" y="1438"/>
                    <a:pt x="916" y="1618"/>
                    <a:pt x="1054" y="1746"/>
                  </a:cubicBezTo>
                  <a:cubicBezTo>
                    <a:pt x="1193" y="1874"/>
                    <a:pt x="1278" y="1959"/>
                    <a:pt x="1278" y="1959"/>
                  </a:cubicBezTo>
                  <a:lnTo>
                    <a:pt x="17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45"/>
            <p:cNvSpPr/>
            <p:nvPr/>
          </p:nvSpPr>
          <p:spPr>
            <a:xfrm>
              <a:off x="3748850" y="4942350"/>
              <a:ext cx="43375" cy="49250"/>
            </a:xfrm>
            <a:custGeom>
              <a:avLst/>
              <a:gdLst/>
              <a:ahLst/>
              <a:cxnLst/>
              <a:rect l="l" t="t" r="r" b="b"/>
              <a:pathLst>
                <a:path w="1735" h="1970" extrusionOk="0">
                  <a:moveTo>
                    <a:pt x="362" y="0"/>
                  </a:moveTo>
                  <a:lnTo>
                    <a:pt x="0" y="1969"/>
                  </a:lnTo>
                  <a:cubicBezTo>
                    <a:pt x="0" y="1969"/>
                    <a:pt x="117" y="1927"/>
                    <a:pt x="298" y="1863"/>
                  </a:cubicBezTo>
                  <a:cubicBezTo>
                    <a:pt x="469" y="1788"/>
                    <a:pt x="692" y="1703"/>
                    <a:pt x="916" y="1586"/>
                  </a:cubicBezTo>
                  <a:cubicBezTo>
                    <a:pt x="1128" y="1480"/>
                    <a:pt x="1341" y="1373"/>
                    <a:pt x="1490" y="1277"/>
                  </a:cubicBezTo>
                  <a:cubicBezTo>
                    <a:pt x="1639" y="1192"/>
                    <a:pt x="1735" y="1128"/>
                    <a:pt x="1735" y="1128"/>
                  </a:cubicBezTo>
                  <a:cubicBezTo>
                    <a:pt x="1735" y="1128"/>
                    <a:pt x="1639" y="1064"/>
                    <a:pt x="1501" y="969"/>
                  </a:cubicBezTo>
                  <a:cubicBezTo>
                    <a:pt x="1352" y="873"/>
                    <a:pt x="1171" y="735"/>
                    <a:pt x="1001" y="596"/>
                  </a:cubicBezTo>
                  <a:cubicBezTo>
                    <a:pt x="831" y="458"/>
                    <a:pt x="670" y="298"/>
                    <a:pt x="554" y="192"/>
                  </a:cubicBezTo>
                  <a:lnTo>
                    <a:pt x="3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45"/>
            <p:cNvSpPr/>
            <p:nvPr/>
          </p:nvSpPr>
          <p:spPr>
            <a:xfrm>
              <a:off x="3640025" y="4907500"/>
              <a:ext cx="44475" cy="45500"/>
            </a:xfrm>
            <a:custGeom>
              <a:avLst/>
              <a:gdLst/>
              <a:ahLst/>
              <a:cxnLst/>
              <a:rect l="l" t="t" r="r" b="b"/>
              <a:pathLst>
                <a:path w="1779" h="1820" extrusionOk="0">
                  <a:moveTo>
                    <a:pt x="1" y="1"/>
                  </a:moveTo>
                  <a:cubicBezTo>
                    <a:pt x="1" y="1"/>
                    <a:pt x="22" y="107"/>
                    <a:pt x="64" y="277"/>
                  </a:cubicBezTo>
                  <a:cubicBezTo>
                    <a:pt x="107" y="458"/>
                    <a:pt x="182" y="682"/>
                    <a:pt x="256" y="916"/>
                  </a:cubicBezTo>
                  <a:cubicBezTo>
                    <a:pt x="341" y="1139"/>
                    <a:pt x="426" y="1373"/>
                    <a:pt x="501" y="1543"/>
                  </a:cubicBezTo>
                  <a:cubicBezTo>
                    <a:pt x="586" y="1714"/>
                    <a:pt x="629" y="1820"/>
                    <a:pt x="629" y="1820"/>
                  </a:cubicBezTo>
                  <a:lnTo>
                    <a:pt x="1778" y="171"/>
                  </a:lnTo>
                  <a:lnTo>
                    <a:pt x="1501" y="171"/>
                  </a:lnTo>
                  <a:cubicBezTo>
                    <a:pt x="1341" y="171"/>
                    <a:pt x="1129" y="160"/>
                    <a:pt x="894" y="139"/>
                  </a:cubicBezTo>
                  <a:cubicBezTo>
                    <a:pt x="682" y="117"/>
                    <a:pt x="447" y="86"/>
                    <a:pt x="288" y="53"/>
                  </a:cubicBezTo>
                  <a:cubicBezTo>
                    <a:pt x="118" y="22"/>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45"/>
            <p:cNvSpPr/>
            <p:nvPr/>
          </p:nvSpPr>
          <p:spPr>
            <a:xfrm>
              <a:off x="3661575" y="4914950"/>
              <a:ext cx="48450" cy="42325"/>
            </a:xfrm>
            <a:custGeom>
              <a:avLst/>
              <a:gdLst/>
              <a:ahLst/>
              <a:cxnLst/>
              <a:rect l="l" t="t" r="r" b="b"/>
              <a:pathLst>
                <a:path w="1938" h="1693" extrusionOk="0">
                  <a:moveTo>
                    <a:pt x="1097" y="1"/>
                  </a:moveTo>
                  <a:lnTo>
                    <a:pt x="1" y="1682"/>
                  </a:lnTo>
                  <a:cubicBezTo>
                    <a:pt x="1" y="1682"/>
                    <a:pt x="129" y="1682"/>
                    <a:pt x="309" y="1692"/>
                  </a:cubicBezTo>
                  <a:cubicBezTo>
                    <a:pt x="501" y="1692"/>
                    <a:pt x="746" y="1692"/>
                    <a:pt x="990" y="1682"/>
                  </a:cubicBezTo>
                  <a:lnTo>
                    <a:pt x="1342" y="1650"/>
                  </a:lnTo>
                  <a:cubicBezTo>
                    <a:pt x="1448" y="1639"/>
                    <a:pt x="1555" y="1628"/>
                    <a:pt x="1640" y="1618"/>
                  </a:cubicBezTo>
                  <a:cubicBezTo>
                    <a:pt x="1735" y="1597"/>
                    <a:pt x="1799" y="1586"/>
                    <a:pt x="1853" y="1586"/>
                  </a:cubicBezTo>
                  <a:cubicBezTo>
                    <a:pt x="1905" y="1576"/>
                    <a:pt x="1938" y="1564"/>
                    <a:pt x="1938" y="1564"/>
                  </a:cubicBezTo>
                  <a:cubicBezTo>
                    <a:pt x="1938" y="1564"/>
                    <a:pt x="1916" y="1543"/>
                    <a:pt x="1884" y="1501"/>
                  </a:cubicBezTo>
                  <a:cubicBezTo>
                    <a:pt x="1863" y="1458"/>
                    <a:pt x="1820" y="1405"/>
                    <a:pt x="1767" y="1330"/>
                  </a:cubicBezTo>
                  <a:cubicBezTo>
                    <a:pt x="1725" y="1256"/>
                    <a:pt x="1671" y="1171"/>
                    <a:pt x="1618" y="1086"/>
                  </a:cubicBezTo>
                  <a:cubicBezTo>
                    <a:pt x="1565" y="990"/>
                    <a:pt x="1512" y="894"/>
                    <a:pt x="1458" y="788"/>
                  </a:cubicBezTo>
                  <a:cubicBezTo>
                    <a:pt x="1352" y="597"/>
                    <a:pt x="1257" y="394"/>
                    <a:pt x="1193" y="245"/>
                  </a:cubicBezTo>
                  <a:cubicBezTo>
                    <a:pt x="1129" y="96"/>
                    <a:pt x="1097" y="1"/>
                    <a:pt x="1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45"/>
            <p:cNvSpPr/>
            <p:nvPr/>
          </p:nvSpPr>
          <p:spPr>
            <a:xfrm>
              <a:off x="3590000" y="4837525"/>
              <a:ext cx="42600" cy="48450"/>
            </a:xfrm>
            <a:custGeom>
              <a:avLst/>
              <a:gdLst/>
              <a:ahLst/>
              <a:cxnLst/>
              <a:rect l="l" t="t" r="r" b="b"/>
              <a:pathLst>
                <a:path w="1704" h="1938" extrusionOk="0">
                  <a:moveTo>
                    <a:pt x="129" y="0"/>
                  </a:moveTo>
                  <a:cubicBezTo>
                    <a:pt x="129" y="0"/>
                    <a:pt x="129" y="33"/>
                    <a:pt x="118" y="85"/>
                  </a:cubicBezTo>
                  <a:cubicBezTo>
                    <a:pt x="107" y="128"/>
                    <a:pt x="97" y="203"/>
                    <a:pt x="86" y="288"/>
                  </a:cubicBezTo>
                  <a:cubicBezTo>
                    <a:pt x="76" y="373"/>
                    <a:pt x="65" y="480"/>
                    <a:pt x="43" y="596"/>
                  </a:cubicBezTo>
                  <a:cubicBezTo>
                    <a:pt x="43" y="703"/>
                    <a:pt x="33" y="820"/>
                    <a:pt x="22" y="948"/>
                  </a:cubicBezTo>
                  <a:cubicBezTo>
                    <a:pt x="1" y="1192"/>
                    <a:pt x="12" y="1426"/>
                    <a:pt x="12" y="1618"/>
                  </a:cubicBezTo>
                  <a:cubicBezTo>
                    <a:pt x="12" y="1809"/>
                    <a:pt x="22" y="1937"/>
                    <a:pt x="22" y="1937"/>
                  </a:cubicBezTo>
                  <a:lnTo>
                    <a:pt x="1704" y="841"/>
                  </a:lnTo>
                  <a:cubicBezTo>
                    <a:pt x="1704" y="841"/>
                    <a:pt x="1597" y="799"/>
                    <a:pt x="1448" y="745"/>
                  </a:cubicBezTo>
                  <a:cubicBezTo>
                    <a:pt x="1310" y="671"/>
                    <a:pt x="1097" y="586"/>
                    <a:pt x="906" y="480"/>
                  </a:cubicBezTo>
                  <a:cubicBezTo>
                    <a:pt x="810" y="426"/>
                    <a:pt x="714" y="362"/>
                    <a:pt x="618" y="320"/>
                  </a:cubicBezTo>
                  <a:cubicBezTo>
                    <a:pt x="533" y="267"/>
                    <a:pt x="448" y="203"/>
                    <a:pt x="374" y="160"/>
                  </a:cubicBezTo>
                  <a:cubicBezTo>
                    <a:pt x="299" y="118"/>
                    <a:pt x="235" y="75"/>
                    <a:pt x="192" y="43"/>
                  </a:cubicBezTo>
                  <a:cubicBezTo>
                    <a:pt x="150" y="22"/>
                    <a:pt x="12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45"/>
            <p:cNvSpPr/>
            <p:nvPr/>
          </p:nvSpPr>
          <p:spPr>
            <a:xfrm>
              <a:off x="3594275" y="4863050"/>
              <a:ext cx="45775" cy="44475"/>
            </a:xfrm>
            <a:custGeom>
              <a:avLst/>
              <a:gdLst/>
              <a:ahLst/>
              <a:cxnLst/>
              <a:rect l="l" t="t" r="r" b="b"/>
              <a:pathLst>
                <a:path w="1831" h="1779" extrusionOk="0">
                  <a:moveTo>
                    <a:pt x="1650" y="1"/>
                  </a:moveTo>
                  <a:lnTo>
                    <a:pt x="0" y="1140"/>
                  </a:lnTo>
                  <a:cubicBezTo>
                    <a:pt x="0" y="1140"/>
                    <a:pt x="118" y="1193"/>
                    <a:pt x="288" y="1268"/>
                  </a:cubicBezTo>
                  <a:cubicBezTo>
                    <a:pt x="458" y="1353"/>
                    <a:pt x="692" y="1438"/>
                    <a:pt x="915" y="1512"/>
                  </a:cubicBezTo>
                  <a:cubicBezTo>
                    <a:pt x="1149" y="1597"/>
                    <a:pt x="1373" y="1661"/>
                    <a:pt x="1544" y="1704"/>
                  </a:cubicBezTo>
                  <a:cubicBezTo>
                    <a:pt x="1714" y="1746"/>
                    <a:pt x="1831" y="1779"/>
                    <a:pt x="1831" y="1779"/>
                  </a:cubicBezTo>
                  <a:cubicBezTo>
                    <a:pt x="1831" y="1779"/>
                    <a:pt x="1809" y="1661"/>
                    <a:pt x="1778" y="1491"/>
                  </a:cubicBezTo>
                  <a:cubicBezTo>
                    <a:pt x="1735" y="1321"/>
                    <a:pt x="1714" y="1098"/>
                    <a:pt x="1682" y="874"/>
                  </a:cubicBezTo>
                  <a:cubicBezTo>
                    <a:pt x="1671" y="651"/>
                    <a:pt x="1650" y="438"/>
                    <a:pt x="1650" y="267"/>
                  </a:cubicBez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45"/>
            <p:cNvSpPr/>
            <p:nvPr/>
          </p:nvSpPr>
          <p:spPr>
            <a:xfrm>
              <a:off x="3555950" y="4755325"/>
              <a:ext cx="49250" cy="43375"/>
            </a:xfrm>
            <a:custGeom>
              <a:avLst/>
              <a:gdLst/>
              <a:ahLst/>
              <a:cxnLst/>
              <a:rect l="l" t="t" r="r" b="b"/>
              <a:pathLst>
                <a:path w="1970" h="1735" extrusionOk="0">
                  <a:moveTo>
                    <a:pt x="831" y="0"/>
                  </a:moveTo>
                  <a:cubicBezTo>
                    <a:pt x="831" y="11"/>
                    <a:pt x="767" y="96"/>
                    <a:pt x="693" y="245"/>
                  </a:cubicBezTo>
                  <a:cubicBezTo>
                    <a:pt x="597" y="394"/>
                    <a:pt x="480" y="596"/>
                    <a:pt x="374" y="819"/>
                  </a:cubicBezTo>
                  <a:cubicBezTo>
                    <a:pt x="267" y="1032"/>
                    <a:pt x="171" y="1266"/>
                    <a:pt x="107" y="1437"/>
                  </a:cubicBezTo>
                  <a:cubicBezTo>
                    <a:pt x="43" y="1618"/>
                    <a:pt x="1" y="1735"/>
                    <a:pt x="1" y="1735"/>
                  </a:cubicBezTo>
                  <a:lnTo>
                    <a:pt x="1970" y="1373"/>
                  </a:lnTo>
                  <a:lnTo>
                    <a:pt x="1778" y="1181"/>
                  </a:lnTo>
                  <a:cubicBezTo>
                    <a:pt x="1672" y="1065"/>
                    <a:pt x="1512" y="905"/>
                    <a:pt x="1374" y="724"/>
                  </a:cubicBezTo>
                  <a:cubicBezTo>
                    <a:pt x="1235" y="554"/>
                    <a:pt x="1097" y="372"/>
                    <a:pt x="1001" y="235"/>
                  </a:cubicBezTo>
                  <a:cubicBezTo>
                    <a:pt x="906" y="96"/>
                    <a:pt x="852" y="11"/>
                    <a:pt x="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45"/>
            <p:cNvSpPr/>
            <p:nvPr/>
          </p:nvSpPr>
          <p:spPr>
            <a:xfrm>
              <a:off x="3557025" y="4794950"/>
              <a:ext cx="49250" cy="42600"/>
            </a:xfrm>
            <a:custGeom>
              <a:avLst/>
              <a:gdLst/>
              <a:ahLst/>
              <a:cxnLst/>
              <a:rect l="l" t="t" r="r" b="b"/>
              <a:pathLst>
                <a:path w="1970" h="1704" extrusionOk="0">
                  <a:moveTo>
                    <a:pt x="1969" y="1"/>
                  </a:moveTo>
                  <a:lnTo>
                    <a:pt x="0" y="416"/>
                  </a:lnTo>
                  <a:cubicBezTo>
                    <a:pt x="0" y="416"/>
                    <a:pt x="85" y="511"/>
                    <a:pt x="224" y="650"/>
                  </a:cubicBezTo>
                  <a:cubicBezTo>
                    <a:pt x="341" y="788"/>
                    <a:pt x="532" y="958"/>
                    <a:pt x="703" y="1118"/>
                  </a:cubicBezTo>
                  <a:cubicBezTo>
                    <a:pt x="894" y="1278"/>
                    <a:pt x="1064" y="1427"/>
                    <a:pt x="1213" y="1533"/>
                  </a:cubicBezTo>
                  <a:cubicBezTo>
                    <a:pt x="1352" y="1640"/>
                    <a:pt x="1448" y="1703"/>
                    <a:pt x="1448" y="1703"/>
                  </a:cubicBezTo>
                  <a:cubicBezTo>
                    <a:pt x="1448" y="1703"/>
                    <a:pt x="1469" y="1587"/>
                    <a:pt x="1511" y="1416"/>
                  </a:cubicBezTo>
                  <a:cubicBezTo>
                    <a:pt x="1533" y="1256"/>
                    <a:pt x="1608" y="1033"/>
                    <a:pt x="1660" y="821"/>
                  </a:cubicBezTo>
                  <a:cubicBezTo>
                    <a:pt x="1735" y="608"/>
                    <a:pt x="1799" y="405"/>
                    <a:pt x="1863" y="246"/>
                  </a:cubicBezTo>
                  <a:cubicBezTo>
                    <a:pt x="1927" y="97"/>
                    <a:pt x="1969" y="1"/>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45"/>
            <p:cNvSpPr/>
            <p:nvPr/>
          </p:nvSpPr>
          <p:spPr>
            <a:xfrm>
              <a:off x="4069950" y="4755325"/>
              <a:ext cx="123750" cy="101475"/>
            </a:xfrm>
            <a:custGeom>
              <a:avLst/>
              <a:gdLst/>
              <a:ahLst/>
              <a:cxnLst/>
              <a:rect l="l" t="t" r="r" b="b"/>
              <a:pathLst>
                <a:path w="4950" h="4059" extrusionOk="0">
                  <a:moveTo>
                    <a:pt x="2406" y="0"/>
                  </a:moveTo>
                  <a:cubicBezTo>
                    <a:pt x="2044" y="11"/>
                    <a:pt x="1725" y="160"/>
                    <a:pt x="1448" y="341"/>
                  </a:cubicBezTo>
                  <a:cubicBezTo>
                    <a:pt x="1225" y="479"/>
                    <a:pt x="1044" y="649"/>
                    <a:pt x="863" y="819"/>
                  </a:cubicBezTo>
                  <a:cubicBezTo>
                    <a:pt x="682" y="980"/>
                    <a:pt x="544" y="1160"/>
                    <a:pt x="405" y="1309"/>
                  </a:cubicBezTo>
                  <a:cubicBezTo>
                    <a:pt x="277" y="1458"/>
                    <a:pt x="171" y="1586"/>
                    <a:pt x="107" y="1682"/>
                  </a:cubicBezTo>
                  <a:cubicBezTo>
                    <a:pt x="33" y="1777"/>
                    <a:pt x="1" y="1841"/>
                    <a:pt x="1" y="1841"/>
                  </a:cubicBezTo>
                  <a:cubicBezTo>
                    <a:pt x="1" y="1841"/>
                    <a:pt x="12" y="1895"/>
                    <a:pt x="54" y="1990"/>
                  </a:cubicBezTo>
                  <a:cubicBezTo>
                    <a:pt x="97" y="2096"/>
                    <a:pt x="171" y="2235"/>
                    <a:pt x="256" y="2394"/>
                  </a:cubicBezTo>
                  <a:cubicBezTo>
                    <a:pt x="331" y="2554"/>
                    <a:pt x="437" y="2735"/>
                    <a:pt x="565" y="2927"/>
                  </a:cubicBezTo>
                  <a:cubicBezTo>
                    <a:pt x="703" y="3108"/>
                    <a:pt x="842" y="3299"/>
                    <a:pt x="1022" y="3480"/>
                  </a:cubicBezTo>
                  <a:cubicBezTo>
                    <a:pt x="1350" y="3797"/>
                    <a:pt x="1779" y="4059"/>
                    <a:pt x="2360" y="4059"/>
                  </a:cubicBezTo>
                  <a:cubicBezTo>
                    <a:pt x="2403" y="4059"/>
                    <a:pt x="2446" y="4057"/>
                    <a:pt x="2491" y="4055"/>
                  </a:cubicBezTo>
                  <a:cubicBezTo>
                    <a:pt x="2810" y="4023"/>
                    <a:pt x="3183" y="3917"/>
                    <a:pt x="3598" y="3671"/>
                  </a:cubicBezTo>
                  <a:cubicBezTo>
                    <a:pt x="3810" y="3544"/>
                    <a:pt x="4023" y="3385"/>
                    <a:pt x="4257" y="3182"/>
                  </a:cubicBezTo>
                  <a:cubicBezTo>
                    <a:pt x="4481" y="2980"/>
                    <a:pt x="4704" y="2735"/>
                    <a:pt x="4950" y="2437"/>
                  </a:cubicBezTo>
                  <a:cubicBezTo>
                    <a:pt x="4801" y="2054"/>
                    <a:pt x="4652" y="1735"/>
                    <a:pt x="4481" y="1458"/>
                  </a:cubicBezTo>
                  <a:cubicBezTo>
                    <a:pt x="4321" y="1181"/>
                    <a:pt x="4151" y="958"/>
                    <a:pt x="3992" y="777"/>
                  </a:cubicBezTo>
                  <a:cubicBezTo>
                    <a:pt x="3651" y="405"/>
                    <a:pt x="3321" y="192"/>
                    <a:pt x="3013" y="86"/>
                  </a:cubicBezTo>
                  <a:cubicBezTo>
                    <a:pt x="2874" y="32"/>
                    <a:pt x="2725" y="0"/>
                    <a:pt x="258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45"/>
            <p:cNvSpPr/>
            <p:nvPr/>
          </p:nvSpPr>
          <p:spPr>
            <a:xfrm>
              <a:off x="4072625" y="4773875"/>
              <a:ext cx="90750" cy="62450"/>
            </a:xfrm>
            <a:custGeom>
              <a:avLst/>
              <a:gdLst/>
              <a:ahLst/>
              <a:cxnLst/>
              <a:rect l="l" t="t" r="r" b="b"/>
              <a:pathLst>
                <a:path w="3630" h="2498" extrusionOk="0">
                  <a:moveTo>
                    <a:pt x="1902" y="0"/>
                  </a:moveTo>
                  <a:cubicBezTo>
                    <a:pt x="1646" y="0"/>
                    <a:pt x="1405" y="72"/>
                    <a:pt x="1182" y="174"/>
                  </a:cubicBezTo>
                  <a:cubicBezTo>
                    <a:pt x="1012" y="248"/>
                    <a:pt x="851" y="354"/>
                    <a:pt x="714" y="450"/>
                  </a:cubicBezTo>
                  <a:cubicBezTo>
                    <a:pt x="565" y="557"/>
                    <a:pt x="437" y="652"/>
                    <a:pt x="330" y="748"/>
                  </a:cubicBezTo>
                  <a:cubicBezTo>
                    <a:pt x="224" y="833"/>
                    <a:pt x="149" y="919"/>
                    <a:pt x="85" y="982"/>
                  </a:cubicBezTo>
                  <a:lnTo>
                    <a:pt x="0" y="1068"/>
                  </a:lnTo>
                  <a:cubicBezTo>
                    <a:pt x="0" y="1068"/>
                    <a:pt x="75" y="1227"/>
                    <a:pt x="234" y="1429"/>
                  </a:cubicBezTo>
                  <a:cubicBezTo>
                    <a:pt x="405" y="1642"/>
                    <a:pt x="617" y="1908"/>
                    <a:pt x="915" y="2132"/>
                  </a:cubicBezTo>
                  <a:cubicBezTo>
                    <a:pt x="1189" y="2337"/>
                    <a:pt x="1517" y="2497"/>
                    <a:pt x="1924" y="2497"/>
                  </a:cubicBezTo>
                  <a:cubicBezTo>
                    <a:pt x="1960" y="2497"/>
                    <a:pt x="1996" y="2496"/>
                    <a:pt x="2033" y="2494"/>
                  </a:cubicBezTo>
                  <a:cubicBezTo>
                    <a:pt x="2256" y="2472"/>
                    <a:pt x="2501" y="2397"/>
                    <a:pt x="2778" y="2248"/>
                  </a:cubicBezTo>
                  <a:cubicBezTo>
                    <a:pt x="3044" y="2099"/>
                    <a:pt x="3320" y="1865"/>
                    <a:pt x="3629" y="1525"/>
                  </a:cubicBezTo>
                  <a:cubicBezTo>
                    <a:pt x="3246" y="631"/>
                    <a:pt x="2778" y="238"/>
                    <a:pt x="2352" y="77"/>
                  </a:cubicBezTo>
                  <a:cubicBezTo>
                    <a:pt x="2198" y="23"/>
                    <a:pt x="2048" y="0"/>
                    <a:pt x="190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45"/>
            <p:cNvSpPr/>
            <p:nvPr/>
          </p:nvSpPr>
          <p:spPr>
            <a:xfrm>
              <a:off x="4072625" y="4779800"/>
              <a:ext cx="79300" cy="49275"/>
            </a:xfrm>
            <a:custGeom>
              <a:avLst/>
              <a:gdLst/>
              <a:ahLst/>
              <a:cxnLst/>
              <a:rect l="l" t="t" r="r" b="b"/>
              <a:pathLst>
                <a:path w="3172" h="1971" extrusionOk="0">
                  <a:moveTo>
                    <a:pt x="1681" y="1"/>
                  </a:moveTo>
                  <a:cubicBezTo>
                    <a:pt x="1471" y="1"/>
                    <a:pt x="1269" y="48"/>
                    <a:pt x="1086" y="117"/>
                  </a:cubicBezTo>
                  <a:cubicBezTo>
                    <a:pt x="788" y="245"/>
                    <a:pt x="501" y="415"/>
                    <a:pt x="309" y="564"/>
                  </a:cubicBezTo>
                  <a:cubicBezTo>
                    <a:pt x="213" y="628"/>
                    <a:pt x="139" y="692"/>
                    <a:pt x="85" y="734"/>
                  </a:cubicBezTo>
                  <a:cubicBezTo>
                    <a:pt x="32" y="788"/>
                    <a:pt x="0" y="809"/>
                    <a:pt x="0" y="809"/>
                  </a:cubicBezTo>
                  <a:cubicBezTo>
                    <a:pt x="0" y="809"/>
                    <a:pt x="85" y="937"/>
                    <a:pt x="234" y="1107"/>
                  </a:cubicBezTo>
                  <a:cubicBezTo>
                    <a:pt x="309" y="1192"/>
                    <a:pt x="405" y="1288"/>
                    <a:pt x="511" y="1394"/>
                  </a:cubicBezTo>
                  <a:cubicBezTo>
                    <a:pt x="628" y="1490"/>
                    <a:pt x="745" y="1586"/>
                    <a:pt x="884" y="1682"/>
                  </a:cubicBezTo>
                  <a:cubicBezTo>
                    <a:pt x="1131" y="1840"/>
                    <a:pt x="1435" y="1971"/>
                    <a:pt x="1785" y="1971"/>
                  </a:cubicBezTo>
                  <a:cubicBezTo>
                    <a:pt x="1810" y="1971"/>
                    <a:pt x="1837" y="1970"/>
                    <a:pt x="1863" y="1969"/>
                  </a:cubicBezTo>
                  <a:cubicBezTo>
                    <a:pt x="2054" y="1948"/>
                    <a:pt x="2267" y="1895"/>
                    <a:pt x="2490" y="1777"/>
                  </a:cubicBezTo>
                  <a:cubicBezTo>
                    <a:pt x="2703" y="1661"/>
                    <a:pt x="2927" y="1479"/>
                    <a:pt x="3171" y="1214"/>
                  </a:cubicBezTo>
                  <a:cubicBezTo>
                    <a:pt x="3012" y="862"/>
                    <a:pt x="2842" y="618"/>
                    <a:pt x="2672" y="436"/>
                  </a:cubicBezTo>
                  <a:cubicBezTo>
                    <a:pt x="2490" y="245"/>
                    <a:pt x="2299" y="138"/>
                    <a:pt x="2118" y="75"/>
                  </a:cubicBezTo>
                  <a:cubicBezTo>
                    <a:pt x="1971" y="23"/>
                    <a:pt x="1825"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45"/>
            <p:cNvSpPr/>
            <p:nvPr/>
          </p:nvSpPr>
          <p:spPr>
            <a:xfrm>
              <a:off x="4043875" y="4853600"/>
              <a:ext cx="113900" cy="99925"/>
            </a:xfrm>
            <a:custGeom>
              <a:avLst/>
              <a:gdLst/>
              <a:ahLst/>
              <a:cxnLst/>
              <a:rect l="l" t="t" r="r" b="b"/>
              <a:pathLst>
                <a:path w="4556" h="3997" extrusionOk="0">
                  <a:moveTo>
                    <a:pt x="2446" y="0"/>
                  </a:moveTo>
                  <a:cubicBezTo>
                    <a:pt x="2237" y="0"/>
                    <a:pt x="2034" y="33"/>
                    <a:pt x="1831" y="92"/>
                  </a:cubicBezTo>
                  <a:cubicBezTo>
                    <a:pt x="1587" y="166"/>
                    <a:pt x="1353" y="262"/>
                    <a:pt x="1129" y="369"/>
                  </a:cubicBezTo>
                  <a:cubicBezTo>
                    <a:pt x="916" y="485"/>
                    <a:pt x="724" y="603"/>
                    <a:pt x="554" y="709"/>
                  </a:cubicBezTo>
                  <a:cubicBezTo>
                    <a:pt x="384" y="816"/>
                    <a:pt x="246" y="911"/>
                    <a:pt x="161" y="986"/>
                  </a:cubicBezTo>
                  <a:cubicBezTo>
                    <a:pt x="54" y="1050"/>
                    <a:pt x="1" y="1092"/>
                    <a:pt x="1" y="1092"/>
                  </a:cubicBezTo>
                  <a:cubicBezTo>
                    <a:pt x="1" y="1092"/>
                    <a:pt x="12" y="1156"/>
                    <a:pt x="22" y="1263"/>
                  </a:cubicBezTo>
                  <a:cubicBezTo>
                    <a:pt x="33" y="1369"/>
                    <a:pt x="54" y="1518"/>
                    <a:pt x="86" y="1699"/>
                  </a:cubicBezTo>
                  <a:cubicBezTo>
                    <a:pt x="118" y="1880"/>
                    <a:pt x="161" y="2082"/>
                    <a:pt x="235" y="2306"/>
                  </a:cubicBezTo>
                  <a:cubicBezTo>
                    <a:pt x="289" y="2518"/>
                    <a:pt x="374" y="2741"/>
                    <a:pt x="501" y="2965"/>
                  </a:cubicBezTo>
                  <a:cubicBezTo>
                    <a:pt x="736" y="3391"/>
                    <a:pt x="1097" y="3795"/>
                    <a:pt x="1725" y="3944"/>
                  </a:cubicBezTo>
                  <a:cubicBezTo>
                    <a:pt x="1870" y="3978"/>
                    <a:pt x="2028" y="3996"/>
                    <a:pt x="2203" y="3996"/>
                  </a:cubicBezTo>
                  <a:cubicBezTo>
                    <a:pt x="2412" y="3996"/>
                    <a:pt x="2645" y="3970"/>
                    <a:pt x="2906" y="3912"/>
                  </a:cubicBezTo>
                  <a:cubicBezTo>
                    <a:pt x="3141" y="3848"/>
                    <a:pt x="3396" y="3763"/>
                    <a:pt x="3673" y="3635"/>
                  </a:cubicBezTo>
                  <a:cubicBezTo>
                    <a:pt x="3949" y="3508"/>
                    <a:pt x="4236" y="3337"/>
                    <a:pt x="4556" y="3136"/>
                  </a:cubicBezTo>
                  <a:cubicBezTo>
                    <a:pt x="4534" y="2720"/>
                    <a:pt x="4481" y="2369"/>
                    <a:pt x="4407" y="2060"/>
                  </a:cubicBezTo>
                  <a:cubicBezTo>
                    <a:pt x="4332" y="1752"/>
                    <a:pt x="4236" y="1486"/>
                    <a:pt x="4141" y="1263"/>
                  </a:cubicBezTo>
                  <a:cubicBezTo>
                    <a:pt x="3917" y="805"/>
                    <a:pt x="3673" y="507"/>
                    <a:pt x="3406" y="315"/>
                  </a:cubicBezTo>
                  <a:cubicBezTo>
                    <a:pt x="3151" y="124"/>
                    <a:pt x="2874" y="28"/>
                    <a:pt x="2608" y="7"/>
                  </a:cubicBezTo>
                  <a:cubicBezTo>
                    <a:pt x="2554" y="3"/>
                    <a:pt x="2500" y="0"/>
                    <a:pt x="244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45"/>
            <p:cNvSpPr/>
            <p:nvPr/>
          </p:nvSpPr>
          <p:spPr>
            <a:xfrm>
              <a:off x="4046825" y="4868000"/>
              <a:ext cx="83275" cy="63075"/>
            </a:xfrm>
            <a:custGeom>
              <a:avLst/>
              <a:gdLst/>
              <a:ahLst/>
              <a:cxnLst/>
              <a:rect l="l" t="t" r="r" b="b"/>
              <a:pathLst>
                <a:path w="3331" h="2523" extrusionOk="0">
                  <a:moveTo>
                    <a:pt x="1655" y="0"/>
                  </a:moveTo>
                  <a:cubicBezTo>
                    <a:pt x="1567" y="0"/>
                    <a:pt x="1479" y="6"/>
                    <a:pt x="1394" y="16"/>
                  </a:cubicBezTo>
                  <a:cubicBezTo>
                    <a:pt x="1202" y="48"/>
                    <a:pt x="1032" y="91"/>
                    <a:pt x="862" y="144"/>
                  </a:cubicBezTo>
                  <a:cubicBezTo>
                    <a:pt x="692" y="197"/>
                    <a:pt x="543" y="261"/>
                    <a:pt x="415" y="314"/>
                  </a:cubicBezTo>
                  <a:cubicBezTo>
                    <a:pt x="287" y="367"/>
                    <a:pt x="181" y="420"/>
                    <a:pt x="107" y="463"/>
                  </a:cubicBezTo>
                  <a:cubicBezTo>
                    <a:pt x="32" y="495"/>
                    <a:pt x="0" y="527"/>
                    <a:pt x="0" y="527"/>
                  </a:cubicBezTo>
                  <a:cubicBezTo>
                    <a:pt x="0" y="527"/>
                    <a:pt x="32" y="697"/>
                    <a:pt x="117" y="942"/>
                  </a:cubicBezTo>
                  <a:cubicBezTo>
                    <a:pt x="213" y="1197"/>
                    <a:pt x="341" y="1517"/>
                    <a:pt x="564" y="1815"/>
                  </a:cubicBezTo>
                  <a:cubicBezTo>
                    <a:pt x="777" y="2113"/>
                    <a:pt x="1075" y="2389"/>
                    <a:pt x="1522" y="2485"/>
                  </a:cubicBezTo>
                  <a:cubicBezTo>
                    <a:pt x="1630" y="2509"/>
                    <a:pt x="1749" y="2523"/>
                    <a:pt x="1878" y="2523"/>
                  </a:cubicBezTo>
                  <a:cubicBezTo>
                    <a:pt x="2266" y="2523"/>
                    <a:pt x="2748" y="2395"/>
                    <a:pt x="3331" y="2028"/>
                  </a:cubicBezTo>
                  <a:cubicBezTo>
                    <a:pt x="3224" y="1070"/>
                    <a:pt x="2905" y="548"/>
                    <a:pt x="2543" y="271"/>
                  </a:cubicBezTo>
                  <a:cubicBezTo>
                    <a:pt x="2264" y="66"/>
                    <a:pt x="1954" y="0"/>
                    <a:pt x="165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45"/>
            <p:cNvSpPr/>
            <p:nvPr/>
          </p:nvSpPr>
          <p:spPr>
            <a:xfrm>
              <a:off x="4047075" y="4872000"/>
              <a:ext cx="72675" cy="50925"/>
            </a:xfrm>
            <a:custGeom>
              <a:avLst/>
              <a:gdLst/>
              <a:ahLst/>
              <a:cxnLst/>
              <a:rect l="l" t="t" r="r" b="b"/>
              <a:pathLst>
                <a:path w="2907" h="2037" extrusionOk="0">
                  <a:moveTo>
                    <a:pt x="1376" y="1"/>
                  </a:moveTo>
                  <a:cubicBezTo>
                    <a:pt x="1332" y="1"/>
                    <a:pt x="1289" y="2"/>
                    <a:pt x="1246" y="5"/>
                  </a:cubicBezTo>
                  <a:cubicBezTo>
                    <a:pt x="916" y="37"/>
                    <a:pt x="596" y="122"/>
                    <a:pt x="373" y="196"/>
                  </a:cubicBezTo>
                  <a:cubicBezTo>
                    <a:pt x="256" y="239"/>
                    <a:pt x="161" y="271"/>
                    <a:pt x="97" y="303"/>
                  </a:cubicBezTo>
                  <a:cubicBezTo>
                    <a:pt x="33" y="324"/>
                    <a:pt x="1" y="345"/>
                    <a:pt x="1" y="345"/>
                  </a:cubicBezTo>
                  <a:cubicBezTo>
                    <a:pt x="1" y="345"/>
                    <a:pt x="43" y="484"/>
                    <a:pt x="139" y="697"/>
                  </a:cubicBezTo>
                  <a:cubicBezTo>
                    <a:pt x="182" y="803"/>
                    <a:pt x="246" y="920"/>
                    <a:pt x="320" y="1048"/>
                  </a:cubicBezTo>
                  <a:cubicBezTo>
                    <a:pt x="395" y="1175"/>
                    <a:pt x="480" y="1303"/>
                    <a:pt x="575" y="1431"/>
                  </a:cubicBezTo>
                  <a:cubicBezTo>
                    <a:pt x="788" y="1686"/>
                    <a:pt x="1054" y="1910"/>
                    <a:pt x="1438" y="1995"/>
                  </a:cubicBezTo>
                  <a:cubicBezTo>
                    <a:pt x="1539" y="2023"/>
                    <a:pt x="1645" y="2036"/>
                    <a:pt x="1760" y="2036"/>
                  </a:cubicBezTo>
                  <a:cubicBezTo>
                    <a:pt x="1862" y="2036"/>
                    <a:pt x="1971" y="2026"/>
                    <a:pt x="2086" y="2005"/>
                  </a:cubicBezTo>
                  <a:cubicBezTo>
                    <a:pt x="2331" y="1953"/>
                    <a:pt x="2597" y="1846"/>
                    <a:pt x="2906" y="1665"/>
                  </a:cubicBezTo>
                  <a:cubicBezTo>
                    <a:pt x="2864" y="1293"/>
                    <a:pt x="2767" y="995"/>
                    <a:pt x="2661" y="771"/>
                  </a:cubicBezTo>
                  <a:cubicBezTo>
                    <a:pt x="2544" y="548"/>
                    <a:pt x="2395" y="378"/>
                    <a:pt x="2235" y="271"/>
                  </a:cubicBezTo>
                  <a:cubicBezTo>
                    <a:pt x="1967" y="68"/>
                    <a:pt x="1666" y="1"/>
                    <a:pt x="1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45"/>
            <p:cNvSpPr/>
            <p:nvPr/>
          </p:nvSpPr>
          <p:spPr>
            <a:xfrm>
              <a:off x="3991200" y="4938900"/>
              <a:ext cx="103000" cy="99450"/>
            </a:xfrm>
            <a:custGeom>
              <a:avLst/>
              <a:gdLst/>
              <a:ahLst/>
              <a:cxnLst/>
              <a:rect l="l" t="t" r="r" b="b"/>
              <a:pathLst>
                <a:path w="4120" h="3978" extrusionOk="0">
                  <a:moveTo>
                    <a:pt x="2225" y="0"/>
                  </a:moveTo>
                  <a:cubicBezTo>
                    <a:pt x="1970" y="0"/>
                    <a:pt x="1703" y="22"/>
                    <a:pt x="1469" y="64"/>
                  </a:cubicBezTo>
                  <a:cubicBezTo>
                    <a:pt x="1353" y="85"/>
                    <a:pt x="1235" y="117"/>
                    <a:pt x="1129" y="138"/>
                  </a:cubicBezTo>
                  <a:cubicBezTo>
                    <a:pt x="1012" y="160"/>
                    <a:pt x="916" y="192"/>
                    <a:pt x="821" y="213"/>
                  </a:cubicBezTo>
                  <a:cubicBezTo>
                    <a:pt x="629" y="266"/>
                    <a:pt x="469" y="320"/>
                    <a:pt x="352" y="362"/>
                  </a:cubicBezTo>
                  <a:cubicBezTo>
                    <a:pt x="246" y="394"/>
                    <a:pt x="182" y="426"/>
                    <a:pt x="182" y="426"/>
                  </a:cubicBezTo>
                  <a:cubicBezTo>
                    <a:pt x="182" y="426"/>
                    <a:pt x="161" y="479"/>
                    <a:pt x="139" y="585"/>
                  </a:cubicBezTo>
                  <a:cubicBezTo>
                    <a:pt x="128" y="703"/>
                    <a:pt x="97" y="841"/>
                    <a:pt x="76" y="1022"/>
                  </a:cubicBezTo>
                  <a:cubicBezTo>
                    <a:pt x="33" y="1394"/>
                    <a:pt x="1" y="1862"/>
                    <a:pt x="97" y="2352"/>
                  </a:cubicBezTo>
                  <a:cubicBezTo>
                    <a:pt x="192" y="2841"/>
                    <a:pt x="416" y="3331"/>
                    <a:pt x="991" y="3661"/>
                  </a:cubicBezTo>
                  <a:cubicBezTo>
                    <a:pt x="1278" y="3831"/>
                    <a:pt x="1640" y="3938"/>
                    <a:pt x="2119" y="3969"/>
                  </a:cubicBezTo>
                  <a:cubicBezTo>
                    <a:pt x="2187" y="3975"/>
                    <a:pt x="2257" y="3978"/>
                    <a:pt x="2330" y="3978"/>
                  </a:cubicBezTo>
                  <a:cubicBezTo>
                    <a:pt x="2516" y="3978"/>
                    <a:pt x="2716" y="3961"/>
                    <a:pt x="2938" y="3938"/>
                  </a:cubicBezTo>
                  <a:cubicBezTo>
                    <a:pt x="3236" y="3895"/>
                    <a:pt x="3566" y="3820"/>
                    <a:pt x="3928" y="3714"/>
                  </a:cubicBezTo>
                  <a:cubicBezTo>
                    <a:pt x="3981" y="3512"/>
                    <a:pt x="4013" y="3331"/>
                    <a:pt x="4045" y="3150"/>
                  </a:cubicBezTo>
                  <a:cubicBezTo>
                    <a:pt x="4066" y="2969"/>
                    <a:pt x="4087" y="2799"/>
                    <a:pt x="4098" y="2650"/>
                  </a:cubicBezTo>
                  <a:cubicBezTo>
                    <a:pt x="4120" y="2330"/>
                    <a:pt x="4108" y="2044"/>
                    <a:pt x="4077" y="1798"/>
                  </a:cubicBezTo>
                  <a:cubicBezTo>
                    <a:pt x="4013" y="1309"/>
                    <a:pt x="3853" y="937"/>
                    <a:pt x="3662" y="681"/>
                  </a:cubicBezTo>
                  <a:cubicBezTo>
                    <a:pt x="3278" y="160"/>
                    <a:pt x="2736" y="11"/>
                    <a:pt x="2225"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45"/>
            <p:cNvSpPr/>
            <p:nvPr/>
          </p:nvSpPr>
          <p:spPr>
            <a:xfrm>
              <a:off x="3997875" y="4947700"/>
              <a:ext cx="71050" cy="66425"/>
            </a:xfrm>
            <a:custGeom>
              <a:avLst/>
              <a:gdLst/>
              <a:ahLst/>
              <a:cxnLst/>
              <a:rect l="l" t="t" r="r" b="b"/>
              <a:pathLst>
                <a:path w="2842" h="2657" extrusionOk="0">
                  <a:moveTo>
                    <a:pt x="983" y="0"/>
                  </a:moveTo>
                  <a:cubicBezTo>
                    <a:pt x="798" y="0"/>
                    <a:pt x="625" y="14"/>
                    <a:pt x="479" y="31"/>
                  </a:cubicBezTo>
                  <a:cubicBezTo>
                    <a:pt x="341" y="53"/>
                    <a:pt x="223" y="74"/>
                    <a:pt x="138" y="84"/>
                  </a:cubicBezTo>
                  <a:cubicBezTo>
                    <a:pt x="64" y="95"/>
                    <a:pt x="10" y="106"/>
                    <a:pt x="10" y="106"/>
                  </a:cubicBezTo>
                  <a:cubicBezTo>
                    <a:pt x="10" y="106"/>
                    <a:pt x="0" y="287"/>
                    <a:pt x="10" y="552"/>
                  </a:cubicBezTo>
                  <a:cubicBezTo>
                    <a:pt x="21" y="808"/>
                    <a:pt x="53" y="1159"/>
                    <a:pt x="170" y="1510"/>
                  </a:cubicBezTo>
                  <a:cubicBezTo>
                    <a:pt x="298" y="1862"/>
                    <a:pt x="500" y="2202"/>
                    <a:pt x="894" y="2436"/>
                  </a:cubicBezTo>
                  <a:cubicBezTo>
                    <a:pt x="1096" y="2553"/>
                    <a:pt x="1330" y="2628"/>
                    <a:pt x="1639" y="2649"/>
                  </a:cubicBezTo>
                  <a:cubicBezTo>
                    <a:pt x="1719" y="2654"/>
                    <a:pt x="1801" y="2657"/>
                    <a:pt x="1886" y="2657"/>
                  </a:cubicBezTo>
                  <a:cubicBezTo>
                    <a:pt x="1971" y="2657"/>
                    <a:pt x="2059" y="2654"/>
                    <a:pt x="2150" y="2649"/>
                  </a:cubicBezTo>
                  <a:cubicBezTo>
                    <a:pt x="2330" y="2628"/>
                    <a:pt x="2533" y="2585"/>
                    <a:pt x="2756" y="2532"/>
                  </a:cubicBezTo>
                  <a:cubicBezTo>
                    <a:pt x="2810" y="2298"/>
                    <a:pt x="2831" y="2075"/>
                    <a:pt x="2831" y="1883"/>
                  </a:cubicBezTo>
                  <a:cubicBezTo>
                    <a:pt x="2841" y="1692"/>
                    <a:pt x="2831" y="1521"/>
                    <a:pt x="2810" y="1361"/>
                  </a:cubicBezTo>
                  <a:cubicBezTo>
                    <a:pt x="2756" y="1042"/>
                    <a:pt x="2650" y="808"/>
                    <a:pt x="2522" y="627"/>
                  </a:cubicBezTo>
                  <a:cubicBezTo>
                    <a:pt x="2256" y="254"/>
                    <a:pt x="1873" y="106"/>
                    <a:pt x="1500" y="42"/>
                  </a:cubicBezTo>
                  <a:cubicBezTo>
                    <a:pt x="1325" y="12"/>
                    <a:pt x="1149" y="0"/>
                    <a:pt x="98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45"/>
            <p:cNvSpPr/>
            <p:nvPr/>
          </p:nvSpPr>
          <p:spPr>
            <a:xfrm>
              <a:off x="3998650" y="4949175"/>
              <a:ext cx="61225" cy="56200"/>
            </a:xfrm>
            <a:custGeom>
              <a:avLst/>
              <a:gdLst/>
              <a:ahLst/>
              <a:cxnLst/>
              <a:rect l="l" t="t" r="r" b="b"/>
              <a:pathLst>
                <a:path w="2449" h="2248" extrusionOk="0">
                  <a:moveTo>
                    <a:pt x="554" y="1"/>
                  </a:moveTo>
                  <a:cubicBezTo>
                    <a:pt x="498" y="1"/>
                    <a:pt x="445" y="2"/>
                    <a:pt x="395" y="4"/>
                  </a:cubicBezTo>
                  <a:cubicBezTo>
                    <a:pt x="277" y="15"/>
                    <a:pt x="182" y="15"/>
                    <a:pt x="107" y="25"/>
                  </a:cubicBezTo>
                  <a:cubicBezTo>
                    <a:pt x="33" y="25"/>
                    <a:pt x="1" y="36"/>
                    <a:pt x="1" y="36"/>
                  </a:cubicBezTo>
                  <a:cubicBezTo>
                    <a:pt x="1" y="36"/>
                    <a:pt x="1" y="185"/>
                    <a:pt x="22" y="419"/>
                  </a:cubicBezTo>
                  <a:cubicBezTo>
                    <a:pt x="54" y="642"/>
                    <a:pt x="107" y="940"/>
                    <a:pt x="235" y="1249"/>
                  </a:cubicBezTo>
                  <a:cubicBezTo>
                    <a:pt x="363" y="1547"/>
                    <a:pt x="554" y="1845"/>
                    <a:pt x="884" y="2047"/>
                  </a:cubicBezTo>
                  <a:cubicBezTo>
                    <a:pt x="1094" y="2162"/>
                    <a:pt x="1368" y="2247"/>
                    <a:pt x="1715" y="2247"/>
                  </a:cubicBezTo>
                  <a:cubicBezTo>
                    <a:pt x="1914" y="2247"/>
                    <a:pt x="2136" y="2220"/>
                    <a:pt x="2384" y="2154"/>
                  </a:cubicBezTo>
                  <a:cubicBezTo>
                    <a:pt x="2427" y="1973"/>
                    <a:pt x="2438" y="1803"/>
                    <a:pt x="2438" y="1643"/>
                  </a:cubicBezTo>
                  <a:cubicBezTo>
                    <a:pt x="2448" y="1494"/>
                    <a:pt x="2438" y="1356"/>
                    <a:pt x="2417" y="1228"/>
                  </a:cubicBezTo>
                  <a:cubicBezTo>
                    <a:pt x="2374" y="983"/>
                    <a:pt x="2278" y="781"/>
                    <a:pt x="2161" y="621"/>
                  </a:cubicBezTo>
                  <a:cubicBezTo>
                    <a:pt x="1938" y="313"/>
                    <a:pt x="1608" y="164"/>
                    <a:pt x="1289" y="79"/>
                  </a:cubicBezTo>
                  <a:cubicBezTo>
                    <a:pt x="1026" y="19"/>
                    <a:pt x="77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45"/>
            <p:cNvSpPr/>
            <p:nvPr/>
          </p:nvSpPr>
          <p:spPr>
            <a:xfrm>
              <a:off x="3911925" y="5000500"/>
              <a:ext cx="102450" cy="106550"/>
            </a:xfrm>
            <a:custGeom>
              <a:avLst/>
              <a:gdLst/>
              <a:ahLst/>
              <a:cxnLst/>
              <a:rect l="l" t="t" r="r" b="b"/>
              <a:pathLst>
                <a:path w="4098" h="4262" extrusionOk="0">
                  <a:moveTo>
                    <a:pt x="1017" y="0"/>
                  </a:moveTo>
                  <a:cubicBezTo>
                    <a:pt x="968" y="0"/>
                    <a:pt x="923" y="2"/>
                    <a:pt x="884" y="5"/>
                  </a:cubicBezTo>
                  <a:cubicBezTo>
                    <a:pt x="767" y="5"/>
                    <a:pt x="693" y="15"/>
                    <a:pt x="693" y="15"/>
                  </a:cubicBezTo>
                  <a:cubicBezTo>
                    <a:pt x="693" y="15"/>
                    <a:pt x="660" y="69"/>
                    <a:pt x="618" y="164"/>
                  </a:cubicBezTo>
                  <a:cubicBezTo>
                    <a:pt x="565" y="261"/>
                    <a:pt x="490" y="388"/>
                    <a:pt x="416" y="559"/>
                  </a:cubicBezTo>
                  <a:cubicBezTo>
                    <a:pt x="384" y="644"/>
                    <a:pt x="352" y="739"/>
                    <a:pt x="309" y="835"/>
                  </a:cubicBezTo>
                  <a:cubicBezTo>
                    <a:pt x="267" y="931"/>
                    <a:pt x="235" y="1027"/>
                    <a:pt x="203" y="1133"/>
                  </a:cubicBezTo>
                  <a:cubicBezTo>
                    <a:pt x="128" y="1346"/>
                    <a:pt x="75" y="1590"/>
                    <a:pt x="54" y="1836"/>
                  </a:cubicBezTo>
                  <a:cubicBezTo>
                    <a:pt x="0" y="2325"/>
                    <a:pt x="75" y="2867"/>
                    <a:pt x="511" y="3347"/>
                  </a:cubicBezTo>
                  <a:cubicBezTo>
                    <a:pt x="629" y="3463"/>
                    <a:pt x="767" y="3581"/>
                    <a:pt x="927" y="3687"/>
                  </a:cubicBezTo>
                  <a:cubicBezTo>
                    <a:pt x="1086" y="3794"/>
                    <a:pt x="1289" y="3889"/>
                    <a:pt x="1512" y="3974"/>
                  </a:cubicBezTo>
                  <a:cubicBezTo>
                    <a:pt x="1629" y="4017"/>
                    <a:pt x="1746" y="4059"/>
                    <a:pt x="1873" y="4092"/>
                  </a:cubicBezTo>
                  <a:cubicBezTo>
                    <a:pt x="2012" y="4123"/>
                    <a:pt x="2150" y="4156"/>
                    <a:pt x="2299" y="4177"/>
                  </a:cubicBezTo>
                  <a:cubicBezTo>
                    <a:pt x="2448" y="4208"/>
                    <a:pt x="2608" y="4219"/>
                    <a:pt x="2778" y="4241"/>
                  </a:cubicBezTo>
                  <a:cubicBezTo>
                    <a:pt x="2949" y="4251"/>
                    <a:pt x="3129" y="4262"/>
                    <a:pt x="3310" y="4262"/>
                  </a:cubicBezTo>
                  <a:cubicBezTo>
                    <a:pt x="3523" y="3910"/>
                    <a:pt x="3672" y="3581"/>
                    <a:pt x="3789" y="3293"/>
                  </a:cubicBezTo>
                  <a:cubicBezTo>
                    <a:pt x="3906" y="2995"/>
                    <a:pt x="3970" y="2718"/>
                    <a:pt x="4013" y="2474"/>
                  </a:cubicBezTo>
                  <a:cubicBezTo>
                    <a:pt x="4098" y="1985"/>
                    <a:pt x="4055" y="1590"/>
                    <a:pt x="3949" y="1282"/>
                  </a:cubicBezTo>
                  <a:cubicBezTo>
                    <a:pt x="3736" y="665"/>
                    <a:pt x="3257" y="377"/>
                    <a:pt x="2778" y="218"/>
                  </a:cubicBezTo>
                  <a:cubicBezTo>
                    <a:pt x="2278" y="48"/>
                    <a:pt x="1767" y="15"/>
                    <a:pt x="1363" y="5"/>
                  </a:cubicBezTo>
                  <a:cubicBezTo>
                    <a:pt x="1235" y="5"/>
                    <a:pt x="1117" y="0"/>
                    <a:pt x="101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45"/>
            <p:cNvSpPr/>
            <p:nvPr/>
          </p:nvSpPr>
          <p:spPr>
            <a:xfrm>
              <a:off x="3924700" y="5002475"/>
              <a:ext cx="65475" cy="77975"/>
            </a:xfrm>
            <a:custGeom>
              <a:avLst/>
              <a:gdLst/>
              <a:ahLst/>
              <a:cxnLst/>
              <a:rect l="l" t="t" r="r" b="b"/>
              <a:pathLst>
                <a:path w="2619" h="3119" extrusionOk="0">
                  <a:moveTo>
                    <a:pt x="267" y="0"/>
                  </a:moveTo>
                  <a:cubicBezTo>
                    <a:pt x="267" y="0"/>
                    <a:pt x="256" y="43"/>
                    <a:pt x="224" y="118"/>
                  </a:cubicBezTo>
                  <a:cubicBezTo>
                    <a:pt x="203" y="192"/>
                    <a:pt x="171" y="298"/>
                    <a:pt x="139" y="416"/>
                  </a:cubicBezTo>
                  <a:cubicBezTo>
                    <a:pt x="64" y="671"/>
                    <a:pt x="0" y="1022"/>
                    <a:pt x="11" y="1384"/>
                  </a:cubicBezTo>
                  <a:cubicBezTo>
                    <a:pt x="22" y="1757"/>
                    <a:pt x="118" y="2150"/>
                    <a:pt x="426" y="2480"/>
                  </a:cubicBezTo>
                  <a:cubicBezTo>
                    <a:pt x="586" y="2651"/>
                    <a:pt x="799" y="2800"/>
                    <a:pt x="1076" y="2906"/>
                  </a:cubicBezTo>
                  <a:cubicBezTo>
                    <a:pt x="1362" y="3023"/>
                    <a:pt x="1724" y="3108"/>
                    <a:pt x="2182" y="3119"/>
                  </a:cubicBezTo>
                  <a:cubicBezTo>
                    <a:pt x="2416" y="2703"/>
                    <a:pt x="2523" y="2320"/>
                    <a:pt x="2576" y="2022"/>
                  </a:cubicBezTo>
                  <a:cubicBezTo>
                    <a:pt x="2618" y="1714"/>
                    <a:pt x="2587" y="1437"/>
                    <a:pt x="2512" y="1225"/>
                  </a:cubicBezTo>
                  <a:cubicBezTo>
                    <a:pt x="2374" y="799"/>
                    <a:pt x="2043" y="543"/>
                    <a:pt x="1714" y="373"/>
                  </a:cubicBezTo>
                  <a:cubicBezTo>
                    <a:pt x="1373" y="203"/>
                    <a:pt x="1012" y="118"/>
                    <a:pt x="735" y="64"/>
                  </a:cubicBezTo>
                  <a:cubicBezTo>
                    <a:pt x="458" y="11"/>
                    <a:pt x="267" y="0"/>
                    <a:pt x="267"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45"/>
            <p:cNvSpPr/>
            <p:nvPr/>
          </p:nvSpPr>
          <p:spPr>
            <a:xfrm>
              <a:off x="3927875" y="5002225"/>
              <a:ext cx="53775" cy="68125"/>
            </a:xfrm>
            <a:custGeom>
              <a:avLst/>
              <a:gdLst/>
              <a:ahLst/>
              <a:cxnLst/>
              <a:rect l="l" t="t" r="r" b="b"/>
              <a:pathLst>
                <a:path w="2151" h="2725" extrusionOk="0">
                  <a:moveTo>
                    <a:pt x="161" y="0"/>
                  </a:moveTo>
                  <a:cubicBezTo>
                    <a:pt x="161" y="0"/>
                    <a:pt x="150" y="43"/>
                    <a:pt x="140" y="107"/>
                  </a:cubicBezTo>
                  <a:cubicBezTo>
                    <a:pt x="118" y="170"/>
                    <a:pt x="97" y="266"/>
                    <a:pt x="76" y="372"/>
                  </a:cubicBezTo>
                  <a:cubicBezTo>
                    <a:pt x="44" y="596"/>
                    <a:pt x="1" y="904"/>
                    <a:pt x="33" y="1235"/>
                  </a:cubicBezTo>
                  <a:cubicBezTo>
                    <a:pt x="65" y="1554"/>
                    <a:pt x="161" y="1894"/>
                    <a:pt x="427" y="2181"/>
                  </a:cubicBezTo>
                  <a:cubicBezTo>
                    <a:pt x="554" y="2320"/>
                    <a:pt x="725" y="2448"/>
                    <a:pt x="959" y="2543"/>
                  </a:cubicBezTo>
                  <a:cubicBezTo>
                    <a:pt x="1065" y="2597"/>
                    <a:pt x="1204" y="2639"/>
                    <a:pt x="1342" y="2671"/>
                  </a:cubicBezTo>
                  <a:cubicBezTo>
                    <a:pt x="1491" y="2703"/>
                    <a:pt x="1651" y="2713"/>
                    <a:pt x="1821" y="2724"/>
                  </a:cubicBezTo>
                  <a:cubicBezTo>
                    <a:pt x="2002" y="2405"/>
                    <a:pt x="2087" y="2107"/>
                    <a:pt x="2119" y="1852"/>
                  </a:cubicBezTo>
                  <a:cubicBezTo>
                    <a:pt x="2151" y="1596"/>
                    <a:pt x="2129" y="1384"/>
                    <a:pt x="2065" y="1202"/>
                  </a:cubicBezTo>
                  <a:cubicBezTo>
                    <a:pt x="1938" y="830"/>
                    <a:pt x="1672" y="596"/>
                    <a:pt x="1384" y="426"/>
                  </a:cubicBezTo>
                  <a:cubicBezTo>
                    <a:pt x="1086" y="255"/>
                    <a:pt x="788" y="159"/>
                    <a:pt x="554" y="95"/>
                  </a:cubicBezTo>
                  <a:cubicBezTo>
                    <a:pt x="320" y="21"/>
                    <a:pt x="161"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45"/>
            <p:cNvSpPr/>
            <p:nvPr/>
          </p:nvSpPr>
          <p:spPr>
            <a:xfrm>
              <a:off x="3814825" y="5030425"/>
              <a:ext cx="104575" cy="120525"/>
            </a:xfrm>
            <a:custGeom>
              <a:avLst/>
              <a:gdLst/>
              <a:ahLst/>
              <a:cxnLst/>
              <a:rect l="l" t="t" r="r" b="b"/>
              <a:pathLst>
                <a:path w="4183" h="4821" extrusionOk="0">
                  <a:moveTo>
                    <a:pt x="1448" y="0"/>
                  </a:moveTo>
                  <a:cubicBezTo>
                    <a:pt x="1448" y="0"/>
                    <a:pt x="1394" y="43"/>
                    <a:pt x="1320" y="117"/>
                  </a:cubicBezTo>
                  <a:cubicBezTo>
                    <a:pt x="1245" y="192"/>
                    <a:pt x="1139" y="298"/>
                    <a:pt x="1022" y="436"/>
                  </a:cubicBezTo>
                  <a:cubicBezTo>
                    <a:pt x="905" y="575"/>
                    <a:pt x="767" y="734"/>
                    <a:pt x="639" y="926"/>
                  </a:cubicBezTo>
                  <a:cubicBezTo>
                    <a:pt x="511" y="1107"/>
                    <a:pt x="384" y="1320"/>
                    <a:pt x="288" y="1543"/>
                  </a:cubicBezTo>
                  <a:cubicBezTo>
                    <a:pt x="96" y="1990"/>
                    <a:pt x="1" y="2533"/>
                    <a:pt x="288" y="3118"/>
                  </a:cubicBezTo>
                  <a:cubicBezTo>
                    <a:pt x="351" y="3267"/>
                    <a:pt x="448" y="3416"/>
                    <a:pt x="575" y="3576"/>
                  </a:cubicBezTo>
                  <a:cubicBezTo>
                    <a:pt x="703" y="3725"/>
                    <a:pt x="852" y="3863"/>
                    <a:pt x="1044" y="4012"/>
                  </a:cubicBezTo>
                  <a:cubicBezTo>
                    <a:pt x="1235" y="4161"/>
                    <a:pt x="1469" y="4321"/>
                    <a:pt x="1735" y="4448"/>
                  </a:cubicBezTo>
                  <a:cubicBezTo>
                    <a:pt x="2011" y="4576"/>
                    <a:pt x="2321" y="4714"/>
                    <a:pt x="2693" y="4820"/>
                  </a:cubicBezTo>
                  <a:cubicBezTo>
                    <a:pt x="2842" y="4683"/>
                    <a:pt x="2980" y="4555"/>
                    <a:pt x="3097" y="4427"/>
                  </a:cubicBezTo>
                  <a:cubicBezTo>
                    <a:pt x="3225" y="4288"/>
                    <a:pt x="3331" y="4161"/>
                    <a:pt x="3427" y="4033"/>
                  </a:cubicBezTo>
                  <a:cubicBezTo>
                    <a:pt x="3523" y="3916"/>
                    <a:pt x="3619" y="3789"/>
                    <a:pt x="3693" y="3671"/>
                  </a:cubicBezTo>
                  <a:cubicBezTo>
                    <a:pt x="3768" y="3555"/>
                    <a:pt x="3832" y="3437"/>
                    <a:pt x="3884" y="3320"/>
                  </a:cubicBezTo>
                  <a:cubicBezTo>
                    <a:pt x="4002" y="3096"/>
                    <a:pt x="4076" y="2895"/>
                    <a:pt x="4119" y="2703"/>
                  </a:cubicBezTo>
                  <a:cubicBezTo>
                    <a:pt x="4161" y="2512"/>
                    <a:pt x="4182" y="2330"/>
                    <a:pt x="4172" y="2171"/>
                  </a:cubicBezTo>
                  <a:cubicBezTo>
                    <a:pt x="4151" y="1511"/>
                    <a:pt x="3789" y="1096"/>
                    <a:pt x="3363" y="798"/>
                  </a:cubicBezTo>
                  <a:cubicBezTo>
                    <a:pt x="3151" y="649"/>
                    <a:pt x="2927" y="532"/>
                    <a:pt x="2704" y="426"/>
                  </a:cubicBezTo>
                  <a:cubicBezTo>
                    <a:pt x="2491" y="330"/>
                    <a:pt x="2267" y="244"/>
                    <a:pt x="2086" y="181"/>
                  </a:cubicBezTo>
                  <a:cubicBezTo>
                    <a:pt x="1895" y="128"/>
                    <a:pt x="1735" y="64"/>
                    <a:pt x="1628" y="43"/>
                  </a:cubicBezTo>
                  <a:cubicBezTo>
                    <a:pt x="1512" y="10"/>
                    <a:pt x="1448" y="0"/>
                    <a:pt x="1448"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45"/>
            <p:cNvSpPr/>
            <p:nvPr/>
          </p:nvSpPr>
          <p:spPr>
            <a:xfrm>
              <a:off x="3832925" y="5032550"/>
              <a:ext cx="64125" cy="88600"/>
            </a:xfrm>
            <a:custGeom>
              <a:avLst/>
              <a:gdLst/>
              <a:ahLst/>
              <a:cxnLst/>
              <a:rect l="l" t="t" r="r" b="b"/>
              <a:pathLst>
                <a:path w="2565" h="3544" extrusionOk="0">
                  <a:moveTo>
                    <a:pt x="777" y="0"/>
                  </a:moveTo>
                  <a:lnTo>
                    <a:pt x="713" y="96"/>
                  </a:lnTo>
                  <a:cubicBezTo>
                    <a:pt x="660" y="159"/>
                    <a:pt x="596" y="245"/>
                    <a:pt x="532" y="362"/>
                  </a:cubicBezTo>
                  <a:cubicBezTo>
                    <a:pt x="394" y="575"/>
                    <a:pt x="223" y="894"/>
                    <a:pt x="128" y="1245"/>
                  </a:cubicBezTo>
                  <a:cubicBezTo>
                    <a:pt x="32" y="1597"/>
                    <a:pt x="0" y="2001"/>
                    <a:pt x="202" y="2416"/>
                  </a:cubicBezTo>
                  <a:cubicBezTo>
                    <a:pt x="394" y="2820"/>
                    <a:pt x="819" y="3246"/>
                    <a:pt x="1682" y="3544"/>
                  </a:cubicBezTo>
                  <a:cubicBezTo>
                    <a:pt x="1852" y="3373"/>
                    <a:pt x="2001" y="3214"/>
                    <a:pt x="2107" y="3054"/>
                  </a:cubicBezTo>
                  <a:cubicBezTo>
                    <a:pt x="2224" y="2895"/>
                    <a:pt x="2320" y="2746"/>
                    <a:pt x="2384" y="2607"/>
                  </a:cubicBezTo>
                  <a:cubicBezTo>
                    <a:pt x="2448" y="2458"/>
                    <a:pt x="2501" y="2330"/>
                    <a:pt x="2522" y="2203"/>
                  </a:cubicBezTo>
                  <a:cubicBezTo>
                    <a:pt x="2554" y="2075"/>
                    <a:pt x="2565" y="1947"/>
                    <a:pt x="2565" y="1841"/>
                  </a:cubicBezTo>
                  <a:cubicBezTo>
                    <a:pt x="2543" y="1384"/>
                    <a:pt x="2320" y="1043"/>
                    <a:pt x="2043" y="788"/>
                  </a:cubicBezTo>
                  <a:cubicBezTo>
                    <a:pt x="1777" y="511"/>
                    <a:pt x="1458" y="330"/>
                    <a:pt x="1202" y="202"/>
                  </a:cubicBezTo>
                  <a:cubicBezTo>
                    <a:pt x="958" y="64"/>
                    <a:pt x="777" y="0"/>
                    <a:pt x="777"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45"/>
            <p:cNvSpPr/>
            <p:nvPr/>
          </p:nvSpPr>
          <p:spPr>
            <a:xfrm>
              <a:off x="3839025" y="5032275"/>
              <a:ext cx="50575" cy="77450"/>
            </a:xfrm>
            <a:custGeom>
              <a:avLst/>
              <a:gdLst/>
              <a:ahLst/>
              <a:cxnLst/>
              <a:rect l="l" t="t" r="r" b="b"/>
              <a:pathLst>
                <a:path w="2023" h="3098" extrusionOk="0">
                  <a:moveTo>
                    <a:pt x="554" y="0"/>
                  </a:moveTo>
                  <a:cubicBezTo>
                    <a:pt x="554" y="0"/>
                    <a:pt x="533" y="33"/>
                    <a:pt x="501" y="96"/>
                  </a:cubicBezTo>
                  <a:cubicBezTo>
                    <a:pt x="469" y="149"/>
                    <a:pt x="426" y="234"/>
                    <a:pt x="373" y="341"/>
                  </a:cubicBezTo>
                  <a:cubicBezTo>
                    <a:pt x="267" y="532"/>
                    <a:pt x="139" y="820"/>
                    <a:pt x="76" y="1139"/>
                  </a:cubicBezTo>
                  <a:cubicBezTo>
                    <a:pt x="12" y="1459"/>
                    <a:pt x="1" y="1809"/>
                    <a:pt x="161" y="2171"/>
                  </a:cubicBezTo>
                  <a:cubicBezTo>
                    <a:pt x="246" y="2341"/>
                    <a:pt x="373" y="2512"/>
                    <a:pt x="565" y="2672"/>
                  </a:cubicBezTo>
                  <a:cubicBezTo>
                    <a:pt x="757" y="2831"/>
                    <a:pt x="1001" y="2991"/>
                    <a:pt x="1341" y="3097"/>
                  </a:cubicBezTo>
                  <a:cubicBezTo>
                    <a:pt x="1469" y="2970"/>
                    <a:pt x="1576" y="2842"/>
                    <a:pt x="1672" y="2714"/>
                  </a:cubicBezTo>
                  <a:cubicBezTo>
                    <a:pt x="1757" y="2597"/>
                    <a:pt x="1831" y="2469"/>
                    <a:pt x="1885" y="2352"/>
                  </a:cubicBezTo>
                  <a:cubicBezTo>
                    <a:pt x="1991" y="2118"/>
                    <a:pt x="2023" y="1906"/>
                    <a:pt x="2023" y="1714"/>
                  </a:cubicBezTo>
                  <a:cubicBezTo>
                    <a:pt x="2001" y="1331"/>
                    <a:pt x="1821" y="1022"/>
                    <a:pt x="1597" y="766"/>
                  </a:cubicBezTo>
                  <a:cubicBezTo>
                    <a:pt x="1374" y="522"/>
                    <a:pt x="1107" y="341"/>
                    <a:pt x="906" y="203"/>
                  </a:cubicBezTo>
                  <a:cubicBezTo>
                    <a:pt x="703" y="75"/>
                    <a:pt x="554" y="0"/>
                    <a:pt x="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45"/>
            <p:cNvSpPr/>
            <p:nvPr/>
          </p:nvSpPr>
          <p:spPr>
            <a:xfrm>
              <a:off x="3713975" y="5035200"/>
              <a:ext cx="106725" cy="124550"/>
            </a:xfrm>
            <a:custGeom>
              <a:avLst/>
              <a:gdLst/>
              <a:ahLst/>
              <a:cxnLst/>
              <a:rect l="l" t="t" r="r" b="b"/>
              <a:pathLst>
                <a:path w="4269" h="4982" extrusionOk="0">
                  <a:moveTo>
                    <a:pt x="2119" y="1"/>
                  </a:moveTo>
                  <a:cubicBezTo>
                    <a:pt x="2119" y="1"/>
                    <a:pt x="2065" y="32"/>
                    <a:pt x="1970" y="86"/>
                  </a:cubicBezTo>
                  <a:cubicBezTo>
                    <a:pt x="1874" y="128"/>
                    <a:pt x="1746" y="202"/>
                    <a:pt x="1587" y="299"/>
                  </a:cubicBezTo>
                  <a:cubicBezTo>
                    <a:pt x="1512" y="351"/>
                    <a:pt x="1427" y="405"/>
                    <a:pt x="1342" y="458"/>
                  </a:cubicBezTo>
                  <a:lnTo>
                    <a:pt x="1086" y="649"/>
                  </a:lnTo>
                  <a:cubicBezTo>
                    <a:pt x="906" y="788"/>
                    <a:pt x="725" y="958"/>
                    <a:pt x="565" y="1150"/>
                  </a:cubicBezTo>
                  <a:cubicBezTo>
                    <a:pt x="246" y="1522"/>
                    <a:pt x="1" y="2012"/>
                    <a:pt x="97" y="2650"/>
                  </a:cubicBezTo>
                  <a:cubicBezTo>
                    <a:pt x="150" y="2980"/>
                    <a:pt x="289" y="3331"/>
                    <a:pt x="565" y="3736"/>
                  </a:cubicBezTo>
                  <a:cubicBezTo>
                    <a:pt x="639" y="3832"/>
                    <a:pt x="714" y="3938"/>
                    <a:pt x="810" y="4034"/>
                  </a:cubicBezTo>
                  <a:cubicBezTo>
                    <a:pt x="895" y="4140"/>
                    <a:pt x="991" y="4246"/>
                    <a:pt x="1108" y="4343"/>
                  </a:cubicBezTo>
                  <a:cubicBezTo>
                    <a:pt x="1214" y="4449"/>
                    <a:pt x="1332" y="4555"/>
                    <a:pt x="1470" y="4672"/>
                  </a:cubicBezTo>
                  <a:cubicBezTo>
                    <a:pt x="1597" y="4778"/>
                    <a:pt x="1746" y="4875"/>
                    <a:pt x="1895" y="4981"/>
                  </a:cubicBezTo>
                  <a:cubicBezTo>
                    <a:pt x="2087" y="4896"/>
                    <a:pt x="2247" y="4821"/>
                    <a:pt x="2406" y="4726"/>
                  </a:cubicBezTo>
                  <a:cubicBezTo>
                    <a:pt x="2566" y="4629"/>
                    <a:pt x="2704" y="4544"/>
                    <a:pt x="2832" y="4449"/>
                  </a:cubicBezTo>
                  <a:cubicBezTo>
                    <a:pt x="3098" y="4268"/>
                    <a:pt x="3311" y="4087"/>
                    <a:pt x="3481" y="3906"/>
                  </a:cubicBezTo>
                  <a:cubicBezTo>
                    <a:pt x="3652" y="3725"/>
                    <a:pt x="3789" y="3544"/>
                    <a:pt x="3886" y="3385"/>
                  </a:cubicBezTo>
                  <a:cubicBezTo>
                    <a:pt x="3992" y="3203"/>
                    <a:pt x="4056" y="3044"/>
                    <a:pt x="4098" y="2884"/>
                  </a:cubicBezTo>
                  <a:cubicBezTo>
                    <a:pt x="4269" y="2257"/>
                    <a:pt x="4045" y="1746"/>
                    <a:pt x="3726" y="1342"/>
                  </a:cubicBezTo>
                  <a:cubicBezTo>
                    <a:pt x="3577" y="1129"/>
                    <a:pt x="3385" y="947"/>
                    <a:pt x="3205" y="788"/>
                  </a:cubicBezTo>
                  <a:cubicBezTo>
                    <a:pt x="3023" y="628"/>
                    <a:pt x="2843" y="479"/>
                    <a:pt x="2683" y="373"/>
                  </a:cubicBezTo>
                  <a:cubicBezTo>
                    <a:pt x="2523" y="266"/>
                    <a:pt x="2385" y="160"/>
                    <a:pt x="2278" y="96"/>
                  </a:cubicBezTo>
                  <a:cubicBezTo>
                    <a:pt x="2183" y="32"/>
                    <a:pt x="2119" y="1"/>
                    <a:pt x="2119" y="1"/>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45"/>
            <p:cNvSpPr/>
            <p:nvPr/>
          </p:nvSpPr>
          <p:spPr>
            <a:xfrm>
              <a:off x="3734475" y="5037875"/>
              <a:ext cx="65475" cy="91250"/>
            </a:xfrm>
            <a:custGeom>
              <a:avLst/>
              <a:gdLst/>
              <a:ahLst/>
              <a:cxnLst/>
              <a:rect l="l" t="t" r="r" b="b"/>
              <a:pathLst>
                <a:path w="2619" h="3650" extrusionOk="0">
                  <a:moveTo>
                    <a:pt x="1342" y="0"/>
                  </a:moveTo>
                  <a:cubicBezTo>
                    <a:pt x="1342" y="0"/>
                    <a:pt x="1299" y="21"/>
                    <a:pt x="1235" y="74"/>
                  </a:cubicBezTo>
                  <a:cubicBezTo>
                    <a:pt x="1171" y="117"/>
                    <a:pt x="1086" y="181"/>
                    <a:pt x="990" y="266"/>
                  </a:cubicBezTo>
                  <a:cubicBezTo>
                    <a:pt x="798" y="436"/>
                    <a:pt x="543" y="691"/>
                    <a:pt x="341" y="1000"/>
                  </a:cubicBezTo>
                  <a:cubicBezTo>
                    <a:pt x="150" y="1309"/>
                    <a:pt x="1" y="1682"/>
                    <a:pt x="75" y="2139"/>
                  </a:cubicBezTo>
                  <a:cubicBezTo>
                    <a:pt x="107" y="2363"/>
                    <a:pt x="192" y="2607"/>
                    <a:pt x="373" y="2862"/>
                  </a:cubicBezTo>
                  <a:cubicBezTo>
                    <a:pt x="543" y="3108"/>
                    <a:pt x="788" y="3384"/>
                    <a:pt x="1160" y="3650"/>
                  </a:cubicBezTo>
                  <a:cubicBezTo>
                    <a:pt x="1586" y="3437"/>
                    <a:pt x="1895" y="3193"/>
                    <a:pt x="2108" y="2959"/>
                  </a:cubicBezTo>
                  <a:cubicBezTo>
                    <a:pt x="2321" y="2735"/>
                    <a:pt x="2437" y="2501"/>
                    <a:pt x="2501" y="2277"/>
                  </a:cubicBezTo>
                  <a:cubicBezTo>
                    <a:pt x="2619" y="1841"/>
                    <a:pt x="2501" y="1447"/>
                    <a:pt x="2321" y="1117"/>
                  </a:cubicBezTo>
                  <a:cubicBezTo>
                    <a:pt x="2139" y="788"/>
                    <a:pt x="1884" y="511"/>
                    <a:pt x="1682" y="319"/>
                  </a:cubicBezTo>
                  <a:cubicBezTo>
                    <a:pt x="1491" y="117"/>
                    <a:pt x="1342" y="0"/>
                    <a:pt x="134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45"/>
            <p:cNvSpPr/>
            <p:nvPr/>
          </p:nvSpPr>
          <p:spPr>
            <a:xfrm>
              <a:off x="3741650" y="5037875"/>
              <a:ext cx="51650" cy="79825"/>
            </a:xfrm>
            <a:custGeom>
              <a:avLst/>
              <a:gdLst/>
              <a:ahLst/>
              <a:cxnLst/>
              <a:rect l="l" t="t" r="r" b="b"/>
              <a:pathLst>
                <a:path w="2066" h="3193" extrusionOk="0">
                  <a:moveTo>
                    <a:pt x="1076" y="0"/>
                  </a:moveTo>
                  <a:cubicBezTo>
                    <a:pt x="1076" y="0"/>
                    <a:pt x="1044" y="21"/>
                    <a:pt x="991" y="64"/>
                  </a:cubicBezTo>
                  <a:lnTo>
                    <a:pt x="788" y="266"/>
                  </a:lnTo>
                  <a:cubicBezTo>
                    <a:pt x="639" y="426"/>
                    <a:pt x="426" y="660"/>
                    <a:pt x="277" y="947"/>
                  </a:cubicBezTo>
                  <a:cubicBezTo>
                    <a:pt x="118" y="1235"/>
                    <a:pt x="1" y="1575"/>
                    <a:pt x="54" y="1947"/>
                  </a:cubicBezTo>
                  <a:cubicBezTo>
                    <a:pt x="86" y="2139"/>
                    <a:pt x="161" y="2341"/>
                    <a:pt x="299" y="2554"/>
                  </a:cubicBezTo>
                  <a:cubicBezTo>
                    <a:pt x="363" y="2661"/>
                    <a:pt x="448" y="2767"/>
                    <a:pt x="544" y="2873"/>
                  </a:cubicBezTo>
                  <a:cubicBezTo>
                    <a:pt x="650" y="2980"/>
                    <a:pt x="767" y="3086"/>
                    <a:pt x="906" y="3193"/>
                  </a:cubicBezTo>
                  <a:cubicBezTo>
                    <a:pt x="1076" y="3096"/>
                    <a:pt x="1214" y="3011"/>
                    <a:pt x="1342" y="2916"/>
                  </a:cubicBezTo>
                  <a:cubicBezTo>
                    <a:pt x="1459" y="2820"/>
                    <a:pt x="1565" y="2724"/>
                    <a:pt x="1651" y="2628"/>
                  </a:cubicBezTo>
                  <a:cubicBezTo>
                    <a:pt x="1821" y="2437"/>
                    <a:pt x="1916" y="2245"/>
                    <a:pt x="1970" y="2065"/>
                  </a:cubicBezTo>
                  <a:cubicBezTo>
                    <a:pt x="2065" y="1692"/>
                    <a:pt x="1980" y="1341"/>
                    <a:pt x="1842" y="1032"/>
                  </a:cubicBezTo>
                  <a:cubicBezTo>
                    <a:pt x="1703" y="734"/>
                    <a:pt x="1502" y="479"/>
                    <a:pt x="1342" y="298"/>
                  </a:cubicBezTo>
                  <a:cubicBezTo>
                    <a:pt x="1193" y="107"/>
                    <a:pt x="107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45"/>
            <p:cNvSpPr/>
            <p:nvPr/>
          </p:nvSpPr>
          <p:spPr>
            <a:xfrm>
              <a:off x="3616900" y="5015525"/>
              <a:ext cx="103250" cy="117325"/>
            </a:xfrm>
            <a:custGeom>
              <a:avLst/>
              <a:gdLst/>
              <a:ahLst/>
              <a:cxnLst/>
              <a:rect l="l" t="t" r="r" b="b"/>
              <a:pathLst>
                <a:path w="4130" h="4693" extrusionOk="0">
                  <a:moveTo>
                    <a:pt x="2746" y="0"/>
                  </a:moveTo>
                  <a:lnTo>
                    <a:pt x="2586" y="32"/>
                  </a:lnTo>
                  <a:cubicBezTo>
                    <a:pt x="2479" y="43"/>
                    <a:pt x="2330" y="74"/>
                    <a:pt x="2150" y="117"/>
                  </a:cubicBezTo>
                  <a:cubicBezTo>
                    <a:pt x="1979" y="170"/>
                    <a:pt x="1777" y="234"/>
                    <a:pt x="1564" y="308"/>
                  </a:cubicBezTo>
                  <a:cubicBezTo>
                    <a:pt x="1351" y="394"/>
                    <a:pt x="1128" y="500"/>
                    <a:pt x="926" y="628"/>
                  </a:cubicBezTo>
                  <a:cubicBezTo>
                    <a:pt x="511" y="894"/>
                    <a:pt x="138" y="1287"/>
                    <a:pt x="32" y="1926"/>
                  </a:cubicBezTo>
                  <a:cubicBezTo>
                    <a:pt x="10" y="2096"/>
                    <a:pt x="0" y="2266"/>
                    <a:pt x="21" y="2469"/>
                  </a:cubicBezTo>
                  <a:cubicBezTo>
                    <a:pt x="43" y="2661"/>
                    <a:pt x="85" y="2873"/>
                    <a:pt x="159" y="3097"/>
                  </a:cubicBezTo>
                  <a:cubicBezTo>
                    <a:pt x="202" y="3214"/>
                    <a:pt x="244" y="3331"/>
                    <a:pt x="298" y="3458"/>
                  </a:cubicBezTo>
                  <a:cubicBezTo>
                    <a:pt x="351" y="3586"/>
                    <a:pt x="415" y="3714"/>
                    <a:pt x="490" y="3841"/>
                  </a:cubicBezTo>
                  <a:cubicBezTo>
                    <a:pt x="564" y="3980"/>
                    <a:pt x="649" y="4118"/>
                    <a:pt x="745" y="4257"/>
                  </a:cubicBezTo>
                  <a:cubicBezTo>
                    <a:pt x="830" y="4406"/>
                    <a:pt x="947" y="4544"/>
                    <a:pt x="1064" y="4693"/>
                  </a:cubicBezTo>
                  <a:cubicBezTo>
                    <a:pt x="1266" y="4661"/>
                    <a:pt x="1447" y="4629"/>
                    <a:pt x="1628" y="4586"/>
                  </a:cubicBezTo>
                  <a:cubicBezTo>
                    <a:pt x="1798" y="4555"/>
                    <a:pt x="1968" y="4501"/>
                    <a:pt x="2117" y="4459"/>
                  </a:cubicBezTo>
                  <a:cubicBezTo>
                    <a:pt x="2415" y="4363"/>
                    <a:pt x="2682" y="4246"/>
                    <a:pt x="2895" y="4129"/>
                  </a:cubicBezTo>
                  <a:cubicBezTo>
                    <a:pt x="3331" y="3884"/>
                    <a:pt x="3607" y="3607"/>
                    <a:pt x="3789" y="3331"/>
                  </a:cubicBezTo>
                  <a:cubicBezTo>
                    <a:pt x="4129" y="2777"/>
                    <a:pt x="4065" y="2224"/>
                    <a:pt x="3884" y="1745"/>
                  </a:cubicBezTo>
                  <a:cubicBezTo>
                    <a:pt x="3799" y="1500"/>
                    <a:pt x="3682" y="1277"/>
                    <a:pt x="3554" y="1064"/>
                  </a:cubicBezTo>
                  <a:cubicBezTo>
                    <a:pt x="3427" y="862"/>
                    <a:pt x="3299" y="670"/>
                    <a:pt x="3171" y="511"/>
                  </a:cubicBezTo>
                  <a:cubicBezTo>
                    <a:pt x="3054" y="362"/>
                    <a:pt x="2947" y="223"/>
                    <a:pt x="2873" y="138"/>
                  </a:cubicBezTo>
                  <a:cubicBezTo>
                    <a:pt x="2798" y="43"/>
                    <a:pt x="2746" y="0"/>
                    <a:pt x="274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45"/>
            <p:cNvSpPr/>
            <p:nvPr/>
          </p:nvSpPr>
          <p:spPr>
            <a:xfrm>
              <a:off x="3638950" y="5018175"/>
              <a:ext cx="63875" cy="85950"/>
            </a:xfrm>
            <a:custGeom>
              <a:avLst/>
              <a:gdLst/>
              <a:ahLst/>
              <a:cxnLst/>
              <a:rect l="l" t="t" r="r" b="b"/>
              <a:pathLst>
                <a:path w="2555" h="3438" extrusionOk="0">
                  <a:moveTo>
                    <a:pt x="1874" y="1"/>
                  </a:moveTo>
                  <a:cubicBezTo>
                    <a:pt x="1874" y="1"/>
                    <a:pt x="1831" y="11"/>
                    <a:pt x="1757" y="43"/>
                  </a:cubicBezTo>
                  <a:cubicBezTo>
                    <a:pt x="1682" y="64"/>
                    <a:pt x="1576" y="107"/>
                    <a:pt x="1459" y="160"/>
                  </a:cubicBezTo>
                  <a:cubicBezTo>
                    <a:pt x="1225" y="256"/>
                    <a:pt x="906" y="426"/>
                    <a:pt x="629" y="660"/>
                  </a:cubicBezTo>
                  <a:cubicBezTo>
                    <a:pt x="353" y="895"/>
                    <a:pt x="97" y="1214"/>
                    <a:pt x="33" y="1671"/>
                  </a:cubicBezTo>
                  <a:cubicBezTo>
                    <a:pt x="1" y="1895"/>
                    <a:pt x="12" y="2150"/>
                    <a:pt x="97" y="2448"/>
                  </a:cubicBezTo>
                  <a:cubicBezTo>
                    <a:pt x="192" y="2735"/>
                    <a:pt x="341" y="3076"/>
                    <a:pt x="618" y="3437"/>
                  </a:cubicBezTo>
                  <a:cubicBezTo>
                    <a:pt x="1086" y="3363"/>
                    <a:pt x="1459" y="3214"/>
                    <a:pt x="1725" y="3054"/>
                  </a:cubicBezTo>
                  <a:cubicBezTo>
                    <a:pt x="2002" y="2905"/>
                    <a:pt x="2183" y="2714"/>
                    <a:pt x="2311" y="2522"/>
                  </a:cubicBezTo>
                  <a:cubicBezTo>
                    <a:pt x="2555" y="2139"/>
                    <a:pt x="2555" y="1725"/>
                    <a:pt x="2481" y="1363"/>
                  </a:cubicBezTo>
                  <a:cubicBezTo>
                    <a:pt x="2396" y="990"/>
                    <a:pt x="2236" y="649"/>
                    <a:pt x="2108" y="405"/>
                  </a:cubicBezTo>
                  <a:cubicBezTo>
                    <a:pt x="1980" y="150"/>
                    <a:pt x="1874" y="1"/>
                    <a:pt x="1874"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45"/>
            <p:cNvSpPr/>
            <p:nvPr/>
          </p:nvSpPr>
          <p:spPr>
            <a:xfrm>
              <a:off x="3646950" y="5018425"/>
              <a:ext cx="51100" cy="74800"/>
            </a:xfrm>
            <a:custGeom>
              <a:avLst/>
              <a:gdLst/>
              <a:ahLst/>
              <a:cxnLst/>
              <a:rect l="l" t="t" r="r" b="b"/>
              <a:pathLst>
                <a:path w="2044" h="2992" extrusionOk="0">
                  <a:moveTo>
                    <a:pt x="1565" y="1"/>
                  </a:moveTo>
                  <a:cubicBezTo>
                    <a:pt x="1565" y="1"/>
                    <a:pt x="1533" y="12"/>
                    <a:pt x="1469" y="43"/>
                  </a:cubicBezTo>
                  <a:cubicBezTo>
                    <a:pt x="1416" y="65"/>
                    <a:pt x="1331" y="118"/>
                    <a:pt x="1224" y="171"/>
                  </a:cubicBezTo>
                  <a:cubicBezTo>
                    <a:pt x="1033" y="278"/>
                    <a:pt x="766" y="438"/>
                    <a:pt x="532" y="661"/>
                  </a:cubicBezTo>
                  <a:cubicBezTo>
                    <a:pt x="298" y="895"/>
                    <a:pt x="85" y="1182"/>
                    <a:pt x="21" y="1566"/>
                  </a:cubicBezTo>
                  <a:cubicBezTo>
                    <a:pt x="0" y="1757"/>
                    <a:pt x="11" y="1970"/>
                    <a:pt x="75" y="2204"/>
                  </a:cubicBezTo>
                  <a:cubicBezTo>
                    <a:pt x="107" y="2321"/>
                    <a:pt x="149" y="2448"/>
                    <a:pt x="213" y="2587"/>
                  </a:cubicBezTo>
                  <a:cubicBezTo>
                    <a:pt x="277" y="2715"/>
                    <a:pt x="362" y="2853"/>
                    <a:pt x="468" y="2992"/>
                  </a:cubicBezTo>
                  <a:cubicBezTo>
                    <a:pt x="660" y="2959"/>
                    <a:pt x="820" y="2917"/>
                    <a:pt x="958" y="2864"/>
                  </a:cubicBezTo>
                  <a:cubicBezTo>
                    <a:pt x="1107" y="2810"/>
                    <a:pt x="1235" y="2746"/>
                    <a:pt x="1341" y="2683"/>
                  </a:cubicBezTo>
                  <a:cubicBezTo>
                    <a:pt x="1565" y="2545"/>
                    <a:pt x="1714" y="2396"/>
                    <a:pt x="1820" y="2236"/>
                  </a:cubicBezTo>
                  <a:cubicBezTo>
                    <a:pt x="2022" y="1906"/>
                    <a:pt x="2043" y="1544"/>
                    <a:pt x="2001" y="1214"/>
                  </a:cubicBezTo>
                  <a:cubicBezTo>
                    <a:pt x="1948" y="885"/>
                    <a:pt x="1842" y="587"/>
                    <a:pt x="1745" y="363"/>
                  </a:cubicBezTo>
                  <a:cubicBezTo>
                    <a:pt x="1650" y="140"/>
                    <a:pt x="1565" y="1"/>
                    <a:pt x="1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45"/>
            <p:cNvSpPr/>
            <p:nvPr/>
          </p:nvSpPr>
          <p:spPr>
            <a:xfrm>
              <a:off x="3528825" y="4970775"/>
              <a:ext cx="99800" cy="103550"/>
            </a:xfrm>
            <a:custGeom>
              <a:avLst/>
              <a:gdLst/>
              <a:ahLst/>
              <a:cxnLst/>
              <a:rect l="l" t="t" r="r" b="b"/>
              <a:pathLst>
                <a:path w="3992" h="4142" extrusionOk="0">
                  <a:moveTo>
                    <a:pt x="2445" y="0"/>
                  </a:moveTo>
                  <a:cubicBezTo>
                    <a:pt x="2357" y="0"/>
                    <a:pt x="2265" y="4"/>
                    <a:pt x="2171" y="13"/>
                  </a:cubicBezTo>
                  <a:cubicBezTo>
                    <a:pt x="1937" y="34"/>
                    <a:pt x="1703" y="66"/>
                    <a:pt x="1469" y="130"/>
                  </a:cubicBezTo>
                  <a:cubicBezTo>
                    <a:pt x="990" y="258"/>
                    <a:pt x="511" y="523"/>
                    <a:pt x="234" y="1109"/>
                  </a:cubicBezTo>
                  <a:cubicBezTo>
                    <a:pt x="160" y="1258"/>
                    <a:pt x="107" y="1428"/>
                    <a:pt x="64" y="1620"/>
                  </a:cubicBezTo>
                  <a:cubicBezTo>
                    <a:pt x="22" y="1811"/>
                    <a:pt x="0" y="2024"/>
                    <a:pt x="11" y="2269"/>
                  </a:cubicBezTo>
                  <a:cubicBezTo>
                    <a:pt x="11" y="2748"/>
                    <a:pt x="118" y="3344"/>
                    <a:pt x="394" y="4046"/>
                  </a:cubicBezTo>
                  <a:cubicBezTo>
                    <a:pt x="596" y="4078"/>
                    <a:pt x="788" y="4110"/>
                    <a:pt x="969" y="4120"/>
                  </a:cubicBezTo>
                  <a:cubicBezTo>
                    <a:pt x="1139" y="4142"/>
                    <a:pt x="1310" y="4142"/>
                    <a:pt x="1469" y="4142"/>
                  </a:cubicBezTo>
                  <a:cubicBezTo>
                    <a:pt x="1629" y="4142"/>
                    <a:pt x="1778" y="4131"/>
                    <a:pt x="1916" y="4120"/>
                  </a:cubicBezTo>
                  <a:cubicBezTo>
                    <a:pt x="2065" y="4099"/>
                    <a:pt x="2192" y="4078"/>
                    <a:pt x="2310" y="4056"/>
                  </a:cubicBezTo>
                  <a:cubicBezTo>
                    <a:pt x="2554" y="4004"/>
                    <a:pt x="2767" y="3929"/>
                    <a:pt x="2948" y="3844"/>
                  </a:cubicBezTo>
                  <a:cubicBezTo>
                    <a:pt x="3129" y="3759"/>
                    <a:pt x="3278" y="3663"/>
                    <a:pt x="3395" y="3557"/>
                  </a:cubicBezTo>
                  <a:cubicBezTo>
                    <a:pt x="3895" y="3131"/>
                    <a:pt x="3991" y="2588"/>
                    <a:pt x="3970" y="2077"/>
                  </a:cubicBezTo>
                  <a:cubicBezTo>
                    <a:pt x="3949" y="1811"/>
                    <a:pt x="3906" y="1556"/>
                    <a:pt x="3842" y="1332"/>
                  </a:cubicBezTo>
                  <a:cubicBezTo>
                    <a:pt x="3789" y="1088"/>
                    <a:pt x="3715" y="875"/>
                    <a:pt x="3651" y="683"/>
                  </a:cubicBezTo>
                  <a:cubicBezTo>
                    <a:pt x="3587" y="502"/>
                    <a:pt x="3523" y="343"/>
                    <a:pt x="3469" y="236"/>
                  </a:cubicBezTo>
                  <a:cubicBezTo>
                    <a:pt x="3427" y="130"/>
                    <a:pt x="3395" y="66"/>
                    <a:pt x="3395" y="66"/>
                  </a:cubicBezTo>
                  <a:cubicBezTo>
                    <a:pt x="3395" y="66"/>
                    <a:pt x="3332" y="55"/>
                    <a:pt x="3225" y="45"/>
                  </a:cubicBezTo>
                  <a:cubicBezTo>
                    <a:pt x="3119" y="24"/>
                    <a:pt x="2970" y="13"/>
                    <a:pt x="2788" y="13"/>
                  </a:cubicBezTo>
                  <a:cubicBezTo>
                    <a:pt x="2684" y="7"/>
                    <a:pt x="2568" y="0"/>
                    <a:pt x="2445"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45"/>
            <p:cNvSpPr/>
            <p:nvPr/>
          </p:nvSpPr>
          <p:spPr>
            <a:xfrm>
              <a:off x="3552500" y="4975075"/>
              <a:ext cx="65475" cy="73700"/>
            </a:xfrm>
            <a:custGeom>
              <a:avLst/>
              <a:gdLst/>
              <a:ahLst/>
              <a:cxnLst/>
              <a:rect l="l" t="t" r="r" b="b"/>
              <a:pathLst>
                <a:path w="2619" h="2948" extrusionOk="0">
                  <a:moveTo>
                    <a:pt x="2299" y="1"/>
                  </a:moveTo>
                  <a:cubicBezTo>
                    <a:pt x="2224" y="1"/>
                    <a:pt x="2108" y="11"/>
                    <a:pt x="1980" y="22"/>
                  </a:cubicBezTo>
                  <a:cubicBezTo>
                    <a:pt x="1852" y="43"/>
                    <a:pt x="1703" y="64"/>
                    <a:pt x="1533" y="107"/>
                  </a:cubicBezTo>
                  <a:cubicBezTo>
                    <a:pt x="1373" y="139"/>
                    <a:pt x="1203" y="192"/>
                    <a:pt x="1033" y="256"/>
                  </a:cubicBezTo>
                  <a:cubicBezTo>
                    <a:pt x="692" y="405"/>
                    <a:pt x="363" y="639"/>
                    <a:pt x="171" y="1044"/>
                  </a:cubicBezTo>
                  <a:cubicBezTo>
                    <a:pt x="75" y="1245"/>
                    <a:pt x="11" y="1501"/>
                    <a:pt x="1" y="1810"/>
                  </a:cubicBezTo>
                  <a:cubicBezTo>
                    <a:pt x="1" y="1969"/>
                    <a:pt x="22" y="2129"/>
                    <a:pt x="54" y="2309"/>
                  </a:cubicBezTo>
                  <a:cubicBezTo>
                    <a:pt x="86" y="2501"/>
                    <a:pt x="128" y="2704"/>
                    <a:pt x="214" y="2905"/>
                  </a:cubicBezTo>
                  <a:cubicBezTo>
                    <a:pt x="448" y="2938"/>
                    <a:pt x="661" y="2948"/>
                    <a:pt x="852" y="2948"/>
                  </a:cubicBezTo>
                  <a:cubicBezTo>
                    <a:pt x="1054" y="2938"/>
                    <a:pt x="1224" y="2916"/>
                    <a:pt x="1384" y="2874"/>
                  </a:cubicBezTo>
                  <a:cubicBezTo>
                    <a:pt x="1682" y="2810"/>
                    <a:pt x="1916" y="2682"/>
                    <a:pt x="2097" y="2533"/>
                  </a:cubicBezTo>
                  <a:cubicBezTo>
                    <a:pt x="2437" y="2246"/>
                    <a:pt x="2565" y="1852"/>
                    <a:pt x="2597" y="1479"/>
                  </a:cubicBezTo>
                  <a:cubicBezTo>
                    <a:pt x="2619" y="1288"/>
                    <a:pt x="2608" y="1096"/>
                    <a:pt x="2597" y="926"/>
                  </a:cubicBezTo>
                  <a:cubicBezTo>
                    <a:pt x="2576" y="756"/>
                    <a:pt x="2555" y="597"/>
                    <a:pt x="2534" y="458"/>
                  </a:cubicBezTo>
                  <a:cubicBezTo>
                    <a:pt x="2480" y="181"/>
                    <a:pt x="2416" y="1"/>
                    <a:pt x="2416"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45"/>
            <p:cNvSpPr/>
            <p:nvPr/>
          </p:nvSpPr>
          <p:spPr>
            <a:xfrm>
              <a:off x="3561275" y="4975325"/>
              <a:ext cx="54575" cy="64175"/>
            </a:xfrm>
            <a:custGeom>
              <a:avLst/>
              <a:gdLst/>
              <a:ahLst/>
              <a:cxnLst/>
              <a:rect l="l" t="t" r="r" b="b"/>
              <a:pathLst>
                <a:path w="2183" h="2567" extrusionOk="0">
                  <a:moveTo>
                    <a:pt x="2086" y="1"/>
                  </a:moveTo>
                  <a:cubicBezTo>
                    <a:pt x="2086" y="1"/>
                    <a:pt x="2044" y="1"/>
                    <a:pt x="1980" y="12"/>
                  </a:cubicBezTo>
                  <a:cubicBezTo>
                    <a:pt x="1916" y="22"/>
                    <a:pt x="1821" y="33"/>
                    <a:pt x="1703" y="54"/>
                  </a:cubicBezTo>
                  <a:cubicBezTo>
                    <a:pt x="1480" y="107"/>
                    <a:pt x="1182" y="182"/>
                    <a:pt x="894" y="331"/>
                  </a:cubicBezTo>
                  <a:cubicBezTo>
                    <a:pt x="608" y="480"/>
                    <a:pt x="320" y="693"/>
                    <a:pt x="150" y="1044"/>
                  </a:cubicBezTo>
                  <a:cubicBezTo>
                    <a:pt x="64" y="1214"/>
                    <a:pt x="12" y="1427"/>
                    <a:pt x="1" y="1672"/>
                  </a:cubicBezTo>
                  <a:cubicBezTo>
                    <a:pt x="1" y="1789"/>
                    <a:pt x="12" y="1927"/>
                    <a:pt x="33" y="2076"/>
                  </a:cubicBezTo>
                  <a:cubicBezTo>
                    <a:pt x="43" y="2150"/>
                    <a:pt x="54" y="2225"/>
                    <a:pt x="75" y="2299"/>
                  </a:cubicBezTo>
                  <a:cubicBezTo>
                    <a:pt x="97" y="2374"/>
                    <a:pt x="118" y="2460"/>
                    <a:pt x="150" y="2545"/>
                  </a:cubicBezTo>
                  <a:cubicBezTo>
                    <a:pt x="282" y="2560"/>
                    <a:pt x="404" y="2567"/>
                    <a:pt x="519" y="2567"/>
                  </a:cubicBezTo>
                  <a:cubicBezTo>
                    <a:pt x="728" y="2567"/>
                    <a:pt x="911" y="2543"/>
                    <a:pt x="1076" y="2502"/>
                  </a:cubicBezTo>
                  <a:cubicBezTo>
                    <a:pt x="1320" y="2438"/>
                    <a:pt x="1512" y="2332"/>
                    <a:pt x="1661" y="2204"/>
                  </a:cubicBezTo>
                  <a:cubicBezTo>
                    <a:pt x="1948" y="1959"/>
                    <a:pt x="2076" y="1618"/>
                    <a:pt x="2129" y="1289"/>
                  </a:cubicBezTo>
                  <a:cubicBezTo>
                    <a:pt x="2183" y="959"/>
                    <a:pt x="2161" y="639"/>
                    <a:pt x="2140" y="395"/>
                  </a:cubicBezTo>
                  <a:cubicBezTo>
                    <a:pt x="2119" y="161"/>
                    <a:pt x="2086"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45"/>
            <p:cNvSpPr/>
            <p:nvPr/>
          </p:nvSpPr>
          <p:spPr>
            <a:xfrm>
              <a:off x="3455925" y="4897375"/>
              <a:ext cx="103525" cy="100400"/>
            </a:xfrm>
            <a:custGeom>
              <a:avLst/>
              <a:gdLst/>
              <a:ahLst/>
              <a:cxnLst/>
              <a:rect l="l" t="t" r="r" b="b"/>
              <a:pathLst>
                <a:path w="4141" h="4016" extrusionOk="0">
                  <a:moveTo>
                    <a:pt x="2136" y="0"/>
                  </a:moveTo>
                  <a:cubicBezTo>
                    <a:pt x="1655" y="0"/>
                    <a:pt x="1151" y="118"/>
                    <a:pt x="724" y="576"/>
                  </a:cubicBezTo>
                  <a:cubicBezTo>
                    <a:pt x="511" y="820"/>
                    <a:pt x="309" y="1151"/>
                    <a:pt x="171" y="1619"/>
                  </a:cubicBezTo>
                  <a:cubicBezTo>
                    <a:pt x="107" y="1853"/>
                    <a:pt x="64" y="2108"/>
                    <a:pt x="33" y="2416"/>
                  </a:cubicBezTo>
                  <a:cubicBezTo>
                    <a:pt x="0" y="2714"/>
                    <a:pt x="0" y="3055"/>
                    <a:pt x="22" y="3438"/>
                  </a:cubicBezTo>
                  <a:cubicBezTo>
                    <a:pt x="897" y="3863"/>
                    <a:pt x="1590" y="4016"/>
                    <a:pt x="2134" y="4016"/>
                  </a:cubicBezTo>
                  <a:cubicBezTo>
                    <a:pt x="2503" y="4016"/>
                    <a:pt x="2803" y="3946"/>
                    <a:pt x="3044" y="3842"/>
                  </a:cubicBezTo>
                  <a:cubicBezTo>
                    <a:pt x="3342" y="3715"/>
                    <a:pt x="3555" y="3523"/>
                    <a:pt x="3704" y="3310"/>
                  </a:cubicBezTo>
                  <a:cubicBezTo>
                    <a:pt x="3864" y="3087"/>
                    <a:pt x="3959" y="2842"/>
                    <a:pt x="4023" y="2598"/>
                  </a:cubicBezTo>
                  <a:cubicBezTo>
                    <a:pt x="4140" y="2097"/>
                    <a:pt x="4140" y="1565"/>
                    <a:pt x="4119" y="1172"/>
                  </a:cubicBezTo>
                  <a:cubicBezTo>
                    <a:pt x="4119" y="980"/>
                    <a:pt x="4098" y="810"/>
                    <a:pt x="4087" y="692"/>
                  </a:cubicBezTo>
                  <a:cubicBezTo>
                    <a:pt x="4077" y="576"/>
                    <a:pt x="4066" y="501"/>
                    <a:pt x="4066" y="501"/>
                  </a:cubicBezTo>
                  <a:lnTo>
                    <a:pt x="3906" y="437"/>
                  </a:lnTo>
                  <a:cubicBezTo>
                    <a:pt x="3810" y="395"/>
                    <a:pt x="3672" y="331"/>
                    <a:pt x="3502" y="278"/>
                  </a:cubicBezTo>
                  <a:cubicBezTo>
                    <a:pt x="3332" y="214"/>
                    <a:pt x="3129" y="150"/>
                    <a:pt x="2906" y="97"/>
                  </a:cubicBezTo>
                  <a:cubicBezTo>
                    <a:pt x="2682" y="44"/>
                    <a:pt x="2448" y="1"/>
                    <a:pt x="2204" y="1"/>
                  </a:cubicBezTo>
                  <a:cubicBezTo>
                    <a:pt x="2181" y="1"/>
                    <a:pt x="2159" y="0"/>
                    <a:pt x="213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45"/>
            <p:cNvSpPr/>
            <p:nvPr/>
          </p:nvSpPr>
          <p:spPr>
            <a:xfrm>
              <a:off x="3481750" y="4908125"/>
              <a:ext cx="74225" cy="65450"/>
            </a:xfrm>
            <a:custGeom>
              <a:avLst/>
              <a:gdLst/>
              <a:ahLst/>
              <a:cxnLst/>
              <a:rect l="l" t="t" r="r" b="b"/>
              <a:pathLst>
                <a:path w="2969" h="2618" extrusionOk="0">
                  <a:moveTo>
                    <a:pt x="1886" y="1"/>
                  </a:moveTo>
                  <a:cubicBezTo>
                    <a:pt x="1785" y="1"/>
                    <a:pt x="1681" y="6"/>
                    <a:pt x="1575" y="18"/>
                  </a:cubicBezTo>
                  <a:cubicBezTo>
                    <a:pt x="1202" y="50"/>
                    <a:pt x="819" y="177"/>
                    <a:pt x="511" y="508"/>
                  </a:cubicBezTo>
                  <a:cubicBezTo>
                    <a:pt x="362" y="678"/>
                    <a:pt x="223" y="901"/>
                    <a:pt x="128" y="1189"/>
                  </a:cubicBezTo>
                  <a:cubicBezTo>
                    <a:pt x="85" y="1338"/>
                    <a:pt x="53" y="1508"/>
                    <a:pt x="32" y="1689"/>
                  </a:cubicBezTo>
                  <a:cubicBezTo>
                    <a:pt x="10" y="1870"/>
                    <a:pt x="0" y="2083"/>
                    <a:pt x="0" y="2306"/>
                  </a:cubicBezTo>
                  <a:cubicBezTo>
                    <a:pt x="506" y="2532"/>
                    <a:pt x="925" y="2617"/>
                    <a:pt x="1268" y="2617"/>
                  </a:cubicBezTo>
                  <a:cubicBezTo>
                    <a:pt x="1524" y="2617"/>
                    <a:pt x="1738" y="2570"/>
                    <a:pt x="1916" y="2497"/>
                  </a:cubicBezTo>
                  <a:cubicBezTo>
                    <a:pt x="2330" y="2327"/>
                    <a:pt x="2564" y="1986"/>
                    <a:pt x="2713" y="1636"/>
                  </a:cubicBezTo>
                  <a:cubicBezTo>
                    <a:pt x="2852" y="1284"/>
                    <a:pt x="2905" y="912"/>
                    <a:pt x="2947" y="635"/>
                  </a:cubicBezTo>
                  <a:cubicBezTo>
                    <a:pt x="2958" y="497"/>
                    <a:pt x="2969" y="380"/>
                    <a:pt x="2969" y="295"/>
                  </a:cubicBezTo>
                  <a:lnTo>
                    <a:pt x="2969" y="167"/>
                  </a:lnTo>
                  <a:cubicBezTo>
                    <a:pt x="2969" y="167"/>
                    <a:pt x="2809" y="114"/>
                    <a:pt x="2543" y="61"/>
                  </a:cubicBezTo>
                  <a:cubicBezTo>
                    <a:pt x="2355" y="31"/>
                    <a:pt x="2130" y="1"/>
                    <a:pt x="1886"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45"/>
            <p:cNvSpPr/>
            <p:nvPr/>
          </p:nvSpPr>
          <p:spPr>
            <a:xfrm>
              <a:off x="3491325" y="4910875"/>
              <a:ext cx="64925" cy="54150"/>
            </a:xfrm>
            <a:custGeom>
              <a:avLst/>
              <a:gdLst/>
              <a:ahLst/>
              <a:cxnLst/>
              <a:rect l="l" t="t" r="r" b="b"/>
              <a:pathLst>
                <a:path w="2597" h="2166" extrusionOk="0">
                  <a:moveTo>
                    <a:pt x="1825" y="1"/>
                  </a:moveTo>
                  <a:cubicBezTo>
                    <a:pt x="1679" y="1"/>
                    <a:pt x="1522" y="9"/>
                    <a:pt x="1362" y="36"/>
                  </a:cubicBezTo>
                  <a:cubicBezTo>
                    <a:pt x="1043" y="89"/>
                    <a:pt x="713" y="216"/>
                    <a:pt x="447" y="493"/>
                  </a:cubicBezTo>
                  <a:cubicBezTo>
                    <a:pt x="319" y="642"/>
                    <a:pt x="202" y="823"/>
                    <a:pt x="117" y="1057"/>
                  </a:cubicBezTo>
                  <a:cubicBezTo>
                    <a:pt x="43" y="1292"/>
                    <a:pt x="0" y="1579"/>
                    <a:pt x="0" y="1940"/>
                  </a:cubicBezTo>
                  <a:cubicBezTo>
                    <a:pt x="351" y="2079"/>
                    <a:pt x="649" y="2153"/>
                    <a:pt x="904" y="2164"/>
                  </a:cubicBezTo>
                  <a:cubicBezTo>
                    <a:pt x="929" y="2165"/>
                    <a:pt x="954" y="2166"/>
                    <a:pt x="979" y="2166"/>
                  </a:cubicBezTo>
                  <a:cubicBezTo>
                    <a:pt x="1201" y="2166"/>
                    <a:pt x="1390" y="2125"/>
                    <a:pt x="1554" y="2058"/>
                  </a:cubicBezTo>
                  <a:cubicBezTo>
                    <a:pt x="1905" y="1909"/>
                    <a:pt x="2117" y="1621"/>
                    <a:pt x="2266" y="1323"/>
                  </a:cubicBezTo>
                  <a:cubicBezTo>
                    <a:pt x="2341" y="1174"/>
                    <a:pt x="2394" y="1025"/>
                    <a:pt x="2437" y="876"/>
                  </a:cubicBezTo>
                  <a:cubicBezTo>
                    <a:pt x="2490" y="727"/>
                    <a:pt x="2522" y="589"/>
                    <a:pt x="2543" y="472"/>
                  </a:cubicBezTo>
                  <a:cubicBezTo>
                    <a:pt x="2564" y="355"/>
                    <a:pt x="2575" y="259"/>
                    <a:pt x="2586" y="185"/>
                  </a:cubicBezTo>
                  <a:cubicBezTo>
                    <a:pt x="2597" y="121"/>
                    <a:pt x="2597" y="78"/>
                    <a:pt x="2597" y="78"/>
                  </a:cubicBezTo>
                  <a:cubicBezTo>
                    <a:pt x="2597" y="78"/>
                    <a:pt x="2448" y="36"/>
                    <a:pt x="2224" y="15"/>
                  </a:cubicBezTo>
                  <a:cubicBezTo>
                    <a:pt x="2107" y="9"/>
                    <a:pt x="1971"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45"/>
            <p:cNvSpPr/>
            <p:nvPr/>
          </p:nvSpPr>
          <p:spPr>
            <a:xfrm>
              <a:off x="3404050" y="4805075"/>
              <a:ext cx="118150" cy="101350"/>
            </a:xfrm>
            <a:custGeom>
              <a:avLst/>
              <a:gdLst/>
              <a:ahLst/>
              <a:cxnLst/>
              <a:rect l="l" t="t" r="r" b="b"/>
              <a:pathLst>
                <a:path w="4726" h="4054" extrusionOk="0">
                  <a:moveTo>
                    <a:pt x="2390" y="1"/>
                  </a:moveTo>
                  <a:cubicBezTo>
                    <a:pt x="2112" y="1"/>
                    <a:pt x="1820" y="66"/>
                    <a:pt x="1522" y="234"/>
                  </a:cubicBezTo>
                  <a:cubicBezTo>
                    <a:pt x="1245" y="404"/>
                    <a:pt x="958" y="660"/>
                    <a:pt x="682" y="1064"/>
                  </a:cubicBezTo>
                  <a:cubicBezTo>
                    <a:pt x="554" y="1267"/>
                    <a:pt x="426" y="1511"/>
                    <a:pt x="309" y="1788"/>
                  </a:cubicBezTo>
                  <a:cubicBezTo>
                    <a:pt x="192" y="2076"/>
                    <a:pt x="96" y="2395"/>
                    <a:pt x="1" y="2767"/>
                  </a:cubicBezTo>
                  <a:cubicBezTo>
                    <a:pt x="1066" y="3765"/>
                    <a:pt x="1941" y="4054"/>
                    <a:pt x="2571" y="4054"/>
                  </a:cubicBezTo>
                  <a:cubicBezTo>
                    <a:pt x="2640" y="4054"/>
                    <a:pt x="2705" y="4050"/>
                    <a:pt x="2768" y="4044"/>
                  </a:cubicBezTo>
                  <a:cubicBezTo>
                    <a:pt x="3406" y="3970"/>
                    <a:pt x="3799" y="3576"/>
                    <a:pt x="4076" y="3140"/>
                  </a:cubicBezTo>
                  <a:cubicBezTo>
                    <a:pt x="4140" y="3022"/>
                    <a:pt x="4194" y="2916"/>
                    <a:pt x="4246" y="2799"/>
                  </a:cubicBezTo>
                  <a:cubicBezTo>
                    <a:pt x="4300" y="2682"/>
                    <a:pt x="4353" y="2565"/>
                    <a:pt x="4395" y="2448"/>
                  </a:cubicBezTo>
                  <a:cubicBezTo>
                    <a:pt x="4480" y="2225"/>
                    <a:pt x="4534" y="2012"/>
                    <a:pt x="4587" y="1809"/>
                  </a:cubicBezTo>
                  <a:cubicBezTo>
                    <a:pt x="4640" y="1618"/>
                    <a:pt x="4672" y="1458"/>
                    <a:pt x="4693" y="1341"/>
                  </a:cubicBezTo>
                  <a:cubicBezTo>
                    <a:pt x="4726" y="1224"/>
                    <a:pt x="4726" y="1160"/>
                    <a:pt x="4726" y="1160"/>
                  </a:cubicBezTo>
                  <a:lnTo>
                    <a:pt x="4608" y="1043"/>
                  </a:lnTo>
                  <a:cubicBezTo>
                    <a:pt x="4523" y="969"/>
                    <a:pt x="4395" y="884"/>
                    <a:pt x="4257" y="766"/>
                  </a:cubicBezTo>
                  <a:cubicBezTo>
                    <a:pt x="4119" y="660"/>
                    <a:pt x="3938" y="543"/>
                    <a:pt x="3735" y="426"/>
                  </a:cubicBezTo>
                  <a:cubicBezTo>
                    <a:pt x="3555" y="309"/>
                    <a:pt x="3331" y="203"/>
                    <a:pt x="3097" y="128"/>
                  </a:cubicBezTo>
                  <a:cubicBezTo>
                    <a:pt x="2876" y="53"/>
                    <a:pt x="2638" y="1"/>
                    <a:pt x="2390" y="1"/>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45"/>
            <p:cNvSpPr/>
            <p:nvPr/>
          </p:nvSpPr>
          <p:spPr>
            <a:xfrm>
              <a:off x="3433575" y="4820725"/>
              <a:ext cx="86500" cy="63000"/>
            </a:xfrm>
            <a:custGeom>
              <a:avLst/>
              <a:gdLst/>
              <a:ahLst/>
              <a:cxnLst/>
              <a:rect l="l" t="t" r="r" b="b"/>
              <a:pathLst>
                <a:path w="3460" h="2520" extrusionOk="0">
                  <a:moveTo>
                    <a:pt x="1765" y="1"/>
                  </a:moveTo>
                  <a:cubicBezTo>
                    <a:pt x="1519" y="1"/>
                    <a:pt x="1263" y="55"/>
                    <a:pt x="1012" y="204"/>
                  </a:cubicBezTo>
                  <a:cubicBezTo>
                    <a:pt x="629" y="428"/>
                    <a:pt x="235" y="885"/>
                    <a:pt x="0" y="1769"/>
                  </a:cubicBezTo>
                  <a:cubicBezTo>
                    <a:pt x="171" y="1928"/>
                    <a:pt x="352" y="2056"/>
                    <a:pt x="522" y="2152"/>
                  </a:cubicBezTo>
                  <a:cubicBezTo>
                    <a:pt x="682" y="2258"/>
                    <a:pt x="831" y="2344"/>
                    <a:pt x="979" y="2396"/>
                  </a:cubicBezTo>
                  <a:cubicBezTo>
                    <a:pt x="1220" y="2482"/>
                    <a:pt x="1441" y="2520"/>
                    <a:pt x="1634" y="2520"/>
                  </a:cubicBezTo>
                  <a:cubicBezTo>
                    <a:pt x="1680" y="2520"/>
                    <a:pt x="1724" y="2518"/>
                    <a:pt x="1767" y="2514"/>
                  </a:cubicBezTo>
                  <a:cubicBezTo>
                    <a:pt x="2214" y="2471"/>
                    <a:pt x="2544" y="2216"/>
                    <a:pt x="2778" y="1918"/>
                  </a:cubicBezTo>
                  <a:cubicBezTo>
                    <a:pt x="2906" y="1779"/>
                    <a:pt x="3001" y="1620"/>
                    <a:pt x="3087" y="1471"/>
                  </a:cubicBezTo>
                  <a:cubicBezTo>
                    <a:pt x="3172" y="1311"/>
                    <a:pt x="3247" y="1173"/>
                    <a:pt x="3299" y="1034"/>
                  </a:cubicBezTo>
                  <a:cubicBezTo>
                    <a:pt x="3406" y="790"/>
                    <a:pt x="3459" y="598"/>
                    <a:pt x="3459" y="598"/>
                  </a:cubicBezTo>
                  <a:cubicBezTo>
                    <a:pt x="3459" y="598"/>
                    <a:pt x="3321" y="502"/>
                    <a:pt x="3087" y="374"/>
                  </a:cubicBezTo>
                  <a:cubicBezTo>
                    <a:pt x="2852" y="258"/>
                    <a:pt x="2533" y="109"/>
                    <a:pt x="2171" y="45"/>
                  </a:cubicBezTo>
                  <a:cubicBezTo>
                    <a:pt x="2041" y="18"/>
                    <a:pt x="1904" y="1"/>
                    <a:pt x="1765"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45"/>
            <p:cNvSpPr/>
            <p:nvPr/>
          </p:nvSpPr>
          <p:spPr>
            <a:xfrm>
              <a:off x="3444500" y="4825825"/>
              <a:ext cx="75825" cy="50225"/>
            </a:xfrm>
            <a:custGeom>
              <a:avLst/>
              <a:gdLst/>
              <a:ahLst/>
              <a:cxnLst/>
              <a:rect l="l" t="t" r="r" b="b"/>
              <a:pathLst>
                <a:path w="3033" h="2009" extrusionOk="0">
                  <a:moveTo>
                    <a:pt x="1573" y="1"/>
                  </a:moveTo>
                  <a:cubicBezTo>
                    <a:pt x="1337" y="1"/>
                    <a:pt x="1092" y="46"/>
                    <a:pt x="852" y="181"/>
                  </a:cubicBezTo>
                  <a:cubicBezTo>
                    <a:pt x="681" y="277"/>
                    <a:pt x="521" y="426"/>
                    <a:pt x="372" y="628"/>
                  </a:cubicBezTo>
                  <a:cubicBezTo>
                    <a:pt x="223" y="820"/>
                    <a:pt x="107" y="1086"/>
                    <a:pt x="0" y="1426"/>
                  </a:cubicBezTo>
                  <a:cubicBezTo>
                    <a:pt x="287" y="1671"/>
                    <a:pt x="554" y="1820"/>
                    <a:pt x="788" y="1916"/>
                  </a:cubicBezTo>
                  <a:cubicBezTo>
                    <a:pt x="974" y="1981"/>
                    <a:pt x="1143" y="2008"/>
                    <a:pt x="1297" y="2008"/>
                  </a:cubicBezTo>
                  <a:cubicBezTo>
                    <a:pt x="1345" y="2008"/>
                    <a:pt x="1391" y="2006"/>
                    <a:pt x="1436" y="2001"/>
                  </a:cubicBezTo>
                  <a:cubicBezTo>
                    <a:pt x="1831" y="1958"/>
                    <a:pt x="2117" y="1745"/>
                    <a:pt x="2341" y="1511"/>
                  </a:cubicBezTo>
                  <a:cubicBezTo>
                    <a:pt x="2576" y="1267"/>
                    <a:pt x="2746" y="990"/>
                    <a:pt x="2862" y="777"/>
                  </a:cubicBezTo>
                  <a:cubicBezTo>
                    <a:pt x="2969" y="575"/>
                    <a:pt x="3033" y="416"/>
                    <a:pt x="3033" y="416"/>
                  </a:cubicBezTo>
                  <a:cubicBezTo>
                    <a:pt x="3033" y="416"/>
                    <a:pt x="2905" y="341"/>
                    <a:pt x="2692" y="256"/>
                  </a:cubicBezTo>
                  <a:cubicBezTo>
                    <a:pt x="2469" y="170"/>
                    <a:pt x="2192" y="64"/>
                    <a:pt x="1862" y="21"/>
                  </a:cubicBezTo>
                  <a:cubicBezTo>
                    <a:pt x="1768" y="9"/>
                    <a:pt x="1671" y="1"/>
                    <a:pt x="1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45"/>
            <p:cNvSpPr/>
            <p:nvPr/>
          </p:nvSpPr>
          <p:spPr>
            <a:xfrm>
              <a:off x="3386750" y="4755325"/>
              <a:ext cx="122150" cy="50850"/>
            </a:xfrm>
            <a:custGeom>
              <a:avLst/>
              <a:gdLst/>
              <a:ahLst/>
              <a:cxnLst/>
              <a:rect l="l" t="t" r="r" b="b"/>
              <a:pathLst>
                <a:path w="4886" h="2034" extrusionOk="0">
                  <a:moveTo>
                    <a:pt x="0" y="0"/>
                  </a:moveTo>
                  <a:cubicBezTo>
                    <a:pt x="799" y="1384"/>
                    <a:pt x="1618" y="1873"/>
                    <a:pt x="2246" y="2001"/>
                  </a:cubicBezTo>
                  <a:cubicBezTo>
                    <a:pt x="2358" y="2023"/>
                    <a:pt x="2464" y="2034"/>
                    <a:pt x="2567" y="2034"/>
                  </a:cubicBezTo>
                  <a:cubicBezTo>
                    <a:pt x="3052" y="2034"/>
                    <a:pt x="3441" y="1803"/>
                    <a:pt x="3757" y="1522"/>
                  </a:cubicBezTo>
                  <a:cubicBezTo>
                    <a:pt x="3853" y="1437"/>
                    <a:pt x="3949" y="1341"/>
                    <a:pt x="4034" y="1256"/>
                  </a:cubicBezTo>
                  <a:cubicBezTo>
                    <a:pt x="4119" y="1160"/>
                    <a:pt x="4193" y="1065"/>
                    <a:pt x="4268" y="958"/>
                  </a:cubicBezTo>
                  <a:cubicBezTo>
                    <a:pt x="4417" y="767"/>
                    <a:pt x="4534" y="575"/>
                    <a:pt x="4651" y="405"/>
                  </a:cubicBezTo>
                  <a:cubicBezTo>
                    <a:pt x="4747" y="245"/>
                    <a:pt x="4832" y="96"/>
                    <a:pt x="488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45"/>
            <p:cNvSpPr/>
            <p:nvPr/>
          </p:nvSpPr>
          <p:spPr>
            <a:xfrm>
              <a:off x="3417900" y="4755325"/>
              <a:ext cx="88350" cy="30550"/>
            </a:xfrm>
            <a:custGeom>
              <a:avLst/>
              <a:gdLst/>
              <a:ahLst/>
              <a:cxnLst/>
              <a:rect l="l" t="t" r="r" b="b"/>
              <a:pathLst>
                <a:path w="3534" h="1222" extrusionOk="0">
                  <a:moveTo>
                    <a:pt x="0" y="0"/>
                  </a:moveTo>
                  <a:cubicBezTo>
                    <a:pt x="117" y="181"/>
                    <a:pt x="234" y="341"/>
                    <a:pt x="351" y="479"/>
                  </a:cubicBezTo>
                  <a:cubicBezTo>
                    <a:pt x="478" y="628"/>
                    <a:pt x="596" y="745"/>
                    <a:pt x="724" y="852"/>
                  </a:cubicBezTo>
                  <a:cubicBezTo>
                    <a:pt x="979" y="1043"/>
                    <a:pt x="1213" y="1150"/>
                    <a:pt x="1436" y="1192"/>
                  </a:cubicBezTo>
                  <a:cubicBezTo>
                    <a:pt x="1531" y="1213"/>
                    <a:pt x="1623" y="1222"/>
                    <a:pt x="1711" y="1222"/>
                  </a:cubicBezTo>
                  <a:cubicBezTo>
                    <a:pt x="2043" y="1222"/>
                    <a:pt x="2334" y="1094"/>
                    <a:pt x="2586" y="926"/>
                  </a:cubicBezTo>
                  <a:cubicBezTo>
                    <a:pt x="2746" y="819"/>
                    <a:pt x="2884" y="703"/>
                    <a:pt x="3011" y="585"/>
                  </a:cubicBezTo>
                  <a:cubicBezTo>
                    <a:pt x="3139" y="458"/>
                    <a:pt x="3245" y="341"/>
                    <a:pt x="3342" y="235"/>
                  </a:cubicBezTo>
                  <a:cubicBezTo>
                    <a:pt x="3427" y="138"/>
                    <a:pt x="3479" y="64"/>
                    <a:pt x="353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45"/>
            <p:cNvSpPr/>
            <p:nvPr/>
          </p:nvSpPr>
          <p:spPr>
            <a:xfrm>
              <a:off x="3429325" y="4755325"/>
              <a:ext cx="76925" cy="23775"/>
            </a:xfrm>
            <a:custGeom>
              <a:avLst/>
              <a:gdLst/>
              <a:ahLst/>
              <a:cxnLst/>
              <a:rect l="l" t="t" r="r" b="b"/>
              <a:pathLst>
                <a:path w="3077" h="951" extrusionOk="0">
                  <a:moveTo>
                    <a:pt x="0" y="0"/>
                  </a:moveTo>
                  <a:cubicBezTo>
                    <a:pt x="192" y="287"/>
                    <a:pt x="394" y="511"/>
                    <a:pt x="586" y="660"/>
                  </a:cubicBezTo>
                  <a:cubicBezTo>
                    <a:pt x="788" y="809"/>
                    <a:pt x="990" y="894"/>
                    <a:pt x="1182" y="926"/>
                  </a:cubicBezTo>
                  <a:cubicBezTo>
                    <a:pt x="1268" y="943"/>
                    <a:pt x="1352" y="950"/>
                    <a:pt x="1433" y="950"/>
                  </a:cubicBezTo>
                  <a:cubicBezTo>
                    <a:pt x="1715" y="950"/>
                    <a:pt x="1970" y="858"/>
                    <a:pt x="2192" y="734"/>
                  </a:cubicBezTo>
                  <a:cubicBezTo>
                    <a:pt x="2480" y="564"/>
                    <a:pt x="2724" y="351"/>
                    <a:pt x="2895" y="181"/>
                  </a:cubicBezTo>
                  <a:cubicBezTo>
                    <a:pt x="2970" y="107"/>
                    <a:pt x="3022" y="43"/>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45"/>
            <p:cNvSpPr/>
            <p:nvPr/>
          </p:nvSpPr>
          <p:spPr>
            <a:xfrm>
              <a:off x="3901825" y="4773500"/>
              <a:ext cx="65750" cy="39150"/>
            </a:xfrm>
            <a:custGeom>
              <a:avLst/>
              <a:gdLst/>
              <a:ahLst/>
              <a:cxnLst/>
              <a:rect l="l" t="t" r="r" b="b"/>
              <a:pathLst>
                <a:path w="2630" h="1566" extrusionOk="0">
                  <a:moveTo>
                    <a:pt x="1349" y="0"/>
                  </a:moveTo>
                  <a:cubicBezTo>
                    <a:pt x="928" y="0"/>
                    <a:pt x="618" y="92"/>
                    <a:pt x="404" y="178"/>
                  </a:cubicBezTo>
                  <a:cubicBezTo>
                    <a:pt x="277" y="231"/>
                    <a:pt x="160" y="284"/>
                    <a:pt x="96" y="327"/>
                  </a:cubicBezTo>
                  <a:cubicBezTo>
                    <a:pt x="32" y="359"/>
                    <a:pt x="0" y="390"/>
                    <a:pt x="0" y="390"/>
                  </a:cubicBezTo>
                  <a:cubicBezTo>
                    <a:pt x="0" y="390"/>
                    <a:pt x="21" y="433"/>
                    <a:pt x="64" y="497"/>
                  </a:cubicBezTo>
                  <a:cubicBezTo>
                    <a:pt x="106" y="561"/>
                    <a:pt x="192" y="657"/>
                    <a:pt x="288" y="763"/>
                  </a:cubicBezTo>
                  <a:cubicBezTo>
                    <a:pt x="479" y="976"/>
                    <a:pt x="799" y="1263"/>
                    <a:pt x="1320" y="1466"/>
                  </a:cubicBezTo>
                  <a:cubicBezTo>
                    <a:pt x="1481" y="1534"/>
                    <a:pt x="1643" y="1566"/>
                    <a:pt x="1798" y="1566"/>
                  </a:cubicBezTo>
                  <a:cubicBezTo>
                    <a:pt x="1909" y="1566"/>
                    <a:pt x="2016" y="1550"/>
                    <a:pt x="2118" y="1518"/>
                  </a:cubicBezTo>
                  <a:cubicBezTo>
                    <a:pt x="2235" y="1476"/>
                    <a:pt x="2341" y="1412"/>
                    <a:pt x="2426" y="1327"/>
                  </a:cubicBezTo>
                  <a:cubicBezTo>
                    <a:pt x="2501" y="1242"/>
                    <a:pt x="2565" y="1135"/>
                    <a:pt x="2597" y="1019"/>
                  </a:cubicBezTo>
                  <a:cubicBezTo>
                    <a:pt x="2618" y="901"/>
                    <a:pt x="2629" y="774"/>
                    <a:pt x="2586" y="667"/>
                  </a:cubicBezTo>
                  <a:cubicBezTo>
                    <a:pt x="2554" y="550"/>
                    <a:pt x="2490" y="444"/>
                    <a:pt x="2405" y="348"/>
                  </a:cubicBezTo>
                  <a:cubicBezTo>
                    <a:pt x="2235" y="167"/>
                    <a:pt x="1979" y="50"/>
                    <a:pt x="1681" y="18"/>
                  </a:cubicBezTo>
                  <a:cubicBezTo>
                    <a:pt x="1564" y="6"/>
                    <a:pt x="1453" y="0"/>
                    <a:pt x="134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45"/>
            <p:cNvSpPr/>
            <p:nvPr/>
          </p:nvSpPr>
          <p:spPr>
            <a:xfrm>
              <a:off x="3884250" y="4819425"/>
              <a:ext cx="58025" cy="46900"/>
            </a:xfrm>
            <a:custGeom>
              <a:avLst/>
              <a:gdLst/>
              <a:ahLst/>
              <a:cxnLst/>
              <a:rect l="l" t="t" r="r" b="b"/>
              <a:pathLst>
                <a:path w="2321" h="1876" extrusionOk="0">
                  <a:moveTo>
                    <a:pt x="448" y="1"/>
                  </a:moveTo>
                  <a:cubicBezTo>
                    <a:pt x="310" y="1"/>
                    <a:pt x="203" y="22"/>
                    <a:pt x="118" y="33"/>
                  </a:cubicBezTo>
                  <a:cubicBezTo>
                    <a:pt x="43" y="43"/>
                    <a:pt x="1" y="54"/>
                    <a:pt x="1" y="54"/>
                  </a:cubicBezTo>
                  <a:cubicBezTo>
                    <a:pt x="1" y="54"/>
                    <a:pt x="22" y="225"/>
                    <a:pt x="128" y="512"/>
                  </a:cubicBezTo>
                  <a:cubicBezTo>
                    <a:pt x="246" y="778"/>
                    <a:pt x="426" y="1161"/>
                    <a:pt x="831" y="1544"/>
                  </a:cubicBezTo>
                  <a:cubicBezTo>
                    <a:pt x="1055" y="1746"/>
                    <a:pt x="1310" y="1863"/>
                    <a:pt x="1565" y="1874"/>
                  </a:cubicBezTo>
                  <a:cubicBezTo>
                    <a:pt x="1583" y="1875"/>
                    <a:pt x="1600" y="1876"/>
                    <a:pt x="1616" y="1876"/>
                  </a:cubicBezTo>
                  <a:cubicBezTo>
                    <a:pt x="1724" y="1876"/>
                    <a:pt x="1824" y="1847"/>
                    <a:pt x="1916" y="1810"/>
                  </a:cubicBezTo>
                  <a:cubicBezTo>
                    <a:pt x="2023" y="1757"/>
                    <a:pt x="2119" y="1682"/>
                    <a:pt x="2193" y="1587"/>
                  </a:cubicBezTo>
                  <a:cubicBezTo>
                    <a:pt x="2225" y="1533"/>
                    <a:pt x="2257" y="1480"/>
                    <a:pt x="2278" y="1427"/>
                  </a:cubicBezTo>
                  <a:cubicBezTo>
                    <a:pt x="2299" y="1363"/>
                    <a:pt x="2310" y="1310"/>
                    <a:pt x="2310" y="1246"/>
                  </a:cubicBezTo>
                  <a:cubicBezTo>
                    <a:pt x="2321" y="1129"/>
                    <a:pt x="2299" y="1012"/>
                    <a:pt x="2257" y="895"/>
                  </a:cubicBezTo>
                  <a:cubicBezTo>
                    <a:pt x="2172" y="661"/>
                    <a:pt x="1980" y="459"/>
                    <a:pt x="1703" y="320"/>
                  </a:cubicBezTo>
                  <a:cubicBezTo>
                    <a:pt x="1182" y="43"/>
                    <a:pt x="735" y="1"/>
                    <a:pt x="44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45"/>
            <p:cNvSpPr/>
            <p:nvPr/>
          </p:nvSpPr>
          <p:spPr>
            <a:xfrm>
              <a:off x="3853150" y="4849750"/>
              <a:ext cx="46300" cy="58000"/>
            </a:xfrm>
            <a:custGeom>
              <a:avLst/>
              <a:gdLst/>
              <a:ahLst/>
              <a:cxnLst/>
              <a:rect l="l" t="t" r="r" b="b"/>
              <a:pathLst>
                <a:path w="1852" h="2320" extrusionOk="0">
                  <a:moveTo>
                    <a:pt x="43" y="1"/>
                  </a:moveTo>
                  <a:cubicBezTo>
                    <a:pt x="43" y="1"/>
                    <a:pt x="0" y="161"/>
                    <a:pt x="0" y="459"/>
                  </a:cubicBezTo>
                  <a:cubicBezTo>
                    <a:pt x="0" y="533"/>
                    <a:pt x="10" y="618"/>
                    <a:pt x="21" y="703"/>
                  </a:cubicBezTo>
                  <a:cubicBezTo>
                    <a:pt x="21" y="799"/>
                    <a:pt x="43" y="895"/>
                    <a:pt x="53" y="991"/>
                  </a:cubicBezTo>
                  <a:cubicBezTo>
                    <a:pt x="95" y="1193"/>
                    <a:pt x="170" y="1427"/>
                    <a:pt x="287" y="1682"/>
                  </a:cubicBezTo>
                  <a:cubicBezTo>
                    <a:pt x="426" y="1949"/>
                    <a:pt x="627" y="2151"/>
                    <a:pt x="851" y="2257"/>
                  </a:cubicBezTo>
                  <a:cubicBezTo>
                    <a:pt x="948" y="2298"/>
                    <a:pt x="1050" y="2320"/>
                    <a:pt x="1152" y="2320"/>
                  </a:cubicBezTo>
                  <a:cubicBezTo>
                    <a:pt x="1287" y="2320"/>
                    <a:pt x="1422" y="2283"/>
                    <a:pt x="1543" y="2204"/>
                  </a:cubicBezTo>
                  <a:cubicBezTo>
                    <a:pt x="1745" y="2076"/>
                    <a:pt x="1852" y="1831"/>
                    <a:pt x="1852" y="1587"/>
                  </a:cubicBezTo>
                  <a:cubicBezTo>
                    <a:pt x="1852" y="1342"/>
                    <a:pt x="1734" y="1076"/>
                    <a:pt x="1543" y="852"/>
                  </a:cubicBezTo>
                  <a:cubicBezTo>
                    <a:pt x="1341" y="629"/>
                    <a:pt x="1149" y="469"/>
                    <a:pt x="968" y="352"/>
                  </a:cubicBezTo>
                  <a:cubicBezTo>
                    <a:pt x="788" y="235"/>
                    <a:pt x="617" y="161"/>
                    <a:pt x="490" y="107"/>
                  </a:cubicBezTo>
                  <a:cubicBezTo>
                    <a:pt x="351" y="55"/>
                    <a:pt x="244" y="33"/>
                    <a:pt x="170" y="12"/>
                  </a:cubicBezTo>
                  <a:cubicBezTo>
                    <a:pt x="128" y="12"/>
                    <a:pt x="95" y="1"/>
                    <a:pt x="7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45"/>
            <p:cNvSpPr/>
            <p:nvPr/>
          </p:nvSpPr>
          <p:spPr>
            <a:xfrm>
              <a:off x="3805775" y="4865725"/>
              <a:ext cx="40200" cy="65525"/>
            </a:xfrm>
            <a:custGeom>
              <a:avLst/>
              <a:gdLst/>
              <a:ahLst/>
              <a:cxnLst/>
              <a:rect l="l" t="t" r="r" b="b"/>
              <a:pathLst>
                <a:path w="1608" h="2621" extrusionOk="0">
                  <a:moveTo>
                    <a:pt x="405" y="0"/>
                  </a:moveTo>
                  <a:cubicBezTo>
                    <a:pt x="405" y="0"/>
                    <a:pt x="384" y="43"/>
                    <a:pt x="341" y="107"/>
                  </a:cubicBezTo>
                  <a:cubicBezTo>
                    <a:pt x="309" y="171"/>
                    <a:pt x="256" y="277"/>
                    <a:pt x="203" y="416"/>
                  </a:cubicBezTo>
                  <a:cubicBezTo>
                    <a:pt x="150" y="544"/>
                    <a:pt x="96" y="724"/>
                    <a:pt x="65" y="927"/>
                  </a:cubicBezTo>
                  <a:cubicBezTo>
                    <a:pt x="22" y="1139"/>
                    <a:pt x="1" y="1374"/>
                    <a:pt x="22" y="1661"/>
                  </a:cubicBezTo>
                  <a:cubicBezTo>
                    <a:pt x="43" y="1810"/>
                    <a:pt x="75" y="1948"/>
                    <a:pt x="128" y="2076"/>
                  </a:cubicBezTo>
                  <a:cubicBezTo>
                    <a:pt x="181" y="2193"/>
                    <a:pt x="256" y="2310"/>
                    <a:pt x="341" y="2395"/>
                  </a:cubicBezTo>
                  <a:cubicBezTo>
                    <a:pt x="426" y="2480"/>
                    <a:pt x="533" y="2544"/>
                    <a:pt x="650" y="2576"/>
                  </a:cubicBezTo>
                  <a:cubicBezTo>
                    <a:pt x="715" y="2602"/>
                    <a:pt x="789" y="2620"/>
                    <a:pt x="864" y="2620"/>
                  </a:cubicBezTo>
                  <a:cubicBezTo>
                    <a:pt x="910" y="2620"/>
                    <a:pt x="956" y="2613"/>
                    <a:pt x="1001" y="2597"/>
                  </a:cubicBezTo>
                  <a:cubicBezTo>
                    <a:pt x="1235" y="2544"/>
                    <a:pt x="1427" y="2363"/>
                    <a:pt x="1512" y="2140"/>
                  </a:cubicBezTo>
                  <a:cubicBezTo>
                    <a:pt x="1607" y="1906"/>
                    <a:pt x="1597" y="1618"/>
                    <a:pt x="1491" y="1331"/>
                  </a:cubicBezTo>
                  <a:cubicBezTo>
                    <a:pt x="1394" y="1054"/>
                    <a:pt x="1267" y="830"/>
                    <a:pt x="1139" y="660"/>
                  </a:cubicBezTo>
                  <a:cubicBezTo>
                    <a:pt x="1011" y="490"/>
                    <a:pt x="884" y="362"/>
                    <a:pt x="777" y="256"/>
                  </a:cubicBezTo>
                  <a:cubicBezTo>
                    <a:pt x="564" y="64"/>
                    <a:pt x="405" y="0"/>
                    <a:pt x="40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45"/>
            <p:cNvSpPr/>
            <p:nvPr/>
          </p:nvSpPr>
          <p:spPr>
            <a:xfrm>
              <a:off x="3748575" y="4866775"/>
              <a:ext cx="39400" cy="66125"/>
            </a:xfrm>
            <a:custGeom>
              <a:avLst/>
              <a:gdLst/>
              <a:ahLst/>
              <a:cxnLst/>
              <a:rect l="l" t="t" r="r" b="b"/>
              <a:pathLst>
                <a:path w="1576" h="2645" extrusionOk="0">
                  <a:moveTo>
                    <a:pt x="1033" y="1"/>
                  </a:moveTo>
                  <a:cubicBezTo>
                    <a:pt x="1033" y="1"/>
                    <a:pt x="990" y="22"/>
                    <a:pt x="937" y="76"/>
                  </a:cubicBezTo>
                  <a:cubicBezTo>
                    <a:pt x="873" y="129"/>
                    <a:pt x="788" y="214"/>
                    <a:pt x="693" y="310"/>
                  </a:cubicBezTo>
                  <a:cubicBezTo>
                    <a:pt x="501" y="523"/>
                    <a:pt x="234" y="874"/>
                    <a:pt x="75" y="1406"/>
                  </a:cubicBezTo>
                  <a:cubicBezTo>
                    <a:pt x="0" y="1693"/>
                    <a:pt x="11" y="1980"/>
                    <a:pt x="107" y="2204"/>
                  </a:cubicBezTo>
                  <a:cubicBezTo>
                    <a:pt x="160" y="2321"/>
                    <a:pt x="234" y="2417"/>
                    <a:pt x="331" y="2502"/>
                  </a:cubicBezTo>
                  <a:cubicBezTo>
                    <a:pt x="416" y="2566"/>
                    <a:pt x="532" y="2619"/>
                    <a:pt x="650" y="2640"/>
                  </a:cubicBezTo>
                  <a:cubicBezTo>
                    <a:pt x="678" y="2643"/>
                    <a:pt x="706" y="2644"/>
                    <a:pt x="735" y="2644"/>
                  </a:cubicBezTo>
                  <a:cubicBezTo>
                    <a:pt x="826" y="2644"/>
                    <a:pt x="920" y="2630"/>
                    <a:pt x="1001" y="2598"/>
                  </a:cubicBezTo>
                  <a:cubicBezTo>
                    <a:pt x="1107" y="2555"/>
                    <a:pt x="1214" y="2481"/>
                    <a:pt x="1299" y="2385"/>
                  </a:cubicBezTo>
                  <a:cubicBezTo>
                    <a:pt x="1459" y="2204"/>
                    <a:pt x="1554" y="1938"/>
                    <a:pt x="1565" y="1640"/>
                  </a:cubicBezTo>
                  <a:cubicBezTo>
                    <a:pt x="1575" y="1034"/>
                    <a:pt x="1416" y="629"/>
                    <a:pt x="1288" y="384"/>
                  </a:cubicBezTo>
                  <a:cubicBezTo>
                    <a:pt x="1214" y="256"/>
                    <a:pt x="1161" y="150"/>
                    <a:pt x="1107" y="86"/>
                  </a:cubicBezTo>
                  <a:cubicBezTo>
                    <a:pt x="1065" y="22"/>
                    <a:pt x="1033" y="1"/>
                    <a:pt x="103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45"/>
            <p:cNvSpPr/>
            <p:nvPr/>
          </p:nvSpPr>
          <p:spPr>
            <a:xfrm>
              <a:off x="3693500" y="4852700"/>
              <a:ext cx="44975" cy="60400"/>
            </a:xfrm>
            <a:custGeom>
              <a:avLst/>
              <a:gdLst/>
              <a:ahLst/>
              <a:cxnLst/>
              <a:rect l="l" t="t" r="r" b="b"/>
              <a:pathLst>
                <a:path w="1799" h="2416" extrusionOk="0">
                  <a:moveTo>
                    <a:pt x="1671" y="0"/>
                  </a:moveTo>
                  <a:cubicBezTo>
                    <a:pt x="1671" y="0"/>
                    <a:pt x="1501" y="32"/>
                    <a:pt x="1235" y="171"/>
                  </a:cubicBezTo>
                  <a:cubicBezTo>
                    <a:pt x="980" y="309"/>
                    <a:pt x="618" y="521"/>
                    <a:pt x="278" y="968"/>
                  </a:cubicBezTo>
                  <a:cubicBezTo>
                    <a:pt x="96" y="1202"/>
                    <a:pt x="1" y="1479"/>
                    <a:pt x="11" y="1724"/>
                  </a:cubicBezTo>
                  <a:cubicBezTo>
                    <a:pt x="11" y="1788"/>
                    <a:pt x="22" y="1852"/>
                    <a:pt x="44" y="1905"/>
                  </a:cubicBezTo>
                  <a:cubicBezTo>
                    <a:pt x="54" y="1969"/>
                    <a:pt x="75" y="2022"/>
                    <a:pt x="107" y="2075"/>
                  </a:cubicBezTo>
                  <a:cubicBezTo>
                    <a:pt x="171" y="2171"/>
                    <a:pt x="256" y="2256"/>
                    <a:pt x="363" y="2320"/>
                  </a:cubicBezTo>
                  <a:cubicBezTo>
                    <a:pt x="416" y="2352"/>
                    <a:pt x="469" y="2373"/>
                    <a:pt x="522" y="2394"/>
                  </a:cubicBezTo>
                  <a:cubicBezTo>
                    <a:pt x="576" y="2405"/>
                    <a:pt x="639" y="2416"/>
                    <a:pt x="703" y="2416"/>
                  </a:cubicBezTo>
                  <a:cubicBezTo>
                    <a:pt x="820" y="2405"/>
                    <a:pt x="937" y="2384"/>
                    <a:pt x="1054" y="2320"/>
                  </a:cubicBezTo>
                  <a:cubicBezTo>
                    <a:pt x="1278" y="2214"/>
                    <a:pt x="1458" y="2001"/>
                    <a:pt x="1576" y="1724"/>
                  </a:cubicBezTo>
                  <a:cubicBezTo>
                    <a:pt x="1799" y="1171"/>
                    <a:pt x="1799" y="734"/>
                    <a:pt x="1767" y="447"/>
                  </a:cubicBezTo>
                  <a:cubicBezTo>
                    <a:pt x="1756" y="298"/>
                    <a:pt x="1725" y="202"/>
                    <a:pt x="1714" y="117"/>
                  </a:cubicBezTo>
                  <a:cubicBezTo>
                    <a:pt x="1693" y="43"/>
                    <a:pt x="1671" y="0"/>
                    <a:pt x="167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45"/>
            <p:cNvSpPr/>
            <p:nvPr/>
          </p:nvSpPr>
          <p:spPr>
            <a:xfrm>
              <a:off x="3647750" y="4825200"/>
              <a:ext cx="56150" cy="48900"/>
            </a:xfrm>
            <a:custGeom>
              <a:avLst/>
              <a:gdLst/>
              <a:ahLst/>
              <a:cxnLst/>
              <a:rect l="l" t="t" r="r" b="b"/>
              <a:pathLst>
                <a:path w="2246" h="1956" extrusionOk="0">
                  <a:moveTo>
                    <a:pt x="2031" y="1"/>
                  </a:moveTo>
                  <a:cubicBezTo>
                    <a:pt x="1962" y="1"/>
                    <a:pt x="1877" y="4"/>
                    <a:pt x="1777" y="15"/>
                  </a:cubicBezTo>
                  <a:cubicBezTo>
                    <a:pt x="1703" y="25"/>
                    <a:pt x="1628" y="36"/>
                    <a:pt x="1533" y="46"/>
                  </a:cubicBezTo>
                  <a:cubicBezTo>
                    <a:pt x="1448" y="68"/>
                    <a:pt x="1352" y="89"/>
                    <a:pt x="1256" y="110"/>
                  </a:cubicBezTo>
                  <a:cubicBezTo>
                    <a:pt x="1054" y="174"/>
                    <a:pt x="831" y="259"/>
                    <a:pt x="596" y="408"/>
                  </a:cubicBezTo>
                  <a:cubicBezTo>
                    <a:pt x="341" y="568"/>
                    <a:pt x="150" y="781"/>
                    <a:pt x="75" y="1025"/>
                  </a:cubicBezTo>
                  <a:cubicBezTo>
                    <a:pt x="1" y="1260"/>
                    <a:pt x="32" y="1505"/>
                    <a:pt x="181" y="1707"/>
                  </a:cubicBezTo>
                  <a:cubicBezTo>
                    <a:pt x="314" y="1877"/>
                    <a:pt x="531" y="1955"/>
                    <a:pt x="750" y="1955"/>
                  </a:cubicBezTo>
                  <a:cubicBezTo>
                    <a:pt x="777" y="1955"/>
                    <a:pt x="804" y="1954"/>
                    <a:pt x="831" y="1952"/>
                  </a:cubicBezTo>
                  <a:cubicBezTo>
                    <a:pt x="1065" y="1941"/>
                    <a:pt x="1330" y="1792"/>
                    <a:pt x="1533" y="1579"/>
                  </a:cubicBezTo>
                  <a:cubicBezTo>
                    <a:pt x="1735" y="1366"/>
                    <a:pt x="1874" y="1153"/>
                    <a:pt x="1980" y="962"/>
                  </a:cubicBezTo>
                  <a:cubicBezTo>
                    <a:pt x="2075" y="770"/>
                    <a:pt x="2139" y="600"/>
                    <a:pt x="2182" y="462"/>
                  </a:cubicBezTo>
                  <a:cubicBezTo>
                    <a:pt x="2214" y="323"/>
                    <a:pt x="2235" y="206"/>
                    <a:pt x="2235" y="132"/>
                  </a:cubicBezTo>
                  <a:cubicBezTo>
                    <a:pt x="2246" y="57"/>
                    <a:pt x="2246" y="15"/>
                    <a:pt x="2246" y="15"/>
                  </a:cubicBezTo>
                  <a:cubicBezTo>
                    <a:pt x="2246" y="15"/>
                    <a:pt x="2170" y="1"/>
                    <a:pt x="203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45"/>
            <p:cNvSpPr/>
            <p:nvPr/>
          </p:nvSpPr>
          <p:spPr>
            <a:xfrm>
              <a:off x="3619275" y="4782050"/>
              <a:ext cx="64950" cy="40075"/>
            </a:xfrm>
            <a:custGeom>
              <a:avLst/>
              <a:gdLst/>
              <a:ahLst/>
              <a:cxnLst/>
              <a:rect l="l" t="t" r="r" b="b"/>
              <a:pathLst>
                <a:path w="2598" h="1603" extrusionOk="0">
                  <a:moveTo>
                    <a:pt x="1443" y="1"/>
                  </a:moveTo>
                  <a:cubicBezTo>
                    <a:pt x="1285" y="1"/>
                    <a:pt x="1108" y="12"/>
                    <a:pt x="916" y="48"/>
                  </a:cubicBezTo>
                  <a:cubicBezTo>
                    <a:pt x="629" y="102"/>
                    <a:pt x="362" y="240"/>
                    <a:pt x="213" y="432"/>
                  </a:cubicBezTo>
                  <a:cubicBezTo>
                    <a:pt x="64" y="613"/>
                    <a:pt x="0" y="868"/>
                    <a:pt x="64" y="1102"/>
                  </a:cubicBezTo>
                  <a:cubicBezTo>
                    <a:pt x="149" y="1337"/>
                    <a:pt x="341" y="1507"/>
                    <a:pt x="575" y="1571"/>
                  </a:cubicBezTo>
                  <a:cubicBezTo>
                    <a:pt x="657" y="1592"/>
                    <a:pt x="743" y="1602"/>
                    <a:pt x="831" y="1602"/>
                  </a:cubicBezTo>
                  <a:cubicBezTo>
                    <a:pt x="1009" y="1602"/>
                    <a:pt x="1196" y="1560"/>
                    <a:pt x="1374" y="1474"/>
                  </a:cubicBezTo>
                  <a:cubicBezTo>
                    <a:pt x="1916" y="1219"/>
                    <a:pt x="2193" y="900"/>
                    <a:pt x="2384" y="666"/>
                  </a:cubicBezTo>
                  <a:cubicBezTo>
                    <a:pt x="2554" y="432"/>
                    <a:pt x="2597" y="272"/>
                    <a:pt x="2597" y="272"/>
                  </a:cubicBezTo>
                  <a:cubicBezTo>
                    <a:pt x="2597" y="272"/>
                    <a:pt x="2459" y="176"/>
                    <a:pt x="2171" y="102"/>
                  </a:cubicBezTo>
                  <a:cubicBezTo>
                    <a:pt x="2033" y="70"/>
                    <a:pt x="1852" y="27"/>
                    <a:pt x="1639" y="6"/>
                  </a:cubicBezTo>
                  <a:cubicBezTo>
                    <a:pt x="1578" y="3"/>
                    <a:pt x="1512" y="1"/>
                    <a:pt x="144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0" name="Google Shape;1800;p45"/>
            <p:cNvSpPr/>
            <p:nvPr/>
          </p:nvSpPr>
          <p:spPr>
            <a:xfrm>
              <a:off x="3616350" y="4755325"/>
              <a:ext cx="53500" cy="9175"/>
            </a:xfrm>
            <a:custGeom>
              <a:avLst/>
              <a:gdLst/>
              <a:ahLst/>
              <a:cxnLst/>
              <a:rect l="l" t="t" r="r" b="b"/>
              <a:pathLst>
                <a:path w="2140" h="367" extrusionOk="0">
                  <a:moveTo>
                    <a:pt x="1" y="0"/>
                  </a:moveTo>
                  <a:cubicBezTo>
                    <a:pt x="43" y="64"/>
                    <a:pt x="96" y="117"/>
                    <a:pt x="171" y="171"/>
                  </a:cubicBezTo>
                  <a:cubicBezTo>
                    <a:pt x="348" y="301"/>
                    <a:pt x="582" y="366"/>
                    <a:pt x="837" y="366"/>
                  </a:cubicBezTo>
                  <a:cubicBezTo>
                    <a:pt x="873" y="366"/>
                    <a:pt x="910" y="365"/>
                    <a:pt x="948" y="362"/>
                  </a:cubicBezTo>
                  <a:cubicBezTo>
                    <a:pt x="1522" y="320"/>
                    <a:pt x="1895" y="138"/>
                    <a:pt x="213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45"/>
            <p:cNvSpPr/>
            <p:nvPr/>
          </p:nvSpPr>
          <p:spPr>
            <a:xfrm>
              <a:off x="3691375" y="4755325"/>
              <a:ext cx="201950" cy="100850"/>
            </a:xfrm>
            <a:custGeom>
              <a:avLst/>
              <a:gdLst/>
              <a:ahLst/>
              <a:cxnLst/>
              <a:rect l="l" t="t" r="r" b="b"/>
              <a:pathLst>
                <a:path w="8078" h="4034" extrusionOk="0">
                  <a:moveTo>
                    <a:pt x="1" y="0"/>
                  </a:moveTo>
                  <a:cubicBezTo>
                    <a:pt x="1" y="2224"/>
                    <a:pt x="1810" y="4033"/>
                    <a:pt x="4034" y="4033"/>
                  </a:cubicBezTo>
                  <a:cubicBezTo>
                    <a:pt x="6268" y="4033"/>
                    <a:pt x="8078" y="2224"/>
                    <a:pt x="8078"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45"/>
            <p:cNvSpPr/>
            <p:nvPr/>
          </p:nvSpPr>
          <p:spPr>
            <a:xfrm>
              <a:off x="3762150" y="4755325"/>
              <a:ext cx="60400" cy="30075"/>
            </a:xfrm>
            <a:custGeom>
              <a:avLst/>
              <a:gdLst/>
              <a:ahLst/>
              <a:cxnLst/>
              <a:rect l="l" t="t" r="r" b="b"/>
              <a:pathLst>
                <a:path w="2416" h="1203" extrusionOk="0">
                  <a:moveTo>
                    <a:pt x="1" y="0"/>
                  </a:moveTo>
                  <a:cubicBezTo>
                    <a:pt x="1" y="660"/>
                    <a:pt x="543" y="1203"/>
                    <a:pt x="1203" y="1203"/>
                  </a:cubicBezTo>
                  <a:cubicBezTo>
                    <a:pt x="1873" y="1203"/>
                    <a:pt x="2416" y="660"/>
                    <a:pt x="2416"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45"/>
            <p:cNvSpPr/>
            <p:nvPr/>
          </p:nvSpPr>
          <p:spPr>
            <a:xfrm>
              <a:off x="3719050" y="4755325"/>
              <a:ext cx="29550" cy="14650"/>
            </a:xfrm>
            <a:custGeom>
              <a:avLst/>
              <a:gdLst/>
              <a:ahLst/>
              <a:cxnLst/>
              <a:rect l="l" t="t" r="r" b="b"/>
              <a:pathLst>
                <a:path w="1182" h="586" extrusionOk="0">
                  <a:moveTo>
                    <a:pt x="1" y="0"/>
                  </a:moveTo>
                  <a:cubicBezTo>
                    <a:pt x="1" y="320"/>
                    <a:pt x="266" y="585"/>
                    <a:pt x="596" y="585"/>
                  </a:cubicBezTo>
                  <a:cubicBezTo>
                    <a:pt x="916" y="585"/>
                    <a:pt x="1181" y="320"/>
                    <a:pt x="1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45"/>
            <p:cNvSpPr/>
            <p:nvPr/>
          </p:nvSpPr>
          <p:spPr>
            <a:xfrm>
              <a:off x="3746450" y="4791175"/>
              <a:ext cx="33550" cy="29350"/>
            </a:xfrm>
            <a:custGeom>
              <a:avLst/>
              <a:gdLst/>
              <a:ahLst/>
              <a:cxnLst/>
              <a:rect l="l" t="t" r="r" b="b"/>
              <a:pathLst>
                <a:path w="1342" h="1174" extrusionOk="0">
                  <a:moveTo>
                    <a:pt x="668" y="0"/>
                  </a:moveTo>
                  <a:cubicBezTo>
                    <a:pt x="466" y="0"/>
                    <a:pt x="267" y="105"/>
                    <a:pt x="160" y="290"/>
                  </a:cubicBezTo>
                  <a:cubicBezTo>
                    <a:pt x="0" y="577"/>
                    <a:pt x="96" y="929"/>
                    <a:pt x="373" y="1099"/>
                  </a:cubicBezTo>
                  <a:cubicBezTo>
                    <a:pt x="468" y="1152"/>
                    <a:pt x="565" y="1173"/>
                    <a:pt x="671" y="1173"/>
                  </a:cubicBezTo>
                  <a:cubicBezTo>
                    <a:pt x="873" y="1173"/>
                    <a:pt x="1064" y="1067"/>
                    <a:pt x="1182" y="875"/>
                  </a:cubicBezTo>
                  <a:cubicBezTo>
                    <a:pt x="1341" y="599"/>
                    <a:pt x="1246" y="237"/>
                    <a:pt x="958" y="78"/>
                  </a:cubicBezTo>
                  <a:cubicBezTo>
                    <a:pt x="867" y="25"/>
                    <a:pt x="767"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45"/>
            <p:cNvSpPr/>
            <p:nvPr/>
          </p:nvSpPr>
          <p:spPr>
            <a:xfrm>
              <a:off x="3836100" y="4755325"/>
              <a:ext cx="29300" cy="14400"/>
            </a:xfrm>
            <a:custGeom>
              <a:avLst/>
              <a:gdLst/>
              <a:ahLst/>
              <a:cxnLst/>
              <a:rect l="l" t="t" r="r" b="b"/>
              <a:pathLst>
                <a:path w="1172" h="576" extrusionOk="0">
                  <a:moveTo>
                    <a:pt x="1" y="0"/>
                  </a:moveTo>
                  <a:cubicBezTo>
                    <a:pt x="11" y="320"/>
                    <a:pt x="267" y="575"/>
                    <a:pt x="597" y="575"/>
                  </a:cubicBezTo>
                  <a:cubicBezTo>
                    <a:pt x="916" y="575"/>
                    <a:pt x="1172" y="320"/>
                    <a:pt x="1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45"/>
            <p:cNvSpPr/>
            <p:nvPr/>
          </p:nvSpPr>
          <p:spPr>
            <a:xfrm>
              <a:off x="3804975" y="4791175"/>
              <a:ext cx="33550" cy="29350"/>
            </a:xfrm>
            <a:custGeom>
              <a:avLst/>
              <a:gdLst/>
              <a:ahLst/>
              <a:cxnLst/>
              <a:rect l="l" t="t" r="r" b="b"/>
              <a:pathLst>
                <a:path w="1342" h="1174" extrusionOk="0">
                  <a:moveTo>
                    <a:pt x="663" y="0"/>
                  </a:moveTo>
                  <a:cubicBezTo>
                    <a:pt x="564" y="0"/>
                    <a:pt x="464" y="25"/>
                    <a:pt x="373" y="78"/>
                  </a:cubicBezTo>
                  <a:cubicBezTo>
                    <a:pt x="97" y="237"/>
                    <a:pt x="0" y="599"/>
                    <a:pt x="160" y="875"/>
                  </a:cubicBezTo>
                  <a:cubicBezTo>
                    <a:pt x="267" y="1067"/>
                    <a:pt x="469" y="1173"/>
                    <a:pt x="671" y="1173"/>
                  </a:cubicBezTo>
                  <a:cubicBezTo>
                    <a:pt x="767" y="1173"/>
                    <a:pt x="873" y="1142"/>
                    <a:pt x="958" y="1088"/>
                  </a:cubicBezTo>
                  <a:cubicBezTo>
                    <a:pt x="1246" y="929"/>
                    <a:pt x="1341" y="567"/>
                    <a:pt x="1171" y="290"/>
                  </a:cubicBezTo>
                  <a:cubicBezTo>
                    <a:pt x="1064" y="105"/>
                    <a:pt x="866" y="0"/>
                    <a:pt x="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45"/>
            <p:cNvSpPr/>
            <p:nvPr/>
          </p:nvSpPr>
          <p:spPr>
            <a:xfrm>
              <a:off x="3207975" y="3827350"/>
              <a:ext cx="1159450" cy="938650"/>
            </a:xfrm>
            <a:custGeom>
              <a:avLst/>
              <a:gdLst/>
              <a:ahLst/>
              <a:cxnLst/>
              <a:rect l="l" t="t" r="r" b="b"/>
              <a:pathLst>
                <a:path w="46378" h="37546" extrusionOk="0">
                  <a:moveTo>
                    <a:pt x="22454" y="1"/>
                  </a:moveTo>
                  <a:lnTo>
                    <a:pt x="22454" y="1"/>
                  </a:lnTo>
                  <a:cubicBezTo>
                    <a:pt x="0" y="26381"/>
                    <a:pt x="23359" y="37545"/>
                    <a:pt x="23359" y="37545"/>
                  </a:cubicBezTo>
                  <a:cubicBezTo>
                    <a:pt x="23359" y="37545"/>
                    <a:pt x="46377" y="25328"/>
                    <a:pt x="2245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45"/>
            <p:cNvSpPr/>
            <p:nvPr/>
          </p:nvSpPr>
          <p:spPr>
            <a:xfrm>
              <a:off x="3330625" y="4015975"/>
              <a:ext cx="917350" cy="742575"/>
            </a:xfrm>
            <a:custGeom>
              <a:avLst/>
              <a:gdLst/>
              <a:ahLst/>
              <a:cxnLst/>
              <a:rect l="l" t="t" r="r" b="b"/>
              <a:pathLst>
                <a:path w="36694" h="29703" extrusionOk="0">
                  <a:moveTo>
                    <a:pt x="17857" y="0"/>
                  </a:moveTo>
                  <a:lnTo>
                    <a:pt x="17857" y="0"/>
                  </a:lnTo>
                  <a:cubicBezTo>
                    <a:pt x="0" y="20806"/>
                    <a:pt x="18442" y="29702"/>
                    <a:pt x="18442" y="29702"/>
                  </a:cubicBezTo>
                  <a:cubicBezTo>
                    <a:pt x="18442" y="29702"/>
                    <a:pt x="36694" y="20103"/>
                    <a:pt x="1785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45"/>
            <p:cNvSpPr/>
            <p:nvPr/>
          </p:nvSpPr>
          <p:spPr>
            <a:xfrm>
              <a:off x="3377450" y="4090475"/>
              <a:ext cx="825025" cy="668075"/>
            </a:xfrm>
            <a:custGeom>
              <a:avLst/>
              <a:gdLst/>
              <a:ahLst/>
              <a:cxnLst/>
              <a:rect l="l" t="t" r="r" b="b"/>
              <a:pathLst>
                <a:path w="33001" h="26723" extrusionOk="0">
                  <a:moveTo>
                    <a:pt x="16155" y="0"/>
                  </a:moveTo>
                  <a:cubicBezTo>
                    <a:pt x="0" y="18656"/>
                    <a:pt x="16538" y="26722"/>
                    <a:pt x="16538" y="26722"/>
                  </a:cubicBezTo>
                  <a:cubicBezTo>
                    <a:pt x="16538" y="26722"/>
                    <a:pt x="33000" y="18155"/>
                    <a:pt x="16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45"/>
            <p:cNvSpPr/>
            <p:nvPr/>
          </p:nvSpPr>
          <p:spPr>
            <a:xfrm>
              <a:off x="3488125" y="4249025"/>
              <a:ext cx="609275" cy="493275"/>
            </a:xfrm>
            <a:custGeom>
              <a:avLst/>
              <a:gdLst/>
              <a:ahLst/>
              <a:cxnLst/>
              <a:rect l="l" t="t" r="r" b="b"/>
              <a:pathLst>
                <a:path w="24371" h="19731" extrusionOk="0">
                  <a:moveTo>
                    <a:pt x="11930" y="1"/>
                  </a:moveTo>
                  <a:lnTo>
                    <a:pt x="11930" y="1"/>
                  </a:lnTo>
                  <a:cubicBezTo>
                    <a:pt x="0" y="13771"/>
                    <a:pt x="12217" y="19731"/>
                    <a:pt x="12217" y="19731"/>
                  </a:cubicBezTo>
                  <a:cubicBezTo>
                    <a:pt x="12217" y="19731"/>
                    <a:pt x="24370" y="13409"/>
                    <a:pt x="1193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45"/>
            <p:cNvSpPr/>
            <p:nvPr/>
          </p:nvSpPr>
          <p:spPr>
            <a:xfrm>
              <a:off x="3575650" y="4392425"/>
              <a:ext cx="432075" cy="349875"/>
            </a:xfrm>
            <a:custGeom>
              <a:avLst/>
              <a:gdLst/>
              <a:ahLst/>
              <a:cxnLst/>
              <a:rect l="l" t="t" r="r" b="b"/>
              <a:pathLst>
                <a:path w="17283" h="13995" extrusionOk="0">
                  <a:moveTo>
                    <a:pt x="8471" y="1"/>
                  </a:moveTo>
                  <a:cubicBezTo>
                    <a:pt x="0" y="9759"/>
                    <a:pt x="8663" y="13995"/>
                    <a:pt x="8663" y="13995"/>
                  </a:cubicBezTo>
                  <a:cubicBezTo>
                    <a:pt x="8663" y="13995"/>
                    <a:pt x="17283" y="9515"/>
                    <a:pt x="847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762" name="Google Shape;762;p35"/>
          <p:cNvGrpSpPr/>
          <p:nvPr/>
        </p:nvGrpSpPr>
        <p:grpSpPr>
          <a:xfrm>
            <a:off x="4036695" y="310515"/>
            <a:ext cx="4735830" cy="4523105"/>
            <a:chOff x="704004" y="1472347"/>
            <a:chExt cx="1548183" cy="1547500"/>
          </a:xfrm>
          <a:solidFill>
            <a:srgbClr val="FFFF00"/>
          </a:solidFill>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 Box 3"/>
          <p:cNvSpPr txBox="1"/>
          <p:nvPr/>
        </p:nvSpPr>
        <p:spPr>
          <a:xfrm>
            <a:off x="398780" y="1508125"/>
            <a:ext cx="3637915" cy="2861310"/>
          </a:xfrm>
          <a:prstGeom prst="rect">
            <a:avLst/>
          </a:prstGeom>
          <a:noFill/>
        </p:spPr>
        <p:txBody>
          <a:bodyPr wrap="square" rtlCol="0">
            <a:spAutoFit/>
          </a:bodyPr>
          <a:lstStyle/>
          <a:p>
            <a:pPr algn="ctr"/>
            <a:r>
              <a:rPr lang="en-US" sz="6000" b="1" dirty="0">
                <a:solidFill>
                  <a:srgbClr val="FFFF00"/>
                </a:solidFill>
                <a:latin typeface="Modern No. 20" panose="02070704070505020303" charset="0"/>
                <a:cs typeface="Modern No. 20" panose="02070704070505020303" charset="0"/>
                <a:sym typeface="+mn-ea"/>
              </a:rPr>
              <a:t> Varicella Vaccine</a:t>
            </a:r>
            <a:br>
              <a:rPr lang="en-US" sz="6000" b="1" dirty="0">
                <a:solidFill>
                  <a:srgbClr val="FFFF00"/>
                </a:solidFill>
                <a:latin typeface="Modern No. 20" panose="02070704070505020303" charset="0"/>
                <a:cs typeface="Modern No. 20" panose="02070704070505020303" charset="0"/>
                <a:sym typeface="+mn-ea"/>
              </a:rPr>
            </a:br>
            <a:endParaRPr lang="en-US" sz="6000" b="1" dirty="0">
              <a:solidFill>
                <a:srgbClr val="FFFF00"/>
              </a:solidFill>
              <a:latin typeface="Modern No. 20" panose="02070704070505020303" charset="0"/>
              <a:cs typeface="Modern No. 20" panose="02070704070505020303" charset="0"/>
              <a:sym typeface="+mn-ea"/>
            </a:endParaRPr>
          </a:p>
        </p:txBody>
      </p:sp>
      <p:pic>
        <p:nvPicPr>
          <p:cNvPr id="2" name="Picture 1"/>
          <p:cNvPicPr>
            <a:picLocks noChangeAspect="1"/>
          </p:cNvPicPr>
          <p:nvPr/>
        </p:nvPicPr>
        <p:blipFill>
          <a:blip r:embed="rId1"/>
          <a:srcRect t="1435"/>
          <a:stretch>
            <a:fillRect/>
          </a:stretch>
        </p:blipFill>
        <p:spPr>
          <a:xfrm>
            <a:off x="4529454" y="797560"/>
            <a:ext cx="3746871" cy="3560424"/>
          </a:xfrm>
          <a:prstGeom prst="ellipse">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6050" y="1161415"/>
            <a:ext cx="8651240" cy="3676650"/>
          </a:xfrm>
        </p:spPr>
        <p:txBody>
          <a:bodyPr/>
          <a:lstStyle/>
          <a:p>
            <a:pPr algn="l"/>
            <a:endParaRPr lang="en-US" sz="2000">
              <a:solidFill>
                <a:srgbClr val="FFFF00"/>
              </a:solidFill>
              <a:latin typeface="Tw Cen MT Condensed" panose="020B0606020104020203" charset="0"/>
              <a:cs typeface="Tw Cen MT Condensed" panose="020B0606020104020203" charset="0"/>
            </a:endParaRPr>
          </a:p>
          <a:p>
            <a:pPr algn="l">
              <a:buFont typeface="Wingdings" panose="05000000000000000000" charset="0"/>
              <a:buChar char="§"/>
            </a:pPr>
            <a:r>
              <a:rPr lang="en-US" sz="2000" b="1">
                <a:solidFill>
                  <a:srgbClr val="FFFF00"/>
                </a:solidFill>
                <a:latin typeface="Tw Cen MT Condensed" panose="020B0606020104020203" charset="0"/>
                <a:cs typeface="Tw Cen MT Condensed" panose="020B0606020104020203" charset="0"/>
              </a:rPr>
              <a:t>No evidence of immunity to varicella</a:t>
            </a:r>
            <a:r>
              <a:rPr lang="en-US" sz="2000">
                <a:solidFill>
                  <a:srgbClr val="FFFF00"/>
                </a:solidFill>
                <a:latin typeface="Tw Cen MT Condensed" panose="020B0606020104020203" charset="0"/>
                <a:cs typeface="Tw Cen MT Condensed" panose="020B0606020104020203" charset="0"/>
              </a:rPr>
              <a:t>: </a:t>
            </a:r>
            <a:r>
              <a:rPr lang="en-US" sz="2000">
                <a:solidFill>
                  <a:schemeClr val="bg1"/>
                </a:solidFill>
                <a:latin typeface="Tw Cen MT Condensed" panose="020B0606020104020203" charset="0"/>
                <a:cs typeface="Tw Cen MT Condensed" panose="020B0606020104020203" charset="0"/>
              </a:rPr>
              <a:t>2-dose series 4–8 weeks apart if previously did not receive varicella-containing vaccine (VAR or MMR  for children) </a:t>
            </a:r>
            <a:endParaRPr lang="en-US" sz="2000">
              <a:solidFill>
                <a:srgbClr val="FFFF00"/>
              </a:solidFill>
              <a:latin typeface="Tw Cen MT Condensed" panose="020B0606020104020203" charset="0"/>
              <a:cs typeface="Tw Cen MT Condensed" panose="020B0606020104020203" charset="0"/>
            </a:endParaRPr>
          </a:p>
          <a:p>
            <a:pPr algn="l">
              <a:buFont typeface="Wingdings" panose="05000000000000000000" charset="0"/>
              <a:buChar char="§"/>
            </a:pPr>
            <a:r>
              <a:rPr lang="en-US" sz="2000" b="1">
                <a:solidFill>
                  <a:srgbClr val="FFFF00"/>
                </a:solidFill>
                <a:latin typeface="Tw Cen MT Condensed" panose="020B0606020104020203" charset="0"/>
                <a:cs typeface="Tw Cen MT Condensed" panose="020B0606020104020203" charset="0"/>
              </a:rPr>
              <a:t>Evidence of immunity:</a:t>
            </a:r>
            <a:r>
              <a:rPr lang="en-US" sz="2000">
                <a:solidFill>
                  <a:schemeClr val="bg1"/>
                </a:solidFill>
                <a:latin typeface="Tw Cen MT Condensed" panose="020B0606020104020203" charset="0"/>
                <a:cs typeface="Tw Cen MT Condensed" panose="020B0606020104020203" charset="0"/>
              </a:rPr>
              <a:t> U.S.-born before 1980 (except for pregnant women and health care personnel),      2 doses varicella-containing vaccine at least 4 weeks apart.</a:t>
            </a:r>
            <a:endParaRPr lang="en-US" sz="2000">
              <a:solidFill>
                <a:schemeClr val="bg1"/>
              </a:solidFill>
              <a:latin typeface="Tw Cen MT Condensed" panose="020B0606020104020203" charset="0"/>
              <a:cs typeface="Tw Cen MT Condensed" panose="020B0606020104020203" charset="0"/>
            </a:endParaRPr>
          </a:p>
          <a:p>
            <a:pPr algn="l"/>
            <a:endParaRPr lang="en-US" sz="2000">
              <a:solidFill>
                <a:srgbClr val="FFFF00"/>
              </a:solidFill>
              <a:latin typeface="Tw Cen MT Condensed" panose="020B0606020104020203" charset="0"/>
              <a:cs typeface="Tw Cen MT Condensed" panose="020B0606020104020203" charset="0"/>
            </a:endParaRPr>
          </a:p>
          <a:p>
            <a:pPr algn="l">
              <a:buFont typeface="Wingdings" panose="05000000000000000000" charset="0"/>
              <a:buChar char="§"/>
            </a:pPr>
            <a:r>
              <a:rPr lang="en-US" sz="2000" b="1">
                <a:solidFill>
                  <a:srgbClr val="FFFF00"/>
                </a:solidFill>
                <a:latin typeface="Tw Cen MT Condensed" panose="020B0606020104020203" charset="0"/>
                <a:cs typeface="Tw Cen MT Condensed" panose="020B0606020104020203" charset="0"/>
              </a:rPr>
              <a:t>Pregnancy</a:t>
            </a:r>
            <a:r>
              <a:rPr lang="en-US" sz="2000">
                <a:solidFill>
                  <a:srgbClr val="FFFF00"/>
                </a:solidFill>
                <a:latin typeface="Tw Cen MT Condensed" panose="020B0606020104020203" charset="0"/>
                <a:cs typeface="Tw Cen MT Condensed" panose="020B0606020104020203" charset="0"/>
              </a:rPr>
              <a:t> with no evidence of immunity to varicella:</a:t>
            </a:r>
            <a:r>
              <a:rPr lang="en-US" sz="2000" b="1" u="sng">
                <a:solidFill>
                  <a:schemeClr val="bg1"/>
                </a:solidFill>
                <a:latin typeface="Tw Cen MT Condensed" panose="020B0606020104020203" charset="0"/>
                <a:cs typeface="Tw Cen MT Condensed" panose="020B0606020104020203" charset="0"/>
              </a:rPr>
              <a:t> VAR contraindicated during pregnancy</a:t>
            </a:r>
            <a:r>
              <a:rPr lang="en-US" sz="2000">
                <a:solidFill>
                  <a:schemeClr val="bg1"/>
                </a:solidFill>
                <a:latin typeface="Tw Cen MT Condensed" panose="020B0606020104020203" charset="0"/>
                <a:cs typeface="Tw Cen MT Condensed" panose="020B0606020104020203" charset="0"/>
              </a:rPr>
              <a:t>; after pregnancy befor discharg from health care facility.</a:t>
            </a:r>
            <a:endParaRPr lang="en-US" sz="2000">
              <a:solidFill>
                <a:schemeClr val="bg1"/>
              </a:solidFill>
              <a:latin typeface="Tw Cen MT Condensed" panose="020B0606020104020203" charset="0"/>
              <a:cs typeface="Tw Cen MT Condensed" panose="020B0606020104020203" charset="0"/>
            </a:endParaRPr>
          </a:p>
          <a:p>
            <a:pPr algn="l">
              <a:buFont typeface="Wingdings" panose="05000000000000000000" charset="0"/>
              <a:buChar char="§"/>
            </a:pPr>
            <a:r>
              <a:rPr lang="en-US" sz="2000" b="1">
                <a:solidFill>
                  <a:srgbClr val="FFFF00"/>
                </a:solidFill>
                <a:latin typeface="Tw Cen MT Condensed" panose="020B0606020104020203" charset="0"/>
                <a:cs typeface="Tw Cen MT Condensed" panose="020B0606020104020203" charset="0"/>
              </a:rPr>
              <a:t>Health care personnel with no evidence of immunity to varicella</a:t>
            </a:r>
            <a:endParaRPr lang="en-US" sz="2000" b="1">
              <a:solidFill>
                <a:srgbClr val="FFFF00"/>
              </a:solidFill>
              <a:latin typeface="Tw Cen MT Condensed" panose="020B0606020104020203" charset="0"/>
              <a:cs typeface="Tw Cen MT Condensed" panose="020B0606020104020203" charset="0"/>
            </a:endParaRPr>
          </a:p>
          <a:p>
            <a:pPr algn="l">
              <a:buFont typeface="Wingdings" panose="05000000000000000000" charset="0"/>
              <a:buChar char="§"/>
            </a:pPr>
            <a:r>
              <a:rPr lang="en-US" sz="2000" b="1">
                <a:solidFill>
                  <a:srgbClr val="FFFF00"/>
                </a:solidFill>
                <a:latin typeface="Tw Cen MT Condensed" panose="020B0606020104020203" charset="0"/>
                <a:cs typeface="Tw Cen MT Condensed" panose="020B0606020104020203" charset="0"/>
              </a:rPr>
              <a:t>HIV infection with CD4 count ≥200 cells/μL with no evidence of immunity</a:t>
            </a:r>
            <a:r>
              <a:rPr lang="en-US" sz="2000">
                <a:solidFill>
                  <a:srgbClr val="FFFF00"/>
                </a:solidFill>
                <a:latin typeface="Tw Cen MT Condensed" panose="020B0606020104020203" charset="0"/>
                <a:cs typeface="Tw Cen MT Condensed" panose="020B0606020104020203" charset="0"/>
              </a:rPr>
              <a:t>: </a:t>
            </a:r>
            <a:r>
              <a:rPr lang="en-US" sz="2000">
                <a:solidFill>
                  <a:schemeClr val="bg1"/>
                </a:solidFill>
                <a:latin typeface="Tw Cen MT Condensed" panose="020B0606020104020203" charset="0"/>
                <a:cs typeface="Tw Cen MT Condensed" panose="020B0606020104020203" charset="0"/>
              </a:rPr>
              <a:t>(2 doses, administered 3 months apart</a:t>
            </a:r>
            <a:r>
              <a:rPr lang="en-US" sz="1800">
                <a:solidFill>
                  <a:schemeClr val="bg1"/>
                </a:solidFill>
                <a:latin typeface="Tw Cen MT Condensed" panose="020B0606020104020203" charset="0"/>
                <a:cs typeface="Tw Cen MT Condensed" panose="020B0606020104020203" charset="0"/>
              </a:rPr>
              <a:t>);</a:t>
            </a:r>
            <a:r>
              <a:rPr lang="en-US" sz="1800" b="1" u="sng">
                <a:solidFill>
                  <a:schemeClr val="bg1"/>
                </a:solidFill>
                <a:latin typeface="Tw Cen MT Condensed" panose="020B0606020104020203" charset="0"/>
                <a:cs typeface="Tw Cen MT Condensed" panose="020B0606020104020203" charset="0"/>
              </a:rPr>
              <a:t> VAR contraindicated in HIV infection with CD4 count &lt;200 cells/μL</a:t>
            </a:r>
            <a:endParaRPr lang="en-US" sz="1800" b="1" u="sng">
              <a:solidFill>
                <a:schemeClr val="bg1"/>
              </a:solidFill>
              <a:latin typeface="Tw Cen MT Condensed" panose="020B0606020104020203" charset="0"/>
              <a:cs typeface="Tw Cen MT Condensed" panose="020B0606020104020203" charset="0"/>
            </a:endParaRPr>
          </a:p>
          <a:p>
            <a:pPr algn="l">
              <a:buFont typeface="Wingdings" panose="05000000000000000000" charset="0"/>
              <a:buChar char="§"/>
            </a:pPr>
            <a:r>
              <a:rPr lang="en-US" sz="2000" b="1">
                <a:solidFill>
                  <a:srgbClr val="FFFF00"/>
                </a:solidFill>
                <a:latin typeface="Tw Cen MT Condensed" panose="020B0606020104020203" charset="0"/>
                <a:cs typeface="Tw Cen MT Condensed" panose="020B0606020104020203" charset="0"/>
              </a:rPr>
              <a:t>Severe immunocompromising conditions</a:t>
            </a:r>
            <a:r>
              <a:rPr lang="en-US" sz="2000">
                <a:solidFill>
                  <a:srgbClr val="FFFF00"/>
                </a:solidFill>
                <a:latin typeface="Tw Cen MT Condensed" panose="020B0606020104020203" charset="0"/>
                <a:cs typeface="Tw Cen MT Condensed" panose="020B0606020104020203" charset="0"/>
              </a:rPr>
              <a:t>:</a:t>
            </a:r>
            <a:r>
              <a:rPr lang="en-US" sz="2000">
                <a:solidFill>
                  <a:schemeClr val="bg1"/>
                </a:solidFill>
                <a:latin typeface="Tw Cen MT Condensed" panose="020B0606020104020203" charset="0"/>
                <a:cs typeface="Tw Cen MT Condensed" panose="020B0606020104020203" charset="0"/>
              </a:rPr>
              <a:t> </a:t>
            </a:r>
            <a:r>
              <a:rPr lang="en-US" sz="2000" b="1" u="sng">
                <a:solidFill>
                  <a:schemeClr val="bg1"/>
                </a:solidFill>
                <a:latin typeface="Tw Cen MT Condensed" panose="020B0606020104020203" charset="0"/>
                <a:cs typeface="Tw Cen MT Condensed" panose="020B0606020104020203" charset="0"/>
              </a:rPr>
              <a:t>VAR contraindicated</a:t>
            </a:r>
            <a:endParaRPr lang="en-US" sz="2000" b="1" u="sng">
              <a:solidFill>
                <a:schemeClr val="bg1"/>
              </a:solidFill>
              <a:latin typeface="Tw Cen MT Condensed" panose="020B0606020104020203" charset="0"/>
              <a:cs typeface="Tw Cen MT Condensed" panose="020B0606020104020203" charset="0"/>
            </a:endParaRPr>
          </a:p>
        </p:txBody>
      </p:sp>
      <p:sp>
        <p:nvSpPr>
          <p:cNvPr id="3" name="Title 2"/>
          <p:cNvSpPr>
            <a:spLocks noGrp="1"/>
          </p:cNvSpPr>
          <p:nvPr>
            <p:ph type="title"/>
          </p:nvPr>
        </p:nvSpPr>
        <p:spPr>
          <a:xfrm>
            <a:off x="720000" y="494075"/>
            <a:ext cx="7704000" cy="572700"/>
          </a:xfrm>
        </p:spPr>
        <p:txBody>
          <a:bodyPr/>
          <a:lstStyle/>
          <a:p>
            <a:r>
              <a:rPr lang="en-US" sz="3200" dirty="0">
                <a:sym typeface="+mn-ea"/>
              </a:rPr>
              <a:t>Indications</a:t>
            </a:r>
            <a:endParaRPr lang="en-US" sz="3200" dirty="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762" name="Google Shape;762;p35"/>
          <p:cNvGrpSpPr/>
          <p:nvPr/>
        </p:nvGrpSpPr>
        <p:grpSpPr>
          <a:xfrm>
            <a:off x="4036695" y="310515"/>
            <a:ext cx="4735830" cy="4523105"/>
            <a:chOff x="704004" y="1472347"/>
            <a:chExt cx="1548183" cy="1547500"/>
          </a:xfrm>
          <a:solidFill>
            <a:srgbClr val="FFFF00"/>
          </a:solidFill>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 Box 3"/>
          <p:cNvSpPr txBox="1"/>
          <p:nvPr/>
        </p:nvSpPr>
        <p:spPr>
          <a:xfrm>
            <a:off x="401955" y="1056640"/>
            <a:ext cx="3637915" cy="3784600"/>
          </a:xfrm>
          <a:prstGeom prst="rect">
            <a:avLst/>
          </a:prstGeom>
          <a:noFill/>
        </p:spPr>
        <p:txBody>
          <a:bodyPr wrap="square" rtlCol="0">
            <a:spAutoFit/>
          </a:bodyPr>
          <a:lstStyle/>
          <a:p>
            <a:pPr algn="ctr"/>
            <a:r>
              <a:rPr lang="en-US" sz="6000" b="1" dirty="0">
                <a:solidFill>
                  <a:srgbClr val="FFFF00"/>
                </a:solidFill>
                <a:latin typeface="Modern No. 20" panose="02070704070505020303" charset="0"/>
                <a:cs typeface="Modern No. 20" panose="02070704070505020303" charset="0"/>
                <a:sym typeface="+mn-ea"/>
              </a:rPr>
              <a:t>  Herps Zoster</a:t>
            </a:r>
            <a:endParaRPr lang="en-US" sz="6000" b="1" dirty="0">
              <a:solidFill>
                <a:srgbClr val="FFFF00"/>
              </a:solidFill>
              <a:latin typeface="Modern No. 20" panose="02070704070505020303" charset="0"/>
              <a:cs typeface="Modern No. 20" panose="02070704070505020303" charset="0"/>
              <a:sym typeface="+mn-ea"/>
            </a:endParaRPr>
          </a:p>
          <a:p>
            <a:pPr algn="ctr"/>
            <a:r>
              <a:rPr lang="en-US" sz="6000" b="1" dirty="0">
                <a:solidFill>
                  <a:srgbClr val="FFFF00"/>
                </a:solidFill>
                <a:latin typeface="Modern No. 20" panose="02070704070505020303" charset="0"/>
                <a:cs typeface="Modern No. 20" panose="02070704070505020303" charset="0"/>
                <a:sym typeface="+mn-ea"/>
              </a:rPr>
              <a:t>Vaccine</a:t>
            </a:r>
            <a:br>
              <a:rPr lang="en-US" sz="6000" b="1" dirty="0">
                <a:solidFill>
                  <a:srgbClr val="FFFF00"/>
                </a:solidFill>
                <a:latin typeface="Modern No. 20" panose="02070704070505020303" charset="0"/>
                <a:cs typeface="Modern No. 20" panose="02070704070505020303" charset="0"/>
                <a:sym typeface="+mn-ea"/>
              </a:rPr>
            </a:br>
            <a:endParaRPr lang="en-US" sz="6000" b="1" dirty="0">
              <a:solidFill>
                <a:srgbClr val="FFFF00"/>
              </a:solidFill>
              <a:latin typeface="Modern No. 20" panose="02070704070505020303" charset="0"/>
              <a:cs typeface="Modern No. 20" panose="02070704070505020303" charset="0"/>
              <a:sym typeface="+mn-ea"/>
            </a:endParaRPr>
          </a:p>
        </p:txBody>
      </p:sp>
      <p:pic>
        <p:nvPicPr>
          <p:cNvPr id="2" name="Picture 0"/>
          <p:cNvPicPr>
            <a:picLocks noChangeAspect="1"/>
          </p:cNvPicPr>
          <p:nvPr/>
        </p:nvPicPr>
        <p:blipFill>
          <a:blip r:embed="rId1"/>
          <a:stretch>
            <a:fillRect/>
          </a:stretch>
        </p:blipFill>
        <p:spPr>
          <a:xfrm>
            <a:off x="4520565" y="708025"/>
            <a:ext cx="3758565" cy="3679190"/>
          </a:xfrm>
          <a:prstGeom prst="ellipse">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40"/>
          <p:cNvSpPr txBox="1">
            <a:spLocks noGrp="1"/>
          </p:cNvSpPr>
          <p:nvPr>
            <p:ph type="title"/>
          </p:nvPr>
        </p:nvSpPr>
        <p:spPr>
          <a:xfrm>
            <a:off x="720000" y="4413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3600"/>
              <a:t>Indications</a:t>
            </a:r>
            <a:endParaRPr lang="en-US" altLang="en-GB" sz="3600"/>
          </a:p>
        </p:txBody>
      </p:sp>
      <p:sp>
        <p:nvSpPr>
          <p:cNvPr id="977" name="Google Shape;977;p40"/>
          <p:cNvSpPr txBox="1">
            <a:spLocks noGrp="1"/>
          </p:cNvSpPr>
          <p:nvPr>
            <p:ph type="subTitle" idx="2"/>
          </p:nvPr>
        </p:nvSpPr>
        <p:spPr>
          <a:xfrm>
            <a:off x="1240155" y="1553210"/>
            <a:ext cx="7740650" cy="3295015"/>
          </a:xfrm>
          <a:prstGeom prst="rect">
            <a:avLst/>
          </a:prstGeom>
        </p:spPr>
        <p:txBody>
          <a:bodyPr spcFirstLastPara="1" wrap="square" lIns="91425" tIns="91425" rIns="91425" bIns="91425" anchor="ctr" anchorCtr="0">
            <a:noAutofit/>
          </a:bodyPr>
          <a:lstStyle/>
          <a:p>
            <a:pPr algn="l" rtl="0"/>
            <a:r>
              <a:rPr lang="en-US" dirty="0">
                <a:solidFill>
                  <a:srgbClr val="FFFF00"/>
                </a:solidFill>
                <a:sym typeface="+mn-ea"/>
              </a:rPr>
              <a:t>Two types of the vaccine : [ 2 doses ,(2-6 months) apart] .</a:t>
            </a:r>
            <a:endParaRPr lang="en-US" b="1" dirty="0">
              <a:solidFill>
                <a:srgbClr val="FFFF00"/>
              </a:solidFill>
            </a:endParaRPr>
          </a:p>
          <a:p>
            <a:pPr algn="l" rtl="0"/>
            <a:r>
              <a:rPr lang="en-US" dirty="0">
                <a:solidFill>
                  <a:srgbClr val="FFFF00"/>
                </a:solidFill>
                <a:sym typeface="+mn-ea"/>
              </a:rPr>
              <a:t> </a:t>
            </a:r>
            <a:endParaRPr lang="en-US" dirty="0">
              <a:solidFill>
                <a:srgbClr val="FFFF00"/>
              </a:solidFill>
            </a:endParaRPr>
          </a:p>
          <a:p>
            <a:pPr algn="l" rtl="0"/>
            <a:endParaRPr lang="en-US" dirty="0">
              <a:solidFill>
                <a:srgbClr val="FFFF00"/>
              </a:solidFill>
            </a:endParaRPr>
          </a:p>
          <a:p>
            <a:pPr algn="l" rtl="0"/>
            <a:r>
              <a:rPr lang="en-US" dirty="0">
                <a:solidFill>
                  <a:srgbClr val="FFFF00"/>
                </a:solidFill>
                <a:sym typeface="+mn-ea"/>
                <a:hlinkClick r:id="rId1"/>
              </a:rPr>
              <a:t>Zoster recombinant</a:t>
            </a:r>
            <a:r>
              <a:rPr lang="en-US" dirty="0">
                <a:solidFill>
                  <a:schemeClr val="bg1"/>
                </a:solidFill>
                <a:sym typeface="+mn-ea"/>
              </a:rPr>
              <a:t> ( shingrix)</a:t>
            </a:r>
            <a:r>
              <a:rPr lang="en-US" dirty="0">
                <a:solidFill>
                  <a:srgbClr val="FFFF00"/>
                </a:solidFill>
                <a:sym typeface="+mn-ea"/>
              </a:rPr>
              <a:t>: Age 50 years or older.</a:t>
            </a:r>
            <a:endParaRPr lang="en-US" dirty="0">
              <a:solidFill>
                <a:srgbClr val="FFFF00"/>
              </a:solidFill>
              <a:sym typeface="+mn-ea"/>
            </a:endParaRPr>
          </a:p>
          <a:p>
            <a:pPr algn="l" rtl="0"/>
            <a:r>
              <a:rPr lang="en-US" dirty="0">
                <a:solidFill>
                  <a:srgbClr val="FFFF00"/>
                </a:solidFill>
                <a:sym typeface="+mn-ea"/>
                <a:hlinkClick r:id="rId1"/>
              </a:rPr>
              <a:t>Zoster live</a:t>
            </a:r>
            <a:r>
              <a:rPr lang="en-US" dirty="0">
                <a:solidFill>
                  <a:schemeClr val="bg1"/>
                </a:solidFill>
                <a:sym typeface="+mn-ea"/>
              </a:rPr>
              <a:t> ( zostavax)</a:t>
            </a:r>
            <a:r>
              <a:rPr lang="en-US" dirty="0">
                <a:solidFill>
                  <a:srgbClr val="FFFF00"/>
                </a:solidFill>
                <a:sym typeface="+mn-ea"/>
              </a:rPr>
              <a:t> : Age 60 years or older.  </a:t>
            </a:r>
            <a:endParaRPr lang="en-US" dirty="0">
              <a:solidFill>
                <a:srgbClr val="FFFF00"/>
              </a:solidFill>
              <a:sym typeface="+mn-ea"/>
            </a:endParaRPr>
          </a:p>
          <a:p>
            <a:pPr algn="l" rtl="0"/>
            <a:endParaRPr lang="en-US" dirty="0">
              <a:solidFill>
                <a:srgbClr val="FFFF00"/>
              </a:solidFill>
            </a:endParaRPr>
          </a:p>
          <a:p>
            <a:pPr marL="342900" indent="-342900" algn="l" rtl="0">
              <a:buFontTx/>
              <a:buChar char="-"/>
            </a:pPr>
            <a:r>
              <a:rPr lang="en-US" i="1" u="sng" dirty="0">
                <a:solidFill>
                  <a:srgbClr val="FFFF00"/>
                </a:solidFill>
                <a:sym typeface="+mn-ea"/>
              </a:rPr>
              <a:t>contraindicated</a:t>
            </a:r>
            <a:r>
              <a:rPr lang="en-US" dirty="0">
                <a:solidFill>
                  <a:srgbClr val="FFFF00"/>
                </a:solidFill>
                <a:sym typeface="+mn-ea"/>
              </a:rPr>
              <a:t> in pregnancy and Severe immunocompromising conditions (including HIV infection with CD4 count &lt;200 cells/</a:t>
            </a:r>
            <a:r>
              <a:rPr lang="en-US" dirty="0" err="1">
                <a:solidFill>
                  <a:srgbClr val="FFFF00"/>
                </a:solidFill>
                <a:sym typeface="+mn-ea"/>
              </a:rPr>
              <a:t>μL</a:t>
            </a:r>
            <a:r>
              <a:rPr lang="en-US" dirty="0">
                <a:solidFill>
                  <a:srgbClr val="FFFF00"/>
                </a:solidFill>
                <a:sym typeface="+mn-ea"/>
              </a:rPr>
              <a:t>) </a:t>
            </a:r>
            <a:endParaRPr lang="en-US" dirty="0">
              <a:solidFill>
                <a:srgbClr val="FFFF00"/>
              </a:solidFill>
              <a:sym typeface="+mn-ea"/>
            </a:endParaRPr>
          </a:p>
        </p:txBody>
      </p:sp>
      <p:grpSp>
        <p:nvGrpSpPr>
          <p:cNvPr id="980" name="Google Shape;980;p40"/>
          <p:cNvGrpSpPr/>
          <p:nvPr/>
        </p:nvGrpSpPr>
        <p:grpSpPr>
          <a:xfrm>
            <a:off x="255468" y="1084748"/>
            <a:ext cx="1063532" cy="1260683"/>
            <a:chOff x="2215980" y="1752133"/>
            <a:chExt cx="1063532" cy="1260683"/>
          </a:xfrm>
        </p:grpSpPr>
        <p:grpSp>
          <p:nvGrpSpPr>
            <p:cNvPr id="981" name="Google Shape;981;p40"/>
            <p:cNvGrpSpPr/>
            <p:nvPr/>
          </p:nvGrpSpPr>
          <p:grpSpPr>
            <a:xfrm rot="-866145" flipH="1">
              <a:off x="2346366" y="1817255"/>
              <a:ext cx="665593" cy="1130439"/>
              <a:chOff x="3380100" y="1869675"/>
              <a:chExt cx="132425" cy="224925"/>
            </a:xfrm>
          </p:grpSpPr>
          <p:sp>
            <p:nvSpPr>
              <p:cNvPr id="982" name="Google Shape;982;p40"/>
              <p:cNvSpPr/>
              <p:nvPr/>
            </p:nvSpPr>
            <p:spPr>
              <a:xfrm>
                <a:off x="3421350" y="1990175"/>
                <a:ext cx="41000" cy="104425"/>
              </a:xfrm>
              <a:custGeom>
                <a:avLst/>
                <a:gdLst/>
                <a:ahLst/>
                <a:cxnLst/>
                <a:rect l="l" t="t" r="r" b="b"/>
                <a:pathLst>
                  <a:path w="1640" h="4177" extrusionOk="0">
                    <a:moveTo>
                      <a:pt x="360" y="0"/>
                    </a:moveTo>
                    <a:cubicBezTo>
                      <a:pt x="346" y="0"/>
                      <a:pt x="332" y="3"/>
                      <a:pt x="316" y="7"/>
                    </a:cubicBezTo>
                    <a:cubicBezTo>
                      <a:pt x="214" y="28"/>
                      <a:pt x="112" y="140"/>
                      <a:pt x="92" y="252"/>
                    </a:cubicBezTo>
                    <a:cubicBezTo>
                      <a:pt x="0" y="944"/>
                      <a:pt x="326" y="1535"/>
                      <a:pt x="642" y="2126"/>
                    </a:cubicBezTo>
                    <a:cubicBezTo>
                      <a:pt x="958" y="2727"/>
                      <a:pt x="1284" y="3318"/>
                      <a:pt x="1192" y="4010"/>
                    </a:cubicBezTo>
                    <a:cubicBezTo>
                      <a:pt x="1174" y="4109"/>
                      <a:pt x="1219" y="4177"/>
                      <a:pt x="1301" y="4177"/>
                    </a:cubicBezTo>
                    <a:cubicBezTo>
                      <a:pt x="1311" y="4177"/>
                      <a:pt x="1323" y="4175"/>
                      <a:pt x="1334" y="4173"/>
                    </a:cubicBezTo>
                    <a:cubicBezTo>
                      <a:pt x="1436" y="4142"/>
                      <a:pt x="1538" y="4031"/>
                      <a:pt x="1549" y="3918"/>
                    </a:cubicBezTo>
                    <a:cubicBezTo>
                      <a:pt x="1640" y="3226"/>
                      <a:pt x="1324" y="2635"/>
                      <a:pt x="1008" y="2044"/>
                    </a:cubicBezTo>
                    <a:cubicBezTo>
                      <a:pt x="682" y="1444"/>
                      <a:pt x="367" y="853"/>
                      <a:pt x="458"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0"/>
              <p:cNvSpPr/>
              <p:nvPr/>
            </p:nvSpPr>
            <p:spPr>
              <a:xfrm>
                <a:off x="3438150" y="1986100"/>
                <a:ext cx="41000" cy="104425"/>
              </a:xfrm>
              <a:custGeom>
                <a:avLst/>
                <a:gdLst/>
                <a:ahLst/>
                <a:cxnLst/>
                <a:rect l="l" t="t" r="r" b="b"/>
                <a:pathLst>
                  <a:path w="1640" h="4177" extrusionOk="0">
                    <a:moveTo>
                      <a:pt x="360" y="0"/>
                    </a:moveTo>
                    <a:cubicBezTo>
                      <a:pt x="347" y="0"/>
                      <a:pt x="332" y="3"/>
                      <a:pt x="316" y="7"/>
                    </a:cubicBezTo>
                    <a:cubicBezTo>
                      <a:pt x="214" y="28"/>
                      <a:pt x="102" y="140"/>
                      <a:pt x="92" y="252"/>
                    </a:cubicBezTo>
                    <a:cubicBezTo>
                      <a:pt x="1" y="944"/>
                      <a:pt x="316" y="1535"/>
                      <a:pt x="642" y="2126"/>
                    </a:cubicBezTo>
                    <a:cubicBezTo>
                      <a:pt x="958" y="2727"/>
                      <a:pt x="1284" y="3318"/>
                      <a:pt x="1182" y="4010"/>
                    </a:cubicBezTo>
                    <a:cubicBezTo>
                      <a:pt x="1173" y="4109"/>
                      <a:pt x="1220" y="4177"/>
                      <a:pt x="1294" y="4177"/>
                    </a:cubicBezTo>
                    <a:cubicBezTo>
                      <a:pt x="1304" y="4177"/>
                      <a:pt x="1314" y="4175"/>
                      <a:pt x="1325" y="4173"/>
                    </a:cubicBezTo>
                    <a:cubicBezTo>
                      <a:pt x="1426" y="4142"/>
                      <a:pt x="1538" y="4031"/>
                      <a:pt x="1549" y="3918"/>
                    </a:cubicBezTo>
                    <a:cubicBezTo>
                      <a:pt x="1640" y="3226"/>
                      <a:pt x="1325" y="2635"/>
                      <a:pt x="999" y="2044"/>
                    </a:cubicBezTo>
                    <a:cubicBezTo>
                      <a:pt x="683" y="1454"/>
                      <a:pt x="357" y="853"/>
                      <a:pt x="459"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0"/>
              <p:cNvSpPr/>
              <p:nvPr/>
            </p:nvSpPr>
            <p:spPr>
              <a:xfrm>
                <a:off x="3454950" y="1982025"/>
                <a:ext cx="41025" cy="104425"/>
              </a:xfrm>
              <a:custGeom>
                <a:avLst/>
                <a:gdLst/>
                <a:ahLst/>
                <a:cxnLst/>
                <a:rect l="l" t="t" r="r" b="b"/>
                <a:pathLst>
                  <a:path w="1641" h="4177" extrusionOk="0">
                    <a:moveTo>
                      <a:pt x="351" y="0"/>
                    </a:moveTo>
                    <a:cubicBezTo>
                      <a:pt x="337" y="0"/>
                      <a:pt x="322" y="3"/>
                      <a:pt x="306" y="7"/>
                    </a:cubicBezTo>
                    <a:cubicBezTo>
                      <a:pt x="205" y="28"/>
                      <a:pt x="103" y="140"/>
                      <a:pt x="92" y="252"/>
                    </a:cubicBezTo>
                    <a:cubicBezTo>
                      <a:pt x="1" y="944"/>
                      <a:pt x="316" y="1535"/>
                      <a:pt x="632" y="2126"/>
                    </a:cubicBezTo>
                    <a:cubicBezTo>
                      <a:pt x="958" y="2727"/>
                      <a:pt x="1273" y="3318"/>
                      <a:pt x="1182" y="4010"/>
                    </a:cubicBezTo>
                    <a:cubicBezTo>
                      <a:pt x="1173" y="4109"/>
                      <a:pt x="1212" y="4177"/>
                      <a:pt x="1292" y="4177"/>
                    </a:cubicBezTo>
                    <a:cubicBezTo>
                      <a:pt x="1302" y="4177"/>
                      <a:pt x="1313" y="4176"/>
                      <a:pt x="1325" y="4173"/>
                    </a:cubicBezTo>
                    <a:cubicBezTo>
                      <a:pt x="1427" y="4142"/>
                      <a:pt x="1528" y="4031"/>
                      <a:pt x="1549" y="3918"/>
                    </a:cubicBezTo>
                    <a:cubicBezTo>
                      <a:pt x="1640" y="3226"/>
                      <a:pt x="1314" y="2635"/>
                      <a:pt x="999" y="2044"/>
                    </a:cubicBezTo>
                    <a:cubicBezTo>
                      <a:pt x="683" y="1454"/>
                      <a:pt x="357" y="853"/>
                      <a:pt x="449" y="161"/>
                    </a:cubicBezTo>
                    <a:cubicBezTo>
                      <a:pt x="466" y="66"/>
                      <a:pt x="425" y="0"/>
                      <a:pt x="3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0"/>
              <p:cNvSpPr/>
              <p:nvPr/>
            </p:nvSpPr>
            <p:spPr>
              <a:xfrm>
                <a:off x="3471500" y="1977950"/>
                <a:ext cx="41025" cy="104425"/>
              </a:xfrm>
              <a:custGeom>
                <a:avLst/>
                <a:gdLst/>
                <a:ahLst/>
                <a:cxnLst/>
                <a:rect l="l" t="t" r="r" b="b"/>
                <a:pathLst>
                  <a:path w="1641" h="4177" extrusionOk="0">
                    <a:moveTo>
                      <a:pt x="360" y="0"/>
                    </a:moveTo>
                    <a:cubicBezTo>
                      <a:pt x="347" y="0"/>
                      <a:pt x="332" y="3"/>
                      <a:pt x="317" y="7"/>
                    </a:cubicBezTo>
                    <a:cubicBezTo>
                      <a:pt x="215" y="28"/>
                      <a:pt x="113" y="140"/>
                      <a:pt x="92" y="252"/>
                    </a:cubicBezTo>
                    <a:cubicBezTo>
                      <a:pt x="0" y="944"/>
                      <a:pt x="326" y="1535"/>
                      <a:pt x="642" y="2126"/>
                    </a:cubicBezTo>
                    <a:cubicBezTo>
                      <a:pt x="968" y="2727"/>
                      <a:pt x="1284" y="3318"/>
                      <a:pt x="1192" y="4010"/>
                    </a:cubicBezTo>
                    <a:cubicBezTo>
                      <a:pt x="1174" y="4109"/>
                      <a:pt x="1220" y="4177"/>
                      <a:pt x="1302" y="4177"/>
                    </a:cubicBezTo>
                    <a:cubicBezTo>
                      <a:pt x="1312" y="4177"/>
                      <a:pt x="1323" y="4176"/>
                      <a:pt x="1335" y="4173"/>
                    </a:cubicBezTo>
                    <a:cubicBezTo>
                      <a:pt x="1437" y="4142"/>
                      <a:pt x="1539" y="4031"/>
                      <a:pt x="1548" y="3918"/>
                    </a:cubicBezTo>
                    <a:cubicBezTo>
                      <a:pt x="1640" y="3226"/>
                      <a:pt x="1324" y="2635"/>
                      <a:pt x="1009" y="2044"/>
                    </a:cubicBezTo>
                    <a:cubicBezTo>
                      <a:pt x="683" y="1454"/>
                      <a:pt x="367" y="853"/>
                      <a:pt x="459" y="161"/>
                    </a:cubicBezTo>
                    <a:cubicBezTo>
                      <a:pt x="467" y="66"/>
                      <a:pt x="433"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0"/>
              <p:cNvSpPr/>
              <p:nvPr/>
            </p:nvSpPr>
            <p:spPr>
              <a:xfrm>
                <a:off x="3415750" y="1869675"/>
                <a:ext cx="20900" cy="16575"/>
              </a:xfrm>
              <a:custGeom>
                <a:avLst/>
                <a:gdLst/>
                <a:ahLst/>
                <a:cxnLst/>
                <a:rect l="l" t="t" r="r" b="b"/>
                <a:pathLst>
                  <a:path w="836" h="663" extrusionOk="0">
                    <a:moveTo>
                      <a:pt x="419" y="1"/>
                    </a:moveTo>
                    <a:cubicBezTo>
                      <a:pt x="388" y="1"/>
                      <a:pt x="357" y="4"/>
                      <a:pt x="326" y="10"/>
                    </a:cubicBezTo>
                    <a:cubicBezTo>
                      <a:pt x="123" y="61"/>
                      <a:pt x="0" y="275"/>
                      <a:pt x="51" y="479"/>
                    </a:cubicBezTo>
                    <a:lnTo>
                      <a:pt x="92" y="662"/>
                    </a:lnTo>
                    <a:lnTo>
                      <a:pt x="836" y="489"/>
                    </a:lnTo>
                    <a:lnTo>
                      <a:pt x="795" y="296"/>
                    </a:lnTo>
                    <a:cubicBezTo>
                      <a:pt x="764" y="194"/>
                      <a:pt x="703" y="112"/>
                      <a:pt x="621" y="61"/>
                    </a:cubicBezTo>
                    <a:cubicBezTo>
                      <a:pt x="558" y="18"/>
                      <a:pt x="489" y="1"/>
                      <a:pt x="4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0"/>
              <p:cNvSpPr/>
              <p:nvPr/>
            </p:nvSpPr>
            <p:spPr>
              <a:xfrm>
                <a:off x="3380100" y="1875975"/>
                <a:ext cx="118925" cy="75450"/>
              </a:xfrm>
              <a:custGeom>
                <a:avLst/>
                <a:gdLst/>
                <a:ahLst/>
                <a:cxnLst/>
                <a:rect l="l" t="t" r="r" b="b"/>
                <a:pathLst>
                  <a:path w="4757" h="3018" extrusionOk="0">
                    <a:moveTo>
                      <a:pt x="2077" y="832"/>
                    </a:moveTo>
                    <a:cubicBezTo>
                      <a:pt x="2210" y="832"/>
                      <a:pt x="2338" y="919"/>
                      <a:pt x="2373" y="1051"/>
                    </a:cubicBezTo>
                    <a:cubicBezTo>
                      <a:pt x="2404" y="1214"/>
                      <a:pt x="2251" y="1785"/>
                      <a:pt x="2251" y="1785"/>
                    </a:cubicBezTo>
                    <a:cubicBezTo>
                      <a:pt x="2251" y="1785"/>
                      <a:pt x="1844" y="1347"/>
                      <a:pt x="1803" y="1194"/>
                    </a:cubicBezTo>
                    <a:cubicBezTo>
                      <a:pt x="1762" y="1042"/>
                      <a:pt x="1864" y="879"/>
                      <a:pt x="2017" y="838"/>
                    </a:cubicBezTo>
                    <a:cubicBezTo>
                      <a:pt x="2037" y="834"/>
                      <a:pt x="2057" y="832"/>
                      <a:pt x="2077" y="832"/>
                    </a:cubicBezTo>
                    <a:close/>
                    <a:moveTo>
                      <a:pt x="3111" y="990"/>
                    </a:moveTo>
                    <a:cubicBezTo>
                      <a:pt x="3163" y="990"/>
                      <a:pt x="3214" y="1003"/>
                      <a:pt x="3260" y="1031"/>
                    </a:cubicBezTo>
                    <a:cubicBezTo>
                      <a:pt x="3402" y="1113"/>
                      <a:pt x="3443" y="1296"/>
                      <a:pt x="3361" y="1429"/>
                    </a:cubicBezTo>
                    <a:cubicBezTo>
                      <a:pt x="3280" y="1571"/>
                      <a:pt x="2760" y="1866"/>
                      <a:pt x="2760" y="1866"/>
                    </a:cubicBezTo>
                    <a:cubicBezTo>
                      <a:pt x="2760" y="1866"/>
                      <a:pt x="2781" y="1266"/>
                      <a:pt x="2862" y="1133"/>
                    </a:cubicBezTo>
                    <a:cubicBezTo>
                      <a:pt x="2916" y="1039"/>
                      <a:pt x="3013" y="990"/>
                      <a:pt x="3111" y="990"/>
                    </a:cubicBezTo>
                    <a:close/>
                    <a:moveTo>
                      <a:pt x="1247" y="1448"/>
                    </a:moveTo>
                    <a:cubicBezTo>
                      <a:pt x="1298" y="1448"/>
                      <a:pt x="1349" y="1461"/>
                      <a:pt x="1395" y="1490"/>
                    </a:cubicBezTo>
                    <a:cubicBezTo>
                      <a:pt x="1538" y="1571"/>
                      <a:pt x="1823" y="2090"/>
                      <a:pt x="1823" y="2090"/>
                    </a:cubicBezTo>
                    <a:cubicBezTo>
                      <a:pt x="1823" y="2090"/>
                      <a:pt x="1233" y="2070"/>
                      <a:pt x="1101" y="1988"/>
                    </a:cubicBezTo>
                    <a:cubicBezTo>
                      <a:pt x="958" y="1897"/>
                      <a:pt x="917" y="1724"/>
                      <a:pt x="999" y="1581"/>
                    </a:cubicBezTo>
                    <a:cubicBezTo>
                      <a:pt x="1058" y="1495"/>
                      <a:pt x="1152" y="1448"/>
                      <a:pt x="1247" y="1448"/>
                    </a:cubicBezTo>
                    <a:close/>
                    <a:moveTo>
                      <a:pt x="2991" y="0"/>
                    </a:moveTo>
                    <a:cubicBezTo>
                      <a:pt x="2982" y="0"/>
                      <a:pt x="2972" y="1"/>
                      <a:pt x="2964" y="3"/>
                    </a:cubicBezTo>
                    <a:lnTo>
                      <a:pt x="795" y="532"/>
                    </a:lnTo>
                    <a:cubicBezTo>
                      <a:pt x="693" y="553"/>
                      <a:pt x="581" y="736"/>
                      <a:pt x="469" y="990"/>
                    </a:cubicBezTo>
                    <a:cubicBezTo>
                      <a:pt x="428" y="1103"/>
                      <a:pt x="388" y="1225"/>
                      <a:pt x="347" y="1347"/>
                    </a:cubicBezTo>
                    <a:cubicBezTo>
                      <a:pt x="143" y="1988"/>
                      <a:pt x="1" y="2793"/>
                      <a:pt x="51" y="3017"/>
                    </a:cubicBezTo>
                    <a:lnTo>
                      <a:pt x="805" y="2834"/>
                    </a:lnTo>
                    <a:cubicBezTo>
                      <a:pt x="775" y="2671"/>
                      <a:pt x="866" y="2518"/>
                      <a:pt x="1019" y="2477"/>
                    </a:cubicBezTo>
                    <a:cubicBezTo>
                      <a:pt x="1037" y="2473"/>
                      <a:pt x="1060" y="2471"/>
                      <a:pt x="1087" y="2471"/>
                    </a:cubicBezTo>
                    <a:cubicBezTo>
                      <a:pt x="1302" y="2471"/>
                      <a:pt x="1752" y="2599"/>
                      <a:pt x="1752" y="2599"/>
                    </a:cubicBezTo>
                    <a:lnTo>
                      <a:pt x="2129" y="2508"/>
                    </a:lnTo>
                    <a:cubicBezTo>
                      <a:pt x="2088" y="2355"/>
                      <a:pt x="2180" y="2192"/>
                      <a:pt x="2343" y="2162"/>
                    </a:cubicBezTo>
                    <a:cubicBezTo>
                      <a:pt x="2367" y="2155"/>
                      <a:pt x="2392" y="2152"/>
                      <a:pt x="2416" y="2152"/>
                    </a:cubicBezTo>
                    <a:cubicBezTo>
                      <a:pt x="2542" y="2152"/>
                      <a:pt x="2655" y="2239"/>
                      <a:pt x="2689" y="2375"/>
                    </a:cubicBezTo>
                    <a:lnTo>
                      <a:pt x="3066" y="2284"/>
                    </a:lnTo>
                    <a:cubicBezTo>
                      <a:pt x="3066" y="2284"/>
                      <a:pt x="3504" y="1877"/>
                      <a:pt x="3656" y="1836"/>
                    </a:cubicBezTo>
                    <a:cubicBezTo>
                      <a:pt x="3679" y="1830"/>
                      <a:pt x="3703" y="1827"/>
                      <a:pt x="3726" y="1827"/>
                    </a:cubicBezTo>
                    <a:cubicBezTo>
                      <a:pt x="3856" y="1827"/>
                      <a:pt x="3977" y="1920"/>
                      <a:pt x="4003" y="2050"/>
                    </a:cubicBezTo>
                    <a:lnTo>
                      <a:pt x="4756" y="1866"/>
                    </a:lnTo>
                    <a:cubicBezTo>
                      <a:pt x="4706" y="1653"/>
                      <a:pt x="4206" y="1001"/>
                      <a:pt x="3738" y="522"/>
                    </a:cubicBezTo>
                    <a:cubicBezTo>
                      <a:pt x="3636" y="431"/>
                      <a:pt x="3545" y="339"/>
                      <a:pt x="3463" y="268"/>
                    </a:cubicBezTo>
                    <a:cubicBezTo>
                      <a:pt x="3267" y="100"/>
                      <a:pt x="3097" y="0"/>
                      <a:pt x="29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0"/>
              <p:cNvSpPr/>
              <p:nvPr/>
            </p:nvSpPr>
            <p:spPr>
              <a:xfrm>
                <a:off x="3381375" y="1922625"/>
                <a:ext cx="119175" cy="75450"/>
              </a:xfrm>
              <a:custGeom>
                <a:avLst/>
                <a:gdLst/>
                <a:ahLst/>
                <a:cxnLst/>
                <a:rect l="l" t="t" r="r" b="b"/>
                <a:pathLst>
                  <a:path w="4767" h="3018" extrusionOk="0">
                    <a:moveTo>
                      <a:pt x="2933" y="927"/>
                    </a:moveTo>
                    <a:cubicBezTo>
                      <a:pt x="2933" y="927"/>
                      <a:pt x="3524" y="948"/>
                      <a:pt x="3666" y="1029"/>
                    </a:cubicBezTo>
                    <a:cubicBezTo>
                      <a:pt x="3799" y="1111"/>
                      <a:pt x="3850" y="1294"/>
                      <a:pt x="3759" y="1426"/>
                    </a:cubicBezTo>
                    <a:cubicBezTo>
                      <a:pt x="3705" y="1520"/>
                      <a:pt x="3612" y="1569"/>
                      <a:pt x="3514" y="1569"/>
                    </a:cubicBezTo>
                    <a:cubicBezTo>
                      <a:pt x="3462" y="1569"/>
                      <a:pt x="3410" y="1556"/>
                      <a:pt x="3361" y="1528"/>
                    </a:cubicBezTo>
                    <a:cubicBezTo>
                      <a:pt x="3229" y="1446"/>
                      <a:pt x="2933" y="927"/>
                      <a:pt x="2933" y="927"/>
                    </a:cubicBezTo>
                    <a:close/>
                    <a:moveTo>
                      <a:pt x="2007" y="1151"/>
                    </a:moveTo>
                    <a:lnTo>
                      <a:pt x="2007" y="1151"/>
                    </a:lnTo>
                    <a:cubicBezTo>
                      <a:pt x="2007" y="1152"/>
                      <a:pt x="1986" y="1742"/>
                      <a:pt x="1894" y="1885"/>
                    </a:cubicBezTo>
                    <a:cubicBezTo>
                      <a:pt x="1841" y="1971"/>
                      <a:pt x="1749" y="2023"/>
                      <a:pt x="1652" y="2023"/>
                    </a:cubicBezTo>
                    <a:cubicBezTo>
                      <a:pt x="1600" y="2023"/>
                      <a:pt x="1547" y="2008"/>
                      <a:pt x="1498" y="1976"/>
                    </a:cubicBezTo>
                    <a:cubicBezTo>
                      <a:pt x="1365" y="1895"/>
                      <a:pt x="1324" y="1722"/>
                      <a:pt x="1406" y="1579"/>
                    </a:cubicBezTo>
                    <a:cubicBezTo>
                      <a:pt x="1487" y="1446"/>
                      <a:pt x="2007" y="1152"/>
                      <a:pt x="2007" y="1151"/>
                    </a:cubicBezTo>
                    <a:close/>
                    <a:moveTo>
                      <a:pt x="2516" y="1233"/>
                    </a:moveTo>
                    <a:cubicBezTo>
                      <a:pt x="2516" y="1233"/>
                      <a:pt x="2923" y="1670"/>
                      <a:pt x="2954" y="1824"/>
                    </a:cubicBezTo>
                    <a:cubicBezTo>
                      <a:pt x="2994" y="1976"/>
                      <a:pt x="2903" y="2139"/>
                      <a:pt x="2740" y="2170"/>
                    </a:cubicBezTo>
                    <a:cubicBezTo>
                      <a:pt x="2716" y="2176"/>
                      <a:pt x="2691" y="2180"/>
                      <a:pt x="2667" y="2180"/>
                    </a:cubicBezTo>
                    <a:cubicBezTo>
                      <a:pt x="2541" y="2180"/>
                      <a:pt x="2428" y="2093"/>
                      <a:pt x="2394" y="1956"/>
                    </a:cubicBezTo>
                    <a:cubicBezTo>
                      <a:pt x="2353" y="1803"/>
                      <a:pt x="2516" y="1233"/>
                      <a:pt x="2516" y="1233"/>
                    </a:cubicBezTo>
                    <a:close/>
                    <a:moveTo>
                      <a:pt x="4705" y="0"/>
                    </a:moveTo>
                    <a:lnTo>
                      <a:pt x="3952" y="184"/>
                    </a:lnTo>
                    <a:cubicBezTo>
                      <a:pt x="3992" y="337"/>
                      <a:pt x="3901" y="500"/>
                      <a:pt x="3738" y="540"/>
                    </a:cubicBezTo>
                    <a:cubicBezTo>
                      <a:pt x="3724" y="543"/>
                      <a:pt x="3707" y="544"/>
                      <a:pt x="3687" y="544"/>
                    </a:cubicBezTo>
                    <a:cubicBezTo>
                      <a:pt x="3487" y="544"/>
                      <a:pt x="3015" y="418"/>
                      <a:pt x="3015" y="418"/>
                    </a:cubicBezTo>
                    <a:lnTo>
                      <a:pt x="2638" y="509"/>
                    </a:lnTo>
                    <a:cubicBezTo>
                      <a:pt x="2679" y="663"/>
                      <a:pt x="2577" y="815"/>
                      <a:pt x="2424" y="856"/>
                    </a:cubicBezTo>
                    <a:cubicBezTo>
                      <a:pt x="2401" y="862"/>
                      <a:pt x="2378" y="865"/>
                      <a:pt x="2355" y="865"/>
                    </a:cubicBezTo>
                    <a:cubicBezTo>
                      <a:pt x="2226" y="865"/>
                      <a:pt x="2104" y="772"/>
                      <a:pt x="2078" y="642"/>
                    </a:cubicBezTo>
                    <a:lnTo>
                      <a:pt x="1701" y="733"/>
                    </a:lnTo>
                    <a:cubicBezTo>
                      <a:pt x="1701" y="733"/>
                      <a:pt x="1263" y="1141"/>
                      <a:pt x="1111" y="1182"/>
                    </a:cubicBezTo>
                    <a:cubicBezTo>
                      <a:pt x="1091" y="1186"/>
                      <a:pt x="1071" y="1188"/>
                      <a:pt x="1051" y="1188"/>
                    </a:cubicBezTo>
                    <a:cubicBezTo>
                      <a:pt x="917" y="1188"/>
                      <a:pt x="789" y="1101"/>
                      <a:pt x="754" y="968"/>
                    </a:cubicBezTo>
                    <a:lnTo>
                      <a:pt x="0" y="1151"/>
                    </a:lnTo>
                    <a:cubicBezTo>
                      <a:pt x="51" y="1365"/>
                      <a:pt x="550" y="2017"/>
                      <a:pt x="1029" y="2485"/>
                    </a:cubicBezTo>
                    <a:cubicBezTo>
                      <a:pt x="1120" y="2587"/>
                      <a:pt x="1212" y="2669"/>
                      <a:pt x="1304" y="2750"/>
                    </a:cubicBezTo>
                    <a:cubicBezTo>
                      <a:pt x="1501" y="2910"/>
                      <a:pt x="1663" y="3017"/>
                      <a:pt x="1775" y="3017"/>
                    </a:cubicBezTo>
                    <a:cubicBezTo>
                      <a:pt x="1785" y="3017"/>
                      <a:pt x="1794" y="3016"/>
                      <a:pt x="1803" y="3015"/>
                    </a:cubicBezTo>
                    <a:lnTo>
                      <a:pt x="3972" y="2485"/>
                    </a:lnTo>
                    <a:cubicBezTo>
                      <a:pt x="4074" y="2455"/>
                      <a:pt x="4186" y="2282"/>
                      <a:pt x="4288" y="2017"/>
                    </a:cubicBezTo>
                    <a:cubicBezTo>
                      <a:pt x="4329" y="1915"/>
                      <a:pt x="4379" y="1793"/>
                      <a:pt x="4420" y="1661"/>
                    </a:cubicBezTo>
                    <a:cubicBezTo>
                      <a:pt x="4614" y="1029"/>
                      <a:pt x="4766" y="214"/>
                      <a:pt x="470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89" name="Google Shape;989;p40"/>
            <p:cNvGrpSpPr/>
            <p:nvPr/>
          </p:nvGrpSpPr>
          <p:grpSpPr>
            <a:xfrm rot="-866073" flipH="1">
              <a:off x="2918713" y="2383318"/>
              <a:ext cx="301693" cy="512384"/>
              <a:chOff x="3380100" y="1869675"/>
              <a:chExt cx="132425" cy="224925"/>
            </a:xfrm>
          </p:grpSpPr>
          <p:sp>
            <p:nvSpPr>
              <p:cNvPr id="990" name="Google Shape;990;p40"/>
              <p:cNvSpPr/>
              <p:nvPr/>
            </p:nvSpPr>
            <p:spPr>
              <a:xfrm>
                <a:off x="3421350" y="1990175"/>
                <a:ext cx="41000" cy="104425"/>
              </a:xfrm>
              <a:custGeom>
                <a:avLst/>
                <a:gdLst/>
                <a:ahLst/>
                <a:cxnLst/>
                <a:rect l="l" t="t" r="r" b="b"/>
                <a:pathLst>
                  <a:path w="1640" h="4177" extrusionOk="0">
                    <a:moveTo>
                      <a:pt x="360" y="0"/>
                    </a:moveTo>
                    <a:cubicBezTo>
                      <a:pt x="346" y="0"/>
                      <a:pt x="332" y="3"/>
                      <a:pt x="316" y="7"/>
                    </a:cubicBezTo>
                    <a:cubicBezTo>
                      <a:pt x="214" y="28"/>
                      <a:pt x="112" y="140"/>
                      <a:pt x="92" y="252"/>
                    </a:cubicBezTo>
                    <a:cubicBezTo>
                      <a:pt x="0" y="944"/>
                      <a:pt x="326" y="1535"/>
                      <a:pt x="642" y="2126"/>
                    </a:cubicBezTo>
                    <a:cubicBezTo>
                      <a:pt x="958" y="2727"/>
                      <a:pt x="1284" y="3318"/>
                      <a:pt x="1192" y="4010"/>
                    </a:cubicBezTo>
                    <a:cubicBezTo>
                      <a:pt x="1174" y="4109"/>
                      <a:pt x="1219" y="4177"/>
                      <a:pt x="1301" y="4177"/>
                    </a:cubicBezTo>
                    <a:cubicBezTo>
                      <a:pt x="1311" y="4177"/>
                      <a:pt x="1323" y="4175"/>
                      <a:pt x="1334" y="4173"/>
                    </a:cubicBezTo>
                    <a:cubicBezTo>
                      <a:pt x="1436" y="4142"/>
                      <a:pt x="1538" y="4031"/>
                      <a:pt x="1549" y="3918"/>
                    </a:cubicBezTo>
                    <a:cubicBezTo>
                      <a:pt x="1640" y="3226"/>
                      <a:pt x="1324" y="2635"/>
                      <a:pt x="1008" y="2044"/>
                    </a:cubicBezTo>
                    <a:cubicBezTo>
                      <a:pt x="682" y="1444"/>
                      <a:pt x="367" y="853"/>
                      <a:pt x="458"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0"/>
              <p:cNvSpPr/>
              <p:nvPr/>
            </p:nvSpPr>
            <p:spPr>
              <a:xfrm>
                <a:off x="3438150" y="1986100"/>
                <a:ext cx="41000" cy="104425"/>
              </a:xfrm>
              <a:custGeom>
                <a:avLst/>
                <a:gdLst/>
                <a:ahLst/>
                <a:cxnLst/>
                <a:rect l="l" t="t" r="r" b="b"/>
                <a:pathLst>
                  <a:path w="1640" h="4177" extrusionOk="0">
                    <a:moveTo>
                      <a:pt x="360" y="0"/>
                    </a:moveTo>
                    <a:cubicBezTo>
                      <a:pt x="347" y="0"/>
                      <a:pt x="332" y="3"/>
                      <a:pt x="316" y="7"/>
                    </a:cubicBezTo>
                    <a:cubicBezTo>
                      <a:pt x="214" y="28"/>
                      <a:pt x="102" y="140"/>
                      <a:pt x="92" y="252"/>
                    </a:cubicBezTo>
                    <a:cubicBezTo>
                      <a:pt x="1" y="944"/>
                      <a:pt x="316" y="1535"/>
                      <a:pt x="642" y="2126"/>
                    </a:cubicBezTo>
                    <a:cubicBezTo>
                      <a:pt x="958" y="2727"/>
                      <a:pt x="1284" y="3318"/>
                      <a:pt x="1182" y="4010"/>
                    </a:cubicBezTo>
                    <a:cubicBezTo>
                      <a:pt x="1173" y="4109"/>
                      <a:pt x="1220" y="4177"/>
                      <a:pt x="1294" y="4177"/>
                    </a:cubicBezTo>
                    <a:cubicBezTo>
                      <a:pt x="1304" y="4177"/>
                      <a:pt x="1314" y="4175"/>
                      <a:pt x="1325" y="4173"/>
                    </a:cubicBezTo>
                    <a:cubicBezTo>
                      <a:pt x="1426" y="4142"/>
                      <a:pt x="1538" y="4031"/>
                      <a:pt x="1549" y="3918"/>
                    </a:cubicBezTo>
                    <a:cubicBezTo>
                      <a:pt x="1640" y="3226"/>
                      <a:pt x="1325" y="2635"/>
                      <a:pt x="999" y="2044"/>
                    </a:cubicBezTo>
                    <a:cubicBezTo>
                      <a:pt x="683" y="1454"/>
                      <a:pt x="357" y="853"/>
                      <a:pt x="459"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0"/>
              <p:cNvSpPr/>
              <p:nvPr/>
            </p:nvSpPr>
            <p:spPr>
              <a:xfrm>
                <a:off x="3454950" y="1982025"/>
                <a:ext cx="41025" cy="104425"/>
              </a:xfrm>
              <a:custGeom>
                <a:avLst/>
                <a:gdLst/>
                <a:ahLst/>
                <a:cxnLst/>
                <a:rect l="l" t="t" r="r" b="b"/>
                <a:pathLst>
                  <a:path w="1641" h="4177" extrusionOk="0">
                    <a:moveTo>
                      <a:pt x="351" y="0"/>
                    </a:moveTo>
                    <a:cubicBezTo>
                      <a:pt x="337" y="0"/>
                      <a:pt x="322" y="3"/>
                      <a:pt x="306" y="7"/>
                    </a:cubicBezTo>
                    <a:cubicBezTo>
                      <a:pt x="205" y="28"/>
                      <a:pt x="103" y="140"/>
                      <a:pt x="92" y="252"/>
                    </a:cubicBezTo>
                    <a:cubicBezTo>
                      <a:pt x="1" y="944"/>
                      <a:pt x="316" y="1535"/>
                      <a:pt x="632" y="2126"/>
                    </a:cubicBezTo>
                    <a:cubicBezTo>
                      <a:pt x="958" y="2727"/>
                      <a:pt x="1273" y="3318"/>
                      <a:pt x="1182" y="4010"/>
                    </a:cubicBezTo>
                    <a:cubicBezTo>
                      <a:pt x="1173" y="4109"/>
                      <a:pt x="1212" y="4177"/>
                      <a:pt x="1292" y="4177"/>
                    </a:cubicBezTo>
                    <a:cubicBezTo>
                      <a:pt x="1302" y="4177"/>
                      <a:pt x="1313" y="4176"/>
                      <a:pt x="1325" y="4173"/>
                    </a:cubicBezTo>
                    <a:cubicBezTo>
                      <a:pt x="1427" y="4142"/>
                      <a:pt x="1528" y="4031"/>
                      <a:pt x="1549" y="3918"/>
                    </a:cubicBezTo>
                    <a:cubicBezTo>
                      <a:pt x="1640" y="3226"/>
                      <a:pt x="1314" y="2635"/>
                      <a:pt x="999" y="2044"/>
                    </a:cubicBezTo>
                    <a:cubicBezTo>
                      <a:pt x="683" y="1454"/>
                      <a:pt x="357" y="853"/>
                      <a:pt x="449" y="161"/>
                    </a:cubicBezTo>
                    <a:cubicBezTo>
                      <a:pt x="466" y="66"/>
                      <a:pt x="425" y="0"/>
                      <a:pt x="3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0"/>
              <p:cNvSpPr/>
              <p:nvPr/>
            </p:nvSpPr>
            <p:spPr>
              <a:xfrm>
                <a:off x="3471500" y="1977950"/>
                <a:ext cx="41025" cy="104425"/>
              </a:xfrm>
              <a:custGeom>
                <a:avLst/>
                <a:gdLst/>
                <a:ahLst/>
                <a:cxnLst/>
                <a:rect l="l" t="t" r="r" b="b"/>
                <a:pathLst>
                  <a:path w="1641" h="4177" extrusionOk="0">
                    <a:moveTo>
                      <a:pt x="360" y="0"/>
                    </a:moveTo>
                    <a:cubicBezTo>
                      <a:pt x="347" y="0"/>
                      <a:pt x="332" y="3"/>
                      <a:pt x="317" y="7"/>
                    </a:cubicBezTo>
                    <a:cubicBezTo>
                      <a:pt x="215" y="28"/>
                      <a:pt x="113" y="140"/>
                      <a:pt x="92" y="252"/>
                    </a:cubicBezTo>
                    <a:cubicBezTo>
                      <a:pt x="0" y="944"/>
                      <a:pt x="326" y="1535"/>
                      <a:pt x="642" y="2126"/>
                    </a:cubicBezTo>
                    <a:cubicBezTo>
                      <a:pt x="968" y="2727"/>
                      <a:pt x="1284" y="3318"/>
                      <a:pt x="1192" y="4010"/>
                    </a:cubicBezTo>
                    <a:cubicBezTo>
                      <a:pt x="1174" y="4109"/>
                      <a:pt x="1220" y="4177"/>
                      <a:pt x="1302" y="4177"/>
                    </a:cubicBezTo>
                    <a:cubicBezTo>
                      <a:pt x="1312" y="4177"/>
                      <a:pt x="1323" y="4176"/>
                      <a:pt x="1335" y="4173"/>
                    </a:cubicBezTo>
                    <a:cubicBezTo>
                      <a:pt x="1437" y="4142"/>
                      <a:pt x="1539" y="4031"/>
                      <a:pt x="1548" y="3918"/>
                    </a:cubicBezTo>
                    <a:cubicBezTo>
                      <a:pt x="1640" y="3226"/>
                      <a:pt x="1324" y="2635"/>
                      <a:pt x="1009" y="2044"/>
                    </a:cubicBezTo>
                    <a:cubicBezTo>
                      <a:pt x="683" y="1454"/>
                      <a:pt x="367" y="853"/>
                      <a:pt x="459" y="161"/>
                    </a:cubicBezTo>
                    <a:cubicBezTo>
                      <a:pt x="467" y="66"/>
                      <a:pt x="433"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0"/>
              <p:cNvSpPr/>
              <p:nvPr/>
            </p:nvSpPr>
            <p:spPr>
              <a:xfrm>
                <a:off x="3415750" y="1869675"/>
                <a:ext cx="20900" cy="16575"/>
              </a:xfrm>
              <a:custGeom>
                <a:avLst/>
                <a:gdLst/>
                <a:ahLst/>
                <a:cxnLst/>
                <a:rect l="l" t="t" r="r" b="b"/>
                <a:pathLst>
                  <a:path w="836" h="663" extrusionOk="0">
                    <a:moveTo>
                      <a:pt x="419" y="1"/>
                    </a:moveTo>
                    <a:cubicBezTo>
                      <a:pt x="388" y="1"/>
                      <a:pt x="357" y="4"/>
                      <a:pt x="326" y="10"/>
                    </a:cubicBezTo>
                    <a:cubicBezTo>
                      <a:pt x="123" y="61"/>
                      <a:pt x="0" y="275"/>
                      <a:pt x="51" y="479"/>
                    </a:cubicBezTo>
                    <a:lnTo>
                      <a:pt x="92" y="662"/>
                    </a:lnTo>
                    <a:lnTo>
                      <a:pt x="836" y="489"/>
                    </a:lnTo>
                    <a:lnTo>
                      <a:pt x="795" y="296"/>
                    </a:lnTo>
                    <a:cubicBezTo>
                      <a:pt x="764" y="194"/>
                      <a:pt x="703" y="112"/>
                      <a:pt x="621" y="61"/>
                    </a:cubicBezTo>
                    <a:cubicBezTo>
                      <a:pt x="558" y="18"/>
                      <a:pt x="489" y="1"/>
                      <a:pt x="4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0"/>
              <p:cNvSpPr/>
              <p:nvPr/>
            </p:nvSpPr>
            <p:spPr>
              <a:xfrm>
                <a:off x="3380100" y="1875975"/>
                <a:ext cx="118925" cy="75450"/>
              </a:xfrm>
              <a:custGeom>
                <a:avLst/>
                <a:gdLst/>
                <a:ahLst/>
                <a:cxnLst/>
                <a:rect l="l" t="t" r="r" b="b"/>
                <a:pathLst>
                  <a:path w="4757" h="3018" extrusionOk="0">
                    <a:moveTo>
                      <a:pt x="2077" y="832"/>
                    </a:moveTo>
                    <a:cubicBezTo>
                      <a:pt x="2210" y="832"/>
                      <a:pt x="2338" y="919"/>
                      <a:pt x="2373" y="1051"/>
                    </a:cubicBezTo>
                    <a:cubicBezTo>
                      <a:pt x="2404" y="1214"/>
                      <a:pt x="2251" y="1785"/>
                      <a:pt x="2251" y="1785"/>
                    </a:cubicBezTo>
                    <a:cubicBezTo>
                      <a:pt x="2251" y="1785"/>
                      <a:pt x="1844" y="1347"/>
                      <a:pt x="1803" y="1194"/>
                    </a:cubicBezTo>
                    <a:cubicBezTo>
                      <a:pt x="1762" y="1042"/>
                      <a:pt x="1864" y="879"/>
                      <a:pt x="2017" y="838"/>
                    </a:cubicBezTo>
                    <a:cubicBezTo>
                      <a:pt x="2037" y="834"/>
                      <a:pt x="2057" y="832"/>
                      <a:pt x="2077" y="832"/>
                    </a:cubicBezTo>
                    <a:close/>
                    <a:moveTo>
                      <a:pt x="3111" y="990"/>
                    </a:moveTo>
                    <a:cubicBezTo>
                      <a:pt x="3163" y="990"/>
                      <a:pt x="3214" y="1003"/>
                      <a:pt x="3260" y="1031"/>
                    </a:cubicBezTo>
                    <a:cubicBezTo>
                      <a:pt x="3402" y="1113"/>
                      <a:pt x="3443" y="1296"/>
                      <a:pt x="3361" y="1429"/>
                    </a:cubicBezTo>
                    <a:cubicBezTo>
                      <a:pt x="3280" y="1571"/>
                      <a:pt x="2760" y="1866"/>
                      <a:pt x="2760" y="1866"/>
                    </a:cubicBezTo>
                    <a:cubicBezTo>
                      <a:pt x="2760" y="1866"/>
                      <a:pt x="2781" y="1266"/>
                      <a:pt x="2862" y="1133"/>
                    </a:cubicBezTo>
                    <a:cubicBezTo>
                      <a:pt x="2916" y="1039"/>
                      <a:pt x="3013" y="990"/>
                      <a:pt x="3111" y="990"/>
                    </a:cubicBezTo>
                    <a:close/>
                    <a:moveTo>
                      <a:pt x="1247" y="1448"/>
                    </a:moveTo>
                    <a:cubicBezTo>
                      <a:pt x="1298" y="1448"/>
                      <a:pt x="1349" y="1461"/>
                      <a:pt x="1395" y="1490"/>
                    </a:cubicBezTo>
                    <a:cubicBezTo>
                      <a:pt x="1538" y="1571"/>
                      <a:pt x="1823" y="2090"/>
                      <a:pt x="1823" y="2090"/>
                    </a:cubicBezTo>
                    <a:cubicBezTo>
                      <a:pt x="1823" y="2090"/>
                      <a:pt x="1233" y="2070"/>
                      <a:pt x="1101" y="1988"/>
                    </a:cubicBezTo>
                    <a:cubicBezTo>
                      <a:pt x="958" y="1897"/>
                      <a:pt x="917" y="1724"/>
                      <a:pt x="999" y="1581"/>
                    </a:cubicBezTo>
                    <a:cubicBezTo>
                      <a:pt x="1058" y="1495"/>
                      <a:pt x="1152" y="1448"/>
                      <a:pt x="1247" y="1448"/>
                    </a:cubicBezTo>
                    <a:close/>
                    <a:moveTo>
                      <a:pt x="2991" y="0"/>
                    </a:moveTo>
                    <a:cubicBezTo>
                      <a:pt x="2982" y="0"/>
                      <a:pt x="2972" y="1"/>
                      <a:pt x="2964" y="3"/>
                    </a:cubicBezTo>
                    <a:lnTo>
                      <a:pt x="795" y="532"/>
                    </a:lnTo>
                    <a:cubicBezTo>
                      <a:pt x="693" y="553"/>
                      <a:pt x="581" y="736"/>
                      <a:pt x="469" y="990"/>
                    </a:cubicBezTo>
                    <a:cubicBezTo>
                      <a:pt x="428" y="1103"/>
                      <a:pt x="388" y="1225"/>
                      <a:pt x="347" y="1347"/>
                    </a:cubicBezTo>
                    <a:cubicBezTo>
                      <a:pt x="143" y="1988"/>
                      <a:pt x="1" y="2793"/>
                      <a:pt x="51" y="3017"/>
                    </a:cubicBezTo>
                    <a:lnTo>
                      <a:pt x="805" y="2834"/>
                    </a:lnTo>
                    <a:cubicBezTo>
                      <a:pt x="775" y="2671"/>
                      <a:pt x="866" y="2518"/>
                      <a:pt x="1019" y="2477"/>
                    </a:cubicBezTo>
                    <a:cubicBezTo>
                      <a:pt x="1037" y="2473"/>
                      <a:pt x="1060" y="2471"/>
                      <a:pt x="1087" y="2471"/>
                    </a:cubicBezTo>
                    <a:cubicBezTo>
                      <a:pt x="1302" y="2471"/>
                      <a:pt x="1752" y="2599"/>
                      <a:pt x="1752" y="2599"/>
                    </a:cubicBezTo>
                    <a:lnTo>
                      <a:pt x="2129" y="2508"/>
                    </a:lnTo>
                    <a:cubicBezTo>
                      <a:pt x="2088" y="2355"/>
                      <a:pt x="2180" y="2192"/>
                      <a:pt x="2343" y="2162"/>
                    </a:cubicBezTo>
                    <a:cubicBezTo>
                      <a:pt x="2367" y="2155"/>
                      <a:pt x="2392" y="2152"/>
                      <a:pt x="2416" y="2152"/>
                    </a:cubicBezTo>
                    <a:cubicBezTo>
                      <a:pt x="2542" y="2152"/>
                      <a:pt x="2655" y="2239"/>
                      <a:pt x="2689" y="2375"/>
                    </a:cubicBezTo>
                    <a:lnTo>
                      <a:pt x="3066" y="2284"/>
                    </a:lnTo>
                    <a:cubicBezTo>
                      <a:pt x="3066" y="2284"/>
                      <a:pt x="3504" y="1877"/>
                      <a:pt x="3656" y="1836"/>
                    </a:cubicBezTo>
                    <a:cubicBezTo>
                      <a:pt x="3679" y="1830"/>
                      <a:pt x="3703" y="1827"/>
                      <a:pt x="3726" y="1827"/>
                    </a:cubicBezTo>
                    <a:cubicBezTo>
                      <a:pt x="3856" y="1827"/>
                      <a:pt x="3977" y="1920"/>
                      <a:pt x="4003" y="2050"/>
                    </a:cubicBezTo>
                    <a:lnTo>
                      <a:pt x="4756" y="1866"/>
                    </a:lnTo>
                    <a:cubicBezTo>
                      <a:pt x="4706" y="1653"/>
                      <a:pt x="4206" y="1001"/>
                      <a:pt x="3738" y="522"/>
                    </a:cubicBezTo>
                    <a:cubicBezTo>
                      <a:pt x="3636" y="431"/>
                      <a:pt x="3545" y="339"/>
                      <a:pt x="3463" y="268"/>
                    </a:cubicBezTo>
                    <a:cubicBezTo>
                      <a:pt x="3267" y="100"/>
                      <a:pt x="3097" y="0"/>
                      <a:pt x="29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0"/>
              <p:cNvSpPr/>
              <p:nvPr/>
            </p:nvSpPr>
            <p:spPr>
              <a:xfrm>
                <a:off x="3381375" y="1922625"/>
                <a:ext cx="119175" cy="75450"/>
              </a:xfrm>
              <a:custGeom>
                <a:avLst/>
                <a:gdLst/>
                <a:ahLst/>
                <a:cxnLst/>
                <a:rect l="l" t="t" r="r" b="b"/>
                <a:pathLst>
                  <a:path w="4767" h="3018" extrusionOk="0">
                    <a:moveTo>
                      <a:pt x="2933" y="927"/>
                    </a:moveTo>
                    <a:cubicBezTo>
                      <a:pt x="2933" y="927"/>
                      <a:pt x="3524" y="948"/>
                      <a:pt x="3666" y="1029"/>
                    </a:cubicBezTo>
                    <a:cubicBezTo>
                      <a:pt x="3799" y="1111"/>
                      <a:pt x="3850" y="1294"/>
                      <a:pt x="3759" y="1426"/>
                    </a:cubicBezTo>
                    <a:cubicBezTo>
                      <a:pt x="3705" y="1520"/>
                      <a:pt x="3612" y="1569"/>
                      <a:pt x="3514" y="1569"/>
                    </a:cubicBezTo>
                    <a:cubicBezTo>
                      <a:pt x="3462" y="1569"/>
                      <a:pt x="3410" y="1556"/>
                      <a:pt x="3361" y="1528"/>
                    </a:cubicBezTo>
                    <a:cubicBezTo>
                      <a:pt x="3229" y="1446"/>
                      <a:pt x="2933" y="927"/>
                      <a:pt x="2933" y="927"/>
                    </a:cubicBezTo>
                    <a:close/>
                    <a:moveTo>
                      <a:pt x="2007" y="1151"/>
                    </a:moveTo>
                    <a:lnTo>
                      <a:pt x="2007" y="1151"/>
                    </a:lnTo>
                    <a:cubicBezTo>
                      <a:pt x="2007" y="1152"/>
                      <a:pt x="1986" y="1742"/>
                      <a:pt x="1894" y="1885"/>
                    </a:cubicBezTo>
                    <a:cubicBezTo>
                      <a:pt x="1841" y="1971"/>
                      <a:pt x="1749" y="2023"/>
                      <a:pt x="1652" y="2023"/>
                    </a:cubicBezTo>
                    <a:cubicBezTo>
                      <a:pt x="1600" y="2023"/>
                      <a:pt x="1547" y="2008"/>
                      <a:pt x="1498" y="1976"/>
                    </a:cubicBezTo>
                    <a:cubicBezTo>
                      <a:pt x="1365" y="1895"/>
                      <a:pt x="1324" y="1722"/>
                      <a:pt x="1406" y="1579"/>
                    </a:cubicBezTo>
                    <a:cubicBezTo>
                      <a:pt x="1487" y="1446"/>
                      <a:pt x="2007" y="1152"/>
                      <a:pt x="2007" y="1151"/>
                    </a:cubicBezTo>
                    <a:close/>
                    <a:moveTo>
                      <a:pt x="2516" y="1233"/>
                    </a:moveTo>
                    <a:cubicBezTo>
                      <a:pt x="2516" y="1233"/>
                      <a:pt x="2923" y="1670"/>
                      <a:pt x="2954" y="1824"/>
                    </a:cubicBezTo>
                    <a:cubicBezTo>
                      <a:pt x="2994" y="1976"/>
                      <a:pt x="2903" y="2139"/>
                      <a:pt x="2740" y="2170"/>
                    </a:cubicBezTo>
                    <a:cubicBezTo>
                      <a:pt x="2716" y="2176"/>
                      <a:pt x="2691" y="2180"/>
                      <a:pt x="2667" y="2180"/>
                    </a:cubicBezTo>
                    <a:cubicBezTo>
                      <a:pt x="2541" y="2180"/>
                      <a:pt x="2428" y="2093"/>
                      <a:pt x="2394" y="1956"/>
                    </a:cubicBezTo>
                    <a:cubicBezTo>
                      <a:pt x="2353" y="1803"/>
                      <a:pt x="2516" y="1233"/>
                      <a:pt x="2516" y="1233"/>
                    </a:cubicBezTo>
                    <a:close/>
                    <a:moveTo>
                      <a:pt x="4705" y="0"/>
                    </a:moveTo>
                    <a:lnTo>
                      <a:pt x="3952" y="184"/>
                    </a:lnTo>
                    <a:cubicBezTo>
                      <a:pt x="3992" y="337"/>
                      <a:pt x="3901" y="500"/>
                      <a:pt x="3738" y="540"/>
                    </a:cubicBezTo>
                    <a:cubicBezTo>
                      <a:pt x="3724" y="543"/>
                      <a:pt x="3707" y="544"/>
                      <a:pt x="3687" y="544"/>
                    </a:cubicBezTo>
                    <a:cubicBezTo>
                      <a:pt x="3487" y="544"/>
                      <a:pt x="3015" y="418"/>
                      <a:pt x="3015" y="418"/>
                    </a:cubicBezTo>
                    <a:lnTo>
                      <a:pt x="2638" y="509"/>
                    </a:lnTo>
                    <a:cubicBezTo>
                      <a:pt x="2679" y="663"/>
                      <a:pt x="2577" y="815"/>
                      <a:pt x="2424" y="856"/>
                    </a:cubicBezTo>
                    <a:cubicBezTo>
                      <a:pt x="2401" y="862"/>
                      <a:pt x="2378" y="865"/>
                      <a:pt x="2355" y="865"/>
                    </a:cubicBezTo>
                    <a:cubicBezTo>
                      <a:pt x="2226" y="865"/>
                      <a:pt x="2104" y="772"/>
                      <a:pt x="2078" y="642"/>
                    </a:cubicBezTo>
                    <a:lnTo>
                      <a:pt x="1701" y="733"/>
                    </a:lnTo>
                    <a:cubicBezTo>
                      <a:pt x="1701" y="733"/>
                      <a:pt x="1263" y="1141"/>
                      <a:pt x="1111" y="1182"/>
                    </a:cubicBezTo>
                    <a:cubicBezTo>
                      <a:pt x="1091" y="1186"/>
                      <a:pt x="1071" y="1188"/>
                      <a:pt x="1051" y="1188"/>
                    </a:cubicBezTo>
                    <a:cubicBezTo>
                      <a:pt x="917" y="1188"/>
                      <a:pt x="789" y="1101"/>
                      <a:pt x="754" y="968"/>
                    </a:cubicBezTo>
                    <a:lnTo>
                      <a:pt x="0" y="1151"/>
                    </a:lnTo>
                    <a:cubicBezTo>
                      <a:pt x="51" y="1365"/>
                      <a:pt x="550" y="2017"/>
                      <a:pt x="1029" y="2485"/>
                    </a:cubicBezTo>
                    <a:cubicBezTo>
                      <a:pt x="1120" y="2587"/>
                      <a:pt x="1212" y="2669"/>
                      <a:pt x="1304" y="2750"/>
                    </a:cubicBezTo>
                    <a:cubicBezTo>
                      <a:pt x="1501" y="2910"/>
                      <a:pt x="1663" y="3017"/>
                      <a:pt x="1775" y="3017"/>
                    </a:cubicBezTo>
                    <a:cubicBezTo>
                      <a:pt x="1785" y="3017"/>
                      <a:pt x="1794" y="3016"/>
                      <a:pt x="1803" y="3015"/>
                    </a:cubicBezTo>
                    <a:lnTo>
                      <a:pt x="3972" y="2485"/>
                    </a:lnTo>
                    <a:cubicBezTo>
                      <a:pt x="4074" y="2455"/>
                      <a:pt x="4186" y="2282"/>
                      <a:pt x="4288" y="2017"/>
                    </a:cubicBezTo>
                    <a:cubicBezTo>
                      <a:pt x="4329" y="1915"/>
                      <a:pt x="4379" y="1793"/>
                      <a:pt x="4420" y="1661"/>
                    </a:cubicBezTo>
                    <a:cubicBezTo>
                      <a:pt x="4614" y="1029"/>
                      <a:pt x="4766" y="214"/>
                      <a:pt x="470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4" name="Picture 3"/>
          <p:cNvPicPr>
            <a:picLocks noChangeAspect="1"/>
          </p:cNvPicPr>
          <p:nvPr/>
        </p:nvPicPr>
        <p:blipFill>
          <a:blip r:embed="rId2"/>
          <a:stretch>
            <a:fillRect/>
          </a:stretch>
        </p:blipFill>
        <p:spPr>
          <a:xfrm>
            <a:off x="7505065" y="1280795"/>
            <a:ext cx="1407795" cy="12801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762" name="Google Shape;762;p35"/>
          <p:cNvGrpSpPr/>
          <p:nvPr/>
        </p:nvGrpSpPr>
        <p:grpSpPr>
          <a:xfrm>
            <a:off x="4183380" y="310515"/>
            <a:ext cx="4645660" cy="4523105"/>
            <a:chOff x="704004" y="1472347"/>
            <a:chExt cx="1548183" cy="1547500"/>
          </a:xfrm>
          <a:solidFill>
            <a:srgbClr val="FFFF00"/>
          </a:solidFill>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 Box 3"/>
          <p:cNvSpPr txBox="1"/>
          <p:nvPr/>
        </p:nvSpPr>
        <p:spPr>
          <a:xfrm>
            <a:off x="398780" y="1632585"/>
            <a:ext cx="3829685" cy="2306955"/>
          </a:xfrm>
          <a:prstGeom prst="rect">
            <a:avLst/>
          </a:prstGeom>
          <a:noFill/>
        </p:spPr>
        <p:txBody>
          <a:bodyPr wrap="square" rtlCol="0">
            <a:spAutoFit/>
          </a:bodyPr>
          <a:lstStyle/>
          <a:p>
            <a:pPr algn="ctr"/>
            <a:r>
              <a:rPr lang="en-US" sz="4800" b="1" dirty="0">
                <a:solidFill>
                  <a:srgbClr val="FFFF00"/>
                </a:solidFill>
                <a:latin typeface="Modern No. 20" panose="02070704070505020303" charset="0"/>
                <a:cs typeface="Modern No. 20" panose="02070704070505020303" charset="0"/>
                <a:sym typeface="+mn-ea"/>
              </a:rPr>
              <a:t>Meningococcal Vaccine</a:t>
            </a:r>
            <a:br>
              <a:rPr lang="en-US" sz="4800" b="1" dirty="0">
                <a:solidFill>
                  <a:srgbClr val="FFFF00"/>
                </a:solidFill>
                <a:latin typeface="Modern No. 20" panose="02070704070505020303" charset="0"/>
                <a:cs typeface="Modern No. 20" panose="02070704070505020303" charset="0"/>
                <a:sym typeface="+mn-ea"/>
              </a:rPr>
            </a:br>
            <a:endParaRPr lang="en-US" sz="4800" b="1" dirty="0">
              <a:solidFill>
                <a:srgbClr val="FFFF00"/>
              </a:solidFill>
              <a:latin typeface="Modern No. 20" panose="02070704070505020303" charset="0"/>
              <a:cs typeface="Modern No. 20" panose="02070704070505020303" charset="0"/>
              <a:sym typeface="+mn-ea"/>
            </a:endParaRPr>
          </a:p>
        </p:txBody>
      </p:sp>
      <p:pic>
        <p:nvPicPr>
          <p:cNvPr id="2" name="Picture 0"/>
          <p:cNvPicPr>
            <a:picLocks noChangeAspect="1"/>
          </p:cNvPicPr>
          <p:nvPr/>
        </p:nvPicPr>
        <p:blipFill>
          <a:blip r:embed="rId1"/>
          <a:stretch>
            <a:fillRect/>
          </a:stretch>
        </p:blipFill>
        <p:spPr>
          <a:xfrm>
            <a:off x="4670425" y="789305"/>
            <a:ext cx="3667760" cy="3576955"/>
          </a:xfrm>
          <a:prstGeom prst="ellipse">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1"/>
          <p:cNvSpPr txBox="1">
            <a:spLocks noGrp="1"/>
          </p:cNvSpPr>
          <p:nvPr>
            <p:ph type="title"/>
          </p:nvPr>
        </p:nvSpPr>
        <p:spPr>
          <a:xfrm>
            <a:off x="720000" y="42676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3600"/>
              <a:t>Indications</a:t>
            </a:r>
            <a:endParaRPr lang="en-US" altLang="en-GB" sz="3600"/>
          </a:p>
        </p:txBody>
      </p:sp>
      <p:sp>
        <p:nvSpPr>
          <p:cNvPr id="1047" name="Google Shape;1047;p41"/>
          <p:cNvSpPr txBox="1">
            <a:spLocks noGrp="1"/>
          </p:cNvSpPr>
          <p:nvPr>
            <p:ph type="subTitle" idx="1"/>
          </p:nvPr>
        </p:nvSpPr>
        <p:spPr>
          <a:xfrm>
            <a:off x="351790" y="1384300"/>
            <a:ext cx="6674485" cy="3145790"/>
          </a:xfrm>
          <a:prstGeom prst="rect">
            <a:avLst/>
          </a:prstGeom>
        </p:spPr>
        <p:txBody>
          <a:bodyPr spcFirstLastPara="1" wrap="square" lIns="91425" tIns="91425" rIns="91425" bIns="91425" anchor="ctr" anchorCtr="0">
            <a:noAutofit/>
          </a:bodyPr>
          <a:lstStyle/>
          <a:p>
            <a:pPr algn="l" rtl="0"/>
            <a:r>
              <a:rPr lang="en-US" b="1" dirty="0">
                <a:solidFill>
                  <a:schemeClr val="bg2"/>
                </a:solidFill>
                <a:latin typeface="Georgia" panose="02040502050405020303" charset="0"/>
                <a:cs typeface="Georgia" panose="02040502050405020303" charset="0"/>
                <a:sym typeface="+mn-ea"/>
              </a:rPr>
              <a:t>1- Anatomical or functional asplenia, including sickle cell disease, HIV infection, persistent complement component deficiency </a:t>
            </a:r>
            <a:endParaRPr lang="en-US" b="1" dirty="0">
              <a:solidFill>
                <a:schemeClr val="bg2"/>
              </a:solidFill>
              <a:latin typeface="Georgia" panose="02040502050405020303" charset="0"/>
              <a:cs typeface="Georgia" panose="02040502050405020303" charset="0"/>
            </a:endParaRPr>
          </a:p>
          <a:p>
            <a:pPr algn="l" rtl="0"/>
            <a:r>
              <a:rPr lang="en-US" b="1" dirty="0">
                <a:solidFill>
                  <a:schemeClr val="bg2"/>
                </a:solidFill>
                <a:latin typeface="Georgia" panose="02040502050405020303" charset="0"/>
                <a:cs typeface="Georgia" panose="02040502050405020303" charset="0"/>
                <a:sym typeface="+mn-ea"/>
              </a:rPr>
              <a:t>2- Travel in countries with hyper endemic or epidemic  meningococcal disease, microbiologists routinely exposed to </a:t>
            </a:r>
            <a:r>
              <a:rPr lang="en-US" b="1" i="1" dirty="0">
                <a:solidFill>
                  <a:schemeClr val="bg2"/>
                </a:solidFill>
                <a:latin typeface="Georgia" panose="02040502050405020303" charset="0"/>
                <a:cs typeface="Georgia" panose="02040502050405020303" charset="0"/>
                <a:sym typeface="+mn-ea"/>
              </a:rPr>
              <a:t>Neisseria meningitidis.</a:t>
            </a:r>
            <a:endParaRPr lang="en-US" b="1" i="1" dirty="0">
              <a:solidFill>
                <a:schemeClr val="bg2"/>
              </a:solidFill>
              <a:latin typeface="Georgia" panose="02040502050405020303" charset="0"/>
              <a:cs typeface="Georgia" panose="02040502050405020303" charset="0"/>
            </a:endParaRPr>
          </a:p>
          <a:p>
            <a:pPr algn="l" rtl="0"/>
            <a:r>
              <a:rPr lang="en-US" b="1" dirty="0">
                <a:solidFill>
                  <a:schemeClr val="bg2"/>
                </a:solidFill>
                <a:latin typeface="Georgia" panose="02040502050405020303" charset="0"/>
                <a:cs typeface="Georgia" panose="02040502050405020303" charset="0"/>
                <a:sym typeface="+mn-ea"/>
              </a:rPr>
              <a:t>3- First-year college students who live in residential housing (if not previously vaccinated at age 16 years or older) and military recruits.</a:t>
            </a:r>
            <a:endParaRPr lang="en-US" b="1" dirty="0">
              <a:solidFill>
                <a:schemeClr val="bg2"/>
              </a:solidFill>
              <a:latin typeface="Georgia" panose="02040502050405020303" charset="0"/>
              <a:cs typeface="Georgia" panose="02040502050405020303" charset="0"/>
              <a:sym typeface="+mn-ea"/>
            </a:endParaRPr>
          </a:p>
          <a:p>
            <a:pPr algn="l" rtl="0"/>
            <a:r>
              <a:rPr lang="en-US" altLang="ar-JO" b="1" dirty="0">
                <a:solidFill>
                  <a:schemeClr val="bg2"/>
                </a:solidFill>
                <a:latin typeface="Georgia" panose="02040502050405020303" charset="0"/>
                <a:cs typeface="Georgia" panose="02040502050405020303" charset="0"/>
              </a:rPr>
              <a:t>4-</a:t>
            </a:r>
            <a:r>
              <a:rPr lang="ar-JO" b="1" dirty="0">
                <a:solidFill>
                  <a:schemeClr val="bg2"/>
                </a:solidFill>
                <a:latin typeface="Georgia" panose="02040502050405020303" charset="0"/>
                <a:cs typeface="Georgia" panose="02040502050405020303" charset="0"/>
              </a:rPr>
              <a:t>Pregnancy: Delay MenB until after pregnancy unless at increased risk and vaccination benefits outweighs potential risks</a:t>
            </a:r>
            <a:endParaRPr lang="ar-JO" b="1" dirty="0">
              <a:solidFill>
                <a:schemeClr val="bg2"/>
              </a:solidFill>
              <a:latin typeface="Georgia" panose="02040502050405020303" charset="0"/>
              <a:cs typeface="Georgia" panose="02040502050405020303" charset="0"/>
            </a:endParaRPr>
          </a:p>
          <a:p>
            <a:pPr marL="0" lvl="0" indent="0" algn="r" rtl="0">
              <a:spcBef>
                <a:spcPts val="0"/>
              </a:spcBef>
              <a:spcAft>
                <a:spcPts val="0"/>
              </a:spcAft>
              <a:buClr>
                <a:srgbClr val="000057"/>
              </a:buClr>
              <a:buSzPts val="1100"/>
              <a:buFont typeface="Arial" panose="020B0604020202020204"/>
              <a:buNone/>
            </a:pPr>
            <a:endParaRPr lang="ar-JO" b="1" dirty="0">
              <a:solidFill>
                <a:schemeClr val="bg2"/>
              </a:solidFill>
              <a:latin typeface="Georgia" panose="02040502050405020303" charset="0"/>
              <a:cs typeface="Georgia" panose="02040502050405020303" charset="0"/>
            </a:endParaRPr>
          </a:p>
        </p:txBody>
      </p:sp>
      <p:grpSp>
        <p:nvGrpSpPr>
          <p:cNvPr id="1048" name="Google Shape;1048;p41"/>
          <p:cNvGrpSpPr/>
          <p:nvPr/>
        </p:nvGrpSpPr>
        <p:grpSpPr>
          <a:xfrm>
            <a:off x="6996260" y="1070479"/>
            <a:ext cx="2101037" cy="3460036"/>
            <a:chOff x="1507955" y="1109849"/>
            <a:chExt cx="2101037" cy="3460036"/>
          </a:xfrm>
        </p:grpSpPr>
        <p:sp>
          <p:nvSpPr>
            <p:cNvPr id="1049" name="Google Shape;1049;p41"/>
            <p:cNvSpPr/>
            <p:nvPr/>
          </p:nvSpPr>
          <p:spPr>
            <a:xfrm>
              <a:off x="3012570" y="1109849"/>
              <a:ext cx="561091" cy="856262"/>
            </a:xfrm>
            <a:custGeom>
              <a:avLst/>
              <a:gdLst/>
              <a:ahLst/>
              <a:cxnLst/>
              <a:rect l="l" t="t" r="r" b="b"/>
              <a:pathLst>
                <a:path w="15246" h="23268" extrusionOk="0">
                  <a:moveTo>
                    <a:pt x="7440" y="1"/>
                  </a:moveTo>
                  <a:lnTo>
                    <a:pt x="7440" y="16003"/>
                  </a:lnTo>
                  <a:lnTo>
                    <a:pt x="988" y="22077"/>
                  </a:lnTo>
                  <a:lnTo>
                    <a:pt x="0" y="23010"/>
                  </a:lnTo>
                  <a:lnTo>
                    <a:pt x="244" y="23267"/>
                  </a:lnTo>
                  <a:lnTo>
                    <a:pt x="1502" y="22077"/>
                  </a:lnTo>
                  <a:lnTo>
                    <a:pt x="7616" y="16327"/>
                  </a:lnTo>
                  <a:lnTo>
                    <a:pt x="13731" y="22077"/>
                  </a:lnTo>
                  <a:lnTo>
                    <a:pt x="15002" y="23267"/>
                  </a:lnTo>
                  <a:lnTo>
                    <a:pt x="15246" y="23010"/>
                  </a:lnTo>
                  <a:lnTo>
                    <a:pt x="14258" y="22077"/>
                  </a:lnTo>
                  <a:lnTo>
                    <a:pt x="7792" y="16003"/>
                  </a:lnTo>
                  <a:lnTo>
                    <a:pt x="7792"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41"/>
            <p:cNvSpPr/>
            <p:nvPr/>
          </p:nvSpPr>
          <p:spPr>
            <a:xfrm>
              <a:off x="3479508" y="2684421"/>
              <a:ext cx="110555" cy="911978"/>
            </a:xfrm>
            <a:custGeom>
              <a:avLst/>
              <a:gdLst/>
              <a:ahLst/>
              <a:cxnLst/>
              <a:rect l="l" t="t" r="r" b="b"/>
              <a:pathLst>
                <a:path w="3004" h="24782" extrusionOk="0">
                  <a:moveTo>
                    <a:pt x="1489" y="0"/>
                  </a:moveTo>
                  <a:cubicBezTo>
                    <a:pt x="1367" y="204"/>
                    <a:pt x="1232" y="406"/>
                    <a:pt x="1137" y="622"/>
                  </a:cubicBezTo>
                  <a:cubicBezTo>
                    <a:pt x="907" y="1096"/>
                    <a:pt x="772" y="1596"/>
                    <a:pt x="772" y="2165"/>
                  </a:cubicBezTo>
                  <a:cubicBezTo>
                    <a:pt x="772" y="2206"/>
                    <a:pt x="772" y="2246"/>
                    <a:pt x="785" y="2287"/>
                  </a:cubicBezTo>
                  <a:cubicBezTo>
                    <a:pt x="812" y="3084"/>
                    <a:pt x="1137" y="3775"/>
                    <a:pt x="1462" y="4437"/>
                  </a:cubicBezTo>
                  <a:cubicBezTo>
                    <a:pt x="1773" y="5073"/>
                    <a:pt x="2057" y="5682"/>
                    <a:pt x="2030" y="6318"/>
                  </a:cubicBezTo>
                  <a:cubicBezTo>
                    <a:pt x="2003" y="6994"/>
                    <a:pt x="1624" y="7589"/>
                    <a:pt x="1218" y="8212"/>
                  </a:cubicBezTo>
                  <a:cubicBezTo>
                    <a:pt x="812" y="8847"/>
                    <a:pt x="393" y="9496"/>
                    <a:pt x="258" y="10322"/>
                  </a:cubicBezTo>
                  <a:cubicBezTo>
                    <a:pt x="55" y="11552"/>
                    <a:pt x="569" y="12635"/>
                    <a:pt x="1070" y="13677"/>
                  </a:cubicBezTo>
                  <a:cubicBezTo>
                    <a:pt x="1462" y="14501"/>
                    <a:pt x="1840" y="15286"/>
                    <a:pt x="1840" y="16112"/>
                  </a:cubicBezTo>
                  <a:cubicBezTo>
                    <a:pt x="1854" y="16950"/>
                    <a:pt x="1489" y="17708"/>
                    <a:pt x="1110" y="18519"/>
                  </a:cubicBezTo>
                  <a:cubicBezTo>
                    <a:pt x="853" y="19060"/>
                    <a:pt x="583" y="19629"/>
                    <a:pt x="420" y="20237"/>
                  </a:cubicBezTo>
                  <a:cubicBezTo>
                    <a:pt x="1" y="21766"/>
                    <a:pt x="271" y="23389"/>
                    <a:pt x="623" y="24782"/>
                  </a:cubicBezTo>
                  <a:lnTo>
                    <a:pt x="1584" y="24782"/>
                  </a:lnTo>
                  <a:cubicBezTo>
                    <a:pt x="1178" y="23240"/>
                    <a:pt x="947" y="21833"/>
                    <a:pt x="1313" y="20521"/>
                  </a:cubicBezTo>
                  <a:cubicBezTo>
                    <a:pt x="1449" y="19993"/>
                    <a:pt x="1692" y="19493"/>
                    <a:pt x="1935" y="18965"/>
                  </a:cubicBezTo>
                  <a:cubicBezTo>
                    <a:pt x="2354" y="18087"/>
                    <a:pt x="2787" y="17180"/>
                    <a:pt x="2774" y="16112"/>
                  </a:cubicBezTo>
                  <a:cubicBezTo>
                    <a:pt x="2760" y="15042"/>
                    <a:pt x="2327" y="14123"/>
                    <a:pt x="1894" y="13217"/>
                  </a:cubicBezTo>
                  <a:cubicBezTo>
                    <a:pt x="1449" y="12283"/>
                    <a:pt x="1029" y="11404"/>
                    <a:pt x="1178" y="10484"/>
                  </a:cubicBezTo>
                  <a:cubicBezTo>
                    <a:pt x="1272" y="9889"/>
                    <a:pt x="1611" y="9348"/>
                    <a:pt x="1976" y="8780"/>
                  </a:cubicBezTo>
                  <a:cubicBezTo>
                    <a:pt x="2450" y="8062"/>
                    <a:pt x="2922" y="7332"/>
                    <a:pt x="2964" y="6372"/>
                  </a:cubicBezTo>
                  <a:cubicBezTo>
                    <a:pt x="3004" y="5465"/>
                    <a:pt x="2639" y="4708"/>
                    <a:pt x="2287" y="3977"/>
                  </a:cubicBezTo>
                  <a:cubicBezTo>
                    <a:pt x="2003" y="3396"/>
                    <a:pt x="1746" y="2855"/>
                    <a:pt x="1705" y="2287"/>
                  </a:cubicBezTo>
                  <a:lnTo>
                    <a:pt x="1705" y="2152"/>
                  </a:lnTo>
                  <a:cubicBezTo>
                    <a:pt x="1705" y="1611"/>
                    <a:pt x="1908" y="1109"/>
                    <a:pt x="2219" y="622"/>
                  </a:cubicBezTo>
                  <a:cubicBezTo>
                    <a:pt x="2354" y="406"/>
                    <a:pt x="2504" y="204"/>
                    <a:pt x="2666"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1"/>
            <p:cNvSpPr/>
            <p:nvPr/>
          </p:nvSpPr>
          <p:spPr>
            <a:xfrm>
              <a:off x="3397882" y="2684421"/>
              <a:ext cx="110555" cy="911978"/>
            </a:xfrm>
            <a:custGeom>
              <a:avLst/>
              <a:gdLst/>
              <a:ahLst/>
              <a:cxnLst/>
              <a:rect l="l" t="t" r="r" b="b"/>
              <a:pathLst>
                <a:path w="3004" h="24782" extrusionOk="0">
                  <a:moveTo>
                    <a:pt x="1488" y="0"/>
                  </a:moveTo>
                  <a:cubicBezTo>
                    <a:pt x="1367" y="204"/>
                    <a:pt x="1232" y="406"/>
                    <a:pt x="1136" y="622"/>
                  </a:cubicBezTo>
                  <a:cubicBezTo>
                    <a:pt x="907" y="1096"/>
                    <a:pt x="772" y="1596"/>
                    <a:pt x="772" y="2165"/>
                  </a:cubicBezTo>
                  <a:cubicBezTo>
                    <a:pt x="772" y="2206"/>
                    <a:pt x="772" y="2246"/>
                    <a:pt x="785" y="2287"/>
                  </a:cubicBezTo>
                  <a:cubicBezTo>
                    <a:pt x="812" y="3084"/>
                    <a:pt x="1136" y="3775"/>
                    <a:pt x="1461" y="4437"/>
                  </a:cubicBezTo>
                  <a:cubicBezTo>
                    <a:pt x="1773" y="5073"/>
                    <a:pt x="2056" y="5682"/>
                    <a:pt x="2029" y="6318"/>
                  </a:cubicBezTo>
                  <a:cubicBezTo>
                    <a:pt x="2002" y="6994"/>
                    <a:pt x="1623" y="7589"/>
                    <a:pt x="1218" y="8212"/>
                  </a:cubicBezTo>
                  <a:cubicBezTo>
                    <a:pt x="812" y="8847"/>
                    <a:pt x="393" y="9496"/>
                    <a:pt x="258" y="10322"/>
                  </a:cubicBezTo>
                  <a:cubicBezTo>
                    <a:pt x="54" y="11552"/>
                    <a:pt x="568" y="12635"/>
                    <a:pt x="1069" y="13677"/>
                  </a:cubicBezTo>
                  <a:cubicBezTo>
                    <a:pt x="1461" y="14501"/>
                    <a:pt x="1840" y="15286"/>
                    <a:pt x="1840" y="16112"/>
                  </a:cubicBezTo>
                  <a:cubicBezTo>
                    <a:pt x="1854" y="16950"/>
                    <a:pt x="1488" y="17708"/>
                    <a:pt x="1109" y="18519"/>
                  </a:cubicBezTo>
                  <a:cubicBezTo>
                    <a:pt x="853" y="19060"/>
                    <a:pt x="582" y="19629"/>
                    <a:pt x="420" y="20237"/>
                  </a:cubicBezTo>
                  <a:cubicBezTo>
                    <a:pt x="0" y="21766"/>
                    <a:pt x="271" y="23389"/>
                    <a:pt x="622" y="24782"/>
                  </a:cubicBezTo>
                  <a:lnTo>
                    <a:pt x="1583" y="24782"/>
                  </a:lnTo>
                  <a:cubicBezTo>
                    <a:pt x="1178" y="23240"/>
                    <a:pt x="947" y="21833"/>
                    <a:pt x="1313" y="20521"/>
                  </a:cubicBezTo>
                  <a:cubicBezTo>
                    <a:pt x="1448" y="19993"/>
                    <a:pt x="1692" y="19493"/>
                    <a:pt x="1935" y="18965"/>
                  </a:cubicBezTo>
                  <a:cubicBezTo>
                    <a:pt x="2354" y="18087"/>
                    <a:pt x="2787" y="17180"/>
                    <a:pt x="2774" y="16112"/>
                  </a:cubicBezTo>
                  <a:cubicBezTo>
                    <a:pt x="2760" y="15042"/>
                    <a:pt x="2327" y="14123"/>
                    <a:pt x="1894" y="13217"/>
                  </a:cubicBezTo>
                  <a:cubicBezTo>
                    <a:pt x="1448" y="12283"/>
                    <a:pt x="1028" y="11404"/>
                    <a:pt x="1178" y="10484"/>
                  </a:cubicBezTo>
                  <a:cubicBezTo>
                    <a:pt x="1272" y="9889"/>
                    <a:pt x="1623" y="9348"/>
                    <a:pt x="1989" y="8780"/>
                  </a:cubicBezTo>
                  <a:cubicBezTo>
                    <a:pt x="2449" y="8062"/>
                    <a:pt x="2922" y="7332"/>
                    <a:pt x="2963" y="6372"/>
                  </a:cubicBezTo>
                  <a:cubicBezTo>
                    <a:pt x="3003" y="5465"/>
                    <a:pt x="2638" y="4708"/>
                    <a:pt x="2287" y="3977"/>
                  </a:cubicBezTo>
                  <a:cubicBezTo>
                    <a:pt x="2016" y="3396"/>
                    <a:pt x="1746" y="2855"/>
                    <a:pt x="1705" y="2287"/>
                  </a:cubicBezTo>
                  <a:lnTo>
                    <a:pt x="1705" y="2152"/>
                  </a:lnTo>
                  <a:cubicBezTo>
                    <a:pt x="1705" y="1611"/>
                    <a:pt x="1908" y="1109"/>
                    <a:pt x="2219" y="622"/>
                  </a:cubicBezTo>
                  <a:cubicBezTo>
                    <a:pt x="2354" y="406"/>
                    <a:pt x="2503" y="204"/>
                    <a:pt x="266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41"/>
            <p:cNvSpPr/>
            <p:nvPr/>
          </p:nvSpPr>
          <p:spPr>
            <a:xfrm>
              <a:off x="3316219" y="2684421"/>
              <a:ext cx="110555" cy="911978"/>
            </a:xfrm>
            <a:custGeom>
              <a:avLst/>
              <a:gdLst/>
              <a:ahLst/>
              <a:cxnLst/>
              <a:rect l="l" t="t" r="r" b="b"/>
              <a:pathLst>
                <a:path w="3004" h="24782" extrusionOk="0">
                  <a:moveTo>
                    <a:pt x="1489" y="0"/>
                  </a:moveTo>
                  <a:cubicBezTo>
                    <a:pt x="1367" y="204"/>
                    <a:pt x="1232" y="406"/>
                    <a:pt x="1137" y="622"/>
                  </a:cubicBezTo>
                  <a:cubicBezTo>
                    <a:pt x="908" y="1096"/>
                    <a:pt x="772" y="1596"/>
                    <a:pt x="772" y="2165"/>
                  </a:cubicBezTo>
                  <a:cubicBezTo>
                    <a:pt x="772" y="2206"/>
                    <a:pt x="772" y="2246"/>
                    <a:pt x="785" y="2287"/>
                  </a:cubicBezTo>
                  <a:cubicBezTo>
                    <a:pt x="812" y="3084"/>
                    <a:pt x="1137" y="3775"/>
                    <a:pt x="1462" y="4437"/>
                  </a:cubicBezTo>
                  <a:cubicBezTo>
                    <a:pt x="1773" y="5073"/>
                    <a:pt x="2057" y="5682"/>
                    <a:pt x="2030" y="6318"/>
                  </a:cubicBezTo>
                  <a:cubicBezTo>
                    <a:pt x="2003" y="6994"/>
                    <a:pt x="1624" y="7589"/>
                    <a:pt x="1218" y="8212"/>
                  </a:cubicBezTo>
                  <a:cubicBezTo>
                    <a:pt x="812" y="8847"/>
                    <a:pt x="394" y="9496"/>
                    <a:pt x="258" y="10322"/>
                  </a:cubicBezTo>
                  <a:cubicBezTo>
                    <a:pt x="55" y="11552"/>
                    <a:pt x="569" y="12635"/>
                    <a:pt x="1070" y="13677"/>
                  </a:cubicBezTo>
                  <a:cubicBezTo>
                    <a:pt x="1462" y="14501"/>
                    <a:pt x="1840" y="15286"/>
                    <a:pt x="1840" y="16112"/>
                  </a:cubicBezTo>
                  <a:cubicBezTo>
                    <a:pt x="1854" y="16950"/>
                    <a:pt x="1489" y="17708"/>
                    <a:pt x="1110" y="18519"/>
                  </a:cubicBezTo>
                  <a:cubicBezTo>
                    <a:pt x="853" y="19060"/>
                    <a:pt x="583" y="19629"/>
                    <a:pt x="421" y="20237"/>
                  </a:cubicBezTo>
                  <a:cubicBezTo>
                    <a:pt x="1" y="21766"/>
                    <a:pt x="271" y="23389"/>
                    <a:pt x="623" y="24782"/>
                  </a:cubicBezTo>
                  <a:lnTo>
                    <a:pt x="1584" y="24782"/>
                  </a:lnTo>
                  <a:cubicBezTo>
                    <a:pt x="1191" y="23240"/>
                    <a:pt x="948" y="21833"/>
                    <a:pt x="1313" y="20521"/>
                  </a:cubicBezTo>
                  <a:cubicBezTo>
                    <a:pt x="1449" y="19993"/>
                    <a:pt x="1692" y="19493"/>
                    <a:pt x="1936" y="18965"/>
                  </a:cubicBezTo>
                  <a:cubicBezTo>
                    <a:pt x="2354" y="18087"/>
                    <a:pt x="2787" y="17180"/>
                    <a:pt x="2774" y="16112"/>
                  </a:cubicBezTo>
                  <a:cubicBezTo>
                    <a:pt x="2760" y="15042"/>
                    <a:pt x="2327" y="14123"/>
                    <a:pt x="1894" y="13217"/>
                  </a:cubicBezTo>
                  <a:cubicBezTo>
                    <a:pt x="1449" y="12283"/>
                    <a:pt x="1029" y="11404"/>
                    <a:pt x="1178" y="10484"/>
                  </a:cubicBezTo>
                  <a:cubicBezTo>
                    <a:pt x="1272" y="9889"/>
                    <a:pt x="1624" y="9348"/>
                    <a:pt x="1990" y="8780"/>
                  </a:cubicBezTo>
                  <a:cubicBezTo>
                    <a:pt x="2450" y="8062"/>
                    <a:pt x="2923" y="7332"/>
                    <a:pt x="2964" y="6372"/>
                  </a:cubicBezTo>
                  <a:cubicBezTo>
                    <a:pt x="3004" y="5465"/>
                    <a:pt x="2639" y="4708"/>
                    <a:pt x="2287" y="3977"/>
                  </a:cubicBezTo>
                  <a:cubicBezTo>
                    <a:pt x="2003" y="3396"/>
                    <a:pt x="1746" y="2855"/>
                    <a:pt x="1705" y="2287"/>
                  </a:cubicBezTo>
                  <a:lnTo>
                    <a:pt x="1705" y="2152"/>
                  </a:lnTo>
                  <a:cubicBezTo>
                    <a:pt x="1705" y="1611"/>
                    <a:pt x="1909" y="1109"/>
                    <a:pt x="2219" y="622"/>
                  </a:cubicBezTo>
                  <a:cubicBezTo>
                    <a:pt x="2354" y="406"/>
                    <a:pt x="2517" y="204"/>
                    <a:pt x="2666"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1"/>
            <p:cNvSpPr/>
            <p:nvPr/>
          </p:nvSpPr>
          <p:spPr>
            <a:xfrm>
              <a:off x="3234594" y="2684421"/>
              <a:ext cx="110555" cy="911978"/>
            </a:xfrm>
            <a:custGeom>
              <a:avLst/>
              <a:gdLst/>
              <a:ahLst/>
              <a:cxnLst/>
              <a:rect l="l" t="t" r="r" b="b"/>
              <a:pathLst>
                <a:path w="3004" h="24782" extrusionOk="0">
                  <a:moveTo>
                    <a:pt x="1502" y="0"/>
                  </a:moveTo>
                  <a:cubicBezTo>
                    <a:pt x="1367" y="204"/>
                    <a:pt x="1245" y="406"/>
                    <a:pt x="1137" y="622"/>
                  </a:cubicBezTo>
                  <a:cubicBezTo>
                    <a:pt x="920" y="1096"/>
                    <a:pt x="772" y="1596"/>
                    <a:pt x="772" y="2165"/>
                  </a:cubicBezTo>
                  <a:cubicBezTo>
                    <a:pt x="772" y="2206"/>
                    <a:pt x="785" y="2246"/>
                    <a:pt x="785" y="2287"/>
                  </a:cubicBezTo>
                  <a:cubicBezTo>
                    <a:pt x="812" y="3084"/>
                    <a:pt x="1137" y="3775"/>
                    <a:pt x="1461" y="4437"/>
                  </a:cubicBezTo>
                  <a:cubicBezTo>
                    <a:pt x="1773" y="5073"/>
                    <a:pt x="2056" y="5682"/>
                    <a:pt x="2029" y="6318"/>
                  </a:cubicBezTo>
                  <a:cubicBezTo>
                    <a:pt x="2002" y="6994"/>
                    <a:pt x="1623" y="7589"/>
                    <a:pt x="1218" y="8212"/>
                  </a:cubicBezTo>
                  <a:cubicBezTo>
                    <a:pt x="812" y="8847"/>
                    <a:pt x="393" y="9496"/>
                    <a:pt x="258" y="10322"/>
                  </a:cubicBezTo>
                  <a:cubicBezTo>
                    <a:pt x="54" y="11552"/>
                    <a:pt x="568" y="12635"/>
                    <a:pt x="1069" y="13677"/>
                  </a:cubicBezTo>
                  <a:cubicBezTo>
                    <a:pt x="1461" y="14501"/>
                    <a:pt x="1840" y="15286"/>
                    <a:pt x="1854" y="16112"/>
                  </a:cubicBezTo>
                  <a:cubicBezTo>
                    <a:pt x="1854" y="16950"/>
                    <a:pt x="1488" y="17708"/>
                    <a:pt x="1109" y="18519"/>
                  </a:cubicBezTo>
                  <a:cubicBezTo>
                    <a:pt x="853" y="19060"/>
                    <a:pt x="582" y="19629"/>
                    <a:pt x="420" y="20237"/>
                  </a:cubicBezTo>
                  <a:cubicBezTo>
                    <a:pt x="0" y="21766"/>
                    <a:pt x="271" y="23389"/>
                    <a:pt x="622" y="24782"/>
                  </a:cubicBezTo>
                  <a:lnTo>
                    <a:pt x="1583" y="24782"/>
                  </a:lnTo>
                  <a:cubicBezTo>
                    <a:pt x="1191" y="23240"/>
                    <a:pt x="947" y="21833"/>
                    <a:pt x="1313" y="20521"/>
                  </a:cubicBezTo>
                  <a:cubicBezTo>
                    <a:pt x="1448" y="19993"/>
                    <a:pt x="1692" y="19493"/>
                    <a:pt x="1935" y="18965"/>
                  </a:cubicBezTo>
                  <a:cubicBezTo>
                    <a:pt x="2354" y="18087"/>
                    <a:pt x="2787" y="17180"/>
                    <a:pt x="2774" y="16112"/>
                  </a:cubicBezTo>
                  <a:cubicBezTo>
                    <a:pt x="2760" y="15042"/>
                    <a:pt x="2327" y="14123"/>
                    <a:pt x="1894" y="13217"/>
                  </a:cubicBezTo>
                  <a:cubicBezTo>
                    <a:pt x="1448" y="12283"/>
                    <a:pt x="1028" y="11404"/>
                    <a:pt x="1178" y="10484"/>
                  </a:cubicBezTo>
                  <a:cubicBezTo>
                    <a:pt x="1272" y="9889"/>
                    <a:pt x="1611" y="9348"/>
                    <a:pt x="1989" y="8780"/>
                  </a:cubicBezTo>
                  <a:cubicBezTo>
                    <a:pt x="2449" y="8062"/>
                    <a:pt x="2922" y="7332"/>
                    <a:pt x="2963" y="6372"/>
                  </a:cubicBezTo>
                  <a:cubicBezTo>
                    <a:pt x="3003" y="5465"/>
                    <a:pt x="2639" y="4708"/>
                    <a:pt x="2287" y="3977"/>
                  </a:cubicBezTo>
                  <a:cubicBezTo>
                    <a:pt x="2002" y="3396"/>
                    <a:pt x="1746" y="2855"/>
                    <a:pt x="1705" y="2287"/>
                  </a:cubicBezTo>
                  <a:lnTo>
                    <a:pt x="1705" y="2152"/>
                  </a:lnTo>
                  <a:cubicBezTo>
                    <a:pt x="1705" y="1611"/>
                    <a:pt x="1908" y="1109"/>
                    <a:pt x="2219" y="622"/>
                  </a:cubicBezTo>
                  <a:cubicBezTo>
                    <a:pt x="2354" y="406"/>
                    <a:pt x="2516" y="204"/>
                    <a:pt x="266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1"/>
            <p:cNvSpPr/>
            <p:nvPr/>
          </p:nvSpPr>
          <p:spPr>
            <a:xfrm>
              <a:off x="3152931" y="2684421"/>
              <a:ext cx="110555" cy="911978"/>
            </a:xfrm>
            <a:custGeom>
              <a:avLst/>
              <a:gdLst/>
              <a:ahLst/>
              <a:cxnLst/>
              <a:rect l="l" t="t" r="r" b="b"/>
              <a:pathLst>
                <a:path w="3004" h="24782" extrusionOk="0">
                  <a:moveTo>
                    <a:pt x="1503" y="0"/>
                  </a:moveTo>
                  <a:cubicBezTo>
                    <a:pt x="1368" y="204"/>
                    <a:pt x="1245" y="406"/>
                    <a:pt x="1137" y="622"/>
                  </a:cubicBezTo>
                  <a:cubicBezTo>
                    <a:pt x="908" y="1096"/>
                    <a:pt x="772" y="1596"/>
                    <a:pt x="772" y="2165"/>
                  </a:cubicBezTo>
                  <a:cubicBezTo>
                    <a:pt x="772" y="2206"/>
                    <a:pt x="772" y="2246"/>
                    <a:pt x="785" y="2287"/>
                  </a:cubicBezTo>
                  <a:cubicBezTo>
                    <a:pt x="812" y="3084"/>
                    <a:pt x="1137" y="3775"/>
                    <a:pt x="1462" y="4437"/>
                  </a:cubicBezTo>
                  <a:cubicBezTo>
                    <a:pt x="1773" y="5073"/>
                    <a:pt x="2057" y="5682"/>
                    <a:pt x="2030" y="6318"/>
                  </a:cubicBezTo>
                  <a:cubicBezTo>
                    <a:pt x="2003" y="6994"/>
                    <a:pt x="1624" y="7589"/>
                    <a:pt x="1218" y="8212"/>
                  </a:cubicBezTo>
                  <a:cubicBezTo>
                    <a:pt x="812" y="8847"/>
                    <a:pt x="394" y="9496"/>
                    <a:pt x="258" y="10322"/>
                  </a:cubicBezTo>
                  <a:cubicBezTo>
                    <a:pt x="55" y="11552"/>
                    <a:pt x="569" y="12635"/>
                    <a:pt x="1070" y="13677"/>
                  </a:cubicBezTo>
                  <a:cubicBezTo>
                    <a:pt x="1462" y="14501"/>
                    <a:pt x="1840" y="15286"/>
                    <a:pt x="1855" y="16112"/>
                  </a:cubicBezTo>
                  <a:cubicBezTo>
                    <a:pt x="1855" y="16950"/>
                    <a:pt x="1489" y="17708"/>
                    <a:pt x="1110" y="18519"/>
                  </a:cubicBezTo>
                  <a:cubicBezTo>
                    <a:pt x="854" y="19060"/>
                    <a:pt x="583" y="19629"/>
                    <a:pt x="421" y="20237"/>
                  </a:cubicBezTo>
                  <a:cubicBezTo>
                    <a:pt x="1" y="21766"/>
                    <a:pt x="271" y="23389"/>
                    <a:pt x="623" y="24782"/>
                  </a:cubicBezTo>
                  <a:lnTo>
                    <a:pt x="1584" y="24782"/>
                  </a:lnTo>
                  <a:cubicBezTo>
                    <a:pt x="1191" y="23240"/>
                    <a:pt x="948" y="21833"/>
                    <a:pt x="1313" y="20521"/>
                  </a:cubicBezTo>
                  <a:cubicBezTo>
                    <a:pt x="1449" y="19993"/>
                    <a:pt x="1692" y="19493"/>
                    <a:pt x="1936" y="18965"/>
                  </a:cubicBezTo>
                  <a:cubicBezTo>
                    <a:pt x="2355" y="18087"/>
                    <a:pt x="2787" y="17180"/>
                    <a:pt x="2774" y="16112"/>
                  </a:cubicBezTo>
                  <a:cubicBezTo>
                    <a:pt x="2760" y="15042"/>
                    <a:pt x="2327" y="14123"/>
                    <a:pt x="1895" y="13217"/>
                  </a:cubicBezTo>
                  <a:cubicBezTo>
                    <a:pt x="1449" y="12283"/>
                    <a:pt x="1029" y="11404"/>
                    <a:pt x="1178" y="10484"/>
                  </a:cubicBezTo>
                  <a:cubicBezTo>
                    <a:pt x="1272" y="9889"/>
                    <a:pt x="1611" y="9348"/>
                    <a:pt x="1990" y="8780"/>
                  </a:cubicBezTo>
                  <a:cubicBezTo>
                    <a:pt x="2450" y="8062"/>
                    <a:pt x="2923" y="7332"/>
                    <a:pt x="2964" y="6372"/>
                  </a:cubicBezTo>
                  <a:cubicBezTo>
                    <a:pt x="3004" y="5465"/>
                    <a:pt x="2639" y="4708"/>
                    <a:pt x="2287" y="3977"/>
                  </a:cubicBezTo>
                  <a:cubicBezTo>
                    <a:pt x="2003" y="3396"/>
                    <a:pt x="1746" y="2855"/>
                    <a:pt x="1705" y="2287"/>
                  </a:cubicBezTo>
                  <a:lnTo>
                    <a:pt x="1705" y="2152"/>
                  </a:lnTo>
                  <a:cubicBezTo>
                    <a:pt x="1705" y="1611"/>
                    <a:pt x="1909" y="1109"/>
                    <a:pt x="2219" y="622"/>
                  </a:cubicBezTo>
                  <a:cubicBezTo>
                    <a:pt x="2355" y="406"/>
                    <a:pt x="2517" y="204"/>
                    <a:pt x="2666"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1"/>
            <p:cNvSpPr/>
            <p:nvPr/>
          </p:nvSpPr>
          <p:spPr>
            <a:xfrm>
              <a:off x="3071305" y="2684421"/>
              <a:ext cx="110555" cy="911978"/>
            </a:xfrm>
            <a:custGeom>
              <a:avLst/>
              <a:gdLst/>
              <a:ahLst/>
              <a:cxnLst/>
              <a:rect l="l" t="t" r="r" b="b"/>
              <a:pathLst>
                <a:path w="3004" h="24782" extrusionOk="0">
                  <a:moveTo>
                    <a:pt x="1502" y="0"/>
                  </a:moveTo>
                  <a:cubicBezTo>
                    <a:pt x="1367" y="204"/>
                    <a:pt x="1245" y="406"/>
                    <a:pt x="1137" y="622"/>
                  </a:cubicBezTo>
                  <a:cubicBezTo>
                    <a:pt x="907" y="1096"/>
                    <a:pt x="772" y="1596"/>
                    <a:pt x="772" y="2165"/>
                  </a:cubicBezTo>
                  <a:cubicBezTo>
                    <a:pt x="772" y="2206"/>
                    <a:pt x="772" y="2246"/>
                    <a:pt x="785" y="2287"/>
                  </a:cubicBezTo>
                  <a:cubicBezTo>
                    <a:pt x="812" y="3084"/>
                    <a:pt x="1151" y="3775"/>
                    <a:pt x="1461" y="4437"/>
                  </a:cubicBezTo>
                  <a:cubicBezTo>
                    <a:pt x="1773" y="5073"/>
                    <a:pt x="2056" y="5682"/>
                    <a:pt x="2029" y="6318"/>
                  </a:cubicBezTo>
                  <a:cubicBezTo>
                    <a:pt x="2002" y="6994"/>
                    <a:pt x="1624" y="7589"/>
                    <a:pt x="1218" y="8212"/>
                  </a:cubicBezTo>
                  <a:cubicBezTo>
                    <a:pt x="812" y="8847"/>
                    <a:pt x="393" y="9496"/>
                    <a:pt x="258" y="10322"/>
                  </a:cubicBezTo>
                  <a:cubicBezTo>
                    <a:pt x="54" y="11552"/>
                    <a:pt x="568" y="12635"/>
                    <a:pt x="1070" y="13677"/>
                  </a:cubicBezTo>
                  <a:cubicBezTo>
                    <a:pt x="1461" y="14501"/>
                    <a:pt x="1840" y="15286"/>
                    <a:pt x="1840" y="16112"/>
                  </a:cubicBezTo>
                  <a:cubicBezTo>
                    <a:pt x="1854" y="16950"/>
                    <a:pt x="1488" y="17708"/>
                    <a:pt x="1110" y="18519"/>
                  </a:cubicBezTo>
                  <a:cubicBezTo>
                    <a:pt x="853" y="19060"/>
                    <a:pt x="583" y="19629"/>
                    <a:pt x="420" y="20237"/>
                  </a:cubicBezTo>
                  <a:cubicBezTo>
                    <a:pt x="0" y="21766"/>
                    <a:pt x="271" y="23389"/>
                    <a:pt x="623" y="24782"/>
                  </a:cubicBezTo>
                  <a:lnTo>
                    <a:pt x="1584" y="24782"/>
                  </a:lnTo>
                  <a:cubicBezTo>
                    <a:pt x="1178" y="23240"/>
                    <a:pt x="947" y="21833"/>
                    <a:pt x="1313" y="20521"/>
                  </a:cubicBezTo>
                  <a:cubicBezTo>
                    <a:pt x="1448" y="19993"/>
                    <a:pt x="1692" y="19493"/>
                    <a:pt x="1935" y="18965"/>
                  </a:cubicBezTo>
                  <a:cubicBezTo>
                    <a:pt x="2354" y="18087"/>
                    <a:pt x="2787" y="17180"/>
                    <a:pt x="2774" y="16112"/>
                  </a:cubicBezTo>
                  <a:cubicBezTo>
                    <a:pt x="2760" y="15042"/>
                    <a:pt x="2327" y="14123"/>
                    <a:pt x="1894" y="13217"/>
                  </a:cubicBezTo>
                  <a:cubicBezTo>
                    <a:pt x="1448" y="12283"/>
                    <a:pt x="1028" y="11404"/>
                    <a:pt x="1178" y="10484"/>
                  </a:cubicBezTo>
                  <a:cubicBezTo>
                    <a:pt x="1272" y="9889"/>
                    <a:pt x="1624" y="9348"/>
                    <a:pt x="1989" y="8780"/>
                  </a:cubicBezTo>
                  <a:cubicBezTo>
                    <a:pt x="2449" y="8062"/>
                    <a:pt x="2922" y="7332"/>
                    <a:pt x="2963" y="6372"/>
                  </a:cubicBezTo>
                  <a:cubicBezTo>
                    <a:pt x="3003" y="5465"/>
                    <a:pt x="2639" y="4708"/>
                    <a:pt x="2287" y="3977"/>
                  </a:cubicBezTo>
                  <a:cubicBezTo>
                    <a:pt x="2002" y="3396"/>
                    <a:pt x="1746" y="2855"/>
                    <a:pt x="1705" y="2287"/>
                  </a:cubicBezTo>
                  <a:lnTo>
                    <a:pt x="1705" y="2152"/>
                  </a:lnTo>
                  <a:cubicBezTo>
                    <a:pt x="1705" y="1611"/>
                    <a:pt x="1908" y="1109"/>
                    <a:pt x="2219" y="622"/>
                  </a:cubicBezTo>
                  <a:cubicBezTo>
                    <a:pt x="2354" y="406"/>
                    <a:pt x="2503" y="204"/>
                    <a:pt x="266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41"/>
            <p:cNvSpPr/>
            <p:nvPr/>
          </p:nvSpPr>
          <p:spPr>
            <a:xfrm>
              <a:off x="2989643" y="2684421"/>
              <a:ext cx="110555" cy="911978"/>
            </a:xfrm>
            <a:custGeom>
              <a:avLst/>
              <a:gdLst/>
              <a:ahLst/>
              <a:cxnLst/>
              <a:rect l="l" t="t" r="r" b="b"/>
              <a:pathLst>
                <a:path w="3004" h="24782" extrusionOk="0">
                  <a:moveTo>
                    <a:pt x="1489" y="0"/>
                  </a:moveTo>
                  <a:cubicBezTo>
                    <a:pt x="1368" y="204"/>
                    <a:pt x="1245" y="406"/>
                    <a:pt x="1137" y="622"/>
                  </a:cubicBezTo>
                  <a:cubicBezTo>
                    <a:pt x="908" y="1096"/>
                    <a:pt x="772" y="1596"/>
                    <a:pt x="772" y="2165"/>
                  </a:cubicBezTo>
                  <a:cubicBezTo>
                    <a:pt x="772" y="2206"/>
                    <a:pt x="772" y="2246"/>
                    <a:pt x="785" y="2287"/>
                  </a:cubicBezTo>
                  <a:cubicBezTo>
                    <a:pt x="813" y="3084"/>
                    <a:pt x="1137" y="3775"/>
                    <a:pt x="1462" y="4437"/>
                  </a:cubicBezTo>
                  <a:cubicBezTo>
                    <a:pt x="1773" y="5073"/>
                    <a:pt x="2057" y="5682"/>
                    <a:pt x="2044" y="6318"/>
                  </a:cubicBezTo>
                  <a:cubicBezTo>
                    <a:pt x="2003" y="6994"/>
                    <a:pt x="1624" y="7589"/>
                    <a:pt x="1218" y="8212"/>
                  </a:cubicBezTo>
                  <a:cubicBezTo>
                    <a:pt x="813" y="8847"/>
                    <a:pt x="394" y="9496"/>
                    <a:pt x="258" y="10322"/>
                  </a:cubicBezTo>
                  <a:cubicBezTo>
                    <a:pt x="55" y="11552"/>
                    <a:pt x="569" y="12635"/>
                    <a:pt x="1070" y="13677"/>
                  </a:cubicBezTo>
                  <a:cubicBezTo>
                    <a:pt x="1462" y="14501"/>
                    <a:pt x="1841" y="15286"/>
                    <a:pt x="1841" y="16112"/>
                  </a:cubicBezTo>
                  <a:cubicBezTo>
                    <a:pt x="1855" y="16950"/>
                    <a:pt x="1489" y="17708"/>
                    <a:pt x="1110" y="18519"/>
                  </a:cubicBezTo>
                  <a:cubicBezTo>
                    <a:pt x="854" y="19060"/>
                    <a:pt x="583" y="19629"/>
                    <a:pt x="421" y="20237"/>
                  </a:cubicBezTo>
                  <a:cubicBezTo>
                    <a:pt x="1" y="21766"/>
                    <a:pt x="271" y="23389"/>
                    <a:pt x="623" y="24782"/>
                  </a:cubicBezTo>
                  <a:lnTo>
                    <a:pt x="1584" y="24782"/>
                  </a:lnTo>
                  <a:cubicBezTo>
                    <a:pt x="1191" y="23240"/>
                    <a:pt x="948" y="21833"/>
                    <a:pt x="1314" y="20521"/>
                  </a:cubicBezTo>
                  <a:cubicBezTo>
                    <a:pt x="1449" y="19993"/>
                    <a:pt x="1692" y="19493"/>
                    <a:pt x="1936" y="18965"/>
                  </a:cubicBezTo>
                  <a:cubicBezTo>
                    <a:pt x="2355" y="18087"/>
                    <a:pt x="2787" y="17180"/>
                    <a:pt x="2774" y="16112"/>
                  </a:cubicBezTo>
                  <a:cubicBezTo>
                    <a:pt x="2760" y="15042"/>
                    <a:pt x="2328" y="14123"/>
                    <a:pt x="1895" y="13217"/>
                  </a:cubicBezTo>
                  <a:cubicBezTo>
                    <a:pt x="1449" y="12283"/>
                    <a:pt x="1029" y="11404"/>
                    <a:pt x="1178" y="10484"/>
                  </a:cubicBezTo>
                  <a:cubicBezTo>
                    <a:pt x="1272" y="9889"/>
                    <a:pt x="1624" y="9348"/>
                    <a:pt x="1990" y="8780"/>
                  </a:cubicBezTo>
                  <a:cubicBezTo>
                    <a:pt x="2450" y="8062"/>
                    <a:pt x="2923" y="7332"/>
                    <a:pt x="2964" y="6372"/>
                  </a:cubicBezTo>
                  <a:cubicBezTo>
                    <a:pt x="3004" y="5465"/>
                    <a:pt x="2639" y="4708"/>
                    <a:pt x="2288" y="3977"/>
                  </a:cubicBezTo>
                  <a:cubicBezTo>
                    <a:pt x="2017" y="3396"/>
                    <a:pt x="1746" y="2855"/>
                    <a:pt x="1705" y="2287"/>
                  </a:cubicBezTo>
                  <a:lnTo>
                    <a:pt x="1705" y="2152"/>
                  </a:lnTo>
                  <a:cubicBezTo>
                    <a:pt x="1705" y="1611"/>
                    <a:pt x="1922" y="1109"/>
                    <a:pt x="2219" y="622"/>
                  </a:cubicBezTo>
                  <a:cubicBezTo>
                    <a:pt x="2355" y="406"/>
                    <a:pt x="2517" y="204"/>
                    <a:pt x="2679"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41"/>
            <p:cNvSpPr/>
            <p:nvPr/>
          </p:nvSpPr>
          <p:spPr>
            <a:xfrm>
              <a:off x="3507918" y="2707312"/>
              <a:ext cx="53290" cy="61272"/>
            </a:xfrm>
            <a:custGeom>
              <a:avLst/>
              <a:gdLst/>
              <a:ahLst/>
              <a:cxnLst/>
              <a:rect l="l" t="t" r="r" b="b"/>
              <a:pathLst>
                <a:path w="1448" h="1665" extrusionOk="0">
                  <a:moveTo>
                    <a:pt x="365" y="0"/>
                  </a:moveTo>
                  <a:cubicBezTo>
                    <a:pt x="135" y="474"/>
                    <a:pt x="0" y="974"/>
                    <a:pt x="0" y="1543"/>
                  </a:cubicBezTo>
                  <a:cubicBezTo>
                    <a:pt x="0" y="1584"/>
                    <a:pt x="0" y="1624"/>
                    <a:pt x="13" y="1665"/>
                  </a:cubicBezTo>
                  <a:lnTo>
                    <a:pt x="933" y="1665"/>
                  </a:lnTo>
                  <a:lnTo>
                    <a:pt x="933" y="1530"/>
                  </a:lnTo>
                  <a:cubicBezTo>
                    <a:pt x="933" y="989"/>
                    <a:pt x="1136" y="487"/>
                    <a:pt x="1447"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1"/>
            <p:cNvSpPr/>
            <p:nvPr/>
          </p:nvSpPr>
          <p:spPr>
            <a:xfrm>
              <a:off x="3344630" y="2707312"/>
              <a:ext cx="53290" cy="61272"/>
            </a:xfrm>
            <a:custGeom>
              <a:avLst/>
              <a:gdLst/>
              <a:ahLst/>
              <a:cxnLst/>
              <a:rect l="l" t="t" r="r" b="b"/>
              <a:pathLst>
                <a:path w="1448" h="1665" extrusionOk="0">
                  <a:moveTo>
                    <a:pt x="365" y="0"/>
                  </a:moveTo>
                  <a:cubicBezTo>
                    <a:pt x="136" y="474"/>
                    <a:pt x="0" y="974"/>
                    <a:pt x="0" y="1543"/>
                  </a:cubicBezTo>
                  <a:cubicBezTo>
                    <a:pt x="0" y="1584"/>
                    <a:pt x="0" y="1624"/>
                    <a:pt x="13" y="1665"/>
                  </a:cubicBezTo>
                  <a:lnTo>
                    <a:pt x="933" y="1665"/>
                  </a:lnTo>
                  <a:lnTo>
                    <a:pt x="933" y="1530"/>
                  </a:lnTo>
                  <a:cubicBezTo>
                    <a:pt x="933" y="989"/>
                    <a:pt x="1137" y="487"/>
                    <a:pt x="1447"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41"/>
            <p:cNvSpPr/>
            <p:nvPr/>
          </p:nvSpPr>
          <p:spPr>
            <a:xfrm>
              <a:off x="3181342" y="2707312"/>
              <a:ext cx="53290" cy="61272"/>
            </a:xfrm>
            <a:custGeom>
              <a:avLst/>
              <a:gdLst/>
              <a:ahLst/>
              <a:cxnLst/>
              <a:rect l="l" t="t" r="r" b="b"/>
              <a:pathLst>
                <a:path w="1448" h="1665" extrusionOk="0">
                  <a:moveTo>
                    <a:pt x="365" y="0"/>
                  </a:moveTo>
                  <a:cubicBezTo>
                    <a:pt x="136" y="474"/>
                    <a:pt x="0" y="974"/>
                    <a:pt x="0" y="1543"/>
                  </a:cubicBezTo>
                  <a:cubicBezTo>
                    <a:pt x="0" y="1584"/>
                    <a:pt x="0" y="1624"/>
                    <a:pt x="13" y="1665"/>
                  </a:cubicBezTo>
                  <a:lnTo>
                    <a:pt x="933" y="1665"/>
                  </a:lnTo>
                  <a:lnTo>
                    <a:pt x="933" y="1530"/>
                  </a:lnTo>
                  <a:cubicBezTo>
                    <a:pt x="933" y="989"/>
                    <a:pt x="1137" y="487"/>
                    <a:pt x="1447"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41"/>
            <p:cNvSpPr/>
            <p:nvPr/>
          </p:nvSpPr>
          <p:spPr>
            <a:xfrm>
              <a:off x="3018053" y="2707312"/>
              <a:ext cx="53290" cy="61272"/>
            </a:xfrm>
            <a:custGeom>
              <a:avLst/>
              <a:gdLst/>
              <a:ahLst/>
              <a:cxnLst/>
              <a:rect l="l" t="t" r="r" b="b"/>
              <a:pathLst>
                <a:path w="1448" h="1665" extrusionOk="0">
                  <a:moveTo>
                    <a:pt x="365" y="0"/>
                  </a:moveTo>
                  <a:cubicBezTo>
                    <a:pt x="136" y="474"/>
                    <a:pt x="0" y="974"/>
                    <a:pt x="0" y="1543"/>
                  </a:cubicBezTo>
                  <a:cubicBezTo>
                    <a:pt x="0" y="1584"/>
                    <a:pt x="0" y="1624"/>
                    <a:pt x="13" y="1665"/>
                  </a:cubicBezTo>
                  <a:lnTo>
                    <a:pt x="933" y="1665"/>
                  </a:lnTo>
                  <a:lnTo>
                    <a:pt x="933" y="1530"/>
                  </a:lnTo>
                  <a:cubicBezTo>
                    <a:pt x="933" y="989"/>
                    <a:pt x="1150" y="487"/>
                    <a:pt x="1447"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1"/>
            <p:cNvSpPr/>
            <p:nvPr/>
          </p:nvSpPr>
          <p:spPr>
            <a:xfrm>
              <a:off x="2993654" y="2000951"/>
              <a:ext cx="598924" cy="659566"/>
            </a:xfrm>
            <a:custGeom>
              <a:avLst/>
              <a:gdLst/>
              <a:ahLst/>
              <a:cxnLst/>
              <a:rect l="l" t="t" r="r" b="b"/>
              <a:pathLst>
                <a:path w="16274" h="17923" extrusionOk="0">
                  <a:moveTo>
                    <a:pt x="0" y="0"/>
                  </a:moveTo>
                  <a:lnTo>
                    <a:pt x="0" y="17923"/>
                  </a:lnTo>
                  <a:lnTo>
                    <a:pt x="16274" y="17923"/>
                  </a:lnTo>
                  <a:lnTo>
                    <a:pt x="16274" y="0"/>
                  </a:ln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1"/>
            <p:cNvSpPr/>
            <p:nvPr/>
          </p:nvSpPr>
          <p:spPr>
            <a:xfrm>
              <a:off x="2976725" y="1922270"/>
              <a:ext cx="632267" cy="101605"/>
            </a:xfrm>
            <a:custGeom>
              <a:avLst/>
              <a:gdLst/>
              <a:ahLst/>
              <a:cxnLst/>
              <a:rect l="l" t="t" r="r" b="b"/>
              <a:pathLst>
                <a:path w="17180" h="2761" extrusionOk="0">
                  <a:moveTo>
                    <a:pt x="0" y="1"/>
                  </a:moveTo>
                  <a:lnTo>
                    <a:pt x="0" y="2760"/>
                  </a:lnTo>
                  <a:lnTo>
                    <a:pt x="17180" y="2760"/>
                  </a:lnTo>
                  <a:lnTo>
                    <a:pt x="17180"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1"/>
            <p:cNvSpPr/>
            <p:nvPr/>
          </p:nvSpPr>
          <p:spPr>
            <a:xfrm>
              <a:off x="2976725" y="1922270"/>
              <a:ext cx="316170" cy="101605"/>
            </a:xfrm>
            <a:custGeom>
              <a:avLst/>
              <a:gdLst/>
              <a:ahLst/>
              <a:cxnLst/>
              <a:rect l="l" t="t" r="r" b="b"/>
              <a:pathLst>
                <a:path w="8591" h="2761" extrusionOk="0">
                  <a:moveTo>
                    <a:pt x="0" y="1"/>
                  </a:moveTo>
                  <a:lnTo>
                    <a:pt x="0" y="2760"/>
                  </a:lnTo>
                  <a:lnTo>
                    <a:pt x="8590" y="2760"/>
                  </a:lnTo>
                  <a:lnTo>
                    <a:pt x="8590"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1"/>
            <p:cNvSpPr/>
            <p:nvPr/>
          </p:nvSpPr>
          <p:spPr>
            <a:xfrm>
              <a:off x="2976725" y="2637610"/>
              <a:ext cx="632267" cy="101605"/>
            </a:xfrm>
            <a:custGeom>
              <a:avLst/>
              <a:gdLst/>
              <a:ahLst/>
              <a:cxnLst/>
              <a:rect l="l" t="t" r="r" b="b"/>
              <a:pathLst>
                <a:path w="17180" h="2761" extrusionOk="0">
                  <a:moveTo>
                    <a:pt x="0" y="1"/>
                  </a:moveTo>
                  <a:lnTo>
                    <a:pt x="0" y="2760"/>
                  </a:lnTo>
                  <a:lnTo>
                    <a:pt x="17180" y="2760"/>
                  </a:lnTo>
                  <a:lnTo>
                    <a:pt x="17180"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41"/>
            <p:cNvSpPr/>
            <p:nvPr/>
          </p:nvSpPr>
          <p:spPr>
            <a:xfrm>
              <a:off x="2976725" y="2637610"/>
              <a:ext cx="316170" cy="101605"/>
            </a:xfrm>
            <a:custGeom>
              <a:avLst/>
              <a:gdLst/>
              <a:ahLst/>
              <a:cxnLst/>
              <a:rect l="l" t="t" r="r" b="b"/>
              <a:pathLst>
                <a:path w="8591" h="2761" extrusionOk="0">
                  <a:moveTo>
                    <a:pt x="0" y="1"/>
                  </a:moveTo>
                  <a:lnTo>
                    <a:pt x="0" y="2760"/>
                  </a:lnTo>
                  <a:lnTo>
                    <a:pt x="8590" y="2760"/>
                  </a:lnTo>
                  <a:lnTo>
                    <a:pt x="8590"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41"/>
            <p:cNvSpPr/>
            <p:nvPr/>
          </p:nvSpPr>
          <p:spPr>
            <a:xfrm>
              <a:off x="2993654" y="2124382"/>
              <a:ext cx="598924" cy="35365"/>
            </a:xfrm>
            <a:custGeom>
              <a:avLst/>
              <a:gdLst/>
              <a:ahLst/>
              <a:cxnLst/>
              <a:rect l="l" t="t" r="r" b="b"/>
              <a:pathLst>
                <a:path w="16274" h="961" extrusionOk="0">
                  <a:moveTo>
                    <a:pt x="0" y="1"/>
                  </a:moveTo>
                  <a:lnTo>
                    <a:pt x="0" y="961"/>
                  </a:lnTo>
                  <a:lnTo>
                    <a:pt x="16274" y="961"/>
                  </a:lnTo>
                  <a:lnTo>
                    <a:pt x="16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1"/>
            <p:cNvSpPr/>
            <p:nvPr/>
          </p:nvSpPr>
          <p:spPr>
            <a:xfrm>
              <a:off x="2993654" y="2501741"/>
              <a:ext cx="598924" cy="35365"/>
            </a:xfrm>
            <a:custGeom>
              <a:avLst/>
              <a:gdLst/>
              <a:ahLst/>
              <a:cxnLst/>
              <a:rect l="l" t="t" r="r" b="b"/>
              <a:pathLst>
                <a:path w="16274" h="961" extrusionOk="0">
                  <a:moveTo>
                    <a:pt x="0" y="0"/>
                  </a:moveTo>
                  <a:lnTo>
                    <a:pt x="0" y="960"/>
                  </a:lnTo>
                  <a:lnTo>
                    <a:pt x="16274" y="960"/>
                  </a:lnTo>
                  <a:lnTo>
                    <a:pt x="16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41"/>
            <p:cNvSpPr/>
            <p:nvPr/>
          </p:nvSpPr>
          <p:spPr>
            <a:xfrm>
              <a:off x="3246039" y="2209503"/>
              <a:ext cx="93626" cy="230000"/>
            </a:xfrm>
            <a:custGeom>
              <a:avLst/>
              <a:gdLst/>
              <a:ahLst/>
              <a:cxnLst/>
              <a:rect l="l" t="t" r="r" b="b"/>
              <a:pathLst>
                <a:path w="2544" h="6250" extrusionOk="0">
                  <a:moveTo>
                    <a:pt x="1272" y="0"/>
                  </a:moveTo>
                  <a:cubicBezTo>
                    <a:pt x="569" y="0"/>
                    <a:pt x="1" y="934"/>
                    <a:pt x="1" y="2666"/>
                  </a:cubicBezTo>
                  <a:cubicBezTo>
                    <a:pt x="1" y="4383"/>
                    <a:pt x="1272" y="6250"/>
                    <a:pt x="1272" y="6250"/>
                  </a:cubicBezTo>
                  <a:cubicBezTo>
                    <a:pt x="1272" y="6250"/>
                    <a:pt x="2544" y="4383"/>
                    <a:pt x="2544" y="2666"/>
                  </a:cubicBezTo>
                  <a:cubicBezTo>
                    <a:pt x="2544" y="934"/>
                    <a:pt x="1976" y="0"/>
                    <a:pt x="1272"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41"/>
            <p:cNvSpPr/>
            <p:nvPr/>
          </p:nvSpPr>
          <p:spPr>
            <a:xfrm>
              <a:off x="3246039" y="2209503"/>
              <a:ext cx="46850" cy="230000"/>
            </a:xfrm>
            <a:custGeom>
              <a:avLst/>
              <a:gdLst/>
              <a:ahLst/>
              <a:cxnLst/>
              <a:rect l="l" t="t" r="r" b="b"/>
              <a:pathLst>
                <a:path w="1273" h="6250" extrusionOk="0">
                  <a:moveTo>
                    <a:pt x="1272" y="0"/>
                  </a:moveTo>
                  <a:cubicBezTo>
                    <a:pt x="569" y="0"/>
                    <a:pt x="1" y="934"/>
                    <a:pt x="1" y="2666"/>
                  </a:cubicBezTo>
                  <a:cubicBezTo>
                    <a:pt x="1" y="4383"/>
                    <a:pt x="1272" y="6250"/>
                    <a:pt x="1272" y="6250"/>
                  </a:cubicBezTo>
                  <a:lnTo>
                    <a:pt x="1272" y="0"/>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41"/>
            <p:cNvSpPr/>
            <p:nvPr/>
          </p:nvSpPr>
          <p:spPr>
            <a:xfrm>
              <a:off x="3266427" y="2231400"/>
              <a:ext cx="53327" cy="100611"/>
            </a:xfrm>
            <a:custGeom>
              <a:avLst/>
              <a:gdLst/>
              <a:ahLst/>
              <a:cxnLst/>
              <a:rect l="l" t="t" r="r" b="b"/>
              <a:pathLst>
                <a:path w="1449" h="2734" extrusionOk="0">
                  <a:moveTo>
                    <a:pt x="718" y="1"/>
                  </a:moveTo>
                  <a:cubicBezTo>
                    <a:pt x="326" y="1"/>
                    <a:pt x="1" y="610"/>
                    <a:pt x="1" y="1367"/>
                  </a:cubicBezTo>
                  <a:cubicBezTo>
                    <a:pt x="1" y="2125"/>
                    <a:pt x="326" y="2733"/>
                    <a:pt x="718" y="2733"/>
                  </a:cubicBezTo>
                  <a:cubicBezTo>
                    <a:pt x="1124" y="2733"/>
                    <a:pt x="1449" y="2125"/>
                    <a:pt x="1449" y="1367"/>
                  </a:cubicBezTo>
                  <a:cubicBezTo>
                    <a:pt x="1449" y="610"/>
                    <a:pt x="1124" y="1"/>
                    <a:pt x="718"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41"/>
            <p:cNvSpPr/>
            <p:nvPr/>
          </p:nvSpPr>
          <p:spPr>
            <a:xfrm>
              <a:off x="3280890" y="2347875"/>
              <a:ext cx="24437" cy="24472"/>
            </a:xfrm>
            <a:custGeom>
              <a:avLst/>
              <a:gdLst/>
              <a:ahLst/>
              <a:cxnLst/>
              <a:rect l="l" t="t" r="r" b="b"/>
              <a:pathLst>
                <a:path w="664" h="665" extrusionOk="0">
                  <a:moveTo>
                    <a:pt x="325" y="1"/>
                  </a:moveTo>
                  <a:cubicBezTo>
                    <a:pt x="149" y="1"/>
                    <a:pt x="1" y="150"/>
                    <a:pt x="1" y="326"/>
                  </a:cubicBezTo>
                  <a:cubicBezTo>
                    <a:pt x="1" y="515"/>
                    <a:pt x="149" y="664"/>
                    <a:pt x="325" y="664"/>
                  </a:cubicBezTo>
                  <a:cubicBezTo>
                    <a:pt x="515" y="664"/>
                    <a:pt x="663" y="515"/>
                    <a:pt x="663" y="326"/>
                  </a:cubicBezTo>
                  <a:cubicBezTo>
                    <a:pt x="663" y="150"/>
                    <a:pt x="515" y="1"/>
                    <a:pt x="32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41"/>
            <p:cNvSpPr/>
            <p:nvPr/>
          </p:nvSpPr>
          <p:spPr>
            <a:xfrm>
              <a:off x="3120619" y="2303493"/>
              <a:ext cx="135433" cy="148488"/>
            </a:xfrm>
            <a:custGeom>
              <a:avLst/>
              <a:gdLst/>
              <a:ahLst/>
              <a:cxnLst/>
              <a:rect l="l" t="t" r="r" b="b"/>
              <a:pathLst>
                <a:path w="3680" h="4035" extrusionOk="0">
                  <a:moveTo>
                    <a:pt x="872" y="1"/>
                  </a:moveTo>
                  <a:cubicBezTo>
                    <a:pt x="700" y="1"/>
                    <a:pt x="551" y="52"/>
                    <a:pt x="433" y="152"/>
                  </a:cubicBezTo>
                  <a:cubicBezTo>
                    <a:pt x="0" y="518"/>
                    <a:pt x="135" y="1396"/>
                    <a:pt x="1028" y="2465"/>
                  </a:cubicBezTo>
                  <a:cubicBezTo>
                    <a:pt x="1934" y="3534"/>
                    <a:pt x="3679" y="4035"/>
                    <a:pt x="3679" y="4035"/>
                  </a:cubicBezTo>
                  <a:cubicBezTo>
                    <a:pt x="3679" y="4035"/>
                    <a:pt x="3503" y="2208"/>
                    <a:pt x="2597" y="1140"/>
                  </a:cubicBezTo>
                  <a:cubicBezTo>
                    <a:pt x="1949" y="363"/>
                    <a:pt x="1328" y="1"/>
                    <a:pt x="872" y="1"/>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1"/>
            <p:cNvSpPr/>
            <p:nvPr/>
          </p:nvSpPr>
          <p:spPr>
            <a:xfrm>
              <a:off x="3120619" y="2309050"/>
              <a:ext cx="135433" cy="142931"/>
            </a:xfrm>
            <a:custGeom>
              <a:avLst/>
              <a:gdLst/>
              <a:ahLst/>
              <a:cxnLst/>
              <a:rect l="l" t="t" r="r" b="b"/>
              <a:pathLst>
                <a:path w="3680" h="3884" extrusionOk="0">
                  <a:moveTo>
                    <a:pt x="433" y="1"/>
                  </a:moveTo>
                  <a:cubicBezTo>
                    <a:pt x="0" y="367"/>
                    <a:pt x="135" y="1245"/>
                    <a:pt x="1028" y="2314"/>
                  </a:cubicBezTo>
                  <a:cubicBezTo>
                    <a:pt x="1934" y="3383"/>
                    <a:pt x="3679" y="3884"/>
                    <a:pt x="3679" y="3884"/>
                  </a:cubicBezTo>
                  <a:lnTo>
                    <a:pt x="433"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1"/>
            <p:cNvSpPr/>
            <p:nvPr/>
          </p:nvSpPr>
          <p:spPr>
            <a:xfrm>
              <a:off x="3138542" y="2319685"/>
              <a:ext cx="70698" cy="68485"/>
            </a:xfrm>
            <a:custGeom>
              <a:avLst/>
              <a:gdLst/>
              <a:ahLst/>
              <a:cxnLst/>
              <a:rect l="l" t="t" r="r" b="b"/>
              <a:pathLst>
                <a:path w="1921" h="1861" extrusionOk="0">
                  <a:moveTo>
                    <a:pt x="492" y="1"/>
                  </a:moveTo>
                  <a:cubicBezTo>
                    <a:pt x="400" y="1"/>
                    <a:pt x="319" y="26"/>
                    <a:pt x="257" y="78"/>
                  </a:cubicBezTo>
                  <a:cubicBezTo>
                    <a:pt x="0" y="294"/>
                    <a:pt x="121" y="835"/>
                    <a:pt x="514" y="1308"/>
                  </a:cubicBezTo>
                  <a:cubicBezTo>
                    <a:pt x="803" y="1658"/>
                    <a:pt x="1167" y="1860"/>
                    <a:pt x="1436" y="1860"/>
                  </a:cubicBezTo>
                  <a:cubicBezTo>
                    <a:pt x="1531" y="1860"/>
                    <a:pt x="1614" y="1835"/>
                    <a:pt x="1677" y="1782"/>
                  </a:cubicBezTo>
                  <a:cubicBezTo>
                    <a:pt x="1921" y="1579"/>
                    <a:pt x="1813" y="1024"/>
                    <a:pt x="1420" y="551"/>
                  </a:cubicBezTo>
                  <a:cubicBezTo>
                    <a:pt x="1128" y="208"/>
                    <a:pt x="761" y="1"/>
                    <a:pt x="492"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41"/>
            <p:cNvSpPr/>
            <p:nvPr/>
          </p:nvSpPr>
          <p:spPr>
            <a:xfrm>
              <a:off x="3203717" y="2392588"/>
              <a:ext cx="21934" cy="19872"/>
            </a:xfrm>
            <a:custGeom>
              <a:avLst/>
              <a:gdLst/>
              <a:ahLst/>
              <a:cxnLst/>
              <a:rect l="l" t="t" r="r" b="b"/>
              <a:pathLst>
                <a:path w="596" h="540" extrusionOk="0">
                  <a:moveTo>
                    <a:pt x="291" y="0"/>
                  </a:moveTo>
                  <a:cubicBezTo>
                    <a:pt x="236" y="0"/>
                    <a:pt x="181" y="18"/>
                    <a:pt x="136" y="57"/>
                  </a:cubicBezTo>
                  <a:cubicBezTo>
                    <a:pt x="15" y="153"/>
                    <a:pt x="1" y="328"/>
                    <a:pt x="96" y="436"/>
                  </a:cubicBezTo>
                  <a:cubicBezTo>
                    <a:pt x="149" y="505"/>
                    <a:pt x="228" y="539"/>
                    <a:pt x="306" y="539"/>
                  </a:cubicBezTo>
                  <a:cubicBezTo>
                    <a:pt x="367" y="539"/>
                    <a:pt x="427" y="519"/>
                    <a:pt x="475" y="477"/>
                  </a:cubicBezTo>
                  <a:cubicBezTo>
                    <a:pt x="583" y="382"/>
                    <a:pt x="596" y="207"/>
                    <a:pt x="502" y="99"/>
                  </a:cubicBezTo>
                  <a:cubicBezTo>
                    <a:pt x="446" y="36"/>
                    <a:pt x="368" y="0"/>
                    <a:pt x="2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41"/>
            <p:cNvSpPr/>
            <p:nvPr/>
          </p:nvSpPr>
          <p:spPr>
            <a:xfrm>
              <a:off x="3329689" y="2299040"/>
              <a:ext cx="135912" cy="148451"/>
            </a:xfrm>
            <a:custGeom>
              <a:avLst/>
              <a:gdLst/>
              <a:ahLst/>
              <a:cxnLst/>
              <a:rect l="l" t="t" r="r" b="b"/>
              <a:pathLst>
                <a:path w="3693" h="4034" extrusionOk="0">
                  <a:moveTo>
                    <a:pt x="2808" y="0"/>
                  </a:moveTo>
                  <a:cubicBezTo>
                    <a:pt x="2351" y="0"/>
                    <a:pt x="1731" y="363"/>
                    <a:pt x="1083" y="1139"/>
                  </a:cubicBezTo>
                  <a:cubicBezTo>
                    <a:pt x="190" y="2208"/>
                    <a:pt x="0" y="4033"/>
                    <a:pt x="0" y="4033"/>
                  </a:cubicBezTo>
                  <a:cubicBezTo>
                    <a:pt x="0" y="4033"/>
                    <a:pt x="1759" y="3533"/>
                    <a:pt x="2652" y="2464"/>
                  </a:cubicBezTo>
                  <a:cubicBezTo>
                    <a:pt x="3558" y="1396"/>
                    <a:pt x="3693" y="516"/>
                    <a:pt x="3247" y="152"/>
                  </a:cubicBezTo>
                  <a:cubicBezTo>
                    <a:pt x="3129" y="52"/>
                    <a:pt x="2980" y="0"/>
                    <a:pt x="2808"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1"/>
            <p:cNvSpPr/>
            <p:nvPr/>
          </p:nvSpPr>
          <p:spPr>
            <a:xfrm>
              <a:off x="3329689" y="2299040"/>
              <a:ext cx="119498" cy="148451"/>
            </a:xfrm>
            <a:custGeom>
              <a:avLst/>
              <a:gdLst/>
              <a:ahLst/>
              <a:cxnLst/>
              <a:rect l="l" t="t" r="r" b="b"/>
              <a:pathLst>
                <a:path w="3247" h="4034" extrusionOk="0">
                  <a:moveTo>
                    <a:pt x="2808" y="0"/>
                  </a:moveTo>
                  <a:cubicBezTo>
                    <a:pt x="2351" y="0"/>
                    <a:pt x="1731" y="363"/>
                    <a:pt x="1083" y="1139"/>
                  </a:cubicBezTo>
                  <a:cubicBezTo>
                    <a:pt x="190" y="2208"/>
                    <a:pt x="0" y="4033"/>
                    <a:pt x="0" y="4033"/>
                  </a:cubicBezTo>
                  <a:lnTo>
                    <a:pt x="3247" y="152"/>
                  </a:lnTo>
                  <a:cubicBezTo>
                    <a:pt x="3129" y="52"/>
                    <a:pt x="2980" y="0"/>
                    <a:pt x="2808"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41"/>
            <p:cNvSpPr/>
            <p:nvPr/>
          </p:nvSpPr>
          <p:spPr>
            <a:xfrm>
              <a:off x="3376500" y="2315233"/>
              <a:ext cx="70698" cy="68448"/>
            </a:xfrm>
            <a:custGeom>
              <a:avLst/>
              <a:gdLst/>
              <a:ahLst/>
              <a:cxnLst/>
              <a:rect l="l" t="t" r="r" b="b"/>
              <a:pathLst>
                <a:path w="1921" h="1860" extrusionOk="0">
                  <a:moveTo>
                    <a:pt x="1436" y="0"/>
                  </a:moveTo>
                  <a:cubicBezTo>
                    <a:pt x="1165" y="0"/>
                    <a:pt x="806" y="208"/>
                    <a:pt x="514" y="550"/>
                  </a:cubicBezTo>
                  <a:cubicBezTo>
                    <a:pt x="121" y="1023"/>
                    <a:pt x="0" y="1564"/>
                    <a:pt x="243" y="1781"/>
                  </a:cubicBezTo>
                  <a:cubicBezTo>
                    <a:pt x="311" y="1834"/>
                    <a:pt x="395" y="1859"/>
                    <a:pt x="491" y="1859"/>
                  </a:cubicBezTo>
                  <a:cubicBezTo>
                    <a:pt x="761" y="1859"/>
                    <a:pt x="1117" y="1657"/>
                    <a:pt x="1407" y="1308"/>
                  </a:cubicBezTo>
                  <a:cubicBezTo>
                    <a:pt x="1799" y="834"/>
                    <a:pt x="1921" y="293"/>
                    <a:pt x="1677" y="76"/>
                  </a:cubicBezTo>
                  <a:cubicBezTo>
                    <a:pt x="1612" y="25"/>
                    <a:pt x="1529" y="0"/>
                    <a:pt x="143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41"/>
            <p:cNvSpPr/>
            <p:nvPr/>
          </p:nvSpPr>
          <p:spPr>
            <a:xfrm>
              <a:off x="3360050" y="2387915"/>
              <a:ext cx="21934" cy="19909"/>
            </a:xfrm>
            <a:custGeom>
              <a:avLst/>
              <a:gdLst/>
              <a:ahLst/>
              <a:cxnLst/>
              <a:rect l="l" t="t" r="r" b="b"/>
              <a:pathLst>
                <a:path w="596" h="541" extrusionOk="0">
                  <a:moveTo>
                    <a:pt x="305" y="1"/>
                  </a:moveTo>
                  <a:cubicBezTo>
                    <a:pt x="227" y="1"/>
                    <a:pt x="148" y="35"/>
                    <a:pt x="95" y="103"/>
                  </a:cubicBezTo>
                  <a:cubicBezTo>
                    <a:pt x="0" y="212"/>
                    <a:pt x="14" y="388"/>
                    <a:pt x="135" y="482"/>
                  </a:cubicBezTo>
                  <a:cubicBezTo>
                    <a:pt x="181" y="522"/>
                    <a:pt x="235" y="540"/>
                    <a:pt x="291" y="540"/>
                  </a:cubicBezTo>
                  <a:cubicBezTo>
                    <a:pt x="368" y="540"/>
                    <a:pt x="446" y="505"/>
                    <a:pt x="501" y="442"/>
                  </a:cubicBezTo>
                  <a:cubicBezTo>
                    <a:pt x="595" y="334"/>
                    <a:pt x="582" y="157"/>
                    <a:pt x="474" y="63"/>
                  </a:cubicBezTo>
                  <a:cubicBezTo>
                    <a:pt x="427" y="22"/>
                    <a:pt x="366" y="1"/>
                    <a:pt x="30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41"/>
            <p:cNvSpPr/>
            <p:nvPr/>
          </p:nvSpPr>
          <p:spPr>
            <a:xfrm>
              <a:off x="3071820" y="2365024"/>
              <a:ext cx="103599" cy="85450"/>
            </a:xfrm>
            <a:custGeom>
              <a:avLst/>
              <a:gdLst/>
              <a:ahLst/>
              <a:cxnLst/>
              <a:rect l="l" t="t" r="r" b="b"/>
              <a:pathLst>
                <a:path w="2815" h="2322" extrusionOk="0">
                  <a:moveTo>
                    <a:pt x="628" y="0"/>
                  </a:moveTo>
                  <a:cubicBezTo>
                    <a:pt x="463" y="0"/>
                    <a:pt x="332" y="55"/>
                    <a:pt x="244" y="157"/>
                  </a:cubicBezTo>
                  <a:cubicBezTo>
                    <a:pt x="0" y="442"/>
                    <a:pt x="190" y="1010"/>
                    <a:pt x="893" y="1605"/>
                  </a:cubicBezTo>
                  <a:cubicBezTo>
                    <a:pt x="1610" y="2200"/>
                    <a:pt x="2814" y="2322"/>
                    <a:pt x="2814" y="2322"/>
                  </a:cubicBezTo>
                  <a:cubicBezTo>
                    <a:pt x="2814" y="2322"/>
                    <a:pt x="2489" y="1158"/>
                    <a:pt x="1772" y="563"/>
                  </a:cubicBezTo>
                  <a:cubicBezTo>
                    <a:pt x="1322" y="174"/>
                    <a:pt x="922" y="0"/>
                    <a:pt x="628"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41"/>
            <p:cNvSpPr/>
            <p:nvPr/>
          </p:nvSpPr>
          <p:spPr>
            <a:xfrm>
              <a:off x="3071820" y="2370802"/>
              <a:ext cx="103599" cy="79672"/>
            </a:xfrm>
            <a:custGeom>
              <a:avLst/>
              <a:gdLst/>
              <a:ahLst/>
              <a:cxnLst/>
              <a:rect l="l" t="t" r="r" b="b"/>
              <a:pathLst>
                <a:path w="2815" h="2165" extrusionOk="0">
                  <a:moveTo>
                    <a:pt x="244" y="0"/>
                  </a:moveTo>
                  <a:cubicBezTo>
                    <a:pt x="0" y="285"/>
                    <a:pt x="190" y="853"/>
                    <a:pt x="893" y="1448"/>
                  </a:cubicBezTo>
                  <a:cubicBezTo>
                    <a:pt x="1610" y="2043"/>
                    <a:pt x="2814" y="2165"/>
                    <a:pt x="2814" y="2165"/>
                  </a:cubicBezTo>
                  <a:lnTo>
                    <a:pt x="244" y="0"/>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41"/>
            <p:cNvSpPr/>
            <p:nvPr/>
          </p:nvSpPr>
          <p:spPr>
            <a:xfrm>
              <a:off x="3084775" y="2375182"/>
              <a:ext cx="51781" cy="41400"/>
            </a:xfrm>
            <a:custGeom>
              <a:avLst/>
              <a:gdLst/>
              <a:ahLst/>
              <a:cxnLst/>
              <a:rect l="l" t="t" r="r" b="b"/>
              <a:pathLst>
                <a:path w="1407" h="1125" extrusionOk="0">
                  <a:moveTo>
                    <a:pt x="350" y="1"/>
                  </a:moveTo>
                  <a:cubicBezTo>
                    <a:pt x="258" y="1"/>
                    <a:pt x="183" y="28"/>
                    <a:pt x="135" y="85"/>
                  </a:cubicBezTo>
                  <a:cubicBezTo>
                    <a:pt x="0" y="260"/>
                    <a:pt x="135" y="599"/>
                    <a:pt x="446" y="855"/>
                  </a:cubicBezTo>
                  <a:cubicBezTo>
                    <a:pt x="646" y="1029"/>
                    <a:pt x="868" y="1124"/>
                    <a:pt x="1037" y="1124"/>
                  </a:cubicBezTo>
                  <a:cubicBezTo>
                    <a:pt x="1131" y="1124"/>
                    <a:pt x="1209" y="1094"/>
                    <a:pt x="1258" y="1032"/>
                  </a:cubicBezTo>
                  <a:cubicBezTo>
                    <a:pt x="1407" y="869"/>
                    <a:pt x="1258" y="530"/>
                    <a:pt x="947" y="260"/>
                  </a:cubicBezTo>
                  <a:cubicBezTo>
                    <a:pt x="745" y="93"/>
                    <a:pt x="520" y="1"/>
                    <a:pt x="350"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41"/>
            <p:cNvSpPr/>
            <p:nvPr/>
          </p:nvSpPr>
          <p:spPr>
            <a:xfrm>
              <a:off x="3135524" y="2416472"/>
              <a:ext cx="14463" cy="13027"/>
            </a:xfrm>
            <a:custGeom>
              <a:avLst/>
              <a:gdLst/>
              <a:ahLst/>
              <a:cxnLst/>
              <a:rect l="l" t="t" r="r" b="b"/>
              <a:pathLst>
                <a:path w="393" h="354" extrusionOk="0">
                  <a:moveTo>
                    <a:pt x="192" y="0"/>
                  </a:moveTo>
                  <a:cubicBezTo>
                    <a:pt x="141" y="0"/>
                    <a:pt x="92" y="21"/>
                    <a:pt x="55" y="58"/>
                  </a:cubicBezTo>
                  <a:cubicBezTo>
                    <a:pt x="1" y="139"/>
                    <a:pt x="1" y="247"/>
                    <a:pt x="82" y="315"/>
                  </a:cubicBezTo>
                  <a:cubicBezTo>
                    <a:pt x="112" y="340"/>
                    <a:pt x="154" y="353"/>
                    <a:pt x="195" y="353"/>
                  </a:cubicBezTo>
                  <a:cubicBezTo>
                    <a:pt x="245" y="353"/>
                    <a:pt x="296" y="333"/>
                    <a:pt x="326" y="288"/>
                  </a:cubicBezTo>
                  <a:cubicBezTo>
                    <a:pt x="393" y="220"/>
                    <a:pt x="380" y="99"/>
                    <a:pt x="311" y="45"/>
                  </a:cubicBezTo>
                  <a:cubicBezTo>
                    <a:pt x="275" y="14"/>
                    <a:pt x="233" y="0"/>
                    <a:pt x="1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41"/>
            <p:cNvSpPr/>
            <p:nvPr/>
          </p:nvSpPr>
          <p:spPr>
            <a:xfrm>
              <a:off x="3410321" y="2365024"/>
              <a:ext cx="104077" cy="85450"/>
            </a:xfrm>
            <a:custGeom>
              <a:avLst/>
              <a:gdLst/>
              <a:ahLst/>
              <a:cxnLst/>
              <a:rect l="l" t="t" r="r" b="b"/>
              <a:pathLst>
                <a:path w="2828" h="2322" extrusionOk="0">
                  <a:moveTo>
                    <a:pt x="2199" y="0"/>
                  </a:moveTo>
                  <a:cubicBezTo>
                    <a:pt x="1905" y="0"/>
                    <a:pt x="1501" y="174"/>
                    <a:pt x="1042" y="563"/>
                  </a:cubicBezTo>
                  <a:cubicBezTo>
                    <a:pt x="326" y="1158"/>
                    <a:pt x="1" y="2322"/>
                    <a:pt x="1" y="2322"/>
                  </a:cubicBezTo>
                  <a:cubicBezTo>
                    <a:pt x="1" y="2322"/>
                    <a:pt x="1204" y="2200"/>
                    <a:pt x="1922" y="1605"/>
                  </a:cubicBezTo>
                  <a:cubicBezTo>
                    <a:pt x="2638" y="1010"/>
                    <a:pt x="2827" y="442"/>
                    <a:pt x="2584" y="157"/>
                  </a:cubicBezTo>
                  <a:cubicBezTo>
                    <a:pt x="2496" y="55"/>
                    <a:pt x="2365" y="0"/>
                    <a:pt x="2199"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41"/>
            <p:cNvSpPr/>
            <p:nvPr/>
          </p:nvSpPr>
          <p:spPr>
            <a:xfrm>
              <a:off x="3410321" y="2365024"/>
              <a:ext cx="95098" cy="85450"/>
            </a:xfrm>
            <a:custGeom>
              <a:avLst/>
              <a:gdLst/>
              <a:ahLst/>
              <a:cxnLst/>
              <a:rect l="l" t="t" r="r" b="b"/>
              <a:pathLst>
                <a:path w="2584" h="2322" extrusionOk="0">
                  <a:moveTo>
                    <a:pt x="2199" y="0"/>
                  </a:moveTo>
                  <a:cubicBezTo>
                    <a:pt x="1905" y="0"/>
                    <a:pt x="1501" y="174"/>
                    <a:pt x="1042" y="563"/>
                  </a:cubicBezTo>
                  <a:cubicBezTo>
                    <a:pt x="326" y="1158"/>
                    <a:pt x="1" y="2322"/>
                    <a:pt x="1" y="2322"/>
                  </a:cubicBezTo>
                  <a:lnTo>
                    <a:pt x="2584" y="157"/>
                  </a:lnTo>
                  <a:cubicBezTo>
                    <a:pt x="2496" y="55"/>
                    <a:pt x="2365" y="0"/>
                    <a:pt x="2199" y="0"/>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41"/>
            <p:cNvSpPr/>
            <p:nvPr/>
          </p:nvSpPr>
          <p:spPr>
            <a:xfrm>
              <a:off x="3449625" y="2375182"/>
              <a:ext cx="51818" cy="41400"/>
            </a:xfrm>
            <a:custGeom>
              <a:avLst/>
              <a:gdLst/>
              <a:ahLst/>
              <a:cxnLst/>
              <a:rect l="l" t="t" r="r" b="b"/>
              <a:pathLst>
                <a:path w="1408" h="1125" extrusionOk="0">
                  <a:moveTo>
                    <a:pt x="1048" y="1"/>
                  </a:moveTo>
                  <a:cubicBezTo>
                    <a:pt x="875" y="1"/>
                    <a:pt x="650" y="93"/>
                    <a:pt x="448" y="260"/>
                  </a:cubicBezTo>
                  <a:cubicBezTo>
                    <a:pt x="136" y="530"/>
                    <a:pt x="1" y="869"/>
                    <a:pt x="136" y="1032"/>
                  </a:cubicBezTo>
                  <a:cubicBezTo>
                    <a:pt x="185" y="1094"/>
                    <a:pt x="263" y="1124"/>
                    <a:pt x="357" y="1124"/>
                  </a:cubicBezTo>
                  <a:cubicBezTo>
                    <a:pt x="527" y="1124"/>
                    <a:pt x="749" y="1029"/>
                    <a:pt x="948" y="855"/>
                  </a:cubicBezTo>
                  <a:cubicBezTo>
                    <a:pt x="1260" y="599"/>
                    <a:pt x="1408" y="247"/>
                    <a:pt x="1272" y="85"/>
                  </a:cubicBezTo>
                  <a:cubicBezTo>
                    <a:pt x="1221" y="28"/>
                    <a:pt x="1142" y="1"/>
                    <a:pt x="1048"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41"/>
            <p:cNvSpPr/>
            <p:nvPr/>
          </p:nvSpPr>
          <p:spPr>
            <a:xfrm>
              <a:off x="3435714" y="2416472"/>
              <a:ext cx="14942" cy="13027"/>
            </a:xfrm>
            <a:custGeom>
              <a:avLst/>
              <a:gdLst/>
              <a:ahLst/>
              <a:cxnLst/>
              <a:rect l="l" t="t" r="r" b="b"/>
              <a:pathLst>
                <a:path w="406" h="354" extrusionOk="0">
                  <a:moveTo>
                    <a:pt x="204" y="0"/>
                  </a:moveTo>
                  <a:cubicBezTo>
                    <a:pt x="164" y="0"/>
                    <a:pt x="126" y="14"/>
                    <a:pt x="95" y="45"/>
                  </a:cubicBezTo>
                  <a:cubicBezTo>
                    <a:pt x="14" y="99"/>
                    <a:pt x="0" y="220"/>
                    <a:pt x="68" y="288"/>
                  </a:cubicBezTo>
                  <a:cubicBezTo>
                    <a:pt x="105" y="333"/>
                    <a:pt x="155" y="353"/>
                    <a:pt x="203" y="353"/>
                  </a:cubicBezTo>
                  <a:cubicBezTo>
                    <a:pt x="242" y="353"/>
                    <a:pt x="281" y="340"/>
                    <a:pt x="312" y="315"/>
                  </a:cubicBezTo>
                  <a:cubicBezTo>
                    <a:pt x="393" y="247"/>
                    <a:pt x="406" y="139"/>
                    <a:pt x="339" y="58"/>
                  </a:cubicBezTo>
                  <a:cubicBezTo>
                    <a:pt x="301" y="21"/>
                    <a:pt x="252" y="0"/>
                    <a:pt x="204"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41"/>
            <p:cNvSpPr/>
            <p:nvPr/>
          </p:nvSpPr>
          <p:spPr>
            <a:xfrm>
              <a:off x="3357032" y="2276371"/>
              <a:ext cx="28448" cy="40701"/>
            </a:xfrm>
            <a:custGeom>
              <a:avLst/>
              <a:gdLst/>
              <a:ahLst/>
              <a:cxnLst/>
              <a:rect l="l" t="t" r="r" b="b"/>
              <a:pathLst>
                <a:path w="773" h="1106" extrusionOk="0">
                  <a:moveTo>
                    <a:pt x="588" y="1"/>
                  </a:moveTo>
                  <a:cubicBezTo>
                    <a:pt x="453" y="1"/>
                    <a:pt x="270" y="180"/>
                    <a:pt x="150" y="443"/>
                  </a:cubicBezTo>
                  <a:cubicBezTo>
                    <a:pt x="15" y="741"/>
                    <a:pt x="1" y="1038"/>
                    <a:pt x="136" y="1092"/>
                  </a:cubicBezTo>
                  <a:cubicBezTo>
                    <a:pt x="155" y="1101"/>
                    <a:pt x="175" y="1106"/>
                    <a:pt x="196" y="1106"/>
                  </a:cubicBezTo>
                  <a:cubicBezTo>
                    <a:pt x="329" y="1106"/>
                    <a:pt x="506" y="929"/>
                    <a:pt x="623" y="672"/>
                  </a:cubicBezTo>
                  <a:cubicBezTo>
                    <a:pt x="772" y="375"/>
                    <a:pt x="772" y="77"/>
                    <a:pt x="637" y="10"/>
                  </a:cubicBezTo>
                  <a:cubicBezTo>
                    <a:pt x="622" y="4"/>
                    <a:pt x="605" y="1"/>
                    <a:pt x="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41"/>
            <p:cNvSpPr/>
            <p:nvPr/>
          </p:nvSpPr>
          <p:spPr>
            <a:xfrm>
              <a:off x="3378966" y="2256020"/>
              <a:ext cx="15935" cy="14352"/>
            </a:xfrm>
            <a:custGeom>
              <a:avLst/>
              <a:gdLst/>
              <a:ahLst/>
              <a:cxnLst/>
              <a:rect l="l" t="t" r="r" b="b"/>
              <a:pathLst>
                <a:path w="433" h="390" extrusionOk="0">
                  <a:moveTo>
                    <a:pt x="216" y="1"/>
                  </a:moveTo>
                  <a:cubicBezTo>
                    <a:pt x="143" y="1"/>
                    <a:pt x="70" y="48"/>
                    <a:pt x="41" y="116"/>
                  </a:cubicBezTo>
                  <a:cubicBezTo>
                    <a:pt x="0" y="211"/>
                    <a:pt x="41" y="333"/>
                    <a:pt x="135" y="374"/>
                  </a:cubicBezTo>
                  <a:cubicBezTo>
                    <a:pt x="160" y="384"/>
                    <a:pt x="187" y="389"/>
                    <a:pt x="213" y="389"/>
                  </a:cubicBezTo>
                  <a:cubicBezTo>
                    <a:pt x="288" y="389"/>
                    <a:pt x="363" y="349"/>
                    <a:pt x="393" y="278"/>
                  </a:cubicBezTo>
                  <a:cubicBezTo>
                    <a:pt x="433" y="184"/>
                    <a:pt x="393" y="62"/>
                    <a:pt x="298" y="22"/>
                  </a:cubicBezTo>
                  <a:cubicBezTo>
                    <a:pt x="272" y="7"/>
                    <a:pt x="244"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1"/>
            <p:cNvSpPr/>
            <p:nvPr/>
          </p:nvSpPr>
          <p:spPr>
            <a:xfrm>
              <a:off x="3473546" y="2322041"/>
              <a:ext cx="33417" cy="27858"/>
            </a:xfrm>
            <a:custGeom>
              <a:avLst/>
              <a:gdLst/>
              <a:ahLst/>
              <a:cxnLst/>
              <a:rect l="l" t="t" r="r" b="b"/>
              <a:pathLst>
                <a:path w="908" h="757" extrusionOk="0">
                  <a:moveTo>
                    <a:pt x="721" y="1"/>
                  </a:moveTo>
                  <a:cubicBezTo>
                    <a:pt x="609" y="1"/>
                    <a:pt x="443" y="81"/>
                    <a:pt x="298" y="216"/>
                  </a:cubicBezTo>
                  <a:cubicBezTo>
                    <a:pt x="108" y="405"/>
                    <a:pt x="0" y="622"/>
                    <a:pt x="95" y="717"/>
                  </a:cubicBezTo>
                  <a:cubicBezTo>
                    <a:pt x="119" y="744"/>
                    <a:pt x="154" y="756"/>
                    <a:pt x="196" y="756"/>
                  </a:cubicBezTo>
                  <a:cubicBezTo>
                    <a:pt x="305" y="756"/>
                    <a:pt x="464" y="676"/>
                    <a:pt x="610" y="541"/>
                  </a:cubicBezTo>
                  <a:cubicBezTo>
                    <a:pt x="812" y="351"/>
                    <a:pt x="907" y="122"/>
                    <a:pt x="826" y="41"/>
                  </a:cubicBezTo>
                  <a:cubicBezTo>
                    <a:pt x="803" y="13"/>
                    <a:pt x="766" y="1"/>
                    <a:pt x="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41"/>
            <p:cNvSpPr/>
            <p:nvPr/>
          </p:nvSpPr>
          <p:spPr>
            <a:xfrm>
              <a:off x="3506410" y="2308682"/>
              <a:ext cx="13470" cy="12070"/>
            </a:xfrm>
            <a:custGeom>
              <a:avLst/>
              <a:gdLst/>
              <a:ahLst/>
              <a:cxnLst/>
              <a:rect l="l" t="t" r="r" b="b"/>
              <a:pathLst>
                <a:path w="366" h="328" extrusionOk="0">
                  <a:moveTo>
                    <a:pt x="188" y="1"/>
                  </a:moveTo>
                  <a:cubicBezTo>
                    <a:pt x="146" y="1"/>
                    <a:pt x="102" y="18"/>
                    <a:pt x="68" y="52"/>
                  </a:cubicBezTo>
                  <a:cubicBezTo>
                    <a:pt x="0" y="106"/>
                    <a:pt x="0" y="214"/>
                    <a:pt x="54" y="281"/>
                  </a:cubicBezTo>
                  <a:cubicBezTo>
                    <a:pt x="90" y="310"/>
                    <a:pt x="137" y="327"/>
                    <a:pt x="184" y="327"/>
                  </a:cubicBezTo>
                  <a:cubicBezTo>
                    <a:pt x="225" y="327"/>
                    <a:pt x="266" y="314"/>
                    <a:pt x="298" y="281"/>
                  </a:cubicBezTo>
                  <a:cubicBezTo>
                    <a:pt x="352" y="227"/>
                    <a:pt x="366" y="119"/>
                    <a:pt x="298" y="52"/>
                  </a:cubicBezTo>
                  <a:cubicBezTo>
                    <a:pt x="271" y="18"/>
                    <a:pt x="230"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41"/>
            <p:cNvSpPr/>
            <p:nvPr/>
          </p:nvSpPr>
          <p:spPr>
            <a:xfrm>
              <a:off x="3526834" y="2382211"/>
              <a:ext cx="30362" cy="21859"/>
            </a:xfrm>
            <a:custGeom>
              <a:avLst/>
              <a:gdLst/>
              <a:ahLst/>
              <a:cxnLst/>
              <a:rect l="l" t="t" r="r" b="b"/>
              <a:pathLst>
                <a:path w="825" h="594" extrusionOk="0">
                  <a:moveTo>
                    <a:pt x="658" y="0"/>
                  </a:moveTo>
                  <a:cubicBezTo>
                    <a:pt x="563" y="0"/>
                    <a:pt x="430" y="49"/>
                    <a:pt x="298" y="137"/>
                  </a:cubicBezTo>
                  <a:cubicBezTo>
                    <a:pt x="108" y="272"/>
                    <a:pt x="0" y="462"/>
                    <a:pt x="54" y="543"/>
                  </a:cubicBezTo>
                  <a:cubicBezTo>
                    <a:pt x="79" y="577"/>
                    <a:pt x="121" y="594"/>
                    <a:pt x="175" y="594"/>
                  </a:cubicBezTo>
                  <a:cubicBezTo>
                    <a:pt x="269" y="594"/>
                    <a:pt x="398" y="543"/>
                    <a:pt x="527" y="448"/>
                  </a:cubicBezTo>
                  <a:cubicBezTo>
                    <a:pt x="717" y="312"/>
                    <a:pt x="825" y="137"/>
                    <a:pt x="771" y="42"/>
                  </a:cubicBezTo>
                  <a:cubicBezTo>
                    <a:pt x="748" y="14"/>
                    <a:pt x="708"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1"/>
            <p:cNvSpPr/>
            <p:nvPr/>
          </p:nvSpPr>
          <p:spPr>
            <a:xfrm>
              <a:off x="3558152" y="2372458"/>
              <a:ext cx="11998" cy="10414"/>
            </a:xfrm>
            <a:custGeom>
              <a:avLst/>
              <a:gdLst/>
              <a:ahLst/>
              <a:cxnLst/>
              <a:rect l="l" t="t" r="r" b="b"/>
              <a:pathLst>
                <a:path w="326" h="283" extrusionOk="0">
                  <a:moveTo>
                    <a:pt x="162" y="0"/>
                  </a:moveTo>
                  <a:cubicBezTo>
                    <a:pt x="135" y="0"/>
                    <a:pt x="108" y="8"/>
                    <a:pt x="82" y="23"/>
                  </a:cubicBezTo>
                  <a:cubicBezTo>
                    <a:pt x="15" y="63"/>
                    <a:pt x="1" y="159"/>
                    <a:pt x="42" y="226"/>
                  </a:cubicBezTo>
                  <a:cubicBezTo>
                    <a:pt x="75" y="259"/>
                    <a:pt x="119" y="282"/>
                    <a:pt x="164" y="282"/>
                  </a:cubicBezTo>
                  <a:cubicBezTo>
                    <a:pt x="191" y="282"/>
                    <a:pt x="219" y="273"/>
                    <a:pt x="244" y="253"/>
                  </a:cubicBezTo>
                  <a:cubicBezTo>
                    <a:pt x="313" y="213"/>
                    <a:pt x="326" y="118"/>
                    <a:pt x="285" y="63"/>
                  </a:cubicBezTo>
                  <a:cubicBezTo>
                    <a:pt x="252" y="21"/>
                    <a:pt x="207"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1"/>
            <p:cNvSpPr/>
            <p:nvPr/>
          </p:nvSpPr>
          <p:spPr>
            <a:xfrm>
              <a:off x="3200258" y="2276371"/>
              <a:ext cx="28375" cy="40701"/>
            </a:xfrm>
            <a:custGeom>
              <a:avLst/>
              <a:gdLst/>
              <a:ahLst/>
              <a:cxnLst/>
              <a:rect l="l" t="t" r="r" b="b"/>
              <a:pathLst>
                <a:path w="771" h="1106" extrusionOk="0">
                  <a:moveTo>
                    <a:pt x="185" y="1"/>
                  </a:moveTo>
                  <a:cubicBezTo>
                    <a:pt x="168" y="1"/>
                    <a:pt x="151" y="4"/>
                    <a:pt x="136" y="10"/>
                  </a:cubicBezTo>
                  <a:cubicBezTo>
                    <a:pt x="0" y="77"/>
                    <a:pt x="13" y="375"/>
                    <a:pt x="149" y="672"/>
                  </a:cubicBezTo>
                  <a:cubicBezTo>
                    <a:pt x="266" y="929"/>
                    <a:pt x="443" y="1106"/>
                    <a:pt x="576" y="1106"/>
                  </a:cubicBezTo>
                  <a:cubicBezTo>
                    <a:pt x="597" y="1106"/>
                    <a:pt x="617" y="1101"/>
                    <a:pt x="636" y="1092"/>
                  </a:cubicBezTo>
                  <a:cubicBezTo>
                    <a:pt x="771" y="1038"/>
                    <a:pt x="771" y="741"/>
                    <a:pt x="636" y="443"/>
                  </a:cubicBezTo>
                  <a:cubicBezTo>
                    <a:pt x="504" y="180"/>
                    <a:pt x="320" y="1"/>
                    <a:pt x="1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41"/>
            <p:cNvSpPr/>
            <p:nvPr/>
          </p:nvSpPr>
          <p:spPr>
            <a:xfrm>
              <a:off x="3190763" y="2256020"/>
              <a:ext cx="16488" cy="14352"/>
            </a:xfrm>
            <a:custGeom>
              <a:avLst/>
              <a:gdLst/>
              <a:ahLst/>
              <a:cxnLst/>
              <a:rect l="l" t="t" r="r" b="b"/>
              <a:pathLst>
                <a:path w="448" h="390" extrusionOk="0">
                  <a:moveTo>
                    <a:pt x="224" y="1"/>
                  </a:moveTo>
                  <a:cubicBezTo>
                    <a:pt x="195" y="1"/>
                    <a:pt x="166" y="7"/>
                    <a:pt x="136" y="22"/>
                  </a:cubicBezTo>
                  <a:cubicBezTo>
                    <a:pt x="42" y="62"/>
                    <a:pt x="1" y="184"/>
                    <a:pt x="42" y="278"/>
                  </a:cubicBezTo>
                  <a:cubicBezTo>
                    <a:pt x="82" y="349"/>
                    <a:pt x="152" y="389"/>
                    <a:pt x="229" y="389"/>
                  </a:cubicBezTo>
                  <a:cubicBezTo>
                    <a:pt x="256" y="389"/>
                    <a:pt x="284" y="384"/>
                    <a:pt x="313" y="374"/>
                  </a:cubicBezTo>
                  <a:cubicBezTo>
                    <a:pt x="407" y="333"/>
                    <a:pt x="448" y="211"/>
                    <a:pt x="407" y="116"/>
                  </a:cubicBezTo>
                  <a:cubicBezTo>
                    <a:pt x="367" y="48"/>
                    <a:pt x="300"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41"/>
            <p:cNvSpPr/>
            <p:nvPr/>
          </p:nvSpPr>
          <p:spPr>
            <a:xfrm>
              <a:off x="3079254" y="2322041"/>
              <a:ext cx="32901" cy="27858"/>
            </a:xfrm>
            <a:custGeom>
              <a:avLst/>
              <a:gdLst/>
              <a:ahLst/>
              <a:cxnLst/>
              <a:rect l="l" t="t" r="r" b="b"/>
              <a:pathLst>
                <a:path w="894" h="757" extrusionOk="0">
                  <a:moveTo>
                    <a:pt x="184" y="1"/>
                  </a:moveTo>
                  <a:cubicBezTo>
                    <a:pt x="141" y="1"/>
                    <a:pt x="105" y="13"/>
                    <a:pt x="82" y="41"/>
                  </a:cubicBezTo>
                  <a:cubicBezTo>
                    <a:pt x="1" y="122"/>
                    <a:pt x="96" y="351"/>
                    <a:pt x="298" y="541"/>
                  </a:cubicBezTo>
                  <a:cubicBezTo>
                    <a:pt x="434" y="676"/>
                    <a:pt x="597" y="756"/>
                    <a:pt x="709" y="756"/>
                  </a:cubicBezTo>
                  <a:cubicBezTo>
                    <a:pt x="753" y="756"/>
                    <a:pt x="789" y="744"/>
                    <a:pt x="812" y="717"/>
                  </a:cubicBezTo>
                  <a:cubicBezTo>
                    <a:pt x="894" y="622"/>
                    <a:pt x="799" y="405"/>
                    <a:pt x="596" y="216"/>
                  </a:cubicBezTo>
                  <a:cubicBezTo>
                    <a:pt x="451" y="81"/>
                    <a:pt x="293"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1"/>
            <p:cNvSpPr/>
            <p:nvPr/>
          </p:nvSpPr>
          <p:spPr>
            <a:xfrm>
              <a:off x="3066337" y="2308682"/>
              <a:ext cx="12954" cy="12070"/>
            </a:xfrm>
            <a:custGeom>
              <a:avLst/>
              <a:gdLst/>
              <a:ahLst/>
              <a:cxnLst/>
              <a:rect l="l" t="t" r="r" b="b"/>
              <a:pathLst>
                <a:path w="352" h="328" extrusionOk="0">
                  <a:moveTo>
                    <a:pt x="169" y="1"/>
                  </a:moveTo>
                  <a:cubicBezTo>
                    <a:pt x="129" y="1"/>
                    <a:pt x="88" y="18"/>
                    <a:pt x="54" y="52"/>
                  </a:cubicBezTo>
                  <a:cubicBezTo>
                    <a:pt x="0" y="119"/>
                    <a:pt x="0" y="227"/>
                    <a:pt x="68" y="281"/>
                  </a:cubicBezTo>
                  <a:cubicBezTo>
                    <a:pt x="100" y="314"/>
                    <a:pt x="138" y="327"/>
                    <a:pt x="176" y="327"/>
                  </a:cubicBezTo>
                  <a:cubicBezTo>
                    <a:pt x="219" y="327"/>
                    <a:pt x="262" y="310"/>
                    <a:pt x="298" y="281"/>
                  </a:cubicBezTo>
                  <a:cubicBezTo>
                    <a:pt x="352" y="214"/>
                    <a:pt x="352" y="106"/>
                    <a:pt x="285" y="52"/>
                  </a:cubicBezTo>
                  <a:cubicBezTo>
                    <a:pt x="251" y="18"/>
                    <a:pt x="210"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41"/>
            <p:cNvSpPr/>
            <p:nvPr/>
          </p:nvSpPr>
          <p:spPr>
            <a:xfrm>
              <a:off x="3028505" y="2382211"/>
              <a:ext cx="30877" cy="21859"/>
            </a:xfrm>
            <a:custGeom>
              <a:avLst/>
              <a:gdLst/>
              <a:ahLst/>
              <a:cxnLst/>
              <a:rect l="l" t="t" r="r" b="b"/>
              <a:pathLst>
                <a:path w="839" h="594" extrusionOk="0">
                  <a:moveTo>
                    <a:pt x="175" y="0"/>
                  </a:moveTo>
                  <a:cubicBezTo>
                    <a:pt x="125" y="0"/>
                    <a:pt x="87" y="14"/>
                    <a:pt x="68" y="42"/>
                  </a:cubicBezTo>
                  <a:cubicBezTo>
                    <a:pt x="0" y="137"/>
                    <a:pt x="108" y="312"/>
                    <a:pt x="312" y="448"/>
                  </a:cubicBezTo>
                  <a:cubicBezTo>
                    <a:pt x="432" y="543"/>
                    <a:pt x="564" y="594"/>
                    <a:pt x="658" y="594"/>
                  </a:cubicBezTo>
                  <a:cubicBezTo>
                    <a:pt x="711" y="594"/>
                    <a:pt x="752" y="577"/>
                    <a:pt x="772" y="543"/>
                  </a:cubicBezTo>
                  <a:cubicBezTo>
                    <a:pt x="839" y="462"/>
                    <a:pt x="730" y="272"/>
                    <a:pt x="528" y="137"/>
                  </a:cubicBezTo>
                  <a:cubicBezTo>
                    <a:pt x="404" y="49"/>
                    <a:pt x="269"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1"/>
            <p:cNvSpPr/>
            <p:nvPr/>
          </p:nvSpPr>
          <p:spPr>
            <a:xfrm>
              <a:off x="3015551" y="2372458"/>
              <a:ext cx="11961" cy="10414"/>
            </a:xfrm>
            <a:custGeom>
              <a:avLst/>
              <a:gdLst/>
              <a:ahLst/>
              <a:cxnLst/>
              <a:rect l="l" t="t" r="r" b="b"/>
              <a:pathLst>
                <a:path w="325" h="283" extrusionOk="0">
                  <a:moveTo>
                    <a:pt x="171" y="0"/>
                  </a:moveTo>
                  <a:cubicBezTo>
                    <a:pt x="126" y="0"/>
                    <a:pt x="80" y="21"/>
                    <a:pt x="54" y="63"/>
                  </a:cubicBezTo>
                  <a:cubicBezTo>
                    <a:pt x="0" y="118"/>
                    <a:pt x="27" y="213"/>
                    <a:pt x="81" y="253"/>
                  </a:cubicBezTo>
                  <a:cubicBezTo>
                    <a:pt x="108" y="273"/>
                    <a:pt x="137" y="282"/>
                    <a:pt x="167" y="282"/>
                  </a:cubicBezTo>
                  <a:cubicBezTo>
                    <a:pt x="214" y="282"/>
                    <a:pt x="260" y="259"/>
                    <a:pt x="285" y="226"/>
                  </a:cubicBezTo>
                  <a:cubicBezTo>
                    <a:pt x="325" y="159"/>
                    <a:pt x="312" y="63"/>
                    <a:pt x="244" y="23"/>
                  </a:cubicBezTo>
                  <a:cubicBezTo>
                    <a:pt x="223" y="8"/>
                    <a:pt x="198"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1"/>
            <p:cNvSpPr/>
            <p:nvPr/>
          </p:nvSpPr>
          <p:spPr>
            <a:xfrm>
              <a:off x="3575596" y="1944645"/>
              <a:ext cx="21419" cy="56819"/>
            </a:xfrm>
            <a:custGeom>
              <a:avLst/>
              <a:gdLst/>
              <a:ahLst/>
              <a:cxnLst/>
              <a:rect l="l" t="t" r="r" b="b"/>
              <a:pathLst>
                <a:path w="582" h="1544" extrusionOk="0">
                  <a:moveTo>
                    <a:pt x="284" y="1"/>
                  </a:moveTo>
                  <a:cubicBezTo>
                    <a:pt x="136" y="1"/>
                    <a:pt x="1" y="340"/>
                    <a:pt x="1" y="773"/>
                  </a:cubicBezTo>
                  <a:cubicBezTo>
                    <a:pt x="1" y="1191"/>
                    <a:pt x="136" y="1543"/>
                    <a:pt x="284" y="1543"/>
                  </a:cubicBezTo>
                  <a:cubicBezTo>
                    <a:pt x="447" y="1543"/>
                    <a:pt x="582" y="1191"/>
                    <a:pt x="582" y="773"/>
                  </a:cubicBezTo>
                  <a:cubicBezTo>
                    <a:pt x="582" y="340"/>
                    <a:pt x="44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1"/>
            <p:cNvSpPr/>
            <p:nvPr/>
          </p:nvSpPr>
          <p:spPr>
            <a:xfrm>
              <a:off x="3522308" y="1944645"/>
              <a:ext cx="21493" cy="56819"/>
            </a:xfrm>
            <a:custGeom>
              <a:avLst/>
              <a:gdLst/>
              <a:ahLst/>
              <a:cxnLst/>
              <a:rect l="l" t="t" r="r" b="b"/>
              <a:pathLst>
                <a:path w="584" h="1544" extrusionOk="0">
                  <a:moveTo>
                    <a:pt x="286" y="1"/>
                  </a:moveTo>
                  <a:cubicBezTo>
                    <a:pt x="123" y="1"/>
                    <a:pt x="1" y="340"/>
                    <a:pt x="1" y="773"/>
                  </a:cubicBezTo>
                  <a:cubicBezTo>
                    <a:pt x="1" y="1191"/>
                    <a:pt x="123" y="1543"/>
                    <a:pt x="286" y="1543"/>
                  </a:cubicBezTo>
                  <a:cubicBezTo>
                    <a:pt x="448" y="1543"/>
                    <a:pt x="583" y="1191"/>
                    <a:pt x="583" y="773"/>
                  </a:cubicBezTo>
                  <a:cubicBezTo>
                    <a:pt x="583" y="340"/>
                    <a:pt x="448"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1"/>
            <p:cNvSpPr/>
            <p:nvPr/>
          </p:nvSpPr>
          <p:spPr>
            <a:xfrm>
              <a:off x="3469093" y="1944645"/>
              <a:ext cx="21419" cy="56819"/>
            </a:xfrm>
            <a:custGeom>
              <a:avLst/>
              <a:gdLst/>
              <a:ahLst/>
              <a:cxnLst/>
              <a:rect l="l" t="t" r="r" b="b"/>
              <a:pathLst>
                <a:path w="582" h="1544" extrusionOk="0">
                  <a:moveTo>
                    <a:pt x="284" y="1"/>
                  </a:moveTo>
                  <a:cubicBezTo>
                    <a:pt x="121" y="1"/>
                    <a:pt x="0" y="340"/>
                    <a:pt x="0" y="773"/>
                  </a:cubicBezTo>
                  <a:cubicBezTo>
                    <a:pt x="0" y="1191"/>
                    <a:pt x="121" y="1543"/>
                    <a:pt x="284" y="1543"/>
                  </a:cubicBezTo>
                  <a:cubicBezTo>
                    <a:pt x="446" y="1543"/>
                    <a:pt x="581" y="1191"/>
                    <a:pt x="581" y="773"/>
                  </a:cubicBezTo>
                  <a:cubicBezTo>
                    <a:pt x="581" y="340"/>
                    <a:pt x="446"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1"/>
            <p:cNvSpPr/>
            <p:nvPr/>
          </p:nvSpPr>
          <p:spPr>
            <a:xfrm>
              <a:off x="3415804" y="1944645"/>
              <a:ext cx="20941" cy="56819"/>
            </a:xfrm>
            <a:custGeom>
              <a:avLst/>
              <a:gdLst/>
              <a:ahLst/>
              <a:cxnLst/>
              <a:rect l="l" t="t" r="r" b="b"/>
              <a:pathLst>
                <a:path w="569" h="1544" extrusionOk="0">
                  <a:moveTo>
                    <a:pt x="285" y="1"/>
                  </a:moveTo>
                  <a:cubicBezTo>
                    <a:pt x="122" y="1"/>
                    <a:pt x="0" y="340"/>
                    <a:pt x="0" y="773"/>
                  </a:cubicBezTo>
                  <a:cubicBezTo>
                    <a:pt x="0" y="1191"/>
                    <a:pt x="122" y="1543"/>
                    <a:pt x="285" y="1543"/>
                  </a:cubicBezTo>
                  <a:cubicBezTo>
                    <a:pt x="447" y="1543"/>
                    <a:pt x="568" y="1191"/>
                    <a:pt x="568" y="773"/>
                  </a:cubicBezTo>
                  <a:cubicBezTo>
                    <a:pt x="568" y="340"/>
                    <a:pt x="447"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41"/>
            <p:cNvSpPr/>
            <p:nvPr/>
          </p:nvSpPr>
          <p:spPr>
            <a:xfrm>
              <a:off x="3362037" y="1944645"/>
              <a:ext cx="21456" cy="56819"/>
            </a:xfrm>
            <a:custGeom>
              <a:avLst/>
              <a:gdLst/>
              <a:ahLst/>
              <a:cxnLst/>
              <a:rect l="l" t="t" r="r" b="b"/>
              <a:pathLst>
                <a:path w="583" h="1544" extrusionOk="0">
                  <a:moveTo>
                    <a:pt x="298" y="1"/>
                  </a:moveTo>
                  <a:cubicBezTo>
                    <a:pt x="135" y="1"/>
                    <a:pt x="0" y="340"/>
                    <a:pt x="0" y="773"/>
                  </a:cubicBezTo>
                  <a:cubicBezTo>
                    <a:pt x="0" y="1191"/>
                    <a:pt x="135" y="1543"/>
                    <a:pt x="298" y="1543"/>
                  </a:cubicBezTo>
                  <a:cubicBezTo>
                    <a:pt x="460" y="1543"/>
                    <a:pt x="582" y="1191"/>
                    <a:pt x="582" y="773"/>
                  </a:cubicBezTo>
                  <a:cubicBezTo>
                    <a:pt x="582" y="340"/>
                    <a:pt x="460"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41"/>
            <p:cNvSpPr/>
            <p:nvPr/>
          </p:nvSpPr>
          <p:spPr>
            <a:xfrm>
              <a:off x="3308785" y="1944645"/>
              <a:ext cx="21419" cy="56819"/>
            </a:xfrm>
            <a:custGeom>
              <a:avLst/>
              <a:gdLst/>
              <a:ahLst/>
              <a:cxnLst/>
              <a:rect l="l" t="t" r="r" b="b"/>
              <a:pathLst>
                <a:path w="582" h="1544" extrusionOk="0">
                  <a:moveTo>
                    <a:pt x="298" y="1"/>
                  </a:moveTo>
                  <a:cubicBezTo>
                    <a:pt x="136" y="1"/>
                    <a:pt x="0" y="340"/>
                    <a:pt x="0" y="773"/>
                  </a:cubicBezTo>
                  <a:cubicBezTo>
                    <a:pt x="0" y="1191"/>
                    <a:pt x="136" y="1543"/>
                    <a:pt x="298" y="1543"/>
                  </a:cubicBezTo>
                  <a:cubicBezTo>
                    <a:pt x="460" y="1543"/>
                    <a:pt x="581" y="1191"/>
                    <a:pt x="581" y="773"/>
                  </a:cubicBezTo>
                  <a:cubicBezTo>
                    <a:pt x="581" y="340"/>
                    <a:pt x="460"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1"/>
            <p:cNvSpPr/>
            <p:nvPr/>
          </p:nvSpPr>
          <p:spPr>
            <a:xfrm>
              <a:off x="3255497" y="1944645"/>
              <a:ext cx="21456" cy="56819"/>
            </a:xfrm>
            <a:custGeom>
              <a:avLst/>
              <a:gdLst/>
              <a:ahLst/>
              <a:cxnLst/>
              <a:rect l="l" t="t" r="r" b="b"/>
              <a:pathLst>
                <a:path w="583" h="1544" extrusionOk="0">
                  <a:moveTo>
                    <a:pt x="298" y="1"/>
                  </a:moveTo>
                  <a:cubicBezTo>
                    <a:pt x="136" y="1"/>
                    <a:pt x="0" y="340"/>
                    <a:pt x="0" y="773"/>
                  </a:cubicBezTo>
                  <a:cubicBezTo>
                    <a:pt x="0" y="1191"/>
                    <a:pt x="136" y="1543"/>
                    <a:pt x="298" y="1543"/>
                  </a:cubicBezTo>
                  <a:cubicBezTo>
                    <a:pt x="447" y="1543"/>
                    <a:pt x="583" y="1191"/>
                    <a:pt x="583" y="773"/>
                  </a:cubicBezTo>
                  <a:cubicBezTo>
                    <a:pt x="583" y="340"/>
                    <a:pt x="447"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1"/>
            <p:cNvSpPr/>
            <p:nvPr/>
          </p:nvSpPr>
          <p:spPr>
            <a:xfrm>
              <a:off x="3202245" y="1944645"/>
              <a:ext cx="21419" cy="56819"/>
            </a:xfrm>
            <a:custGeom>
              <a:avLst/>
              <a:gdLst/>
              <a:ahLst/>
              <a:cxnLst/>
              <a:rect l="l" t="t" r="r" b="b"/>
              <a:pathLst>
                <a:path w="582" h="1544" extrusionOk="0">
                  <a:moveTo>
                    <a:pt x="298" y="1"/>
                  </a:moveTo>
                  <a:cubicBezTo>
                    <a:pt x="136" y="1"/>
                    <a:pt x="1" y="340"/>
                    <a:pt x="1" y="773"/>
                  </a:cubicBezTo>
                  <a:cubicBezTo>
                    <a:pt x="1" y="1191"/>
                    <a:pt x="136" y="1543"/>
                    <a:pt x="298" y="1543"/>
                  </a:cubicBezTo>
                  <a:cubicBezTo>
                    <a:pt x="446" y="1543"/>
                    <a:pt x="582" y="1191"/>
                    <a:pt x="582" y="773"/>
                  </a:cubicBezTo>
                  <a:cubicBezTo>
                    <a:pt x="582" y="340"/>
                    <a:pt x="446"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1"/>
            <p:cNvSpPr/>
            <p:nvPr/>
          </p:nvSpPr>
          <p:spPr>
            <a:xfrm>
              <a:off x="3148956" y="1944645"/>
              <a:ext cx="21456" cy="56819"/>
            </a:xfrm>
            <a:custGeom>
              <a:avLst/>
              <a:gdLst/>
              <a:ahLst/>
              <a:cxnLst/>
              <a:rect l="l" t="t" r="r" b="b"/>
              <a:pathLst>
                <a:path w="583" h="1544" extrusionOk="0">
                  <a:moveTo>
                    <a:pt x="285" y="1"/>
                  </a:moveTo>
                  <a:cubicBezTo>
                    <a:pt x="136" y="1"/>
                    <a:pt x="1" y="340"/>
                    <a:pt x="1" y="773"/>
                  </a:cubicBezTo>
                  <a:cubicBezTo>
                    <a:pt x="1" y="1191"/>
                    <a:pt x="136" y="1543"/>
                    <a:pt x="285" y="1543"/>
                  </a:cubicBezTo>
                  <a:cubicBezTo>
                    <a:pt x="448" y="1543"/>
                    <a:pt x="583" y="1191"/>
                    <a:pt x="583" y="773"/>
                  </a:cubicBezTo>
                  <a:cubicBezTo>
                    <a:pt x="583" y="340"/>
                    <a:pt x="448"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1"/>
            <p:cNvSpPr/>
            <p:nvPr/>
          </p:nvSpPr>
          <p:spPr>
            <a:xfrm>
              <a:off x="3095705" y="1944645"/>
              <a:ext cx="21419" cy="56819"/>
            </a:xfrm>
            <a:custGeom>
              <a:avLst/>
              <a:gdLst/>
              <a:ahLst/>
              <a:cxnLst/>
              <a:rect l="l" t="t" r="r" b="b"/>
              <a:pathLst>
                <a:path w="582" h="1544" extrusionOk="0">
                  <a:moveTo>
                    <a:pt x="284" y="1"/>
                  </a:moveTo>
                  <a:cubicBezTo>
                    <a:pt x="122" y="1"/>
                    <a:pt x="1" y="340"/>
                    <a:pt x="1" y="773"/>
                  </a:cubicBezTo>
                  <a:cubicBezTo>
                    <a:pt x="1" y="1191"/>
                    <a:pt x="122" y="1543"/>
                    <a:pt x="284" y="1543"/>
                  </a:cubicBezTo>
                  <a:cubicBezTo>
                    <a:pt x="447" y="1543"/>
                    <a:pt x="582" y="1191"/>
                    <a:pt x="582" y="773"/>
                  </a:cubicBezTo>
                  <a:cubicBezTo>
                    <a:pt x="582" y="340"/>
                    <a:pt x="44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1"/>
            <p:cNvSpPr/>
            <p:nvPr/>
          </p:nvSpPr>
          <p:spPr>
            <a:xfrm>
              <a:off x="3042416" y="1944645"/>
              <a:ext cx="21456" cy="56819"/>
            </a:xfrm>
            <a:custGeom>
              <a:avLst/>
              <a:gdLst/>
              <a:ahLst/>
              <a:cxnLst/>
              <a:rect l="l" t="t" r="r" b="b"/>
              <a:pathLst>
                <a:path w="583" h="1544" extrusionOk="0">
                  <a:moveTo>
                    <a:pt x="285" y="1"/>
                  </a:moveTo>
                  <a:cubicBezTo>
                    <a:pt x="123" y="1"/>
                    <a:pt x="1" y="340"/>
                    <a:pt x="1" y="773"/>
                  </a:cubicBezTo>
                  <a:cubicBezTo>
                    <a:pt x="1" y="1191"/>
                    <a:pt x="123" y="1543"/>
                    <a:pt x="285" y="1543"/>
                  </a:cubicBezTo>
                  <a:cubicBezTo>
                    <a:pt x="448" y="1543"/>
                    <a:pt x="583" y="1191"/>
                    <a:pt x="583" y="773"/>
                  </a:cubicBezTo>
                  <a:cubicBezTo>
                    <a:pt x="583" y="340"/>
                    <a:pt x="448"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1"/>
            <p:cNvSpPr/>
            <p:nvPr/>
          </p:nvSpPr>
          <p:spPr>
            <a:xfrm>
              <a:off x="2989164" y="1944645"/>
              <a:ext cx="20977" cy="56819"/>
            </a:xfrm>
            <a:custGeom>
              <a:avLst/>
              <a:gdLst/>
              <a:ahLst/>
              <a:cxnLst/>
              <a:rect l="l" t="t" r="r" b="b"/>
              <a:pathLst>
                <a:path w="570" h="1544" extrusionOk="0">
                  <a:moveTo>
                    <a:pt x="284" y="1"/>
                  </a:moveTo>
                  <a:cubicBezTo>
                    <a:pt x="122" y="1"/>
                    <a:pt x="1" y="340"/>
                    <a:pt x="1" y="773"/>
                  </a:cubicBezTo>
                  <a:cubicBezTo>
                    <a:pt x="1" y="1191"/>
                    <a:pt x="122" y="1543"/>
                    <a:pt x="284" y="1543"/>
                  </a:cubicBezTo>
                  <a:cubicBezTo>
                    <a:pt x="447" y="1543"/>
                    <a:pt x="569" y="1191"/>
                    <a:pt x="569" y="773"/>
                  </a:cubicBezTo>
                  <a:cubicBezTo>
                    <a:pt x="569" y="340"/>
                    <a:pt x="44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1"/>
            <p:cNvSpPr/>
            <p:nvPr/>
          </p:nvSpPr>
          <p:spPr>
            <a:xfrm>
              <a:off x="3575596" y="2660022"/>
              <a:ext cx="21419" cy="56819"/>
            </a:xfrm>
            <a:custGeom>
              <a:avLst/>
              <a:gdLst/>
              <a:ahLst/>
              <a:cxnLst/>
              <a:rect l="l" t="t" r="r" b="b"/>
              <a:pathLst>
                <a:path w="582" h="1544" extrusionOk="0">
                  <a:moveTo>
                    <a:pt x="284" y="1"/>
                  </a:moveTo>
                  <a:cubicBezTo>
                    <a:pt x="136" y="1"/>
                    <a:pt x="1" y="353"/>
                    <a:pt x="1" y="771"/>
                  </a:cubicBezTo>
                  <a:cubicBezTo>
                    <a:pt x="1" y="1204"/>
                    <a:pt x="136" y="1543"/>
                    <a:pt x="284" y="1543"/>
                  </a:cubicBezTo>
                  <a:cubicBezTo>
                    <a:pt x="447" y="1543"/>
                    <a:pt x="582" y="1204"/>
                    <a:pt x="582" y="771"/>
                  </a:cubicBezTo>
                  <a:cubicBezTo>
                    <a:pt x="582" y="353"/>
                    <a:pt x="44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1"/>
            <p:cNvSpPr/>
            <p:nvPr/>
          </p:nvSpPr>
          <p:spPr>
            <a:xfrm>
              <a:off x="3522308" y="2660022"/>
              <a:ext cx="21493" cy="56819"/>
            </a:xfrm>
            <a:custGeom>
              <a:avLst/>
              <a:gdLst/>
              <a:ahLst/>
              <a:cxnLst/>
              <a:rect l="l" t="t" r="r" b="b"/>
              <a:pathLst>
                <a:path w="584" h="1544" extrusionOk="0">
                  <a:moveTo>
                    <a:pt x="286" y="1"/>
                  </a:moveTo>
                  <a:cubicBezTo>
                    <a:pt x="123" y="1"/>
                    <a:pt x="1" y="353"/>
                    <a:pt x="1" y="771"/>
                  </a:cubicBezTo>
                  <a:cubicBezTo>
                    <a:pt x="1" y="1204"/>
                    <a:pt x="123" y="1543"/>
                    <a:pt x="286" y="1543"/>
                  </a:cubicBezTo>
                  <a:cubicBezTo>
                    <a:pt x="448" y="1543"/>
                    <a:pt x="583" y="1204"/>
                    <a:pt x="583" y="771"/>
                  </a:cubicBezTo>
                  <a:cubicBezTo>
                    <a:pt x="583" y="353"/>
                    <a:pt x="448"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41"/>
            <p:cNvSpPr/>
            <p:nvPr/>
          </p:nvSpPr>
          <p:spPr>
            <a:xfrm>
              <a:off x="3469093" y="2660022"/>
              <a:ext cx="21419" cy="56819"/>
            </a:xfrm>
            <a:custGeom>
              <a:avLst/>
              <a:gdLst/>
              <a:ahLst/>
              <a:cxnLst/>
              <a:rect l="l" t="t" r="r" b="b"/>
              <a:pathLst>
                <a:path w="582" h="1544" extrusionOk="0">
                  <a:moveTo>
                    <a:pt x="284" y="1"/>
                  </a:moveTo>
                  <a:cubicBezTo>
                    <a:pt x="121" y="1"/>
                    <a:pt x="0" y="353"/>
                    <a:pt x="0" y="771"/>
                  </a:cubicBezTo>
                  <a:cubicBezTo>
                    <a:pt x="0" y="1204"/>
                    <a:pt x="121" y="1543"/>
                    <a:pt x="284" y="1543"/>
                  </a:cubicBezTo>
                  <a:cubicBezTo>
                    <a:pt x="446" y="1543"/>
                    <a:pt x="581" y="1204"/>
                    <a:pt x="581" y="771"/>
                  </a:cubicBezTo>
                  <a:cubicBezTo>
                    <a:pt x="581" y="353"/>
                    <a:pt x="446"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41"/>
            <p:cNvSpPr/>
            <p:nvPr/>
          </p:nvSpPr>
          <p:spPr>
            <a:xfrm>
              <a:off x="3415804" y="2660022"/>
              <a:ext cx="20941" cy="56819"/>
            </a:xfrm>
            <a:custGeom>
              <a:avLst/>
              <a:gdLst/>
              <a:ahLst/>
              <a:cxnLst/>
              <a:rect l="l" t="t" r="r" b="b"/>
              <a:pathLst>
                <a:path w="569" h="1544" extrusionOk="0">
                  <a:moveTo>
                    <a:pt x="285" y="1"/>
                  </a:moveTo>
                  <a:cubicBezTo>
                    <a:pt x="122" y="1"/>
                    <a:pt x="0" y="353"/>
                    <a:pt x="0" y="771"/>
                  </a:cubicBezTo>
                  <a:cubicBezTo>
                    <a:pt x="0" y="1204"/>
                    <a:pt x="122" y="1543"/>
                    <a:pt x="285" y="1543"/>
                  </a:cubicBezTo>
                  <a:cubicBezTo>
                    <a:pt x="447" y="1543"/>
                    <a:pt x="568" y="1204"/>
                    <a:pt x="568" y="771"/>
                  </a:cubicBezTo>
                  <a:cubicBezTo>
                    <a:pt x="568" y="353"/>
                    <a:pt x="447"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1"/>
            <p:cNvSpPr/>
            <p:nvPr/>
          </p:nvSpPr>
          <p:spPr>
            <a:xfrm>
              <a:off x="3362037" y="2660022"/>
              <a:ext cx="21456" cy="56819"/>
            </a:xfrm>
            <a:custGeom>
              <a:avLst/>
              <a:gdLst/>
              <a:ahLst/>
              <a:cxnLst/>
              <a:rect l="l" t="t" r="r" b="b"/>
              <a:pathLst>
                <a:path w="583" h="1544" extrusionOk="0">
                  <a:moveTo>
                    <a:pt x="298" y="1"/>
                  </a:moveTo>
                  <a:cubicBezTo>
                    <a:pt x="135" y="1"/>
                    <a:pt x="0" y="353"/>
                    <a:pt x="0" y="771"/>
                  </a:cubicBezTo>
                  <a:cubicBezTo>
                    <a:pt x="0" y="1204"/>
                    <a:pt x="135" y="1543"/>
                    <a:pt x="298" y="1543"/>
                  </a:cubicBezTo>
                  <a:cubicBezTo>
                    <a:pt x="460" y="1543"/>
                    <a:pt x="582" y="1204"/>
                    <a:pt x="582" y="771"/>
                  </a:cubicBezTo>
                  <a:cubicBezTo>
                    <a:pt x="582" y="353"/>
                    <a:pt x="460"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1"/>
            <p:cNvSpPr/>
            <p:nvPr/>
          </p:nvSpPr>
          <p:spPr>
            <a:xfrm>
              <a:off x="3308785" y="2660022"/>
              <a:ext cx="21419" cy="56819"/>
            </a:xfrm>
            <a:custGeom>
              <a:avLst/>
              <a:gdLst/>
              <a:ahLst/>
              <a:cxnLst/>
              <a:rect l="l" t="t" r="r" b="b"/>
              <a:pathLst>
                <a:path w="582" h="1544" extrusionOk="0">
                  <a:moveTo>
                    <a:pt x="298" y="1"/>
                  </a:moveTo>
                  <a:cubicBezTo>
                    <a:pt x="136" y="1"/>
                    <a:pt x="0" y="353"/>
                    <a:pt x="0" y="771"/>
                  </a:cubicBezTo>
                  <a:cubicBezTo>
                    <a:pt x="0" y="1204"/>
                    <a:pt x="136" y="1543"/>
                    <a:pt x="298" y="1543"/>
                  </a:cubicBezTo>
                  <a:cubicBezTo>
                    <a:pt x="460" y="1543"/>
                    <a:pt x="581" y="1204"/>
                    <a:pt x="581" y="771"/>
                  </a:cubicBezTo>
                  <a:cubicBezTo>
                    <a:pt x="581" y="353"/>
                    <a:pt x="460"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1"/>
            <p:cNvSpPr/>
            <p:nvPr/>
          </p:nvSpPr>
          <p:spPr>
            <a:xfrm>
              <a:off x="3255497" y="2660022"/>
              <a:ext cx="21456" cy="56819"/>
            </a:xfrm>
            <a:custGeom>
              <a:avLst/>
              <a:gdLst/>
              <a:ahLst/>
              <a:cxnLst/>
              <a:rect l="l" t="t" r="r" b="b"/>
              <a:pathLst>
                <a:path w="583" h="1544" extrusionOk="0">
                  <a:moveTo>
                    <a:pt x="298" y="1"/>
                  </a:moveTo>
                  <a:cubicBezTo>
                    <a:pt x="136" y="1"/>
                    <a:pt x="0" y="353"/>
                    <a:pt x="0" y="771"/>
                  </a:cubicBezTo>
                  <a:cubicBezTo>
                    <a:pt x="0" y="1204"/>
                    <a:pt x="136" y="1543"/>
                    <a:pt x="298" y="1543"/>
                  </a:cubicBezTo>
                  <a:cubicBezTo>
                    <a:pt x="447" y="1543"/>
                    <a:pt x="583" y="1204"/>
                    <a:pt x="583" y="771"/>
                  </a:cubicBezTo>
                  <a:cubicBezTo>
                    <a:pt x="583" y="353"/>
                    <a:pt x="447"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1"/>
            <p:cNvSpPr/>
            <p:nvPr/>
          </p:nvSpPr>
          <p:spPr>
            <a:xfrm>
              <a:off x="3202245" y="2660022"/>
              <a:ext cx="21419" cy="56819"/>
            </a:xfrm>
            <a:custGeom>
              <a:avLst/>
              <a:gdLst/>
              <a:ahLst/>
              <a:cxnLst/>
              <a:rect l="l" t="t" r="r" b="b"/>
              <a:pathLst>
                <a:path w="582" h="1544" extrusionOk="0">
                  <a:moveTo>
                    <a:pt x="298" y="1"/>
                  </a:moveTo>
                  <a:cubicBezTo>
                    <a:pt x="136" y="1"/>
                    <a:pt x="1" y="353"/>
                    <a:pt x="1" y="771"/>
                  </a:cubicBezTo>
                  <a:cubicBezTo>
                    <a:pt x="1" y="1204"/>
                    <a:pt x="136" y="1543"/>
                    <a:pt x="298" y="1543"/>
                  </a:cubicBezTo>
                  <a:cubicBezTo>
                    <a:pt x="446" y="1543"/>
                    <a:pt x="582" y="1204"/>
                    <a:pt x="582" y="771"/>
                  </a:cubicBezTo>
                  <a:cubicBezTo>
                    <a:pt x="582" y="353"/>
                    <a:pt x="446"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1"/>
            <p:cNvSpPr/>
            <p:nvPr/>
          </p:nvSpPr>
          <p:spPr>
            <a:xfrm>
              <a:off x="3148956" y="2660022"/>
              <a:ext cx="21456" cy="56819"/>
            </a:xfrm>
            <a:custGeom>
              <a:avLst/>
              <a:gdLst/>
              <a:ahLst/>
              <a:cxnLst/>
              <a:rect l="l" t="t" r="r" b="b"/>
              <a:pathLst>
                <a:path w="583" h="1544" extrusionOk="0">
                  <a:moveTo>
                    <a:pt x="285" y="1"/>
                  </a:moveTo>
                  <a:cubicBezTo>
                    <a:pt x="136" y="1"/>
                    <a:pt x="1" y="353"/>
                    <a:pt x="1" y="771"/>
                  </a:cubicBezTo>
                  <a:cubicBezTo>
                    <a:pt x="1" y="1204"/>
                    <a:pt x="136" y="1543"/>
                    <a:pt x="285" y="1543"/>
                  </a:cubicBezTo>
                  <a:cubicBezTo>
                    <a:pt x="448" y="1543"/>
                    <a:pt x="583" y="1204"/>
                    <a:pt x="583" y="771"/>
                  </a:cubicBezTo>
                  <a:cubicBezTo>
                    <a:pt x="583" y="353"/>
                    <a:pt x="448"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41"/>
            <p:cNvSpPr/>
            <p:nvPr/>
          </p:nvSpPr>
          <p:spPr>
            <a:xfrm>
              <a:off x="3095705" y="2660022"/>
              <a:ext cx="21419" cy="56819"/>
            </a:xfrm>
            <a:custGeom>
              <a:avLst/>
              <a:gdLst/>
              <a:ahLst/>
              <a:cxnLst/>
              <a:rect l="l" t="t" r="r" b="b"/>
              <a:pathLst>
                <a:path w="582" h="1544" extrusionOk="0">
                  <a:moveTo>
                    <a:pt x="284" y="1"/>
                  </a:moveTo>
                  <a:cubicBezTo>
                    <a:pt x="122" y="1"/>
                    <a:pt x="1" y="353"/>
                    <a:pt x="1" y="771"/>
                  </a:cubicBezTo>
                  <a:cubicBezTo>
                    <a:pt x="1" y="1204"/>
                    <a:pt x="122" y="1543"/>
                    <a:pt x="284" y="1543"/>
                  </a:cubicBezTo>
                  <a:cubicBezTo>
                    <a:pt x="447" y="1543"/>
                    <a:pt x="582" y="1204"/>
                    <a:pt x="582" y="771"/>
                  </a:cubicBezTo>
                  <a:cubicBezTo>
                    <a:pt x="582" y="353"/>
                    <a:pt x="44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41"/>
            <p:cNvSpPr/>
            <p:nvPr/>
          </p:nvSpPr>
          <p:spPr>
            <a:xfrm>
              <a:off x="3042416" y="2660022"/>
              <a:ext cx="21456" cy="56819"/>
            </a:xfrm>
            <a:custGeom>
              <a:avLst/>
              <a:gdLst/>
              <a:ahLst/>
              <a:cxnLst/>
              <a:rect l="l" t="t" r="r" b="b"/>
              <a:pathLst>
                <a:path w="583" h="1544" extrusionOk="0">
                  <a:moveTo>
                    <a:pt x="285" y="1"/>
                  </a:moveTo>
                  <a:cubicBezTo>
                    <a:pt x="123" y="1"/>
                    <a:pt x="1" y="353"/>
                    <a:pt x="1" y="771"/>
                  </a:cubicBezTo>
                  <a:cubicBezTo>
                    <a:pt x="1" y="1204"/>
                    <a:pt x="123" y="1543"/>
                    <a:pt x="285" y="1543"/>
                  </a:cubicBezTo>
                  <a:cubicBezTo>
                    <a:pt x="448" y="1543"/>
                    <a:pt x="583" y="1204"/>
                    <a:pt x="583" y="771"/>
                  </a:cubicBezTo>
                  <a:cubicBezTo>
                    <a:pt x="583" y="353"/>
                    <a:pt x="448"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41"/>
            <p:cNvSpPr/>
            <p:nvPr/>
          </p:nvSpPr>
          <p:spPr>
            <a:xfrm>
              <a:off x="2989164" y="2660022"/>
              <a:ext cx="20977" cy="56819"/>
            </a:xfrm>
            <a:custGeom>
              <a:avLst/>
              <a:gdLst/>
              <a:ahLst/>
              <a:cxnLst/>
              <a:rect l="l" t="t" r="r" b="b"/>
              <a:pathLst>
                <a:path w="570" h="1544" extrusionOk="0">
                  <a:moveTo>
                    <a:pt x="284" y="1"/>
                  </a:moveTo>
                  <a:cubicBezTo>
                    <a:pt x="122" y="1"/>
                    <a:pt x="1" y="353"/>
                    <a:pt x="1" y="771"/>
                  </a:cubicBezTo>
                  <a:cubicBezTo>
                    <a:pt x="1" y="1204"/>
                    <a:pt x="122" y="1543"/>
                    <a:pt x="284" y="1543"/>
                  </a:cubicBezTo>
                  <a:cubicBezTo>
                    <a:pt x="447" y="1543"/>
                    <a:pt x="569" y="1204"/>
                    <a:pt x="569" y="771"/>
                  </a:cubicBezTo>
                  <a:cubicBezTo>
                    <a:pt x="569" y="353"/>
                    <a:pt x="44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41"/>
            <p:cNvSpPr/>
            <p:nvPr/>
          </p:nvSpPr>
          <p:spPr>
            <a:xfrm>
              <a:off x="1564977" y="1109858"/>
              <a:ext cx="890627" cy="870757"/>
            </a:xfrm>
            <a:custGeom>
              <a:avLst/>
              <a:gdLst/>
              <a:ahLst/>
              <a:cxnLst/>
              <a:rect l="l" t="t" r="r" b="b"/>
              <a:pathLst>
                <a:path w="27880" h="27258" extrusionOk="0">
                  <a:moveTo>
                    <a:pt x="13609" y="1"/>
                  </a:moveTo>
                  <a:lnTo>
                    <a:pt x="13609" y="13974"/>
                  </a:lnTo>
                  <a:lnTo>
                    <a:pt x="1799" y="25080"/>
                  </a:lnTo>
                  <a:lnTo>
                    <a:pt x="1" y="26770"/>
                  </a:lnTo>
                  <a:lnTo>
                    <a:pt x="447" y="27257"/>
                  </a:lnTo>
                  <a:lnTo>
                    <a:pt x="2746" y="25080"/>
                  </a:lnTo>
                  <a:lnTo>
                    <a:pt x="13947" y="14556"/>
                  </a:lnTo>
                  <a:lnTo>
                    <a:pt x="25120" y="25080"/>
                  </a:lnTo>
                  <a:lnTo>
                    <a:pt x="27434" y="27257"/>
                  </a:lnTo>
                  <a:lnTo>
                    <a:pt x="27879" y="26770"/>
                  </a:lnTo>
                  <a:lnTo>
                    <a:pt x="26081" y="25080"/>
                  </a:lnTo>
                  <a:lnTo>
                    <a:pt x="14271" y="13974"/>
                  </a:lnTo>
                  <a:lnTo>
                    <a:pt x="14271" y="1"/>
                  </a:ln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41"/>
            <p:cNvSpPr/>
            <p:nvPr/>
          </p:nvSpPr>
          <p:spPr>
            <a:xfrm>
              <a:off x="1538590" y="3121371"/>
              <a:ext cx="175059" cy="1448514"/>
            </a:xfrm>
            <a:custGeom>
              <a:avLst/>
              <a:gdLst/>
              <a:ahLst/>
              <a:cxnLst/>
              <a:rect l="l" t="t" r="r" b="b"/>
              <a:pathLst>
                <a:path w="5480" h="45344" extrusionOk="0">
                  <a:moveTo>
                    <a:pt x="610" y="1"/>
                  </a:moveTo>
                  <a:cubicBezTo>
                    <a:pt x="894" y="379"/>
                    <a:pt x="1178" y="758"/>
                    <a:pt x="1435" y="1151"/>
                  </a:cubicBezTo>
                  <a:cubicBezTo>
                    <a:pt x="1990" y="2030"/>
                    <a:pt x="2382" y="2950"/>
                    <a:pt x="2382" y="3938"/>
                  </a:cubicBezTo>
                  <a:cubicBezTo>
                    <a:pt x="2382" y="4032"/>
                    <a:pt x="2369" y="4113"/>
                    <a:pt x="2369" y="4194"/>
                  </a:cubicBezTo>
                  <a:cubicBezTo>
                    <a:pt x="2288" y="5222"/>
                    <a:pt x="1814" y="6223"/>
                    <a:pt x="1314" y="7278"/>
                  </a:cubicBezTo>
                  <a:cubicBezTo>
                    <a:pt x="664" y="8618"/>
                    <a:pt x="1" y="10011"/>
                    <a:pt x="69" y="11661"/>
                  </a:cubicBezTo>
                  <a:cubicBezTo>
                    <a:pt x="136" y="13420"/>
                    <a:pt x="1016" y="14772"/>
                    <a:pt x="1868" y="16071"/>
                  </a:cubicBezTo>
                  <a:cubicBezTo>
                    <a:pt x="2531" y="17113"/>
                    <a:pt x="3166" y="18100"/>
                    <a:pt x="3343" y="19196"/>
                  </a:cubicBezTo>
                  <a:cubicBezTo>
                    <a:pt x="3613" y="20874"/>
                    <a:pt x="2842" y="22483"/>
                    <a:pt x="2030" y="24187"/>
                  </a:cubicBezTo>
                  <a:cubicBezTo>
                    <a:pt x="1245" y="25837"/>
                    <a:pt x="434" y="27529"/>
                    <a:pt x="421" y="29477"/>
                  </a:cubicBezTo>
                  <a:cubicBezTo>
                    <a:pt x="394" y="31438"/>
                    <a:pt x="1191" y="33102"/>
                    <a:pt x="1949" y="34711"/>
                  </a:cubicBezTo>
                  <a:cubicBezTo>
                    <a:pt x="2409" y="35672"/>
                    <a:pt x="2829" y="36592"/>
                    <a:pt x="3099" y="37552"/>
                  </a:cubicBezTo>
                  <a:cubicBezTo>
                    <a:pt x="3749" y="39960"/>
                    <a:pt x="3329" y="42530"/>
                    <a:pt x="2598" y="45343"/>
                  </a:cubicBezTo>
                  <a:lnTo>
                    <a:pt x="4357" y="45343"/>
                  </a:lnTo>
                  <a:cubicBezTo>
                    <a:pt x="4993" y="42800"/>
                    <a:pt x="5480" y="39824"/>
                    <a:pt x="4722" y="37038"/>
                  </a:cubicBezTo>
                  <a:cubicBezTo>
                    <a:pt x="4425" y="35916"/>
                    <a:pt x="3938" y="34874"/>
                    <a:pt x="3464" y="33887"/>
                  </a:cubicBezTo>
                  <a:cubicBezTo>
                    <a:pt x="2760" y="32412"/>
                    <a:pt x="2098" y="31005"/>
                    <a:pt x="2111" y="29490"/>
                  </a:cubicBezTo>
                  <a:cubicBezTo>
                    <a:pt x="2125" y="27989"/>
                    <a:pt x="2815" y="26541"/>
                    <a:pt x="3532" y="25026"/>
                  </a:cubicBezTo>
                  <a:cubicBezTo>
                    <a:pt x="4452" y="23119"/>
                    <a:pt x="5385" y="21157"/>
                    <a:pt x="5020" y="18884"/>
                  </a:cubicBezTo>
                  <a:cubicBezTo>
                    <a:pt x="4777" y="17384"/>
                    <a:pt x="4005" y="16193"/>
                    <a:pt x="3262" y="15030"/>
                  </a:cubicBezTo>
                  <a:cubicBezTo>
                    <a:pt x="2517" y="13894"/>
                    <a:pt x="1828" y="12811"/>
                    <a:pt x="1774" y="11580"/>
                  </a:cubicBezTo>
                  <a:cubicBezTo>
                    <a:pt x="1719" y="10417"/>
                    <a:pt x="2261" y="9294"/>
                    <a:pt x="2815" y="8117"/>
                  </a:cubicBezTo>
                  <a:cubicBezTo>
                    <a:pt x="3397" y="6899"/>
                    <a:pt x="3992" y="5655"/>
                    <a:pt x="4059" y="4194"/>
                  </a:cubicBezTo>
                  <a:cubicBezTo>
                    <a:pt x="4073" y="4113"/>
                    <a:pt x="4073" y="4032"/>
                    <a:pt x="4073" y="3951"/>
                  </a:cubicBezTo>
                  <a:cubicBezTo>
                    <a:pt x="4073" y="2937"/>
                    <a:pt x="3816" y="2003"/>
                    <a:pt x="3410" y="1151"/>
                  </a:cubicBezTo>
                  <a:cubicBezTo>
                    <a:pt x="3220" y="758"/>
                    <a:pt x="3004" y="379"/>
                    <a:pt x="2760"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41"/>
            <p:cNvSpPr/>
            <p:nvPr/>
          </p:nvSpPr>
          <p:spPr>
            <a:xfrm>
              <a:off x="1668255" y="3121371"/>
              <a:ext cx="175059" cy="1448514"/>
            </a:xfrm>
            <a:custGeom>
              <a:avLst/>
              <a:gdLst/>
              <a:ahLst/>
              <a:cxnLst/>
              <a:rect l="l" t="t" r="r" b="b"/>
              <a:pathLst>
                <a:path w="5480" h="45344" extrusionOk="0">
                  <a:moveTo>
                    <a:pt x="609" y="1"/>
                  </a:moveTo>
                  <a:cubicBezTo>
                    <a:pt x="893" y="379"/>
                    <a:pt x="1177" y="758"/>
                    <a:pt x="1434" y="1151"/>
                  </a:cubicBezTo>
                  <a:cubicBezTo>
                    <a:pt x="1989" y="2030"/>
                    <a:pt x="2381" y="2950"/>
                    <a:pt x="2368" y="3938"/>
                  </a:cubicBezTo>
                  <a:cubicBezTo>
                    <a:pt x="2368" y="4032"/>
                    <a:pt x="2368" y="4113"/>
                    <a:pt x="2354" y="4194"/>
                  </a:cubicBezTo>
                  <a:cubicBezTo>
                    <a:pt x="2287" y="5222"/>
                    <a:pt x="1813" y="6223"/>
                    <a:pt x="1313" y="7278"/>
                  </a:cubicBezTo>
                  <a:cubicBezTo>
                    <a:pt x="663" y="8618"/>
                    <a:pt x="0" y="10011"/>
                    <a:pt x="68" y="11661"/>
                  </a:cubicBezTo>
                  <a:cubicBezTo>
                    <a:pt x="149" y="13420"/>
                    <a:pt x="1015" y="14772"/>
                    <a:pt x="1854" y="16071"/>
                  </a:cubicBezTo>
                  <a:cubicBezTo>
                    <a:pt x="2530" y="17113"/>
                    <a:pt x="3165" y="18100"/>
                    <a:pt x="3342" y="19196"/>
                  </a:cubicBezTo>
                  <a:cubicBezTo>
                    <a:pt x="3612" y="20874"/>
                    <a:pt x="2841" y="22483"/>
                    <a:pt x="2029" y="24187"/>
                  </a:cubicBezTo>
                  <a:cubicBezTo>
                    <a:pt x="1245" y="25837"/>
                    <a:pt x="433" y="27529"/>
                    <a:pt x="406" y="29477"/>
                  </a:cubicBezTo>
                  <a:cubicBezTo>
                    <a:pt x="393" y="31438"/>
                    <a:pt x="1190" y="33102"/>
                    <a:pt x="1948" y="34711"/>
                  </a:cubicBezTo>
                  <a:cubicBezTo>
                    <a:pt x="2408" y="35672"/>
                    <a:pt x="2828" y="36592"/>
                    <a:pt x="3098" y="37552"/>
                  </a:cubicBezTo>
                  <a:cubicBezTo>
                    <a:pt x="3748" y="39960"/>
                    <a:pt x="3328" y="42530"/>
                    <a:pt x="2584" y="45343"/>
                  </a:cubicBezTo>
                  <a:lnTo>
                    <a:pt x="4356" y="45343"/>
                  </a:lnTo>
                  <a:cubicBezTo>
                    <a:pt x="4992" y="42800"/>
                    <a:pt x="5479" y="39824"/>
                    <a:pt x="4722" y="37038"/>
                  </a:cubicBezTo>
                  <a:cubicBezTo>
                    <a:pt x="4424" y="35916"/>
                    <a:pt x="3923" y="34874"/>
                    <a:pt x="3463" y="33887"/>
                  </a:cubicBezTo>
                  <a:cubicBezTo>
                    <a:pt x="2760" y="32412"/>
                    <a:pt x="2097" y="31005"/>
                    <a:pt x="2110" y="29490"/>
                  </a:cubicBezTo>
                  <a:cubicBezTo>
                    <a:pt x="2124" y="27989"/>
                    <a:pt x="2814" y="26541"/>
                    <a:pt x="3544" y="25026"/>
                  </a:cubicBezTo>
                  <a:cubicBezTo>
                    <a:pt x="4451" y="23119"/>
                    <a:pt x="5384" y="21157"/>
                    <a:pt x="5019" y="18884"/>
                  </a:cubicBezTo>
                  <a:cubicBezTo>
                    <a:pt x="4762" y="17384"/>
                    <a:pt x="4004" y="16193"/>
                    <a:pt x="3261" y="15030"/>
                  </a:cubicBezTo>
                  <a:cubicBezTo>
                    <a:pt x="2516" y="13894"/>
                    <a:pt x="1813" y="12811"/>
                    <a:pt x="1773" y="11580"/>
                  </a:cubicBezTo>
                  <a:cubicBezTo>
                    <a:pt x="1719" y="10417"/>
                    <a:pt x="2246" y="9294"/>
                    <a:pt x="2828" y="8117"/>
                  </a:cubicBezTo>
                  <a:cubicBezTo>
                    <a:pt x="3396" y="6899"/>
                    <a:pt x="4004" y="5655"/>
                    <a:pt x="4058" y="4194"/>
                  </a:cubicBezTo>
                  <a:cubicBezTo>
                    <a:pt x="4072" y="4113"/>
                    <a:pt x="4072" y="4032"/>
                    <a:pt x="4072" y="3951"/>
                  </a:cubicBezTo>
                  <a:cubicBezTo>
                    <a:pt x="4072" y="2937"/>
                    <a:pt x="3815" y="2003"/>
                    <a:pt x="3423" y="1151"/>
                  </a:cubicBezTo>
                  <a:cubicBezTo>
                    <a:pt x="3220" y="758"/>
                    <a:pt x="3003" y="379"/>
                    <a:pt x="2760" y="1"/>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41"/>
            <p:cNvSpPr/>
            <p:nvPr/>
          </p:nvSpPr>
          <p:spPr>
            <a:xfrm>
              <a:off x="1797888" y="3121371"/>
              <a:ext cx="175059" cy="1448514"/>
            </a:xfrm>
            <a:custGeom>
              <a:avLst/>
              <a:gdLst/>
              <a:ahLst/>
              <a:cxnLst/>
              <a:rect l="l" t="t" r="r" b="b"/>
              <a:pathLst>
                <a:path w="5480" h="45344" extrusionOk="0">
                  <a:moveTo>
                    <a:pt x="595" y="1"/>
                  </a:moveTo>
                  <a:cubicBezTo>
                    <a:pt x="893" y="379"/>
                    <a:pt x="1178" y="758"/>
                    <a:pt x="1434" y="1151"/>
                  </a:cubicBezTo>
                  <a:cubicBezTo>
                    <a:pt x="1989" y="2030"/>
                    <a:pt x="2381" y="2950"/>
                    <a:pt x="2381" y="3938"/>
                  </a:cubicBezTo>
                  <a:cubicBezTo>
                    <a:pt x="2381" y="4032"/>
                    <a:pt x="2368" y="4113"/>
                    <a:pt x="2368" y="4194"/>
                  </a:cubicBezTo>
                  <a:cubicBezTo>
                    <a:pt x="2287" y="5222"/>
                    <a:pt x="1813" y="6223"/>
                    <a:pt x="1313" y="7278"/>
                  </a:cubicBezTo>
                  <a:cubicBezTo>
                    <a:pt x="664" y="8618"/>
                    <a:pt x="0" y="10011"/>
                    <a:pt x="68" y="11661"/>
                  </a:cubicBezTo>
                  <a:cubicBezTo>
                    <a:pt x="150" y="13420"/>
                    <a:pt x="1015" y="14772"/>
                    <a:pt x="1867" y="16071"/>
                  </a:cubicBezTo>
                  <a:cubicBezTo>
                    <a:pt x="2530" y="17113"/>
                    <a:pt x="3166" y="18100"/>
                    <a:pt x="3342" y="19196"/>
                  </a:cubicBezTo>
                  <a:cubicBezTo>
                    <a:pt x="3613" y="20874"/>
                    <a:pt x="2841" y="22483"/>
                    <a:pt x="2029" y="24187"/>
                  </a:cubicBezTo>
                  <a:cubicBezTo>
                    <a:pt x="1245" y="25837"/>
                    <a:pt x="433" y="27529"/>
                    <a:pt x="420" y="29477"/>
                  </a:cubicBezTo>
                  <a:cubicBezTo>
                    <a:pt x="393" y="31438"/>
                    <a:pt x="1178" y="33102"/>
                    <a:pt x="1948" y="34711"/>
                  </a:cubicBezTo>
                  <a:cubicBezTo>
                    <a:pt x="2408" y="35672"/>
                    <a:pt x="2841" y="36592"/>
                    <a:pt x="3098" y="37552"/>
                  </a:cubicBezTo>
                  <a:cubicBezTo>
                    <a:pt x="3748" y="39960"/>
                    <a:pt x="3328" y="42530"/>
                    <a:pt x="2597" y="45343"/>
                  </a:cubicBezTo>
                  <a:lnTo>
                    <a:pt x="4356" y="45343"/>
                  </a:lnTo>
                  <a:cubicBezTo>
                    <a:pt x="4992" y="42800"/>
                    <a:pt x="5479" y="39824"/>
                    <a:pt x="4722" y="37038"/>
                  </a:cubicBezTo>
                  <a:cubicBezTo>
                    <a:pt x="4424" y="35916"/>
                    <a:pt x="3937" y="34874"/>
                    <a:pt x="3463" y="33887"/>
                  </a:cubicBezTo>
                  <a:cubicBezTo>
                    <a:pt x="2760" y="32412"/>
                    <a:pt x="2097" y="31005"/>
                    <a:pt x="2110" y="29490"/>
                  </a:cubicBezTo>
                  <a:cubicBezTo>
                    <a:pt x="2125" y="27989"/>
                    <a:pt x="2814" y="26541"/>
                    <a:pt x="3531" y="25026"/>
                  </a:cubicBezTo>
                  <a:cubicBezTo>
                    <a:pt x="4451" y="23119"/>
                    <a:pt x="5384" y="21157"/>
                    <a:pt x="5019" y="18884"/>
                  </a:cubicBezTo>
                  <a:cubicBezTo>
                    <a:pt x="4776" y="17384"/>
                    <a:pt x="4004" y="16193"/>
                    <a:pt x="3261" y="15030"/>
                  </a:cubicBezTo>
                  <a:cubicBezTo>
                    <a:pt x="2516" y="13894"/>
                    <a:pt x="1813" y="12811"/>
                    <a:pt x="1773" y="11580"/>
                  </a:cubicBezTo>
                  <a:cubicBezTo>
                    <a:pt x="1719" y="10417"/>
                    <a:pt x="2260" y="9294"/>
                    <a:pt x="2814" y="8117"/>
                  </a:cubicBezTo>
                  <a:cubicBezTo>
                    <a:pt x="3396" y="6899"/>
                    <a:pt x="4004" y="5655"/>
                    <a:pt x="4058" y="4194"/>
                  </a:cubicBezTo>
                  <a:cubicBezTo>
                    <a:pt x="4072" y="4113"/>
                    <a:pt x="4072" y="4032"/>
                    <a:pt x="4072" y="3951"/>
                  </a:cubicBezTo>
                  <a:cubicBezTo>
                    <a:pt x="4072" y="2937"/>
                    <a:pt x="3829" y="2003"/>
                    <a:pt x="3423" y="1151"/>
                  </a:cubicBezTo>
                  <a:cubicBezTo>
                    <a:pt x="3220" y="758"/>
                    <a:pt x="3003" y="379"/>
                    <a:pt x="2760"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1"/>
            <p:cNvSpPr/>
            <p:nvPr/>
          </p:nvSpPr>
          <p:spPr>
            <a:xfrm>
              <a:off x="1927521" y="3121371"/>
              <a:ext cx="175059" cy="1448514"/>
            </a:xfrm>
            <a:custGeom>
              <a:avLst/>
              <a:gdLst/>
              <a:ahLst/>
              <a:cxnLst/>
              <a:rect l="l" t="t" r="r" b="b"/>
              <a:pathLst>
                <a:path w="5480" h="45344" extrusionOk="0">
                  <a:moveTo>
                    <a:pt x="610" y="1"/>
                  </a:moveTo>
                  <a:cubicBezTo>
                    <a:pt x="893" y="379"/>
                    <a:pt x="1178" y="758"/>
                    <a:pt x="1434" y="1151"/>
                  </a:cubicBezTo>
                  <a:cubicBezTo>
                    <a:pt x="1989" y="2030"/>
                    <a:pt x="2381" y="2950"/>
                    <a:pt x="2381" y="3938"/>
                  </a:cubicBezTo>
                  <a:cubicBezTo>
                    <a:pt x="2381" y="4032"/>
                    <a:pt x="2368" y="4113"/>
                    <a:pt x="2368" y="4194"/>
                  </a:cubicBezTo>
                  <a:cubicBezTo>
                    <a:pt x="2287" y="5222"/>
                    <a:pt x="1813" y="6223"/>
                    <a:pt x="1313" y="7278"/>
                  </a:cubicBezTo>
                  <a:cubicBezTo>
                    <a:pt x="664" y="8618"/>
                    <a:pt x="0" y="10011"/>
                    <a:pt x="69" y="11661"/>
                  </a:cubicBezTo>
                  <a:cubicBezTo>
                    <a:pt x="150" y="13420"/>
                    <a:pt x="1015" y="14772"/>
                    <a:pt x="1867" y="16071"/>
                  </a:cubicBezTo>
                  <a:cubicBezTo>
                    <a:pt x="2530" y="17113"/>
                    <a:pt x="3166" y="18100"/>
                    <a:pt x="3342" y="19196"/>
                  </a:cubicBezTo>
                  <a:cubicBezTo>
                    <a:pt x="3613" y="20874"/>
                    <a:pt x="2841" y="22483"/>
                    <a:pt x="2029" y="24187"/>
                  </a:cubicBezTo>
                  <a:cubicBezTo>
                    <a:pt x="1245" y="25837"/>
                    <a:pt x="433" y="27529"/>
                    <a:pt x="420" y="29477"/>
                  </a:cubicBezTo>
                  <a:cubicBezTo>
                    <a:pt x="393" y="31438"/>
                    <a:pt x="1191" y="33102"/>
                    <a:pt x="1948" y="34711"/>
                  </a:cubicBezTo>
                  <a:cubicBezTo>
                    <a:pt x="2408" y="35672"/>
                    <a:pt x="2841" y="36592"/>
                    <a:pt x="3099" y="37552"/>
                  </a:cubicBezTo>
                  <a:cubicBezTo>
                    <a:pt x="3748" y="39960"/>
                    <a:pt x="3328" y="42530"/>
                    <a:pt x="2598" y="45343"/>
                  </a:cubicBezTo>
                  <a:lnTo>
                    <a:pt x="4356" y="45343"/>
                  </a:lnTo>
                  <a:cubicBezTo>
                    <a:pt x="4992" y="42800"/>
                    <a:pt x="5479" y="39824"/>
                    <a:pt x="4722" y="37038"/>
                  </a:cubicBezTo>
                  <a:cubicBezTo>
                    <a:pt x="4424" y="35916"/>
                    <a:pt x="3937" y="34874"/>
                    <a:pt x="3463" y="33887"/>
                  </a:cubicBezTo>
                  <a:cubicBezTo>
                    <a:pt x="2760" y="32412"/>
                    <a:pt x="2098" y="31005"/>
                    <a:pt x="2111" y="29490"/>
                  </a:cubicBezTo>
                  <a:cubicBezTo>
                    <a:pt x="2125" y="27989"/>
                    <a:pt x="2814" y="26541"/>
                    <a:pt x="3531" y="25026"/>
                  </a:cubicBezTo>
                  <a:cubicBezTo>
                    <a:pt x="4451" y="23119"/>
                    <a:pt x="5384" y="21157"/>
                    <a:pt x="5019" y="18884"/>
                  </a:cubicBezTo>
                  <a:cubicBezTo>
                    <a:pt x="4776" y="17384"/>
                    <a:pt x="4004" y="16193"/>
                    <a:pt x="3261" y="15030"/>
                  </a:cubicBezTo>
                  <a:cubicBezTo>
                    <a:pt x="2516" y="13894"/>
                    <a:pt x="1813" y="12811"/>
                    <a:pt x="1773" y="11580"/>
                  </a:cubicBezTo>
                  <a:cubicBezTo>
                    <a:pt x="1719" y="10417"/>
                    <a:pt x="2260" y="9294"/>
                    <a:pt x="2814" y="8117"/>
                  </a:cubicBezTo>
                  <a:cubicBezTo>
                    <a:pt x="3396" y="6899"/>
                    <a:pt x="4004" y="5655"/>
                    <a:pt x="4058" y="4194"/>
                  </a:cubicBezTo>
                  <a:cubicBezTo>
                    <a:pt x="4073" y="4113"/>
                    <a:pt x="4073" y="4032"/>
                    <a:pt x="4073" y="3951"/>
                  </a:cubicBezTo>
                  <a:cubicBezTo>
                    <a:pt x="4073" y="2937"/>
                    <a:pt x="3815" y="2003"/>
                    <a:pt x="3409" y="1151"/>
                  </a:cubicBezTo>
                  <a:cubicBezTo>
                    <a:pt x="3220" y="758"/>
                    <a:pt x="3003" y="379"/>
                    <a:pt x="2760" y="1"/>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41"/>
            <p:cNvSpPr/>
            <p:nvPr/>
          </p:nvSpPr>
          <p:spPr>
            <a:xfrm>
              <a:off x="2057154" y="3121371"/>
              <a:ext cx="175059" cy="1448514"/>
            </a:xfrm>
            <a:custGeom>
              <a:avLst/>
              <a:gdLst/>
              <a:ahLst/>
              <a:cxnLst/>
              <a:rect l="l" t="t" r="r" b="b"/>
              <a:pathLst>
                <a:path w="5480" h="45344" extrusionOk="0">
                  <a:moveTo>
                    <a:pt x="610" y="1"/>
                  </a:moveTo>
                  <a:cubicBezTo>
                    <a:pt x="893" y="379"/>
                    <a:pt x="1178" y="758"/>
                    <a:pt x="1434" y="1151"/>
                  </a:cubicBezTo>
                  <a:cubicBezTo>
                    <a:pt x="1990" y="2030"/>
                    <a:pt x="2381" y="2950"/>
                    <a:pt x="2381" y="3938"/>
                  </a:cubicBezTo>
                  <a:cubicBezTo>
                    <a:pt x="2381" y="4032"/>
                    <a:pt x="2368" y="4113"/>
                    <a:pt x="2368" y="4194"/>
                  </a:cubicBezTo>
                  <a:cubicBezTo>
                    <a:pt x="2287" y="5222"/>
                    <a:pt x="1813" y="6223"/>
                    <a:pt x="1313" y="7278"/>
                  </a:cubicBezTo>
                  <a:cubicBezTo>
                    <a:pt x="664" y="8618"/>
                    <a:pt x="0" y="10011"/>
                    <a:pt x="69" y="11661"/>
                  </a:cubicBezTo>
                  <a:cubicBezTo>
                    <a:pt x="150" y="13420"/>
                    <a:pt x="1016" y="14772"/>
                    <a:pt x="1867" y="16071"/>
                  </a:cubicBezTo>
                  <a:cubicBezTo>
                    <a:pt x="2531" y="17113"/>
                    <a:pt x="3166" y="18100"/>
                    <a:pt x="3342" y="19196"/>
                  </a:cubicBezTo>
                  <a:cubicBezTo>
                    <a:pt x="3613" y="20874"/>
                    <a:pt x="2841" y="22483"/>
                    <a:pt x="2030" y="24187"/>
                  </a:cubicBezTo>
                  <a:cubicBezTo>
                    <a:pt x="1245" y="25837"/>
                    <a:pt x="433" y="27529"/>
                    <a:pt x="420" y="29477"/>
                  </a:cubicBezTo>
                  <a:cubicBezTo>
                    <a:pt x="406" y="31438"/>
                    <a:pt x="1191" y="33102"/>
                    <a:pt x="1948" y="34711"/>
                  </a:cubicBezTo>
                  <a:cubicBezTo>
                    <a:pt x="2408" y="35672"/>
                    <a:pt x="2841" y="36592"/>
                    <a:pt x="3099" y="37552"/>
                  </a:cubicBezTo>
                  <a:cubicBezTo>
                    <a:pt x="3748" y="39960"/>
                    <a:pt x="3328" y="42530"/>
                    <a:pt x="2598" y="45343"/>
                  </a:cubicBezTo>
                  <a:lnTo>
                    <a:pt x="4356" y="45343"/>
                  </a:lnTo>
                  <a:cubicBezTo>
                    <a:pt x="4993" y="42800"/>
                    <a:pt x="5480" y="39824"/>
                    <a:pt x="4722" y="37038"/>
                  </a:cubicBezTo>
                  <a:cubicBezTo>
                    <a:pt x="4424" y="35916"/>
                    <a:pt x="3937" y="34874"/>
                    <a:pt x="3463" y="33887"/>
                  </a:cubicBezTo>
                  <a:cubicBezTo>
                    <a:pt x="2760" y="32412"/>
                    <a:pt x="2098" y="31005"/>
                    <a:pt x="2111" y="29490"/>
                  </a:cubicBezTo>
                  <a:cubicBezTo>
                    <a:pt x="2125" y="27989"/>
                    <a:pt x="2814" y="26541"/>
                    <a:pt x="3532" y="25026"/>
                  </a:cubicBezTo>
                  <a:cubicBezTo>
                    <a:pt x="4451" y="23119"/>
                    <a:pt x="5384" y="21157"/>
                    <a:pt x="5020" y="18884"/>
                  </a:cubicBezTo>
                  <a:cubicBezTo>
                    <a:pt x="4776" y="17384"/>
                    <a:pt x="4005" y="16193"/>
                    <a:pt x="3261" y="15030"/>
                  </a:cubicBezTo>
                  <a:cubicBezTo>
                    <a:pt x="2517" y="13894"/>
                    <a:pt x="1827" y="12811"/>
                    <a:pt x="1773" y="11580"/>
                  </a:cubicBezTo>
                  <a:cubicBezTo>
                    <a:pt x="1719" y="10417"/>
                    <a:pt x="2260" y="9294"/>
                    <a:pt x="2814" y="8117"/>
                  </a:cubicBezTo>
                  <a:cubicBezTo>
                    <a:pt x="3409" y="6899"/>
                    <a:pt x="4005" y="5655"/>
                    <a:pt x="4059" y="4194"/>
                  </a:cubicBezTo>
                  <a:cubicBezTo>
                    <a:pt x="4073" y="4113"/>
                    <a:pt x="4073" y="4032"/>
                    <a:pt x="4073" y="3951"/>
                  </a:cubicBezTo>
                  <a:cubicBezTo>
                    <a:pt x="4073" y="2937"/>
                    <a:pt x="3815" y="2003"/>
                    <a:pt x="3409" y="1151"/>
                  </a:cubicBezTo>
                  <a:cubicBezTo>
                    <a:pt x="3220" y="758"/>
                    <a:pt x="3004" y="379"/>
                    <a:pt x="2760"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41"/>
            <p:cNvSpPr/>
            <p:nvPr/>
          </p:nvSpPr>
          <p:spPr>
            <a:xfrm>
              <a:off x="2186786" y="3121371"/>
              <a:ext cx="175474" cy="1448514"/>
            </a:xfrm>
            <a:custGeom>
              <a:avLst/>
              <a:gdLst/>
              <a:ahLst/>
              <a:cxnLst/>
              <a:rect l="l" t="t" r="r" b="b"/>
              <a:pathLst>
                <a:path w="5493" h="45344" extrusionOk="0">
                  <a:moveTo>
                    <a:pt x="610" y="1"/>
                  </a:moveTo>
                  <a:cubicBezTo>
                    <a:pt x="907" y="379"/>
                    <a:pt x="1178" y="758"/>
                    <a:pt x="1435" y="1151"/>
                  </a:cubicBezTo>
                  <a:cubicBezTo>
                    <a:pt x="1990" y="2030"/>
                    <a:pt x="2381" y="2950"/>
                    <a:pt x="2368" y="3938"/>
                  </a:cubicBezTo>
                  <a:lnTo>
                    <a:pt x="2368" y="4194"/>
                  </a:lnTo>
                  <a:cubicBezTo>
                    <a:pt x="2287" y="5222"/>
                    <a:pt x="1813" y="6223"/>
                    <a:pt x="1313" y="7278"/>
                  </a:cubicBezTo>
                  <a:cubicBezTo>
                    <a:pt x="677" y="8618"/>
                    <a:pt x="1" y="10011"/>
                    <a:pt x="82" y="11661"/>
                  </a:cubicBezTo>
                  <a:cubicBezTo>
                    <a:pt x="150" y="13420"/>
                    <a:pt x="1016" y="14772"/>
                    <a:pt x="1867" y="16071"/>
                  </a:cubicBezTo>
                  <a:cubicBezTo>
                    <a:pt x="2531" y="17113"/>
                    <a:pt x="3166" y="18100"/>
                    <a:pt x="3342" y="19196"/>
                  </a:cubicBezTo>
                  <a:cubicBezTo>
                    <a:pt x="3613" y="20874"/>
                    <a:pt x="2841" y="22483"/>
                    <a:pt x="2030" y="24187"/>
                  </a:cubicBezTo>
                  <a:cubicBezTo>
                    <a:pt x="1245" y="25837"/>
                    <a:pt x="433" y="27529"/>
                    <a:pt x="421" y="29477"/>
                  </a:cubicBezTo>
                  <a:cubicBezTo>
                    <a:pt x="393" y="31438"/>
                    <a:pt x="1191" y="33102"/>
                    <a:pt x="1949" y="34711"/>
                  </a:cubicBezTo>
                  <a:cubicBezTo>
                    <a:pt x="2408" y="35672"/>
                    <a:pt x="2841" y="36592"/>
                    <a:pt x="3099" y="37552"/>
                  </a:cubicBezTo>
                  <a:cubicBezTo>
                    <a:pt x="3748" y="39960"/>
                    <a:pt x="3328" y="42530"/>
                    <a:pt x="2598" y="45343"/>
                  </a:cubicBezTo>
                  <a:lnTo>
                    <a:pt x="4356" y="45343"/>
                  </a:lnTo>
                  <a:cubicBezTo>
                    <a:pt x="4993" y="42800"/>
                    <a:pt x="5493" y="39824"/>
                    <a:pt x="4722" y="37038"/>
                  </a:cubicBezTo>
                  <a:cubicBezTo>
                    <a:pt x="4425" y="35916"/>
                    <a:pt x="3938" y="34874"/>
                    <a:pt x="3464" y="33887"/>
                  </a:cubicBezTo>
                  <a:cubicBezTo>
                    <a:pt x="2760" y="32412"/>
                    <a:pt x="2098" y="31005"/>
                    <a:pt x="2111" y="29490"/>
                  </a:cubicBezTo>
                  <a:cubicBezTo>
                    <a:pt x="2125" y="27989"/>
                    <a:pt x="2814" y="26541"/>
                    <a:pt x="3545" y="25026"/>
                  </a:cubicBezTo>
                  <a:cubicBezTo>
                    <a:pt x="4452" y="23119"/>
                    <a:pt x="5384" y="21157"/>
                    <a:pt x="5020" y="18884"/>
                  </a:cubicBezTo>
                  <a:cubicBezTo>
                    <a:pt x="4776" y="17384"/>
                    <a:pt x="4005" y="16193"/>
                    <a:pt x="3261" y="15030"/>
                  </a:cubicBezTo>
                  <a:cubicBezTo>
                    <a:pt x="2517" y="13894"/>
                    <a:pt x="1813" y="12811"/>
                    <a:pt x="1773" y="11580"/>
                  </a:cubicBezTo>
                  <a:cubicBezTo>
                    <a:pt x="1719" y="10417"/>
                    <a:pt x="2260" y="9294"/>
                    <a:pt x="2828" y="8117"/>
                  </a:cubicBezTo>
                  <a:cubicBezTo>
                    <a:pt x="3396" y="6899"/>
                    <a:pt x="4005" y="5655"/>
                    <a:pt x="4059" y="4194"/>
                  </a:cubicBezTo>
                  <a:cubicBezTo>
                    <a:pt x="4073" y="4113"/>
                    <a:pt x="4073" y="4032"/>
                    <a:pt x="4073" y="3951"/>
                  </a:cubicBezTo>
                  <a:cubicBezTo>
                    <a:pt x="4073" y="2937"/>
                    <a:pt x="3815" y="2003"/>
                    <a:pt x="3424" y="1151"/>
                  </a:cubicBezTo>
                  <a:cubicBezTo>
                    <a:pt x="3220" y="758"/>
                    <a:pt x="3004" y="379"/>
                    <a:pt x="2760" y="1"/>
                  </a:cubicBez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41"/>
            <p:cNvSpPr/>
            <p:nvPr/>
          </p:nvSpPr>
          <p:spPr>
            <a:xfrm>
              <a:off x="2316419" y="3121371"/>
              <a:ext cx="175059" cy="1448514"/>
            </a:xfrm>
            <a:custGeom>
              <a:avLst/>
              <a:gdLst/>
              <a:ahLst/>
              <a:cxnLst/>
              <a:rect l="l" t="t" r="r" b="b"/>
              <a:pathLst>
                <a:path w="5480" h="45344" extrusionOk="0">
                  <a:moveTo>
                    <a:pt x="596" y="1"/>
                  </a:moveTo>
                  <a:cubicBezTo>
                    <a:pt x="894" y="379"/>
                    <a:pt x="1178" y="758"/>
                    <a:pt x="1435" y="1151"/>
                  </a:cubicBezTo>
                  <a:cubicBezTo>
                    <a:pt x="1990" y="2030"/>
                    <a:pt x="2382" y="2950"/>
                    <a:pt x="2382" y="3938"/>
                  </a:cubicBezTo>
                  <a:cubicBezTo>
                    <a:pt x="2382" y="4032"/>
                    <a:pt x="2369" y="4113"/>
                    <a:pt x="2369" y="4194"/>
                  </a:cubicBezTo>
                  <a:cubicBezTo>
                    <a:pt x="2287" y="5222"/>
                    <a:pt x="1813" y="6223"/>
                    <a:pt x="1313" y="7278"/>
                  </a:cubicBezTo>
                  <a:cubicBezTo>
                    <a:pt x="677" y="8618"/>
                    <a:pt x="1" y="10011"/>
                    <a:pt x="69" y="11661"/>
                  </a:cubicBezTo>
                  <a:cubicBezTo>
                    <a:pt x="150" y="13420"/>
                    <a:pt x="1016" y="14772"/>
                    <a:pt x="1868" y="16071"/>
                  </a:cubicBezTo>
                  <a:cubicBezTo>
                    <a:pt x="2531" y="17113"/>
                    <a:pt x="3166" y="18100"/>
                    <a:pt x="3343" y="19196"/>
                  </a:cubicBezTo>
                  <a:cubicBezTo>
                    <a:pt x="3613" y="20874"/>
                    <a:pt x="2841" y="22483"/>
                    <a:pt x="2030" y="24187"/>
                  </a:cubicBezTo>
                  <a:cubicBezTo>
                    <a:pt x="1245" y="25837"/>
                    <a:pt x="434" y="27529"/>
                    <a:pt x="421" y="29477"/>
                  </a:cubicBezTo>
                  <a:cubicBezTo>
                    <a:pt x="394" y="31438"/>
                    <a:pt x="1191" y="33102"/>
                    <a:pt x="1949" y="34711"/>
                  </a:cubicBezTo>
                  <a:cubicBezTo>
                    <a:pt x="2409" y="35672"/>
                    <a:pt x="2841" y="36592"/>
                    <a:pt x="3099" y="37552"/>
                  </a:cubicBezTo>
                  <a:cubicBezTo>
                    <a:pt x="3748" y="39960"/>
                    <a:pt x="3328" y="42530"/>
                    <a:pt x="2598" y="45343"/>
                  </a:cubicBezTo>
                  <a:lnTo>
                    <a:pt x="4356" y="45343"/>
                  </a:lnTo>
                  <a:cubicBezTo>
                    <a:pt x="4993" y="42800"/>
                    <a:pt x="5480" y="39824"/>
                    <a:pt x="4722" y="37038"/>
                  </a:cubicBezTo>
                  <a:cubicBezTo>
                    <a:pt x="4425" y="35916"/>
                    <a:pt x="3938" y="34874"/>
                    <a:pt x="3464" y="33887"/>
                  </a:cubicBezTo>
                  <a:cubicBezTo>
                    <a:pt x="2760" y="32412"/>
                    <a:pt x="2098" y="31005"/>
                    <a:pt x="2111" y="29490"/>
                  </a:cubicBezTo>
                  <a:cubicBezTo>
                    <a:pt x="2125" y="27989"/>
                    <a:pt x="2814" y="26541"/>
                    <a:pt x="3532" y="25026"/>
                  </a:cubicBezTo>
                  <a:cubicBezTo>
                    <a:pt x="4452" y="23119"/>
                    <a:pt x="5385" y="21157"/>
                    <a:pt x="5020" y="18884"/>
                  </a:cubicBezTo>
                  <a:cubicBezTo>
                    <a:pt x="4776" y="17384"/>
                    <a:pt x="4005" y="16193"/>
                    <a:pt x="3261" y="15030"/>
                  </a:cubicBezTo>
                  <a:cubicBezTo>
                    <a:pt x="2517" y="13894"/>
                    <a:pt x="1813" y="12811"/>
                    <a:pt x="1773" y="11580"/>
                  </a:cubicBezTo>
                  <a:cubicBezTo>
                    <a:pt x="1719" y="10417"/>
                    <a:pt x="2260" y="9294"/>
                    <a:pt x="2814" y="8117"/>
                  </a:cubicBezTo>
                  <a:cubicBezTo>
                    <a:pt x="3397" y="6899"/>
                    <a:pt x="4005" y="5655"/>
                    <a:pt x="4073" y="4194"/>
                  </a:cubicBezTo>
                  <a:lnTo>
                    <a:pt x="4073" y="3951"/>
                  </a:lnTo>
                  <a:cubicBezTo>
                    <a:pt x="4086" y="2937"/>
                    <a:pt x="3829" y="2003"/>
                    <a:pt x="3424" y="1151"/>
                  </a:cubicBezTo>
                  <a:cubicBezTo>
                    <a:pt x="3234" y="758"/>
                    <a:pt x="3004" y="379"/>
                    <a:pt x="2760"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41"/>
            <p:cNvSpPr/>
            <p:nvPr/>
          </p:nvSpPr>
          <p:spPr>
            <a:xfrm>
              <a:off x="1584400" y="3158140"/>
              <a:ext cx="84335" cy="97241"/>
            </a:xfrm>
            <a:custGeom>
              <a:avLst/>
              <a:gdLst/>
              <a:ahLst/>
              <a:cxnLst/>
              <a:rect l="l" t="t" r="r" b="b"/>
              <a:pathLst>
                <a:path w="2640" h="3044" extrusionOk="0">
                  <a:moveTo>
                    <a:pt x="1" y="0"/>
                  </a:moveTo>
                  <a:cubicBezTo>
                    <a:pt x="556" y="879"/>
                    <a:pt x="948" y="1799"/>
                    <a:pt x="948" y="2787"/>
                  </a:cubicBezTo>
                  <a:cubicBezTo>
                    <a:pt x="948" y="2881"/>
                    <a:pt x="935" y="2962"/>
                    <a:pt x="935" y="3043"/>
                  </a:cubicBezTo>
                  <a:lnTo>
                    <a:pt x="2625" y="3043"/>
                  </a:lnTo>
                  <a:cubicBezTo>
                    <a:pt x="2639" y="2962"/>
                    <a:pt x="2639" y="2881"/>
                    <a:pt x="2639" y="2800"/>
                  </a:cubicBezTo>
                  <a:cubicBezTo>
                    <a:pt x="2639" y="1786"/>
                    <a:pt x="2382" y="852"/>
                    <a:pt x="1976"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1"/>
            <p:cNvSpPr/>
            <p:nvPr/>
          </p:nvSpPr>
          <p:spPr>
            <a:xfrm>
              <a:off x="1843697" y="3158140"/>
              <a:ext cx="84303" cy="97241"/>
            </a:xfrm>
            <a:custGeom>
              <a:avLst/>
              <a:gdLst/>
              <a:ahLst/>
              <a:cxnLst/>
              <a:rect l="l" t="t" r="r" b="b"/>
              <a:pathLst>
                <a:path w="2639" h="3044" extrusionOk="0">
                  <a:moveTo>
                    <a:pt x="0" y="0"/>
                  </a:moveTo>
                  <a:cubicBezTo>
                    <a:pt x="555" y="879"/>
                    <a:pt x="947" y="1799"/>
                    <a:pt x="947" y="2787"/>
                  </a:cubicBezTo>
                  <a:cubicBezTo>
                    <a:pt x="947" y="2881"/>
                    <a:pt x="934" y="2962"/>
                    <a:pt x="934" y="3043"/>
                  </a:cubicBezTo>
                  <a:lnTo>
                    <a:pt x="2624" y="3043"/>
                  </a:lnTo>
                  <a:cubicBezTo>
                    <a:pt x="2638" y="2962"/>
                    <a:pt x="2638" y="2881"/>
                    <a:pt x="2638" y="2800"/>
                  </a:cubicBezTo>
                  <a:cubicBezTo>
                    <a:pt x="2638" y="1786"/>
                    <a:pt x="2395" y="852"/>
                    <a:pt x="1989"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41"/>
            <p:cNvSpPr/>
            <p:nvPr/>
          </p:nvSpPr>
          <p:spPr>
            <a:xfrm>
              <a:off x="2102963" y="3158140"/>
              <a:ext cx="84303" cy="97241"/>
            </a:xfrm>
            <a:custGeom>
              <a:avLst/>
              <a:gdLst/>
              <a:ahLst/>
              <a:cxnLst/>
              <a:rect l="l" t="t" r="r" b="b"/>
              <a:pathLst>
                <a:path w="2639" h="3044" extrusionOk="0">
                  <a:moveTo>
                    <a:pt x="0" y="0"/>
                  </a:moveTo>
                  <a:cubicBezTo>
                    <a:pt x="556" y="879"/>
                    <a:pt x="947" y="1799"/>
                    <a:pt x="947" y="2787"/>
                  </a:cubicBezTo>
                  <a:cubicBezTo>
                    <a:pt x="947" y="2881"/>
                    <a:pt x="934" y="2962"/>
                    <a:pt x="934" y="3043"/>
                  </a:cubicBezTo>
                  <a:lnTo>
                    <a:pt x="2625" y="3043"/>
                  </a:lnTo>
                  <a:cubicBezTo>
                    <a:pt x="2639" y="2962"/>
                    <a:pt x="2639" y="2881"/>
                    <a:pt x="2639" y="2800"/>
                  </a:cubicBezTo>
                  <a:cubicBezTo>
                    <a:pt x="2639" y="1786"/>
                    <a:pt x="2381" y="852"/>
                    <a:pt x="1975"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41"/>
            <p:cNvSpPr/>
            <p:nvPr/>
          </p:nvSpPr>
          <p:spPr>
            <a:xfrm>
              <a:off x="2362228" y="3158140"/>
              <a:ext cx="84718" cy="97241"/>
            </a:xfrm>
            <a:custGeom>
              <a:avLst/>
              <a:gdLst/>
              <a:ahLst/>
              <a:cxnLst/>
              <a:rect l="l" t="t" r="r" b="b"/>
              <a:pathLst>
                <a:path w="2652" h="3044" extrusionOk="0">
                  <a:moveTo>
                    <a:pt x="1" y="0"/>
                  </a:moveTo>
                  <a:cubicBezTo>
                    <a:pt x="556" y="879"/>
                    <a:pt x="948" y="1799"/>
                    <a:pt x="948" y="2787"/>
                  </a:cubicBezTo>
                  <a:cubicBezTo>
                    <a:pt x="948" y="2881"/>
                    <a:pt x="935" y="2962"/>
                    <a:pt x="935" y="3043"/>
                  </a:cubicBezTo>
                  <a:lnTo>
                    <a:pt x="2639" y="3043"/>
                  </a:lnTo>
                  <a:lnTo>
                    <a:pt x="2639" y="2800"/>
                  </a:lnTo>
                  <a:cubicBezTo>
                    <a:pt x="2652" y="1786"/>
                    <a:pt x="2395" y="852"/>
                    <a:pt x="1990"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41"/>
            <p:cNvSpPr/>
            <p:nvPr/>
          </p:nvSpPr>
          <p:spPr>
            <a:xfrm>
              <a:off x="1534725" y="2036327"/>
              <a:ext cx="951130" cy="1047061"/>
            </a:xfrm>
            <a:custGeom>
              <a:avLst/>
              <a:gdLst/>
              <a:ahLst/>
              <a:cxnLst/>
              <a:rect l="l" t="t" r="r" b="b"/>
              <a:pathLst>
                <a:path w="29774" h="32777" extrusionOk="0">
                  <a:moveTo>
                    <a:pt x="1" y="1"/>
                  </a:moveTo>
                  <a:lnTo>
                    <a:pt x="1" y="32776"/>
                  </a:lnTo>
                  <a:lnTo>
                    <a:pt x="29773" y="32776"/>
                  </a:lnTo>
                  <a:lnTo>
                    <a:pt x="29773" y="1"/>
                  </a:lnTo>
                  <a:close/>
                </a:path>
              </a:pathLst>
            </a:custGeom>
            <a:solidFill>
              <a:srgbClr val="DB2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41"/>
            <p:cNvSpPr/>
            <p:nvPr/>
          </p:nvSpPr>
          <p:spPr>
            <a:xfrm>
              <a:off x="1507955" y="1911007"/>
              <a:ext cx="1004702" cy="161194"/>
            </a:xfrm>
            <a:custGeom>
              <a:avLst/>
              <a:gdLst/>
              <a:ahLst/>
              <a:cxnLst/>
              <a:rect l="l" t="t" r="r" b="b"/>
              <a:pathLst>
                <a:path w="31451" h="5046" extrusionOk="0">
                  <a:moveTo>
                    <a:pt x="0" y="1"/>
                  </a:moveTo>
                  <a:lnTo>
                    <a:pt x="0" y="5046"/>
                  </a:lnTo>
                  <a:lnTo>
                    <a:pt x="31450" y="5046"/>
                  </a:lnTo>
                  <a:lnTo>
                    <a:pt x="31450" y="1"/>
                  </a:ln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1"/>
            <p:cNvSpPr/>
            <p:nvPr/>
          </p:nvSpPr>
          <p:spPr>
            <a:xfrm>
              <a:off x="2010067" y="1911007"/>
              <a:ext cx="502591" cy="161194"/>
            </a:xfrm>
            <a:custGeom>
              <a:avLst/>
              <a:gdLst/>
              <a:ahLst/>
              <a:cxnLst/>
              <a:rect l="l" t="t" r="r" b="b"/>
              <a:pathLst>
                <a:path w="15733" h="5046" extrusionOk="0">
                  <a:moveTo>
                    <a:pt x="1" y="1"/>
                  </a:moveTo>
                  <a:lnTo>
                    <a:pt x="1" y="5046"/>
                  </a:lnTo>
                  <a:lnTo>
                    <a:pt x="15732" y="5046"/>
                  </a:lnTo>
                  <a:lnTo>
                    <a:pt x="15732" y="1"/>
                  </a:ln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1"/>
            <p:cNvSpPr/>
            <p:nvPr/>
          </p:nvSpPr>
          <p:spPr>
            <a:xfrm>
              <a:off x="1507955" y="3047514"/>
              <a:ext cx="1004702" cy="161194"/>
            </a:xfrm>
            <a:custGeom>
              <a:avLst/>
              <a:gdLst/>
              <a:ahLst/>
              <a:cxnLst/>
              <a:rect l="l" t="t" r="r" b="b"/>
              <a:pathLst>
                <a:path w="31451" h="5046" extrusionOk="0">
                  <a:moveTo>
                    <a:pt x="0" y="0"/>
                  </a:moveTo>
                  <a:lnTo>
                    <a:pt x="0" y="5045"/>
                  </a:lnTo>
                  <a:lnTo>
                    <a:pt x="31450" y="5045"/>
                  </a:lnTo>
                  <a:lnTo>
                    <a:pt x="31450" y="0"/>
                  </a:ln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1"/>
            <p:cNvSpPr/>
            <p:nvPr/>
          </p:nvSpPr>
          <p:spPr>
            <a:xfrm>
              <a:off x="2010067" y="3047514"/>
              <a:ext cx="502591" cy="161194"/>
            </a:xfrm>
            <a:custGeom>
              <a:avLst/>
              <a:gdLst/>
              <a:ahLst/>
              <a:cxnLst/>
              <a:rect l="l" t="t" r="r" b="b"/>
              <a:pathLst>
                <a:path w="15733" h="5046" extrusionOk="0">
                  <a:moveTo>
                    <a:pt x="1" y="0"/>
                  </a:moveTo>
                  <a:lnTo>
                    <a:pt x="1" y="5045"/>
                  </a:lnTo>
                  <a:lnTo>
                    <a:pt x="15732" y="5045"/>
                  </a:lnTo>
                  <a:lnTo>
                    <a:pt x="15732" y="0"/>
                  </a:ln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1"/>
            <p:cNvSpPr/>
            <p:nvPr/>
          </p:nvSpPr>
          <p:spPr>
            <a:xfrm>
              <a:off x="1534725" y="2232054"/>
              <a:ext cx="951130" cy="55808"/>
            </a:xfrm>
            <a:custGeom>
              <a:avLst/>
              <a:gdLst/>
              <a:ahLst/>
              <a:cxnLst/>
              <a:rect l="l" t="t" r="r" b="b"/>
              <a:pathLst>
                <a:path w="29774" h="1747" extrusionOk="0">
                  <a:moveTo>
                    <a:pt x="1" y="1"/>
                  </a:moveTo>
                  <a:lnTo>
                    <a:pt x="1" y="1746"/>
                  </a:lnTo>
                  <a:lnTo>
                    <a:pt x="29773" y="1746"/>
                  </a:lnTo>
                  <a:lnTo>
                    <a:pt x="297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1"/>
            <p:cNvSpPr/>
            <p:nvPr/>
          </p:nvSpPr>
          <p:spPr>
            <a:xfrm>
              <a:off x="1534725" y="2831854"/>
              <a:ext cx="951130" cy="55808"/>
            </a:xfrm>
            <a:custGeom>
              <a:avLst/>
              <a:gdLst/>
              <a:ahLst/>
              <a:cxnLst/>
              <a:rect l="l" t="t" r="r" b="b"/>
              <a:pathLst>
                <a:path w="29774" h="1747" extrusionOk="0">
                  <a:moveTo>
                    <a:pt x="1" y="1"/>
                  </a:moveTo>
                  <a:lnTo>
                    <a:pt x="1" y="1746"/>
                  </a:lnTo>
                  <a:lnTo>
                    <a:pt x="29773" y="1746"/>
                  </a:lnTo>
                  <a:lnTo>
                    <a:pt x="297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1"/>
            <p:cNvSpPr/>
            <p:nvPr/>
          </p:nvSpPr>
          <p:spPr>
            <a:xfrm>
              <a:off x="1936146" y="2367341"/>
              <a:ext cx="148289" cy="365611"/>
            </a:xfrm>
            <a:custGeom>
              <a:avLst/>
              <a:gdLst/>
              <a:ahLst/>
              <a:cxnLst/>
              <a:rect l="l" t="t" r="r" b="b"/>
              <a:pathLst>
                <a:path w="4642" h="11445" extrusionOk="0">
                  <a:moveTo>
                    <a:pt x="2315" y="0"/>
                  </a:moveTo>
                  <a:cubicBezTo>
                    <a:pt x="1043" y="0"/>
                    <a:pt x="1" y="1718"/>
                    <a:pt x="1" y="4870"/>
                  </a:cubicBezTo>
                  <a:cubicBezTo>
                    <a:pt x="1" y="8036"/>
                    <a:pt x="2315" y="11444"/>
                    <a:pt x="2315" y="11444"/>
                  </a:cubicBezTo>
                  <a:cubicBezTo>
                    <a:pt x="2315" y="11444"/>
                    <a:pt x="4641" y="8036"/>
                    <a:pt x="4641" y="4870"/>
                  </a:cubicBezTo>
                  <a:cubicBezTo>
                    <a:pt x="4641" y="1718"/>
                    <a:pt x="3599" y="0"/>
                    <a:pt x="2315"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41"/>
            <p:cNvSpPr/>
            <p:nvPr/>
          </p:nvSpPr>
          <p:spPr>
            <a:xfrm>
              <a:off x="2010067" y="2367341"/>
              <a:ext cx="74368" cy="365611"/>
            </a:xfrm>
            <a:custGeom>
              <a:avLst/>
              <a:gdLst/>
              <a:ahLst/>
              <a:cxnLst/>
              <a:rect l="l" t="t" r="r" b="b"/>
              <a:pathLst>
                <a:path w="2328" h="11445" extrusionOk="0">
                  <a:moveTo>
                    <a:pt x="1" y="0"/>
                  </a:moveTo>
                  <a:lnTo>
                    <a:pt x="1" y="11444"/>
                  </a:lnTo>
                  <a:cubicBezTo>
                    <a:pt x="1" y="11444"/>
                    <a:pt x="2327" y="8036"/>
                    <a:pt x="2327" y="4870"/>
                  </a:cubicBezTo>
                  <a:cubicBezTo>
                    <a:pt x="2327" y="1718"/>
                    <a:pt x="1285" y="0"/>
                    <a:pt x="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41"/>
            <p:cNvSpPr/>
            <p:nvPr/>
          </p:nvSpPr>
          <p:spPr>
            <a:xfrm>
              <a:off x="1968123" y="2402321"/>
              <a:ext cx="84335" cy="159917"/>
            </a:xfrm>
            <a:custGeom>
              <a:avLst/>
              <a:gdLst/>
              <a:ahLst/>
              <a:cxnLst/>
              <a:rect l="l" t="t" r="r" b="b"/>
              <a:pathLst>
                <a:path w="2640" h="5006" extrusionOk="0">
                  <a:moveTo>
                    <a:pt x="1314" y="1"/>
                  </a:moveTo>
                  <a:cubicBezTo>
                    <a:pt x="583" y="1"/>
                    <a:pt x="1" y="1124"/>
                    <a:pt x="1" y="2504"/>
                  </a:cubicBezTo>
                  <a:cubicBezTo>
                    <a:pt x="1" y="3883"/>
                    <a:pt x="583" y="5006"/>
                    <a:pt x="1314" y="5006"/>
                  </a:cubicBezTo>
                  <a:cubicBezTo>
                    <a:pt x="2044" y="5006"/>
                    <a:pt x="2639" y="3883"/>
                    <a:pt x="2639" y="2504"/>
                  </a:cubicBezTo>
                  <a:cubicBezTo>
                    <a:pt x="2639" y="1124"/>
                    <a:pt x="2044" y="1"/>
                    <a:pt x="131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1"/>
            <p:cNvSpPr/>
            <p:nvPr/>
          </p:nvSpPr>
          <p:spPr>
            <a:xfrm>
              <a:off x="1991059" y="2587283"/>
              <a:ext cx="38462" cy="38494"/>
            </a:xfrm>
            <a:custGeom>
              <a:avLst/>
              <a:gdLst/>
              <a:ahLst/>
              <a:cxnLst/>
              <a:rect l="l" t="t" r="r" b="b"/>
              <a:pathLst>
                <a:path w="1204" h="1205" extrusionOk="0">
                  <a:moveTo>
                    <a:pt x="596" y="0"/>
                  </a:moveTo>
                  <a:cubicBezTo>
                    <a:pt x="271" y="0"/>
                    <a:pt x="0" y="258"/>
                    <a:pt x="0" y="595"/>
                  </a:cubicBezTo>
                  <a:cubicBezTo>
                    <a:pt x="0" y="934"/>
                    <a:pt x="271" y="1205"/>
                    <a:pt x="596" y="1205"/>
                  </a:cubicBezTo>
                  <a:cubicBezTo>
                    <a:pt x="933" y="1205"/>
                    <a:pt x="1204" y="934"/>
                    <a:pt x="1204" y="595"/>
                  </a:cubicBezTo>
                  <a:cubicBezTo>
                    <a:pt x="1204" y="258"/>
                    <a:pt x="933" y="0"/>
                    <a:pt x="59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41"/>
            <p:cNvSpPr/>
            <p:nvPr/>
          </p:nvSpPr>
          <p:spPr>
            <a:xfrm>
              <a:off x="2068398" y="2516716"/>
              <a:ext cx="215661" cy="235658"/>
            </a:xfrm>
            <a:custGeom>
              <a:avLst/>
              <a:gdLst/>
              <a:ahLst/>
              <a:cxnLst/>
              <a:rect l="l" t="t" r="r" b="b"/>
              <a:pathLst>
                <a:path w="6751" h="7377" extrusionOk="0">
                  <a:moveTo>
                    <a:pt x="5153" y="1"/>
                  </a:moveTo>
                  <a:cubicBezTo>
                    <a:pt x="4318" y="1"/>
                    <a:pt x="3179" y="662"/>
                    <a:pt x="1989" y="2088"/>
                  </a:cubicBezTo>
                  <a:cubicBezTo>
                    <a:pt x="339" y="4049"/>
                    <a:pt x="0" y="7377"/>
                    <a:pt x="0" y="7377"/>
                  </a:cubicBezTo>
                  <a:cubicBezTo>
                    <a:pt x="0" y="7377"/>
                    <a:pt x="3220" y="6457"/>
                    <a:pt x="4870" y="4509"/>
                  </a:cubicBezTo>
                  <a:cubicBezTo>
                    <a:pt x="6507" y="2548"/>
                    <a:pt x="6751" y="938"/>
                    <a:pt x="5952" y="275"/>
                  </a:cubicBezTo>
                  <a:cubicBezTo>
                    <a:pt x="5738" y="94"/>
                    <a:pt x="5467" y="1"/>
                    <a:pt x="5153"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1"/>
            <p:cNvSpPr/>
            <p:nvPr/>
          </p:nvSpPr>
          <p:spPr>
            <a:xfrm>
              <a:off x="2068398" y="2525501"/>
              <a:ext cx="215661" cy="226873"/>
            </a:xfrm>
            <a:custGeom>
              <a:avLst/>
              <a:gdLst/>
              <a:ahLst/>
              <a:cxnLst/>
              <a:rect l="l" t="t" r="r" b="b"/>
              <a:pathLst>
                <a:path w="6751" h="7102" extrusionOk="0">
                  <a:moveTo>
                    <a:pt x="5952" y="0"/>
                  </a:moveTo>
                  <a:lnTo>
                    <a:pt x="0" y="7102"/>
                  </a:lnTo>
                  <a:cubicBezTo>
                    <a:pt x="0" y="7102"/>
                    <a:pt x="3220" y="6182"/>
                    <a:pt x="4870" y="4234"/>
                  </a:cubicBezTo>
                  <a:cubicBezTo>
                    <a:pt x="6507" y="2273"/>
                    <a:pt x="6751" y="663"/>
                    <a:pt x="5952"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41"/>
            <p:cNvSpPr/>
            <p:nvPr/>
          </p:nvSpPr>
          <p:spPr>
            <a:xfrm>
              <a:off x="2142702" y="2542432"/>
              <a:ext cx="112383" cy="108709"/>
            </a:xfrm>
            <a:custGeom>
              <a:avLst/>
              <a:gdLst/>
              <a:ahLst/>
              <a:cxnLst/>
              <a:rect l="l" t="t" r="r" b="b"/>
              <a:pathLst>
                <a:path w="3518" h="3403" extrusionOk="0">
                  <a:moveTo>
                    <a:pt x="2623" y="0"/>
                  </a:moveTo>
                  <a:cubicBezTo>
                    <a:pt x="2131" y="0"/>
                    <a:pt x="1477" y="374"/>
                    <a:pt x="948" y="1012"/>
                  </a:cubicBezTo>
                  <a:cubicBezTo>
                    <a:pt x="217" y="1864"/>
                    <a:pt x="1" y="2879"/>
                    <a:pt x="461" y="3258"/>
                  </a:cubicBezTo>
                  <a:cubicBezTo>
                    <a:pt x="577" y="3356"/>
                    <a:pt x="727" y="3402"/>
                    <a:pt x="898" y="3402"/>
                  </a:cubicBezTo>
                  <a:cubicBezTo>
                    <a:pt x="1389" y="3402"/>
                    <a:pt x="2053" y="3023"/>
                    <a:pt x="2585" y="2392"/>
                  </a:cubicBezTo>
                  <a:cubicBezTo>
                    <a:pt x="3301" y="1526"/>
                    <a:pt x="3518" y="525"/>
                    <a:pt x="3072" y="147"/>
                  </a:cubicBezTo>
                  <a:cubicBezTo>
                    <a:pt x="2951" y="47"/>
                    <a:pt x="2797" y="0"/>
                    <a:pt x="2623"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41"/>
            <p:cNvSpPr/>
            <p:nvPr/>
          </p:nvSpPr>
          <p:spPr>
            <a:xfrm>
              <a:off x="2116795" y="2658232"/>
              <a:ext cx="35044" cy="31306"/>
            </a:xfrm>
            <a:custGeom>
              <a:avLst/>
              <a:gdLst/>
              <a:ahLst/>
              <a:cxnLst/>
              <a:rect l="l" t="t" r="r" b="b"/>
              <a:pathLst>
                <a:path w="1097" h="980" extrusionOk="0">
                  <a:moveTo>
                    <a:pt x="560" y="0"/>
                  </a:moveTo>
                  <a:cubicBezTo>
                    <a:pt x="418" y="0"/>
                    <a:pt x="276" y="59"/>
                    <a:pt x="177" y="174"/>
                  </a:cubicBezTo>
                  <a:cubicBezTo>
                    <a:pt x="0" y="376"/>
                    <a:pt x="27" y="688"/>
                    <a:pt x="231" y="863"/>
                  </a:cubicBezTo>
                  <a:cubicBezTo>
                    <a:pt x="326" y="941"/>
                    <a:pt x="437" y="979"/>
                    <a:pt x="546" y="979"/>
                  </a:cubicBezTo>
                  <a:cubicBezTo>
                    <a:pt x="685" y="979"/>
                    <a:pt x="822" y="917"/>
                    <a:pt x="920" y="796"/>
                  </a:cubicBezTo>
                  <a:cubicBezTo>
                    <a:pt x="1096" y="593"/>
                    <a:pt x="1069" y="282"/>
                    <a:pt x="866" y="106"/>
                  </a:cubicBezTo>
                  <a:cubicBezTo>
                    <a:pt x="778" y="35"/>
                    <a:pt x="669" y="0"/>
                    <a:pt x="560"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41"/>
            <p:cNvSpPr/>
            <p:nvPr/>
          </p:nvSpPr>
          <p:spPr>
            <a:xfrm>
              <a:off x="1736522" y="2509624"/>
              <a:ext cx="215213" cy="235435"/>
            </a:xfrm>
            <a:custGeom>
              <a:avLst/>
              <a:gdLst/>
              <a:ahLst/>
              <a:cxnLst/>
              <a:rect l="l" t="t" r="r" b="b"/>
              <a:pathLst>
                <a:path w="6737" h="7370" extrusionOk="0">
                  <a:moveTo>
                    <a:pt x="1596" y="0"/>
                  </a:moveTo>
                  <a:cubicBezTo>
                    <a:pt x="1279" y="0"/>
                    <a:pt x="1004" y="95"/>
                    <a:pt x="785" y="281"/>
                  </a:cubicBezTo>
                  <a:cubicBezTo>
                    <a:pt x="0" y="943"/>
                    <a:pt x="244" y="2539"/>
                    <a:pt x="1881" y="4501"/>
                  </a:cubicBezTo>
                  <a:cubicBezTo>
                    <a:pt x="3531" y="6462"/>
                    <a:pt x="6737" y="7369"/>
                    <a:pt x="6737" y="7369"/>
                  </a:cubicBezTo>
                  <a:cubicBezTo>
                    <a:pt x="6737" y="7369"/>
                    <a:pt x="6412" y="4041"/>
                    <a:pt x="4762" y="2079"/>
                  </a:cubicBezTo>
                  <a:cubicBezTo>
                    <a:pt x="3574" y="666"/>
                    <a:pt x="2436" y="0"/>
                    <a:pt x="1596"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41"/>
            <p:cNvSpPr/>
            <p:nvPr/>
          </p:nvSpPr>
          <p:spPr>
            <a:xfrm>
              <a:off x="1761567" y="2509624"/>
              <a:ext cx="190169" cy="235435"/>
            </a:xfrm>
            <a:custGeom>
              <a:avLst/>
              <a:gdLst/>
              <a:ahLst/>
              <a:cxnLst/>
              <a:rect l="l" t="t" r="r" b="b"/>
              <a:pathLst>
                <a:path w="5953" h="7370" extrusionOk="0">
                  <a:moveTo>
                    <a:pt x="812" y="0"/>
                  </a:moveTo>
                  <a:cubicBezTo>
                    <a:pt x="495" y="0"/>
                    <a:pt x="220" y="95"/>
                    <a:pt x="1" y="281"/>
                  </a:cubicBezTo>
                  <a:lnTo>
                    <a:pt x="5953" y="7369"/>
                  </a:lnTo>
                  <a:cubicBezTo>
                    <a:pt x="5953" y="7369"/>
                    <a:pt x="5628" y="4041"/>
                    <a:pt x="3978" y="2079"/>
                  </a:cubicBezTo>
                  <a:cubicBezTo>
                    <a:pt x="2790" y="666"/>
                    <a:pt x="1652" y="0"/>
                    <a:pt x="812"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41"/>
            <p:cNvSpPr/>
            <p:nvPr/>
          </p:nvSpPr>
          <p:spPr>
            <a:xfrm>
              <a:off x="1765496" y="2535116"/>
              <a:ext cx="111935" cy="108741"/>
            </a:xfrm>
            <a:custGeom>
              <a:avLst/>
              <a:gdLst/>
              <a:ahLst/>
              <a:cxnLst/>
              <a:rect l="l" t="t" r="r" b="b"/>
              <a:pathLst>
                <a:path w="3504" h="3404" extrusionOk="0">
                  <a:moveTo>
                    <a:pt x="889" y="1"/>
                  </a:moveTo>
                  <a:cubicBezTo>
                    <a:pt x="717" y="1"/>
                    <a:pt x="565" y="47"/>
                    <a:pt x="446" y="145"/>
                  </a:cubicBezTo>
                  <a:cubicBezTo>
                    <a:pt x="0" y="524"/>
                    <a:pt x="217" y="1539"/>
                    <a:pt x="933" y="2391"/>
                  </a:cubicBezTo>
                  <a:cubicBezTo>
                    <a:pt x="1462" y="3029"/>
                    <a:pt x="2117" y="3403"/>
                    <a:pt x="2608" y="3403"/>
                  </a:cubicBezTo>
                  <a:cubicBezTo>
                    <a:pt x="2783" y="3403"/>
                    <a:pt x="2937" y="3356"/>
                    <a:pt x="3057" y="3256"/>
                  </a:cubicBezTo>
                  <a:cubicBezTo>
                    <a:pt x="3503" y="2878"/>
                    <a:pt x="3287" y="1877"/>
                    <a:pt x="2570" y="1011"/>
                  </a:cubicBezTo>
                  <a:cubicBezTo>
                    <a:pt x="2039" y="380"/>
                    <a:pt x="1381" y="1"/>
                    <a:pt x="889"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41"/>
            <p:cNvSpPr/>
            <p:nvPr/>
          </p:nvSpPr>
          <p:spPr>
            <a:xfrm>
              <a:off x="1868742" y="2650981"/>
              <a:ext cx="35044" cy="31242"/>
            </a:xfrm>
            <a:custGeom>
              <a:avLst/>
              <a:gdLst/>
              <a:ahLst/>
              <a:cxnLst/>
              <a:rect l="l" t="t" r="r" b="b"/>
              <a:pathLst>
                <a:path w="1097" h="978" extrusionOk="0">
                  <a:moveTo>
                    <a:pt x="546" y="0"/>
                  </a:moveTo>
                  <a:cubicBezTo>
                    <a:pt x="434" y="0"/>
                    <a:pt x="322" y="38"/>
                    <a:pt x="231" y="116"/>
                  </a:cubicBezTo>
                  <a:cubicBezTo>
                    <a:pt x="28" y="293"/>
                    <a:pt x="1" y="590"/>
                    <a:pt x="163" y="807"/>
                  </a:cubicBezTo>
                  <a:cubicBezTo>
                    <a:pt x="261" y="919"/>
                    <a:pt x="399" y="977"/>
                    <a:pt x="538" y="977"/>
                  </a:cubicBezTo>
                  <a:cubicBezTo>
                    <a:pt x="650" y="977"/>
                    <a:pt x="763" y="939"/>
                    <a:pt x="853" y="861"/>
                  </a:cubicBezTo>
                  <a:cubicBezTo>
                    <a:pt x="1070" y="685"/>
                    <a:pt x="1097" y="387"/>
                    <a:pt x="921" y="171"/>
                  </a:cubicBezTo>
                  <a:cubicBezTo>
                    <a:pt x="823" y="59"/>
                    <a:pt x="685" y="0"/>
                    <a:pt x="54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41"/>
            <p:cNvSpPr/>
            <p:nvPr/>
          </p:nvSpPr>
          <p:spPr>
            <a:xfrm>
              <a:off x="2196753" y="2614308"/>
              <a:ext cx="164645" cy="135926"/>
            </a:xfrm>
            <a:custGeom>
              <a:avLst/>
              <a:gdLst/>
              <a:ahLst/>
              <a:cxnLst/>
              <a:rect l="l" t="t" r="r" b="b"/>
              <a:pathLst>
                <a:path w="5154" h="4255" extrusionOk="0">
                  <a:moveTo>
                    <a:pt x="4017" y="1"/>
                  </a:moveTo>
                  <a:cubicBezTo>
                    <a:pt x="3477" y="1"/>
                    <a:pt x="2739" y="319"/>
                    <a:pt x="1907" y="1021"/>
                  </a:cubicBezTo>
                  <a:cubicBezTo>
                    <a:pt x="608" y="2117"/>
                    <a:pt x="0" y="4254"/>
                    <a:pt x="0" y="4254"/>
                  </a:cubicBezTo>
                  <a:cubicBezTo>
                    <a:pt x="0" y="4254"/>
                    <a:pt x="2205" y="4024"/>
                    <a:pt x="3517" y="2929"/>
                  </a:cubicBezTo>
                  <a:cubicBezTo>
                    <a:pt x="4816" y="1847"/>
                    <a:pt x="5154" y="819"/>
                    <a:pt x="4721" y="290"/>
                  </a:cubicBezTo>
                  <a:cubicBezTo>
                    <a:pt x="4560" y="101"/>
                    <a:pt x="4320" y="1"/>
                    <a:pt x="4017"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41"/>
            <p:cNvSpPr/>
            <p:nvPr/>
          </p:nvSpPr>
          <p:spPr>
            <a:xfrm>
              <a:off x="2196753" y="2623572"/>
              <a:ext cx="164645" cy="126662"/>
            </a:xfrm>
            <a:custGeom>
              <a:avLst/>
              <a:gdLst/>
              <a:ahLst/>
              <a:cxnLst/>
              <a:rect l="l" t="t" r="r" b="b"/>
              <a:pathLst>
                <a:path w="5154" h="3965" extrusionOk="0">
                  <a:moveTo>
                    <a:pt x="4721" y="0"/>
                  </a:moveTo>
                  <a:lnTo>
                    <a:pt x="0" y="3964"/>
                  </a:lnTo>
                  <a:cubicBezTo>
                    <a:pt x="0" y="3964"/>
                    <a:pt x="2205" y="3734"/>
                    <a:pt x="3517" y="2639"/>
                  </a:cubicBezTo>
                  <a:cubicBezTo>
                    <a:pt x="4816" y="1557"/>
                    <a:pt x="5154" y="529"/>
                    <a:pt x="472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41"/>
            <p:cNvSpPr/>
            <p:nvPr/>
          </p:nvSpPr>
          <p:spPr>
            <a:xfrm>
              <a:off x="2258982" y="2630664"/>
              <a:ext cx="82131" cy="65359"/>
            </a:xfrm>
            <a:custGeom>
              <a:avLst/>
              <a:gdLst/>
              <a:ahLst/>
              <a:cxnLst/>
              <a:rect l="l" t="t" r="r" b="b"/>
              <a:pathLst>
                <a:path w="2571" h="2046" extrusionOk="0">
                  <a:moveTo>
                    <a:pt x="1917" y="0"/>
                  </a:moveTo>
                  <a:cubicBezTo>
                    <a:pt x="1602" y="0"/>
                    <a:pt x="1191" y="168"/>
                    <a:pt x="825" y="482"/>
                  </a:cubicBezTo>
                  <a:cubicBezTo>
                    <a:pt x="257" y="956"/>
                    <a:pt x="0" y="1591"/>
                    <a:pt x="257" y="1889"/>
                  </a:cubicBezTo>
                  <a:cubicBezTo>
                    <a:pt x="343" y="1995"/>
                    <a:pt x="485" y="2046"/>
                    <a:pt x="656" y="2046"/>
                  </a:cubicBezTo>
                  <a:cubicBezTo>
                    <a:pt x="968" y="2046"/>
                    <a:pt x="1379" y="1878"/>
                    <a:pt x="1745" y="1564"/>
                  </a:cubicBezTo>
                  <a:cubicBezTo>
                    <a:pt x="2313" y="1091"/>
                    <a:pt x="2570" y="455"/>
                    <a:pt x="2327" y="157"/>
                  </a:cubicBezTo>
                  <a:cubicBezTo>
                    <a:pt x="2235" y="51"/>
                    <a:pt x="2091" y="0"/>
                    <a:pt x="1917"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41"/>
            <p:cNvSpPr/>
            <p:nvPr/>
          </p:nvSpPr>
          <p:spPr>
            <a:xfrm>
              <a:off x="2237355" y="2695864"/>
              <a:ext cx="23384" cy="20796"/>
            </a:xfrm>
            <a:custGeom>
              <a:avLst/>
              <a:gdLst/>
              <a:ahLst/>
              <a:cxnLst/>
              <a:rect l="l" t="t" r="r" b="b"/>
              <a:pathLst>
                <a:path w="732" h="651" extrusionOk="0">
                  <a:moveTo>
                    <a:pt x="356" y="0"/>
                  </a:moveTo>
                  <a:cubicBezTo>
                    <a:pt x="282" y="0"/>
                    <a:pt x="208" y="25"/>
                    <a:pt x="149" y="78"/>
                  </a:cubicBezTo>
                  <a:cubicBezTo>
                    <a:pt x="14" y="186"/>
                    <a:pt x="1" y="403"/>
                    <a:pt x="109" y="538"/>
                  </a:cubicBezTo>
                  <a:cubicBezTo>
                    <a:pt x="176" y="613"/>
                    <a:pt x="269" y="651"/>
                    <a:pt x="361" y="651"/>
                  </a:cubicBezTo>
                  <a:cubicBezTo>
                    <a:pt x="435" y="651"/>
                    <a:pt x="509" y="626"/>
                    <a:pt x="569" y="578"/>
                  </a:cubicBezTo>
                  <a:cubicBezTo>
                    <a:pt x="704" y="457"/>
                    <a:pt x="731" y="254"/>
                    <a:pt x="609" y="118"/>
                  </a:cubicBezTo>
                  <a:cubicBezTo>
                    <a:pt x="548" y="42"/>
                    <a:pt x="452" y="0"/>
                    <a:pt x="35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41"/>
            <p:cNvSpPr/>
            <p:nvPr/>
          </p:nvSpPr>
          <p:spPr>
            <a:xfrm>
              <a:off x="1658736" y="2614308"/>
              <a:ext cx="165092" cy="135926"/>
            </a:xfrm>
            <a:custGeom>
              <a:avLst/>
              <a:gdLst/>
              <a:ahLst/>
              <a:cxnLst/>
              <a:rect l="l" t="t" r="r" b="b"/>
              <a:pathLst>
                <a:path w="5168" h="4255" extrusionOk="0">
                  <a:moveTo>
                    <a:pt x="1152" y="1"/>
                  </a:moveTo>
                  <a:cubicBezTo>
                    <a:pt x="848" y="1"/>
                    <a:pt x="608" y="101"/>
                    <a:pt x="447" y="290"/>
                  </a:cubicBezTo>
                  <a:cubicBezTo>
                    <a:pt x="0" y="819"/>
                    <a:pt x="352" y="1847"/>
                    <a:pt x="1651" y="2929"/>
                  </a:cubicBezTo>
                  <a:cubicBezTo>
                    <a:pt x="2949" y="4024"/>
                    <a:pt x="5168" y="4254"/>
                    <a:pt x="5168" y="4254"/>
                  </a:cubicBezTo>
                  <a:cubicBezTo>
                    <a:pt x="5168" y="4254"/>
                    <a:pt x="4560" y="2117"/>
                    <a:pt x="3261" y="1021"/>
                  </a:cubicBezTo>
                  <a:cubicBezTo>
                    <a:pt x="2429" y="319"/>
                    <a:pt x="1692" y="1"/>
                    <a:pt x="115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41"/>
            <p:cNvSpPr/>
            <p:nvPr/>
          </p:nvSpPr>
          <p:spPr>
            <a:xfrm>
              <a:off x="1673015" y="2614308"/>
              <a:ext cx="150812" cy="135926"/>
            </a:xfrm>
            <a:custGeom>
              <a:avLst/>
              <a:gdLst/>
              <a:ahLst/>
              <a:cxnLst/>
              <a:rect l="l" t="t" r="r" b="b"/>
              <a:pathLst>
                <a:path w="4721" h="4255" extrusionOk="0">
                  <a:moveTo>
                    <a:pt x="705" y="1"/>
                  </a:moveTo>
                  <a:cubicBezTo>
                    <a:pt x="401" y="1"/>
                    <a:pt x="161" y="101"/>
                    <a:pt x="0" y="290"/>
                  </a:cubicBezTo>
                  <a:lnTo>
                    <a:pt x="4721" y="4254"/>
                  </a:lnTo>
                  <a:cubicBezTo>
                    <a:pt x="4721" y="4254"/>
                    <a:pt x="4113" y="2117"/>
                    <a:pt x="2814" y="1021"/>
                  </a:cubicBezTo>
                  <a:cubicBezTo>
                    <a:pt x="1982" y="319"/>
                    <a:pt x="1245" y="1"/>
                    <a:pt x="705"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41"/>
            <p:cNvSpPr/>
            <p:nvPr/>
          </p:nvSpPr>
          <p:spPr>
            <a:xfrm>
              <a:off x="1679468" y="2630664"/>
              <a:ext cx="82131" cy="65359"/>
            </a:xfrm>
            <a:custGeom>
              <a:avLst/>
              <a:gdLst/>
              <a:ahLst/>
              <a:cxnLst/>
              <a:rect l="l" t="t" r="r" b="b"/>
              <a:pathLst>
                <a:path w="2571" h="2046" extrusionOk="0">
                  <a:moveTo>
                    <a:pt x="650" y="0"/>
                  </a:moveTo>
                  <a:cubicBezTo>
                    <a:pt x="479" y="0"/>
                    <a:pt x="336" y="51"/>
                    <a:pt x="244" y="157"/>
                  </a:cubicBezTo>
                  <a:cubicBezTo>
                    <a:pt x="1" y="455"/>
                    <a:pt x="258" y="1091"/>
                    <a:pt x="826" y="1564"/>
                  </a:cubicBezTo>
                  <a:cubicBezTo>
                    <a:pt x="1193" y="1878"/>
                    <a:pt x="1598" y="2046"/>
                    <a:pt x="1909" y="2046"/>
                  </a:cubicBezTo>
                  <a:cubicBezTo>
                    <a:pt x="2080" y="2046"/>
                    <a:pt x="2223" y="1995"/>
                    <a:pt x="2314" y="1889"/>
                  </a:cubicBezTo>
                  <a:cubicBezTo>
                    <a:pt x="2571" y="1591"/>
                    <a:pt x="2314" y="956"/>
                    <a:pt x="1732" y="482"/>
                  </a:cubicBezTo>
                  <a:cubicBezTo>
                    <a:pt x="1366" y="168"/>
                    <a:pt x="961" y="0"/>
                    <a:pt x="650"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41"/>
            <p:cNvSpPr/>
            <p:nvPr/>
          </p:nvSpPr>
          <p:spPr>
            <a:xfrm>
              <a:off x="1759842" y="2695864"/>
              <a:ext cx="23384" cy="20796"/>
            </a:xfrm>
            <a:custGeom>
              <a:avLst/>
              <a:gdLst/>
              <a:ahLst/>
              <a:cxnLst/>
              <a:rect l="l" t="t" r="r" b="b"/>
              <a:pathLst>
                <a:path w="732" h="651" extrusionOk="0">
                  <a:moveTo>
                    <a:pt x="370" y="0"/>
                  </a:moveTo>
                  <a:cubicBezTo>
                    <a:pt x="275" y="0"/>
                    <a:pt x="184" y="42"/>
                    <a:pt x="123" y="118"/>
                  </a:cubicBezTo>
                  <a:cubicBezTo>
                    <a:pt x="1" y="254"/>
                    <a:pt x="28" y="457"/>
                    <a:pt x="163" y="578"/>
                  </a:cubicBezTo>
                  <a:cubicBezTo>
                    <a:pt x="223" y="626"/>
                    <a:pt x="297" y="651"/>
                    <a:pt x="370" y="651"/>
                  </a:cubicBezTo>
                  <a:cubicBezTo>
                    <a:pt x="461" y="651"/>
                    <a:pt x="550" y="613"/>
                    <a:pt x="610" y="538"/>
                  </a:cubicBezTo>
                  <a:cubicBezTo>
                    <a:pt x="731" y="403"/>
                    <a:pt x="718" y="186"/>
                    <a:pt x="583" y="78"/>
                  </a:cubicBezTo>
                  <a:cubicBezTo>
                    <a:pt x="518" y="25"/>
                    <a:pt x="443" y="0"/>
                    <a:pt x="370"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41"/>
            <p:cNvSpPr/>
            <p:nvPr/>
          </p:nvSpPr>
          <p:spPr>
            <a:xfrm>
              <a:off x="1863152" y="2473718"/>
              <a:ext cx="44979" cy="64529"/>
            </a:xfrm>
            <a:custGeom>
              <a:avLst/>
              <a:gdLst/>
              <a:ahLst/>
              <a:cxnLst/>
              <a:rect l="l" t="t" r="r" b="b"/>
              <a:pathLst>
                <a:path w="1408" h="2020" extrusionOk="0">
                  <a:moveTo>
                    <a:pt x="350" y="1"/>
                  </a:moveTo>
                  <a:cubicBezTo>
                    <a:pt x="312" y="1"/>
                    <a:pt x="277" y="9"/>
                    <a:pt x="244" y="25"/>
                  </a:cubicBezTo>
                  <a:cubicBezTo>
                    <a:pt x="0" y="133"/>
                    <a:pt x="13" y="674"/>
                    <a:pt x="271" y="1216"/>
                  </a:cubicBezTo>
                  <a:cubicBezTo>
                    <a:pt x="485" y="1691"/>
                    <a:pt x="824" y="2020"/>
                    <a:pt x="1068" y="2020"/>
                  </a:cubicBezTo>
                  <a:cubicBezTo>
                    <a:pt x="1102" y="2020"/>
                    <a:pt x="1134" y="2013"/>
                    <a:pt x="1164" y="2000"/>
                  </a:cubicBezTo>
                  <a:cubicBezTo>
                    <a:pt x="1407" y="1878"/>
                    <a:pt x="1407" y="1351"/>
                    <a:pt x="1150" y="810"/>
                  </a:cubicBezTo>
                  <a:cubicBezTo>
                    <a:pt x="928" y="329"/>
                    <a:pt x="594"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41"/>
            <p:cNvSpPr/>
            <p:nvPr/>
          </p:nvSpPr>
          <p:spPr>
            <a:xfrm>
              <a:off x="1848010" y="2441070"/>
              <a:ext cx="25939" cy="22873"/>
            </a:xfrm>
            <a:custGeom>
              <a:avLst/>
              <a:gdLst/>
              <a:ahLst/>
              <a:cxnLst/>
              <a:rect l="l" t="t" r="r" b="b"/>
              <a:pathLst>
                <a:path w="812" h="716" extrusionOk="0">
                  <a:moveTo>
                    <a:pt x="402" y="1"/>
                  </a:moveTo>
                  <a:cubicBezTo>
                    <a:pt x="354" y="1"/>
                    <a:pt x="304" y="11"/>
                    <a:pt x="258" y="32"/>
                  </a:cubicBezTo>
                  <a:cubicBezTo>
                    <a:pt x="82" y="127"/>
                    <a:pt x="0" y="330"/>
                    <a:pt x="82" y="519"/>
                  </a:cubicBezTo>
                  <a:cubicBezTo>
                    <a:pt x="140" y="645"/>
                    <a:pt x="267" y="716"/>
                    <a:pt x="399" y="716"/>
                  </a:cubicBezTo>
                  <a:cubicBezTo>
                    <a:pt x="452" y="716"/>
                    <a:pt x="505" y="704"/>
                    <a:pt x="556" y="681"/>
                  </a:cubicBezTo>
                  <a:cubicBezTo>
                    <a:pt x="731" y="600"/>
                    <a:pt x="812" y="398"/>
                    <a:pt x="731" y="208"/>
                  </a:cubicBezTo>
                  <a:cubicBezTo>
                    <a:pt x="671" y="79"/>
                    <a:pt x="538"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41"/>
            <p:cNvSpPr/>
            <p:nvPr/>
          </p:nvSpPr>
          <p:spPr>
            <a:xfrm>
              <a:off x="1670427" y="2545850"/>
              <a:ext cx="52741" cy="44276"/>
            </a:xfrm>
            <a:custGeom>
              <a:avLst/>
              <a:gdLst/>
              <a:ahLst/>
              <a:cxnLst/>
              <a:rect l="l" t="t" r="r" b="b"/>
              <a:pathLst>
                <a:path w="1651" h="1386" extrusionOk="0">
                  <a:moveTo>
                    <a:pt x="335" y="1"/>
                  </a:moveTo>
                  <a:cubicBezTo>
                    <a:pt x="258" y="1"/>
                    <a:pt x="193" y="22"/>
                    <a:pt x="149" y="67"/>
                  </a:cubicBezTo>
                  <a:cubicBezTo>
                    <a:pt x="0" y="242"/>
                    <a:pt x="176" y="648"/>
                    <a:pt x="541" y="987"/>
                  </a:cubicBezTo>
                  <a:cubicBezTo>
                    <a:pt x="812" y="1238"/>
                    <a:pt x="1103" y="1385"/>
                    <a:pt x="1301" y="1385"/>
                  </a:cubicBezTo>
                  <a:cubicBezTo>
                    <a:pt x="1381" y="1385"/>
                    <a:pt x="1446" y="1361"/>
                    <a:pt x="1488" y="1311"/>
                  </a:cubicBezTo>
                  <a:cubicBezTo>
                    <a:pt x="1651" y="1149"/>
                    <a:pt x="1474" y="743"/>
                    <a:pt x="1095" y="391"/>
                  </a:cubicBezTo>
                  <a:cubicBezTo>
                    <a:pt x="831" y="146"/>
                    <a:pt x="53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41"/>
            <p:cNvSpPr/>
            <p:nvPr/>
          </p:nvSpPr>
          <p:spPr>
            <a:xfrm>
              <a:off x="1650079" y="2524926"/>
              <a:ext cx="21243" cy="19103"/>
            </a:xfrm>
            <a:custGeom>
              <a:avLst/>
              <a:gdLst/>
              <a:ahLst/>
              <a:cxnLst/>
              <a:rect l="l" t="t" r="r" b="b"/>
              <a:pathLst>
                <a:path w="665" h="598" extrusionOk="0">
                  <a:moveTo>
                    <a:pt x="327" y="1"/>
                  </a:moveTo>
                  <a:cubicBezTo>
                    <a:pt x="246" y="1"/>
                    <a:pt x="166" y="35"/>
                    <a:pt x="109" y="100"/>
                  </a:cubicBezTo>
                  <a:cubicBezTo>
                    <a:pt x="1" y="221"/>
                    <a:pt x="1" y="410"/>
                    <a:pt x="123" y="518"/>
                  </a:cubicBezTo>
                  <a:cubicBezTo>
                    <a:pt x="182" y="571"/>
                    <a:pt x="257" y="598"/>
                    <a:pt x="333" y="598"/>
                  </a:cubicBezTo>
                  <a:cubicBezTo>
                    <a:pt x="413" y="598"/>
                    <a:pt x="493" y="568"/>
                    <a:pt x="556" y="505"/>
                  </a:cubicBezTo>
                  <a:cubicBezTo>
                    <a:pt x="664" y="383"/>
                    <a:pt x="650" y="194"/>
                    <a:pt x="529" y="85"/>
                  </a:cubicBezTo>
                  <a:cubicBezTo>
                    <a:pt x="471" y="28"/>
                    <a:pt x="399"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41"/>
            <p:cNvSpPr/>
            <p:nvPr/>
          </p:nvSpPr>
          <p:spPr>
            <a:xfrm>
              <a:off x="1590469" y="2641525"/>
              <a:ext cx="48876" cy="34596"/>
            </a:xfrm>
            <a:custGeom>
              <a:avLst/>
              <a:gdLst/>
              <a:ahLst/>
              <a:cxnLst/>
              <a:rect l="l" t="t" r="r" b="b"/>
              <a:pathLst>
                <a:path w="1530" h="1083" extrusionOk="0">
                  <a:moveTo>
                    <a:pt x="321" y="0"/>
                  </a:moveTo>
                  <a:cubicBezTo>
                    <a:pt x="223" y="0"/>
                    <a:pt x="148" y="29"/>
                    <a:pt x="108" y="88"/>
                  </a:cubicBezTo>
                  <a:cubicBezTo>
                    <a:pt x="0" y="250"/>
                    <a:pt x="190" y="589"/>
                    <a:pt x="555" y="832"/>
                  </a:cubicBezTo>
                  <a:cubicBezTo>
                    <a:pt x="787" y="995"/>
                    <a:pt x="1025" y="1082"/>
                    <a:pt x="1195" y="1082"/>
                  </a:cubicBezTo>
                  <a:cubicBezTo>
                    <a:pt x="1292" y="1082"/>
                    <a:pt x="1368" y="1054"/>
                    <a:pt x="1407" y="995"/>
                  </a:cubicBezTo>
                  <a:cubicBezTo>
                    <a:pt x="1529" y="832"/>
                    <a:pt x="1326" y="508"/>
                    <a:pt x="961" y="250"/>
                  </a:cubicBezTo>
                  <a:cubicBezTo>
                    <a:pt x="729" y="87"/>
                    <a:pt x="491"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41"/>
            <p:cNvSpPr/>
            <p:nvPr/>
          </p:nvSpPr>
          <p:spPr>
            <a:xfrm>
              <a:off x="1570152" y="2626000"/>
              <a:ext cx="19071" cy="16707"/>
            </a:xfrm>
            <a:custGeom>
              <a:avLst/>
              <a:gdLst/>
              <a:ahLst/>
              <a:cxnLst/>
              <a:rect l="l" t="t" r="r" b="b"/>
              <a:pathLst>
                <a:path w="597" h="523" extrusionOk="0">
                  <a:moveTo>
                    <a:pt x="296" y="0"/>
                  </a:moveTo>
                  <a:cubicBezTo>
                    <a:pt x="213" y="0"/>
                    <a:pt x="132" y="39"/>
                    <a:pt x="82" y="114"/>
                  </a:cubicBezTo>
                  <a:cubicBezTo>
                    <a:pt x="1" y="222"/>
                    <a:pt x="28" y="384"/>
                    <a:pt x="149" y="480"/>
                  </a:cubicBezTo>
                  <a:cubicBezTo>
                    <a:pt x="188" y="509"/>
                    <a:pt x="235" y="522"/>
                    <a:pt x="281" y="522"/>
                  </a:cubicBezTo>
                  <a:cubicBezTo>
                    <a:pt x="364" y="522"/>
                    <a:pt x="449" y="481"/>
                    <a:pt x="501" y="411"/>
                  </a:cubicBezTo>
                  <a:cubicBezTo>
                    <a:pt x="596" y="290"/>
                    <a:pt x="555" y="128"/>
                    <a:pt x="447" y="47"/>
                  </a:cubicBezTo>
                  <a:cubicBezTo>
                    <a:pt x="400" y="16"/>
                    <a:pt x="348"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41"/>
            <p:cNvSpPr/>
            <p:nvPr/>
          </p:nvSpPr>
          <p:spPr>
            <a:xfrm>
              <a:off x="2112450" y="2473718"/>
              <a:ext cx="44563" cy="64529"/>
            </a:xfrm>
            <a:custGeom>
              <a:avLst/>
              <a:gdLst/>
              <a:ahLst/>
              <a:cxnLst/>
              <a:rect l="l" t="t" r="r" b="b"/>
              <a:pathLst>
                <a:path w="1395" h="2020" extrusionOk="0">
                  <a:moveTo>
                    <a:pt x="1046" y="1"/>
                  </a:moveTo>
                  <a:cubicBezTo>
                    <a:pt x="805" y="1"/>
                    <a:pt x="481" y="329"/>
                    <a:pt x="259" y="810"/>
                  </a:cubicBezTo>
                  <a:cubicBezTo>
                    <a:pt x="1" y="1351"/>
                    <a:pt x="1" y="1878"/>
                    <a:pt x="244" y="2000"/>
                  </a:cubicBezTo>
                  <a:cubicBezTo>
                    <a:pt x="274" y="2013"/>
                    <a:pt x="306" y="2020"/>
                    <a:pt x="340" y="2020"/>
                  </a:cubicBezTo>
                  <a:cubicBezTo>
                    <a:pt x="582" y="2020"/>
                    <a:pt x="912" y="1691"/>
                    <a:pt x="1137" y="1216"/>
                  </a:cubicBezTo>
                  <a:cubicBezTo>
                    <a:pt x="1395" y="674"/>
                    <a:pt x="1395" y="133"/>
                    <a:pt x="1151" y="25"/>
                  </a:cubicBezTo>
                  <a:cubicBezTo>
                    <a:pt x="1119" y="9"/>
                    <a:pt x="1083" y="1"/>
                    <a:pt x="10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1"/>
            <p:cNvSpPr/>
            <p:nvPr/>
          </p:nvSpPr>
          <p:spPr>
            <a:xfrm>
              <a:off x="2146632" y="2441070"/>
              <a:ext cx="25939" cy="22873"/>
            </a:xfrm>
            <a:custGeom>
              <a:avLst/>
              <a:gdLst/>
              <a:ahLst/>
              <a:cxnLst/>
              <a:rect l="l" t="t" r="r" b="b"/>
              <a:pathLst>
                <a:path w="812" h="716" extrusionOk="0">
                  <a:moveTo>
                    <a:pt x="410" y="1"/>
                  </a:moveTo>
                  <a:cubicBezTo>
                    <a:pt x="274" y="1"/>
                    <a:pt x="141" y="79"/>
                    <a:pt x="81" y="208"/>
                  </a:cubicBezTo>
                  <a:cubicBezTo>
                    <a:pt x="0" y="398"/>
                    <a:pt x="67" y="600"/>
                    <a:pt x="257" y="681"/>
                  </a:cubicBezTo>
                  <a:cubicBezTo>
                    <a:pt x="307" y="704"/>
                    <a:pt x="360" y="716"/>
                    <a:pt x="413" y="716"/>
                  </a:cubicBezTo>
                  <a:cubicBezTo>
                    <a:pt x="545" y="716"/>
                    <a:pt x="673" y="645"/>
                    <a:pt x="731" y="519"/>
                  </a:cubicBezTo>
                  <a:cubicBezTo>
                    <a:pt x="812" y="330"/>
                    <a:pt x="731" y="127"/>
                    <a:pt x="554" y="32"/>
                  </a:cubicBezTo>
                  <a:cubicBezTo>
                    <a:pt x="508" y="11"/>
                    <a:pt x="459"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41"/>
            <p:cNvSpPr/>
            <p:nvPr/>
          </p:nvSpPr>
          <p:spPr>
            <a:xfrm>
              <a:off x="2297412" y="2545850"/>
              <a:ext cx="52741" cy="44276"/>
            </a:xfrm>
            <a:custGeom>
              <a:avLst/>
              <a:gdLst/>
              <a:ahLst/>
              <a:cxnLst/>
              <a:rect l="l" t="t" r="r" b="b"/>
              <a:pathLst>
                <a:path w="1651" h="1386" extrusionOk="0">
                  <a:moveTo>
                    <a:pt x="1310" y="1"/>
                  </a:moveTo>
                  <a:cubicBezTo>
                    <a:pt x="1112" y="1"/>
                    <a:pt x="816" y="146"/>
                    <a:pt x="542" y="391"/>
                  </a:cubicBezTo>
                  <a:cubicBezTo>
                    <a:pt x="177" y="743"/>
                    <a:pt x="1" y="1149"/>
                    <a:pt x="150" y="1311"/>
                  </a:cubicBezTo>
                  <a:cubicBezTo>
                    <a:pt x="196" y="1361"/>
                    <a:pt x="264" y="1385"/>
                    <a:pt x="345" y="1385"/>
                  </a:cubicBezTo>
                  <a:cubicBezTo>
                    <a:pt x="548" y="1385"/>
                    <a:pt x="836" y="1238"/>
                    <a:pt x="1097" y="987"/>
                  </a:cubicBezTo>
                  <a:cubicBezTo>
                    <a:pt x="1476" y="648"/>
                    <a:pt x="1651" y="242"/>
                    <a:pt x="1489" y="67"/>
                  </a:cubicBezTo>
                  <a:cubicBezTo>
                    <a:pt x="1448" y="22"/>
                    <a:pt x="1386"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41"/>
            <p:cNvSpPr/>
            <p:nvPr/>
          </p:nvSpPr>
          <p:spPr>
            <a:xfrm>
              <a:off x="2349259" y="2524926"/>
              <a:ext cx="21243" cy="19103"/>
            </a:xfrm>
            <a:custGeom>
              <a:avLst/>
              <a:gdLst/>
              <a:ahLst/>
              <a:cxnLst/>
              <a:rect l="l" t="t" r="r" b="b"/>
              <a:pathLst>
                <a:path w="665" h="598" extrusionOk="0">
                  <a:moveTo>
                    <a:pt x="326" y="1"/>
                  </a:moveTo>
                  <a:cubicBezTo>
                    <a:pt x="253" y="1"/>
                    <a:pt x="180" y="28"/>
                    <a:pt x="123" y="85"/>
                  </a:cubicBezTo>
                  <a:cubicBezTo>
                    <a:pt x="1" y="194"/>
                    <a:pt x="1" y="383"/>
                    <a:pt x="109" y="505"/>
                  </a:cubicBezTo>
                  <a:cubicBezTo>
                    <a:pt x="165" y="568"/>
                    <a:pt x="242" y="598"/>
                    <a:pt x="320" y="598"/>
                  </a:cubicBezTo>
                  <a:cubicBezTo>
                    <a:pt x="394" y="598"/>
                    <a:pt x="470" y="571"/>
                    <a:pt x="529" y="518"/>
                  </a:cubicBezTo>
                  <a:cubicBezTo>
                    <a:pt x="650" y="410"/>
                    <a:pt x="664" y="221"/>
                    <a:pt x="556" y="100"/>
                  </a:cubicBezTo>
                  <a:cubicBezTo>
                    <a:pt x="491" y="35"/>
                    <a:pt x="408"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41"/>
            <p:cNvSpPr/>
            <p:nvPr/>
          </p:nvSpPr>
          <p:spPr>
            <a:xfrm>
              <a:off x="2381236" y="2641525"/>
              <a:ext cx="48876" cy="34596"/>
            </a:xfrm>
            <a:custGeom>
              <a:avLst/>
              <a:gdLst/>
              <a:ahLst/>
              <a:cxnLst/>
              <a:rect l="l" t="t" r="r" b="b"/>
              <a:pathLst>
                <a:path w="1530" h="1083" extrusionOk="0">
                  <a:moveTo>
                    <a:pt x="1206" y="0"/>
                  </a:moveTo>
                  <a:cubicBezTo>
                    <a:pt x="1033" y="0"/>
                    <a:pt x="793" y="87"/>
                    <a:pt x="569" y="250"/>
                  </a:cubicBezTo>
                  <a:cubicBezTo>
                    <a:pt x="204" y="508"/>
                    <a:pt x="1" y="832"/>
                    <a:pt x="109" y="995"/>
                  </a:cubicBezTo>
                  <a:cubicBezTo>
                    <a:pt x="154" y="1054"/>
                    <a:pt x="232" y="1082"/>
                    <a:pt x="332" y="1082"/>
                  </a:cubicBezTo>
                  <a:cubicBezTo>
                    <a:pt x="505" y="1082"/>
                    <a:pt x="743" y="995"/>
                    <a:pt x="975" y="832"/>
                  </a:cubicBezTo>
                  <a:cubicBezTo>
                    <a:pt x="1326" y="589"/>
                    <a:pt x="1530" y="250"/>
                    <a:pt x="1422" y="88"/>
                  </a:cubicBezTo>
                  <a:cubicBezTo>
                    <a:pt x="1382" y="29"/>
                    <a:pt x="130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41"/>
            <p:cNvSpPr/>
            <p:nvPr/>
          </p:nvSpPr>
          <p:spPr>
            <a:xfrm>
              <a:off x="2431357" y="2626000"/>
              <a:ext cx="19071" cy="16707"/>
            </a:xfrm>
            <a:custGeom>
              <a:avLst/>
              <a:gdLst/>
              <a:ahLst/>
              <a:cxnLst/>
              <a:rect l="l" t="t" r="r" b="b"/>
              <a:pathLst>
                <a:path w="597" h="523" extrusionOk="0">
                  <a:moveTo>
                    <a:pt x="301" y="0"/>
                  </a:moveTo>
                  <a:cubicBezTo>
                    <a:pt x="250" y="0"/>
                    <a:pt x="197" y="16"/>
                    <a:pt x="150" y="47"/>
                  </a:cubicBezTo>
                  <a:cubicBezTo>
                    <a:pt x="28" y="128"/>
                    <a:pt x="1" y="290"/>
                    <a:pt x="82" y="411"/>
                  </a:cubicBezTo>
                  <a:cubicBezTo>
                    <a:pt x="134" y="481"/>
                    <a:pt x="219" y="522"/>
                    <a:pt x="305" y="522"/>
                  </a:cubicBezTo>
                  <a:cubicBezTo>
                    <a:pt x="354" y="522"/>
                    <a:pt x="404" y="509"/>
                    <a:pt x="448" y="480"/>
                  </a:cubicBezTo>
                  <a:cubicBezTo>
                    <a:pt x="569" y="384"/>
                    <a:pt x="596" y="222"/>
                    <a:pt x="515" y="114"/>
                  </a:cubicBezTo>
                  <a:cubicBezTo>
                    <a:pt x="465" y="39"/>
                    <a:pt x="384"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41"/>
            <p:cNvSpPr/>
            <p:nvPr/>
          </p:nvSpPr>
          <p:spPr>
            <a:xfrm>
              <a:off x="1527378" y="1946466"/>
              <a:ext cx="33734" cy="90309"/>
            </a:xfrm>
            <a:custGeom>
              <a:avLst/>
              <a:gdLst/>
              <a:ahLst/>
              <a:cxnLst/>
              <a:rect l="l" t="t" r="r" b="b"/>
              <a:pathLst>
                <a:path w="1056" h="2827" extrusionOk="0">
                  <a:moveTo>
                    <a:pt x="528" y="0"/>
                  </a:moveTo>
                  <a:cubicBezTo>
                    <a:pt x="244" y="0"/>
                    <a:pt x="0" y="635"/>
                    <a:pt x="0" y="1420"/>
                  </a:cubicBezTo>
                  <a:cubicBezTo>
                    <a:pt x="0" y="2191"/>
                    <a:pt x="244" y="2827"/>
                    <a:pt x="528" y="2827"/>
                  </a:cubicBezTo>
                  <a:cubicBezTo>
                    <a:pt x="826" y="2827"/>
                    <a:pt x="1055" y="2191"/>
                    <a:pt x="1055" y="1420"/>
                  </a:cubicBezTo>
                  <a:cubicBezTo>
                    <a:pt x="1055" y="635"/>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41"/>
            <p:cNvSpPr/>
            <p:nvPr/>
          </p:nvSpPr>
          <p:spPr>
            <a:xfrm>
              <a:off x="1612064" y="1946466"/>
              <a:ext cx="33734" cy="90309"/>
            </a:xfrm>
            <a:custGeom>
              <a:avLst/>
              <a:gdLst/>
              <a:ahLst/>
              <a:cxnLst/>
              <a:rect l="l" t="t" r="r" b="b"/>
              <a:pathLst>
                <a:path w="1056" h="2827" extrusionOk="0">
                  <a:moveTo>
                    <a:pt x="529" y="0"/>
                  </a:moveTo>
                  <a:cubicBezTo>
                    <a:pt x="244" y="0"/>
                    <a:pt x="1" y="635"/>
                    <a:pt x="1" y="1420"/>
                  </a:cubicBezTo>
                  <a:cubicBezTo>
                    <a:pt x="1" y="2191"/>
                    <a:pt x="244" y="2827"/>
                    <a:pt x="529" y="2827"/>
                  </a:cubicBezTo>
                  <a:cubicBezTo>
                    <a:pt x="826" y="2827"/>
                    <a:pt x="1056" y="2191"/>
                    <a:pt x="1056" y="1420"/>
                  </a:cubicBezTo>
                  <a:cubicBezTo>
                    <a:pt x="1056" y="635"/>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41"/>
            <p:cNvSpPr/>
            <p:nvPr/>
          </p:nvSpPr>
          <p:spPr>
            <a:xfrm>
              <a:off x="1696750" y="1946466"/>
              <a:ext cx="34213" cy="90309"/>
            </a:xfrm>
            <a:custGeom>
              <a:avLst/>
              <a:gdLst/>
              <a:ahLst/>
              <a:cxnLst/>
              <a:rect l="l" t="t" r="r" b="b"/>
              <a:pathLst>
                <a:path w="1071" h="2827" extrusionOk="0">
                  <a:moveTo>
                    <a:pt x="529" y="0"/>
                  </a:moveTo>
                  <a:cubicBezTo>
                    <a:pt x="244" y="0"/>
                    <a:pt x="1" y="635"/>
                    <a:pt x="1" y="1420"/>
                  </a:cubicBezTo>
                  <a:cubicBezTo>
                    <a:pt x="1" y="2191"/>
                    <a:pt x="244" y="2827"/>
                    <a:pt x="529" y="2827"/>
                  </a:cubicBezTo>
                  <a:cubicBezTo>
                    <a:pt x="827" y="2827"/>
                    <a:pt x="1070" y="2191"/>
                    <a:pt x="1070" y="1420"/>
                  </a:cubicBezTo>
                  <a:cubicBezTo>
                    <a:pt x="1070" y="635"/>
                    <a:pt x="827"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41"/>
            <p:cNvSpPr/>
            <p:nvPr/>
          </p:nvSpPr>
          <p:spPr>
            <a:xfrm>
              <a:off x="1781468" y="1946466"/>
              <a:ext cx="34181" cy="90309"/>
            </a:xfrm>
            <a:custGeom>
              <a:avLst/>
              <a:gdLst/>
              <a:ahLst/>
              <a:cxnLst/>
              <a:rect l="l" t="t" r="r" b="b"/>
              <a:pathLst>
                <a:path w="1070" h="2827" extrusionOk="0">
                  <a:moveTo>
                    <a:pt x="528" y="0"/>
                  </a:moveTo>
                  <a:cubicBezTo>
                    <a:pt x="244" y="0"/>
                    <a:pt x="0" y="635"/>
                    <a:pt x="0" y="1420"/>
                  </a:cubicBezTo>
                  <a:cubicBezTo>
                    <a:pt x="0" y="2191"/>
                    <a:pt x="244" y="2827"/>
                    <a:pt x="528" y="2827"/>
                  </a:cubicBezTo>
                  <a:cubicBezTo>
                    <a:pt x="826" y="2827"/>
                    <a:pt x="1069" y="2191"/>
                    <a:pt x="1069" y="1420"/>
                  </a:cubicBezTo>
                  <a:cubicBezTo>
                    <a:pt x="1069" y="635"/>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41"/>
            <p:cNvSpPr/>
            <p:nvPr/>
          </p:nvSpPr>
          <p:spPr>
            <a:xfrm>
              <a:off x="1866154" y="1946466"/>
              <a:ext cx="34181" cy="90309"/>
            </a:xfrm>
            <a:custGeom>
              <a:avLst/>
              <a:gdLst/>
              <a:ahLst/>
              <a:cxnLst/>
              <a:rect l="l" t="t" r="r" b="b"/>
              <a:pathLst>
                <a:path w="1070" h="2827" extrusionOk="0">
                  <a:moveTo>
                    <a:pt x="529" y="0"/>
                  </a:moveTo>
                  <a:cubicBezTo>
                    <a:pt x="244" y="0"/>
                    <a:pt x="1" y="635"/>
                    <a:pt x="1" y="1420"/>
                  </a:cubicBezTo>
                  <a:cubicBezTo>
                    <a:pt x="1" y="2191"/>
                    <a:pt x="244" y="2827"/>
                    <a:pt x="529" y="2827"/>
                  </a:cubicBezTo>
                  <a:cubicBezTo>
                    <a:pt x="826" y="2827"/>
                    <a:pt x="1070" y="2191"/>
                    <a:pt x="1070" y="1420"/>
                  </a:cubicBezTo>
                  <a:cubicBezTo>
                    <a:pt x="1070" y="635"/>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41"/>
            <p:cNvSpPr/>
            <p:nvPr/>
          </p:nvSpPr>
          <p:spPr>
            <a:xfrm>
              <a:off x="1950841" y="1946466"/>
              <a:ext cx="34181" cy="90309"/>
            </a:xfrm>
            <a:custGeom>
              <a:avLst/>
              <a:gdLst/>
              <a:ahLst/>
              <a:cxnLst/>
              <a:rect l="l" t="t" r="r" b="b"/>
              <a:pathLst>
                <a:path w="1070" h="2827" extrusionOk="0">
                  <a:moveTo>
                    <a:pt x="529" y="0"/>
                  </a:moveTo>
                  <a:cubicBezTo>
                    <a:pt x="244" y="0"/>
                    <a:pt x="1" y="635"/>
                    <a:pt x="1" y="1420"/>
                  </a:cubicBezTo>
                  <a:cubicBezTo>
                    <a:pt x="1" y="2191"/>
                    <a:pt x="244" y="2827"/>
                    <a:pt x="529" y="2827"/>
                  </a:cubicBezTo>
                  <a:cubicBezTo>
                    <a:pt x="827" y="2827"/>
                    <a:pt x="1070" y="2191"/>
                    <a:pt x="1070" y="1420"/>
                  </a:cubicBezTo>
                  <a:cubicBezTo>
                    <a:pt x="1070" y="635"/>
                    <a:pt x="827"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41"/>
            <p:cNvSpPr/>
            <p:nvPr/>
          </p:nvSpPr>
          <p:spPr>
            <a:xfrm>
              <a:off x="2035559" y="1946466"/>
              <a:ext cx="34181" cy="90309"/>
            </a:xfrm>
            <a:custGeom>
              <a:avLst/>
              <a:gdLst/>
              <a:ahLst/>
              <a:cxnLst/>
              <a:rect l="l" t="t" r="r" b="b"/>
              <a:pathLst>
                <a:path w="1070" h="2827" extrusionOk="0">
                  <a:moveTo>
                    <a:pt x="528" y="0"/>
                  </a:moveTo>
                  <a:cubicBezTo>
                    <a:pt x="244" y="0"/>
                    <a:pt x="0" y="635"/>
                    <a:pt x="0" y="1420"/>
                  </a:cubicBezTo>
                  <a:cubicBezTo>
                    <a:pt x="0" y="2191"/>
                    <a:pt x="244" y="2827"/>
                    <a:pt x="528" y="2827"/>
                  </a:cubicBezTo>
                  <a:cubicBezTo>
                    <a:pt x="826" y="2827"/>
                    <a:pt x="1069" y="2191"/>
                    <a:pt x="1069" y="1420"/>
                  </a:cubicBezTo>
                  <a:cubicBezTo>
                    <a:pt x="1069" y="635"/>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1"/>
            <p:cNvSpPr/>
            <p:nvPr/>
          </p:nvSpPr>
          <p:spPr>
            <a:xfrm>
              <a:off x="2120245" y="1946466"/>
              <a:ext cx="34181" cy="90309"/>
            </a:xfrm>
            <a:custGeom>
              <a:avLst/>
              <a:gdLst/>
              <a:ahLst/>
              <a:cxnLst/>
              <a:rect l="l" t="t" r="r" b="b"/>
              <a:pathLst>
                <a:path w="1070" h="2827" extrusionOk="0">
                  <a:moveTo>
                    <a:pt x="529" y="0"/>
                  </a:moveTo>
                  <a:cubicBezTo>
                    <a:pt x="244" y="0"/>
                    <a:pt x="0" y="635"/>
                    <a:pt x="0" y="1420"/>
                  </a:cubicBezTo>
                  <a:cubicBezTo>
                    <a:pt x="0" y="2191"/>
                    <a:pt x="244" y="2827"/>
                    <a:pt x="529" y="2827"/>
                  </a:cubicBezTo>
                  <a:cubicBezTo>
                    <a:pt x="826" y="2827"/>
                    <a:pt x="1070" y="2191"/>
                    <a:pt x="1070" y="1420"/>
                  </a:cubicBezTo>
                  <a:cubicBezTo>
                    <a:pt x="1070" y="635"/>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1"/>
            <p:cNvSpPr/>
            <p:nvPr/>
          </p:nvSpPr>
          <p:spPr>
            <a:xfrm>
              <a:off x="2204931" y="1946466"/>
              <a:ext cx="34181" cy="90309"/>
            </a:xfrm>
            <a:custGeom>
              <a:avLst/>
              <a:gdLst/>
              <a:ahLst/>
              <a:cxnLst/>
              <a:rect l="l" t="t" r="r" b="b"/>
              <a:pathLst>
                <a:path w="1070" h="2827" extrusionOk="0">
                  <a:moveTo>
                    <a:pt x="529" y="0"/>
                  </a:moveTo>
                  <a:cubicBezTo>
                    <a:pt x="244" y="0"/>
                    <a:pt x="1" y="635"/>
                    <a:pt x="1" y="1420"/>
                  </a:cubicBezTo>
                  <a:cubicBezTo>
                    <a:pt x="1" y="2191"/>
                    <a:pt x="244" y="2827"/>
                    <a:pt x="529" y="2827"/>
                  </a:cubicBezTo>
                  <a:cubicBezTo>
                    <a:pt x="826" y="2827"/>
                    <a:pt x="1070" y="2191"/>
                    <a:pt x="1070" y="1420"/>
                  </a:cubicBezTo>
                  <a:cubicBezTo>
                    <a:pt x="1070" y="635"/>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41"/>
            <p:cNvSpPr/>
            <p:nvPr/>
          </p:nvSpPr>
          <p:spPr>
            <a:xfrm>
              <a:off x="2289649" y="1946466"/>
              <a:ext cx="34181" cy="90309"/>
            </a:xfrm>
            <a:custGeom>
              <a:avLst/>
              <a:gdLst/>
              <a:ahLst/>
              <a:cxnLst/>
              <a:rect l="l" t="t" r="r" b="b"/>
              <a:pathLst>
                <a:path w="1070" h="2827" extrusionOk="0">
                  <a:moveTo>
                    <a:pt x="528" y="0"/>
                  </a:moveTo>
                  <a:cubicBezTo>
                    <a:pt x="244" y="0"/>
                    <a:pt x="0" y="635"/>
                    <a:pt x="0" y="1420"/>
                  </a:cubicBezTo>
                  <a:cubicBezTo>
                    <a:pt x="0" y="2191"/>
                    <a:pt x="244" y="2827"/>
                    <a:pt x="528" y="2827"/>
                  </a:cubicBezTo>
                  <a:cubicBezTo>
                    <a:pt x="826" y="2827"/>
                    <a:pt x="1069" y="2191"/>
                    <a:pt x="1069" y="1420"/>
                  </a:cubicBezTo>
                  <a:cubicBezTo>
                    <a:pt x="1069" y="635"/>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41"/>
            <p:cNvSpPr/>
            <p:nvPr/>
          </p:nvSpPr>
          <p:spPr>
            <a:xfrm>
              <a:off x="2374336" y="1946466"/>
              <a:ext cx="34181" cy="90309"/>
            </a:xfrm>
            <a:custGeom>
              <a:avLst/>
              <a:gdLst/>
              <a:ahLst/>
              <a:cxnLst/>
              <a:rect l="l" t="t" r="r" b="b"/>
              <a:pathLst>
                <a:path w="1070" h="2827" extrusionOk="0">
                  <a:moveTo>
                    <a:pt x="528" y="0"/>
                  </a:moveTo>
                  <a:cubicBezTo>
                    <a:pt x="244" y="0"/>
                    <a:pt x="0" y="635"/>
                    <a:pt x="0" y="1420"/>
                  </a:cubicBezTo>
                  <a:cubicBezTo>
                    <a:pt x="0" y="2191"/>
                    <a:pt x="244" y="2827"/>
                    <a:pt x="528" y="2827"/>
                  </a:cubicBezTo>
                  <a:cubicBezTo>
                    <a:pt x="826" y="2827"/>
                    <a:pt x="1070" y="2191"/>
                    <a:pt x="1070" y="1420"/>
                  </a:cubicBezTo>
                  <a:cubicBezTo>
                    <a:pt x="1070" y="635"/>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41"/>
            <p:cNvSpPr/>
            <p:nvPr/>
          </p:nvSpPr>
          <p:spPr>
            <a:xfrm>
              <a:off x="2459022" y="1946466"/>
              <a:ext cx="34181" cy="90309"/>
            </a:xfrm>
            <a:custGeom>
              <a:avLst/>
              <a:gdLst/>
              <a:ahLst/>
              <a:cxnLst/>
              <a:rect l="l" t="t" r="r" b="b"/>
              <a:pathLst>
                <a:path w="1070" h="2827" extrusionOk="0">
                  <a:moveTo>
                    <a:pt x="529" y="0"/>
                  </a:moveTo>
                  <a:cubicBezTo>
                    <a:pt x="244" y="0"/>
                    <a:pt x="1" y="635"/>
                    <a:pt x="1" y="1420"/>
                  </a:cubicBezTo>
                  <a:cubicBezTo>
                    <a:pt x="1" y="2191"/>
                    <a:pt x="244" y="2827"/>
                    <a:pt x="529" y="2827"/>
                  </a:cubicBezTo>
                  <a:cubicBezTo>
                    <a:pt x="826" y="2827"/>
                    <a:pt x="1070" y="2191"/>
                    <a:pt x="1070" y="1420"/>
                  </a:cubicBezTo>
                  <a:cubicBezTo>
                    <a:pt x="1070" y="635"/>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41"/>
            <p:cNvSpPr/>
            <p:nvPr/>
          </p:nvSpPr>
          <p:spPr>
            <a:xfrm>
              <a:off x="1527378" y="3082941"/>
              <a:ext cx="33734" cy="90309"/>
            </a:xfrm>
            <a:custGeom>
              <a:avLst/>
              <a:gdLst/>
              <a:ahLst/>
              <a:cxnLst/>
              <a:rect l="l" t="t" r="r" b="b"/>
              <a:pathLst>
                <a:path w="1056" h="2827" extrusionOk="0">
                  <a:moveTo>
                    <a:pt x="528" y="0"/>
                  </a:moveTo>
                  <a:cubicBezTo>
                    <a:pt x="244" y="0"/>
                    <a:pt x="0" y="636"/>
                    <a:pt x="0" y="1407"/>
                  </a:cubicBezTo>
                  <a:cubicBezTo>
                    <a:pt x="0" y="2192"/>
                    <a:pt x="244" y="2827"/>
                    <a:pt x="528" y="2827"/>
                  </a:cubicBezTo>
                  <a:cubicBezTo>
                    <a:pt x="826" y="2827"/>
                    <a:pt x="1055" y="2192"/>
                    <a:pt x="1055" y="1407"/>
                  </a:cubicBezTo>
                  <a:cubicBezTo>
                    <a:pt x="1055" y="636"/>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41"/>
            <p:cNvSpPr/>
            <p:nvPr/>
          </p:nvSpPr>
          <p:spPr>
            <a:xfrm>
              <a:off x="1612064" y="3082941"/>
              <a:ext cx="33734" cy="90309"/>
            </a:xfrm>
            <a:custGeom>
              <a:avLst/>
              <a:gdLst/>
              <a:ahLst/>
              <a:cxnLst/>
              <a:rect l="l" t="t" r="r" b="b"/>
              <a:pathLst>
                <a:path w="1056" h="2827" extrusionOk="0">
                  <a:moveTo>
                    <a:pt x="529" y="0"/>
                  </a:moveTo>
                  <a:cubicBezTo>
                    <a:pt x="244" y="0"/>
                    <a:pt x="1" y="636"/>
                    <a:pt x="1" y="1407"/>
                  </a:cubicBezTo>
                  <a:cubicBezTo>
                    <a:pt x="1" y="2192"/>
                    <a:pt x="244" y="2827"/>
                    <a:pt x="529" y="2827"/>
                  </a:cubicBezTo>
                  <a:cubicBezTo>
                    <a:pt x="826" y="2827"/>
                    <a:pt x="1056" y="2192"/>
                    <a:pt x="1056" y="1407"/>
                  </a:cubicBezTo>
                  <a:cubicBezTo>
                    <a:pt x="1056" y="636"/>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41"/>
            <p:cNvSpPr/>
            <p:nvPr/>
          </p:nvSpPr>
          <p:spPr>
            <a:xfrm>
              <a:off x="1696750" y="3082941"/>
              <a:ext cx="34213" cy="90309"/>
            </a:xfrm>
            <a:custGeom>
              <a:avLst/>
              <a:gdLst/>
              <a:ahLst/>
              <a:cxnLst/>
              <a:rect l="l" t="t" r="r" b="b"/>
              <a:pathLst>
                <a:path w="1071" h="2827" extrusionOk="0">
                  <a:moveTo>
                    <a:pt x="529" y="0"/>
                  </a:moveTo>
                  <a:cubicBezTo>
                    <a:pt x="244" y="0"/>
                    <a:pt x="1" y="636"/>
                    <a:pt x="1" y="1407"/>
                  </a:cubicBezTo>
                  <a:cubicBezTo>
                    <a:pt x="1" y="2192"/>
                    <a:pt x="244" y="2827"/>
                    <a:pt x="529" y="2827"/>
                  </a:cubicBezTo>
                  <a:cubicBezTo>
                    <a:pt x="827" y="2827"/>
                    <a:pt x="1070" y="2192"/>
                    <a:pt x="1070" y="1407"/>
                  </a:cubicBezTo>
                  <a:cubicBezTo>
                    <a:pt x="1070" y="636"/>
                    <a:pt x="827"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41"/>
            <p:cNvSpPr/>
            <p:nvPr/>
          </p:nvSpPr>
          <p:spPr>
            <a:xfrm>
              <a:off x="1781468" y="3082941"/>
              <a:ext cx="34181" cy="90309"/>
            </a:xfrm>
            <a:custGeom>
              <a:avLst/>
              <a:gdLst/>
              <a:ahLst/>
              <a:cxnLst/>
              <a:rect l="l" t="t" r="r" b="b"/>
              <a:pathLst>
                <a:path w="1070" h="2827" extrusionOk="0">
                  <a:moveTo>
                    <a:pt x="528" y="0"/>
                  </a:moveTo>
                  <a:cubicBezTo>
                    <a:pt x="244" y="0"/>
                    <a:pt x="0" y="636"/>
                    <a:pt x="0" y="1407"/>
                  </a:cubicBezTo>
                  <a:cubicBezTo>
                    <a:pt x="0" y="2192"/>
                    <a:pt x="244" y="2827"/>
                    <a:pt x="528" y="2827"/>
                  </a:cubicBezTo>
                  <a:cubicBezTo>
                    <a:pt x="826" y="2827"/>
                    <a:pt x="1069" y="2192"/>
                    <a:pt x="1069" y="1407"/>
                  </a:cubicBezTo>
                  <a:cubicBezTo>
                    <a:pt x="1069" y="636"/>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41"/>
            <p:cNvSpPr/>
            <p:nvPr/>
          </p:nvSpPr>
          <p:spPr>
            <a:xfrm>
              <a:off x="1866154" y="3082941"/>
              <a:ext cx="34181" cy="90309"/>
            </a:xfrm>
            <a:custGeom>
              <a:avLst/>
              <a:gdLst/>
              <a:ahLst/>
              <a:cxnLst/>
              <a:rect l="l" t="t" r="r" b="b"/>
              <a:pathLst>
                <a:path w="1070" h="2827" extrusionOk="0">
                  <a:moveTo>
                    <a:pt x="529" y="0"/>
                  </a:moveTo>
                  <a:cubicBezTo>
                    <a:pt x="244" y="0"/>
                    <a:pt x="1" y="636"/>
                    <a:pt x="1" y="1407"/>
                  </a:cubicBezTo>
                  <a:cubicBezTo>
                    <a:pt x="1" y="2192"/>
                    <a:pt x="244" y="2827"/>
                    <a:pt x="529" y="2827"/>
                  </a:cubicBezTo>
                  <a:cubicBezTo>
                    <a:pt x="826" y="2827"/>
                    <a:pt x="1070" y="2192"/>
                    <a:pt x="1070" y="1407"/>
                  </a:cubicBezTo>
                  <a:cubicBezTo>
                    <a:pt x="1070" y="636"/>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41"/>
            <p:cNvSpPr/>
            <p:nvPr/>
          </p:nvSpPr>
          <p:spPr>
            <a:xfrm>
              <a:off x="1950841" y="3082941"/>
              <a:ext cx="34181" cy="90309"/>
            </a:xfrm>
            <a:custGeom>
              <a:avLst/>
              <a:gdLst/>
              <a:ahLst/>
              <a:cxnLst/>
              <a:rect l="l" t="t" r="r" b="b"/>
              <a:pathLst>
                <a:path w="1070" h="2827" extrusionOk="0">
                  <a:moveTo>
                    <a:pt x="529" y="0"/>
                  </a:moveTo>
                  <a:cubicBezTo>
                    <a:pt x="244" y="0"/>
                    <a:pt x="1" y="636"/>
                    <a:pt x="1" y="1407"/>
                  </a:cubicBezTo>
                  <a:cubicBezTo>
                    <a:pt x="1" y="2192"/>
                    <a:pt x="244" y="2827"/>
                    <a:pt x="529" y="2827"/>
                  </a:cubicBezTo>
                  <a:cubicBezTo>
                    <a:pt x="827" y="2827"/>
                    <a:pt x="1070" y="2192"/>
                    <a:pt x="1070" y="1407"/>
                  </a:cubicBezTo>
                  <a:cubicBezTo>
                    <a:pt x="1070" y="636"/>
                    <a:pt x="827"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41"/>
            <p:cNvSpPr/>
            <p:nvPr/>
          </p:nvSpPr>
          <p:spPr>
            <a:xfrm>
              <a:off x="2035559" y="3082941"/>
              <a:ext cx="34181" cy="90309"/>
            </a:xfrm>
            <a:custGeom>
              <a:avLst/>
              <a:gdLst/>
              <a:ahLst/>
              <a:cxnLst/>
              <a:rect l="l" t="t" r="r" b="b"/>
              <a:pathLst>
                <a:path w="1070" h="2827" extrusionOk="0">
                  <a:moveTo>
                    <a:pt x="528" y="0"/>
                  </a:moveTo>
                  <a:cubicBezTo>
                    <a:pt x="244" y="0"/>
                    <a:pt x="0" y="636"/>
                    <a:pt x="0" y="1407"/>
                  </a:cubicBezTo>
                  <a:cubicBezTo>
                    <a:pt x="0" y="2192"/>
                    <a:pt x="244" y="2827"/>
                    <a:pt x="528" y="2827"/>
                  </a:cubicBezTo>
                  <a:cubicBezTo>
                    <a:pt x="826" y="2827"/>
                    <a:pt x="1069" y="2192"/>
                    <a:pt x="1069" y="1407"/>
                  </a:cubicBezTo>
                  <a:cubicBezTo>
                    <a:pt x="1069" y="636"/>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41"/>
            <p:cNvSpPr/>
            <p:nvPr/>
          </p:nvSpPr>
          <p:spPr>
            <a:xfrm>
              <a:off x="2120245" y="3082941"/>
              <a:ext cx="34181" cy="90309"/>
            </a:xfrm>
            <a:custGeom>
              <a:avLst/>
              <a:gdLst/>
              <a:ahLst/>
              <a:cxnLst/>
              <a:rect l="l" t="t" r="r" b="b"/>
              <a:pathLst>
                <a:path w="1070" h="2827" extrusionOk="0">
                  <a:moveTo>
                    <a:pt x="529" y="0"/>
                  </a:moveTo>
                  <a:cubicBezTo>
                    <a:pt x="244" y="0"/>
                    <a:pt x="0" y="636"/>
                    <a:pt x="0" y="1407"/>
                  </a:cubicBezTo>
                  <a:cubicBezTo>
                    <a:pt x="0" y="2192"/>
                    <a:pt x="244" y="2827"/>
                    <a:pt x="529" y="2827"/>
                  </a:cubicBezTo>
                  <a:cubicBezTo>
                    <a:pt x="826" y="2827"/>
                    <a:pt x="1070" y="2192"/>
                    <a:pt x="1070" y="1407"/>
                  </a:cubicBezTo>
                  <a:cubicBezTo>
                    <a:pt x="1070" y="636"/>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41"/>
            <p:cNvSpPr/>
            <p:nvPr/>
          </p:nvSpPr>
          <p:spPr>
            <a:xfrm>
              <a:off x="2204931" y="3082941"/>
              <a:ext cx="34181" cy="90309"/>
            </a:xfrm>
            <a:custGeom>
              <a:avLst/>
              <a:gdLst/>
              <a:ahLst/>
              <a:cxnLst/>
              <a:rect l="l" t="t" r="r" b="b"/>
              <a:pathLst>
                <a:path w="1070" h="2827" extrusionOk="0">
                  <a:moveTo>
                    <a:pt x="529" y="0"/>
                  </a:moveTo>
                  <a:cubicBezTo>
                    <a:pt x="244" y="0"/>
                    <a:pt x="1" y="636"/>
                    <a:pt x="1" y="1407"/>
                  </a:cubicBezTo>
                  <a:cubicBezTo>
                    <a:pt x="1" y="2192"/>
                    <a:pt x="244" y="2827"/>
                    <a:pt x="529" y="2827"/>
                  </a:cubicBezTo>
                  <a:cubicBezTo>
                    <a:pt x="826" y="2827"/>
                    <a:pt x="1070" y="2192"/>
                    <a:pt x="1070" y="1407"/>
                  </a:cubicBezTo>
                  <a:cubicBezTo>
                    <a:pt x="1070" y="636"/>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41"/>
            <p:cNvSpPr/>
            <p:nvPr/>
          </p:nvSpPr>
          <p:spPr>
            <a:xfrm>
              <a:off x="2289649" y="3082941"/>
              <a:ext cx="34181" cy="90309"/>
            </a:xfrm>
            <a:custGeom>
              <a:avLst/>
              <a:gdLst/>
              <a:ahLst/>
              <a:cxnLst/>
              <a:rect l="l" t="t" r="r" b="b"/>
              <a:pathLst>
                <a:path w="1070" h="2827" extrusionOk="0">
                  <a:moveTo>
                    <a:pt x="528" y="0"/>
                  </a:moveTo>
                  <a:cubicBezTo>
                    <a:pt x="244" y="0"/>
                    <a:pt x="0" y="636"/>
                    <a:pt x="0" y="1407"/>
                  </a:cubicBezTo>
                  <a:cubicBezTo>
                    <a:pt x="0" y="2192"/>
                    <a:pt x="244" y="2827"/>
                    <a:pt x="528" y="2827"/>
                  </a:cubicBezTo>
                  <a:cubicBezTo>
                    <a:pt x="826" y="2827"/>
                    <a:pt x="1069" y="2192"/>
                    <a:pt x="1069" y="1407"/>
                  </a:cubicBezTo>
                  <a:cubicBezTo>
                    <a:pt x="1069" y="636"/>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41"/>
            <p:cNvSpPr/>
            <p:nvPr/>
          </p:nvSpPr>
          <p:spPr>
            <a:xfrm>
              <a:off x="2374336" y="3082941"/>
              <a:ext cx="34181" cy="90309"/>
            </a:xfrm>
            <a:custGeom>
              <a:avLst/>
              <a:gdLst/>
              <a:ahLst/>
              <a:cxnLst/>
              <a:rect l="l" t="t" r="r" b="b"/>
              <a:pathLst>
                <a:path w="1070" h="2827" extrusionOk="0">
                  <a:moveTo>
                    <a:pt x="528" y="0"/>
                  </a:moveTo>
                  <a:cubicBezTo>
                    <a:pt x="244" y="0"/>
                    <a:pt x="0" y="636"/>
                    <a:pt x="0" y="1407"/>
                  </a:cubicBezTo>
                  <a:cubicBezTo>
                    <a:pt x="0" y="2192"/>
                    <a:pt x="244" y="2827"/>
                    <a:pt x="528" y="2827"/>
                  </a:cubicBezTo>
                  <a:cubicBezTo>
                    <a:pt x="826" y="2827"/>
                    <a:pt x="1070" y="2192"/>
                    <a:pt x="1070" y="1407"/>
                  </a:cubicBezTo>
                  <a:cubicBezTo>
                    <a:pt x="1070" y="636"/>
                    <a:pt x="826"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41"/>
            <p:cNvSpPr/>
            <p:nvPr/>
          </p:nvSpPr>
          <p:spPr>
            <a:xfrm>
              <a:off x="2459022" y="3082941"/>
              <a:ext cx="34181" cy="90309"/>
            </a:xfrm>
            <a:custGeom>
              <a:avLst/>
              <a:gdLst/>
              <a:ahLst/>
              <a:cxnLst/>
              <a:rect l="l" t="t" r="r" b="b"/>
              <a:pathLst>
                <a:path w="1070" h="2827" extrusionOk="0">
                  <a:moveTo>
                    <a:pt x="529" y="0"/>
                  </a:moveTo>
                  <a:cubicBezTo>
                    <a:pt x="244" y="0"/>
                    <a:pt x="1" y="636"/>
                    <a:pt x="1" y="1407"/>
                  </a:cubicBezTo>
                  <a:cubicBezTo>
                    <a:pt x="1" y="2192"/>
                    <a:pt x="244" y="2827"/>
                    <a:pt x="529" y="2827"/>
                  </a:cubicBezTo>
                  <a:cubicBezTo>
                    <a:pt x="826" y="2827"/>
                    <a:pt x="1070" y="2192"/>
                    <a:pt x="1070" y="1407"/>
                  </a:cubicBezTo>
                  <a:cubicBezTo>
                    <a:pt x="1070" y="636"/>
                    <a:pt x="826"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graphicFrame>
        <p:nvGraphicFramePr>
          <p:cNvPr id="5" name="Table 4"/>
          <p:cNvGraphicFramePr>
            <a:graphicFrameLocks noGrp="1"/>
          </p:cNvGraphicFramePr>
          <p:nvPr/>
        </p:nvGraphicFramePr>
        <p:xfrm>
          <a:off x="143435" y="143435"/>
          <a:ext cx="8857130" cy="4840941"/>
        </p:xfrm>
        <a:graphic>
          <a:graphicData uri="http://schemas.openxmlformats.org/drawingml/2006/table">
            <a:tbl>
              <a:tblPr firstRow="1" bandRow="1">
                <a:tableStyleId>{6D0902AE-DA69-455C-A103-9AED9B3CFF51}</a:tableStyleId>
              </a:tblPr>
              <a:tblGrid>
                <a:gridCol w="4452979"/>
                <a:gridCol w="4404151"/>
              </a:tblGrid>
              <a:tr h="598712">
                <a:tc>
                  <a:txBody>
                    <a:bodyPr/>
                    <a:lstStyle/>
                    <a:p>
                      <a:pPr algn="ctr" rtl="1"/>
                      <a:r>
                        <a:rPr lang="en-US" sz="2800" b="1" dirty="0" smtClean="0">
                          <a:ln>
                            <a:noFill/>
                          </a:ln>
                          <a:solidFill>
                            <a:schemeClr val="tx1"/>
                          </a:solidFill>
                          <a:latin typeface="Abel" panose="02000506030000020004" charset="0"/>
                        </a:rPr>
                        <a:t>PASSIVE</a:t>
                      </a:r>
                      <a:endParaRPr lang="ar-JO" sz="2800" b="1" dirty="0">
                        <a:ln>
                          <a:noFill/>
                        </a:ln>
                        <a:solidFill>
                          <a:schemeClr val="tx1"/>
                        </a:solidFill>
                        <a:latin typeface="Abel" panose="02000506030000020004" charset="0"/>
                      </a:endParaRPr>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tcPr>
                </a:tc>
                <a:tc>
                  <a:txBody>
                    <a:bodyPr/>
                    <a:lstStyle/>
                    <a:p>
                      <a:pPr algn="ctr" rtl="1"/>
                      <a:r>
                        <a:rPr lang="en-US" sz="2800" b="1" dirty="0" smtClean="0">
                          <a:ln>
                            <a:noFill/>
                          </a:ln>
                          <a:solidFill>
                            <a:schemeClr val="tx1"/>
                          </a:solidFill>
                          <a:latin typeface="Abel" panose="02000506030000020004" charset="0"/>
                        </a:rPr>
                        <a:t>ACTIVE </a:t>
                      </a:r>
                      <a:endParaRPr lang="ar-JO" sz="2800" b="1" dirty="0">
                        <a:ln>
                          <a:noFill/>
                        </a:ln>
                        <a:solidFill>
                          <a:schemeClr val="tx1"/>
                        </a:solidFill>
                        <a:latin typeface="Abel" panose="02000506030000020004" charset="0"/>
                      </a:endParaRPr>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tcPr>
                </a:tc>
              </a:tr>
              <a:tr h="1275874">
                <a:tc>
                  <a:txBody>
                    <a:bodyPr/>
                    <a:lstStyle/>
                    <a:p>
                      <a:pPr rtl="1"/>
                      <a:r>
                        <a:rPr lang="en-US" sz="1800" dirty="0" smtClean="0">
                          <a:ln>
                            <a:noFill/>
                          </a:ln>
                          <a:solidFill>
                            <a:schemeClr val="bg1"/>
                          </a:solidFill>
                          <a:latin typeface="Abel" panose="02000506030000020004" charset="0"/>
                        </a:rPr>
                        <a:t>Ready-made immunoglobulin </a:t>
                      </a:r>
                      <a:r>
                        <a:rPr lang="en-US" sz="1800" u="sng" dirty="0" smtClean="0">
                          <a:ln>
                            <a:noFill/>
                          </a:ln>
                          <a:solidFill>
                            <a:schemeClr val="bg1"/>
                          </a:solidFill>
                          <a:latin typeface="Abel" panose="02000506030000020004" charset="0"/>
                        </a:rPr>
                        <a:t>(antibodies) </a:t>
                      </a:r>
                      <a:r>
                        <a:rPr lang="en-US" sz="1800" dirty="0" smtClean="0">
                          <a:ln>
                            <a:noFill/>
                          </a:ln>
                          <a:solidFill>
                            <a:schemeClr val="bg1"/>
                          </a:solidFill>
                          <a:latin typeface="Abel" panose="02000506030000020004" charset="0"/>
                        </a:rPr>
                        <a:t>from human or animal sources are given to the body</a:t>
                      </a:r>
                      <a:endParaRPr lang="ar-JO" sz="1800" dirty="0">
                        <a:ln>
                          <a:noFill/>
                        </a:ln>
                        <a:solidFill>
                          <a:schemeClr val="bg1"/>
                        </a:solidFill>
                        <a:latin typeface="Abel" panose="02000506030000020004" charset="0"/>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rtl="1"/>
                      <a:r>
                        <a:rPr lang="en-US" sz="1800" u="sng" dirty="0" smtClean="0">
                          <a:ln>
                            <a:noFill/>
                          </a:ln>
                          <a:solidFill>
                            <a:schemeClr val="bg1"/>
                          </a:solidFill>
                          <a:latin typeface="Abel" panose="02000506030000020004" charset="0"/>
                        </a:rPr>
                        <a:t>immunogenic antigen </a:t>
                      </a:r>
                      <a:r>
                        <a:rPr lang="en-US" sz="1800" dirty="0" smtClean="0">
                          <a:ln>
                            <a:noFill/>
                          </a:ln>
                          <a:solidFill>
                            <a:schemeClr val="bg1"/>
                          </a:solidFill>
                          <a:latin typeface="Abel" panose="02000506030000020004" charset="0"/>
                        </a:rPr>
                        <a:t>is given then the Body forms its own protective antibodies</a:t>
                      </a:r>
                      <a:endParaRPr lang="ar-JO" sz="1800" dirty="0">
                        <a:ln>
                          <a:noFill/>
                        </a:ln>
                        <a:solidFill>
                          <a:schemeClr val="bg1"/>
                        </a:solidFill>
                        <a:latin typeface="Abel" panose="02000506030000020004" charset="0"/>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r>
              <a:tr h="1275874">
                <a:tc>
                  <a:txBody>
                    <a:bodyPr/>
                    <a:lstStyle/>
                    <a:p>
                      <a:pPr rtl="1"/>
                      <a:r>
                        <a:rPr lang="en-US" sz="1800" dirty="0" smtClean="0">
                          <a:ln>
                            <a:noFill/>
                          </a:ln>
                          <a:solidFill>
                            <a:schemeClr val="bg1"/>
                          </a:solidFill>
                          <a:latin typeface="Abel" panose="02000506030000020004" charset="0"/>
                        </a:rPr>
                        <a:t> </a:t>
                      </a:r>
                      <a:r>
                        <a:rPr lang="en-US" sz="1800" u="sng" dirty="0" smtClean="0">
                          <a:ln>
                            <a:noFill/>
                          </a:ln>
                          <a:solidFill>
                            <a:schemeClr val="bg1"/>
                          </a:solidFill>
                          <a:latin typeface="Abel" panose="02000506030000020004" charset="0"/>
                        </a:rPr>
                        <a:t>Temporary immunity</a:t>
                      </a:r>
                      <a:r>
                        <a:rPr lang="en-US" sz="1800" dirty="0" smtClean="0">
                          <a:ln>
                            <a:noFill/>
                          </a:ln>
                          <a:solidFill>
                            <a:schemeClr val="bg1"/>
                          </a:solidFill>
                          <a:latin typeface="Abel" panose="02000506030000020004" charset="0"/>
                        </a:rPr>
                        <a:t> that decreases with time (turnover of the administrated immunoglobulin)</a:t>
                      </a:r>
                      <a:endParaRPr lang="ar-JO" sz="1800" dirty="0">
                        <a:ln>
                          <a:noFill/>
                        </a:ln>
                        <a:solidFill>
                          <a:schemeClr val="bg1"/>
                        </a:solidFill>
                        <a:latin typeface="Abel" panose="02000506030000020004" charset="0"/>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rtl="1"/>
                      <a:r>
                        <a:rPr lang="en-US" sz="1800" u="sng" dirty="0" smtClean="0">
                          <a:ln>
                            <a:noFill/>
                          </a:ln>
                          <a:solidFill>
                            <a:schemeClr val="bg1"/>
                          </a:solidFill>
                          <a:latin typeface="Abel" panose="02000506030000020004" charset="0"/>
                        </a:rPr>
                        <a:t>long term protection </a:t>
                      </a:r>
                      <a:r>
                        <a:rPr lang="en-US" sz="1800" dirty="0" smtClean="0">
                          <a:ln>
                            <a:noFill/>
                          </a:ln>
                          <a:solidFill>
                            <a:schemeClr val="bg1"/>
                          </a:solidFill>
                          <a:latin typeface="Abel" panose="02000506030000020004" charset="0"/>
                        </a:rPr>
                        <a:t>sometimes life long</a:t>
                      </a:r>
                      <a:endParaRPr lang="ar-JO" sz="1800" dirty="0">
                        <a:ln>
                          <a:noFill/>
                        </a:ln>
                        <a:solidFill>
                          <a:schemeClr val="bg1"/>
                        </a:solidFill>
                        <a:latin typeface="Abel" panose="02000506030000020004" charset="0"/>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r>
              <a:tr h="1690481">
                <a:tc>
                  <a:txBody>
                    <a:bodyPr/>
                    <a:lstStyle/>
                    <a:p>
                      <a:pPr rtl="1"/>
                      <a:r>
                        <a:rPr lang="en-US" sz="1800" dirty="0" smtClean="0">
                          <a:ln>
                            <a:noFill/>
                          </a:ln>
                          <a:solidFill>
                            <a:srgbClr val="FFFF00"/>
                          </a:solidFill>
                          <a:latin typeface="Abel" panose="02000506030000020004" charset="0"/>
                        </a:rPr>
                        <a:t>Natural: </a:t>
                      </a:r>
                      <a:r>
                        <a:rPr lang="en-US" sz="1800" dirty="0" smtClean="0">
                          <a:ln>
                            <a:noFill/>
                          </a:ln>
                          <a:solidFill>
                            <a:schemeClr val="bg1"/>
                          </a:solidFill>
                          <a:latin typeface="Abel" panose="02000506030000020004" charset="0"/>
                        </a:rPr>
                        <a:t>mother IG to infant(</a:t>
                      </a:r>
                      <a:r>
                        <a:rPr lang="en-US" sz="1800" dirty="0" err="1" smtClean="0">
                          <a:ln>
                            <a:noFill/>
                          </a:ln>
                          <a:solidFill>
                            <a:schemeClr val="bg1"/>
                          </a:solidFill>
                          <a:latin typeface="Abel" panose="02000506030000020004" charset="0"/>
                        </a:rPr>
                        <a:t>transplacenta</a:t>
                      </a:r>
                      <a:r>
                        <a:rPr lang="en-US" sz="1800" dirty="0" smtClean="0">
                          <a:ln>
                            <a:noFill/>
                          </a:ln>
                          <a:solidFill>
                            <a:schemeClr val="bg1"/>
                          </a:solidFill>
                          <a:latin typeface="Abel" panose="02000506030000020004" charset="0"/>
                        </a:rPr>
                        <a:t>/ breast milk) effective for about six months </a:t>
                      </a:r>
                      <a:endParaRPr lang="en-US" sz="1800" dirty="0" smtClean="0">
                        <a:ln>
                          <a:noFill/>
                        </a:ln>
                        <a:solidFill>
                          <a:schemeClr val="bg1"/>
                        </a:solidFill>
                        <a:latin typeface="Abel" panose="02000506030000020004" charset="0"/>
                      </a:endParaRPr>
                    </a:p>
                    <a:p>
                      <a:pPr rtl="1"/>
                      <a:endParaRPr lang="en-US" sz="1800" dirty="0" smtClean="0">
                        <a:ln>
                          <a:noFill/>
                        </a:ln>
                        <a:solidFill>
                          <a:schemeClr val="bg1"/>
                        </a:solidFill>
                        <a:latin typeface="Abel" panose="02000506030000020004" charset="0"/>
                      </a:endParaRPr>
                    </a:p>
                    <a:p>
                      <a:pPr rtl="1"/>
                      <a:r>
                        <a:rPr lang="en-US" sz="1800" dirty="0" smtClean="0">
                          <a:ln>
                            <a:noFill/>
                          </a:ln>
                          <a:solidFill>
                            <a:srgbClr val="FFFF00"/>
                          </a:solidFill>
                          <a:latin typeface="Abel" panose="02000506030000020004" charset="0"/>
                        </a:rPr>
                        <a:t>Artificial</a:t>
                      </a:r>
                      <a:r>
                        <a:rPr lang="en-US" sz="1800" dirty="0" smtClean="0">
                          <a:ln>
                            <a:noFill/>
                          </a:ln>
                          <a:solidFill>
                            <a:schemeClr val="bg1"/>
                          </a:solidFill>
                          <a:latin typeface="Abel" panose="02000506030000020004" charset="0"/>
                        </a:rPr>
                        <a:t> administration of antibodies </a:t>
                      </a:r>
                      <a:endParaRPr lang="en-US" sz="1800" dirty="0" smtClean="0">
                        <a:ln>
                          <a:noFill/>
                        </a:ln>
                        <a:solidFill>
                          <a:schemeClr val="bg1"/>
                        </a:solidFill>
                        <a:latin typeface="Abel" panose="02000506030000020004" charset="0"/>
                      </a:endParaRPr>
                    </a:p>
                    <a:p>
                      <a:pPr rtl="1"/>
                      <a:r>
                        <a:rPr lang="en-US" sz="1800" dirty="0" smtClean="0">
                          <a:ln>
                            <a:noFill/>
                          </a:ln>
                          <a:solidFill>
                            <a:schemeClr val="bg1"/>
                          </a:solidFill>
                          <a:latin typeface="Abel" panose="02000506030000020004" charset="0"/>
                        </a:rPr>
                        <a:t>(HEP B IG , Varicella )</a:t>
                      </a:r>
                      <a:endParaRPr lang="ar-JO" sz="1800" dirty="0">
                        <a:ln>
                          <a:noFill/>
                        </a:ln>
                        <a:solidFill>
                          <a:schemeClr val="bg1"/>
                        </a:solidFill>
                        <a:latin typeface="Abel" panose="02000506030000020004" charset="0"/>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rtl="1"/>
                      <a:r>
                        <a:rPr lang="en-US" sz="1800" dirty="0" smtClean="0">
                          <a:ln>
                            <a:noFill/>
                          </a:ln>
                          <a:solidFill>
                            <a:srgbClr val="FFFF00"/>
                          </a:solidFill>
                          <a:latin typeface="Abel" panose="02000506030000020004" charset="0"/>
                        </a:rPr>
                        <a:t>Natural:  </a:t>
                      </a:r>
                      <a:r>
                        <a:rPr lang="en-US" sz="1800" dirty="0" smtClean="0">
                          <a:ln>
                            <a:noFill/>
                          </a:ln>
                          <a:solidFill>
                            <a:schemeClr val="bg1"/>
                          </a:solidFill>
                          <a:latin typeface="Abel" panose="02000506030000020004" charset="0"/>
                        </a:rPr>
                        <a:t>infection </a:t>
                      </a:r>
                      <a:endParaRPr lang="en-US" sz="1800" dirty="0" smtClean="0">
                        <a:ln>
                          <a:noFill/>
                        </a:ln>
                        <a:solidFill>
                          <a:schemeClr val="bg1"/>
                        </a:solidFill>
                        <a:latin typeface="Abel" panose="02000506030000020004" charset="0"/>
                      </a:endParaRPr>
                    </a:p>
                    <a:p>
                      <a:pPr rtl="1"/>
                      <a:endParaRPr lang="en-US" sz="1800" dirty="0" smtClean="0">
                        <a:ln>
                          <a:noFill/>
                        </a:ln>
                        <a:solidFill>
                          <a:srgbClr val="FFFF00"/>
                        </a:solidFill>
                        <a:latin typeface="Abel" panose="02000506030000020004" charset="0"/>
                      </a:endParaRPr>
                    </a:p>
                    <a:p>
                      <a:pPr rtl="1"/>
                      <a:r>
                        <a:rPr lang="en-US" sz="1800" dirty="0" smtClean="0">
                          <a:ln>
                            <a:noFill/>
                          </a:ln>
                          <a:solidFill>
                            <a:srgbClr val="FFFF00"/>
                          </a:solidFill>
                          <a:latin typeface="Abel" panose="02000506030000020004" charset="0"/>
                        </a:rPr>
                        <a:t>Artificial :</a:t>
                      </a:r>
                      <a:r>
                        <a:rPr lang="en-US" sz="1800" dirty="0" smtClean="0">
                          <a:ln>
                            <a:noFill/>
                          </a:ln>
                          <a:solidFill>
                            <a:schemeClr val="bg1"/>
                          </a:solidFill>
                          <a:latin typeface="Abel" panose="02000506030000020004" charset="0"/>
                        </a:rPr>
                        <a:t>vaccination </a:t>
                      </a:r>
                      <a:endParaRPr lang="en-US" sz="1800" dirty="0" smtClean="0">
                        <a:ln>
                          <a:noFill/>
                        </a:ln>
                        <a:solidFill>
                          <a:schemeClr val="bg1"/>
                        </a:solidFill>
                        <a:latin typeface="Abel" panose="02000506030000020004" charset="0"/>
                      </a:endParaRPr>
                    </a:p>
                    <a:p>
                      <a:pPr rtl="1"/>
                      <a:endParaRPr lang="ar-JO" sz="1800" dirty="0">
                        <a:ln>
                          <a:noFill/>
                        </a:ln>
                        <a:solidFill>
                          <a:schemeClr val="bg1"/>
                        </a:solidFill>
                        <a:latin typeface="Abel" panose="02000506030000020004" charset="0"/>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546" y="1014000"/>
            <a:ext cx="4611950" cy="2554545"/>
          </a:xfrm>
          <a:prstGeom prst="rect">
            <a:avLst/>
          </a:prstGeom>
        </p:spPr>
        <p:txBody>
          <a:bodyPr wrap="square">
            <a:spAutoFit/>
          </a:bodyPr>
          <a:lstStyle/>
          <a:p>
            <a:r>
              <a:rPr lang="en-US" sz="3200" b="1" dirty="0">
                <a:solidFill>
                  <a:srgbClr val="FFFF00"/>
                </a:solidFill>
                <a:latin typeface="Andalus" panose="02020603050405020304" pitchFamily="18" charset="-78"/>
                <a:cs typeface="Andalus" panose="02020603050405020304" pitchFamily="18" charset="-78"/>
              </a:rPr>
              <a:t>Recommended Adult Immunization Schedule for ages 19 years or older, </a:t>
            </a:r>
            <a:endParaRPr lang="en-US" sz="3200" b="1" dirty="0" smtClean="0">
              <a:solidFill>
                <a:srgbClr val="FFFF00"/>
              </a:solidFill>
              <a:latin typeface="Andalus" panose="02020603050405020304" pitchFamily="18" charset="-78"/>
              <a:cs typeface="Andalus" panose="02020603050405020304" pitchFamily="18" charset="-78"/>
            </a:endParaRPr>
          </a:p>
          <a:p>
            <a:endParaRPr lang="en-US" sz="3200" b="1" dirty="0">
              <a:solidFill>
                <a:srgbClr val="FFFF00"/>
              </a:solidFill>
              <a:latin typeface="Andalus" panose="02020603050405020304" pitchFamily="18" charset="-78"/>
              <a:cs typeface="Andalus" panose="02020603050405020304" pitchFamily="18" charset="-78"/>
            </a:endParaRPr>
          </a:p>
          <a:p>
            <a:r>
              <a:rPr lang="en-US" sz="3200" b="1" dirty="0" smtClean="0">
                <a:solidFill>
                  <a:srgbClr val="FFFF00"/>
                </a:solidFill>
                <a:latin typeface="Andalus" panose="02020603050405020304" pitchFamily="18" charset="-78"/>
                <a:cs typeface="Andalus" panose="02020603050405020304" pitchFamily="18" charset="-78"/>
              </a:rPr>
              <a:t>United </a:t>
            </a:r>
            <a:r>
              <a:rPr lang="en-US" sz="3200" b="1" dirty="0">
                <a:solidFill>
                  <a:srgbClr val="FFFF00"/>
                </a:solidFill>
                <a:latin typeface="Andalus" panose="02020603050405020304" pitchFamily="18" charset="-78"/>
                <a:cs typeface="Andalus" panose="02020603050405020304" pitchFamily="18" charset="-78"/>
              </a:rPr>
              <a:t>States, 2020</a:t>
            </a:r>
            <a:endParaRPr lang="en-US" sz="3200" b="1" dirty="0">
              <a:solidFill>
                <a:srgbClr val="FFFF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5" name="Picture 4"/>
          <p:cNvPicPr>
            <a:picLocks noChangeAspect="1"/>
          </p:cNvPicPr>
          <p:nvPr/>
        </p:nvPicPr>
        <p:blipFill rotWithShape="1">
          <a:blip r:embed="rId1"/>
          <a:srcRect r="583"/>
          <a:stretch>
            <a:fillRect/>
          </a:stretch>
        </p:blipFill>
        <p:spPr>
          <a:xfrm>
            <a:off x="0" y="9832"/>
            <a:ext cx="9144000" cy="51435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2711" y="631070"/>
            <a:ext cx="4292353" cy="3046988"/>
          </a:xfrm>
          <a:prstGeom prst="rect">
            <a:avLst/>
          </a:prstGeom>
        </p:spPr>
        <p:txBody>
          <a:bodyPr wrap="square">
            <a:spAutoFit/>
          </a:bodyPr>
          <a:lstStyle/>
          <a:p>
            <a:r>
              <a:rPr lang="en-US" sz="3200" b="1" dirty="0">
                <a:solidFill>
                  <a:srgbClr val="FFFF00"/>
                </a:solidFill>
                <a:latin typeface="Andalus" panose="02020603050405020304" pitchFamily="18" charset="-78"/>
                <a:cs typeface="Andalus" panose="02020603050405020304" pitchFamily="18" charset="-78"/>
              </a:rPr>
              <a:t>Recommended Adult Immunization Schedule by Medical Condition and Other Indications</a:t>
            </a:r>
            <a:r>
              <a:rPr lang="en-US" sz="3200" b="1" dirty="0" smtClean="0">
                <a:solidFill>
                  <a:srgbClr val="FFFF00"/>
                </a:solidFill>
                <a:latin typeface="Andalus" panose="02020603050405020304" pitchFamily="18" charset="-78"/>
                <a:cs typeface="Andalus" panose="02020603050405020304" pitchFamily="18" charset="-78"/>
              </a:rPr>
              <a:t>,</a:t>
            </a:r>
            <a:endParaRPr lang="en-US" sz="3200" b="1" dirty="0" smtClean="0">
              <a:solidFill>
                <a:srgbClr val="FFFF00"/>
              </a:solidFill>
              <a:latin typeface="Andalus" panose="02020603050405020304" pitchFamily="18" charset="-78"/>
              <a:cs typeface="Andalus" panose="02020603050405020304" pitchFamily="18" charset="-78"/>
            </a:endParaRPr>
          </a:p>
          <a:p>
            <a:endParaRPr lang="en-US" sz="3200" b="1" dirty="0">
              <a:solidFill>
                <a:srgbClr val="FFFF00"/>
              </a:solidFill>
              <a:latin typeface="Andalus" panose="02020603050405020304" pitchFamily="18" charset="-78"/>
              <a:cs typeface="Andalus" panose="02020603050405020304" pitchFamily="18" charset="-78"/>
            </a:endParaRPr>
          </a:p>
          <a:p>
            <a:r>
              <a:rPr lang="en-US" sz="3200" b="1" dirty="0" smtClean="0">
                <a:solidFill>
                  <a:srgbClr val="FFFF00"/>
                </a:solidFill>
                <a:latin typeface="Andalus" panose="02020603050405020304" pitchFamily="18" charset="-78"/>
                <a:cs typeface="Andalus" panose="02020603050405020304" pitchFamily="18" charset="-78"/>
              </a:rPr>
              <a:t> </a:t>
            </a:r>
            <a:r>
              <a:rPr lang="en-US" sz="3200" b="1" dirty="0">
                <a:solidFill>
                  <a:srgbClr val="FFFF00"/>
                </a:solidFill>
                <a:latin typeface="Andalus" panose="02020603050405020304" pitchFamily="18" charset="-78"/>
                <a:cs typeface="Andalus" panose="02020603050405020304" pitchFamily="18" charset="-78"/>
              </a:rPr>
              <a:t>United States, 2020</a:t>
            </a:r>
            <a:endParaRPr lang="ar-JO" sz="3200" b="1" dirty="0">
              <a:solidFill>
                <a:srgbClr val="FFFF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5" name="Picture 4"/>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2640"/>
        <p:cNvGrpSpPr/>
        <p:nvPr/>
      </p:nvGrpSpPr>
      <p:grpSpPr>
        <a:xfrm>
          <a:off x="0" y="0"/>
          <a:ext cx="0" cy="0"/>
          <a:chOff x="0" y="0"/>
          <a:chExt cx="0" cy="0"/>
        </a:xfrm>
      </p:grpSpPr>
      <p:grpSp>
        <p:nvGrpSpPr>
          <p:cNvPr id="2642" name="Google Shape;2642;p53"/>
          <p:cNvGrpSpPr/>
          <p:nvPr/>
        </p:nvGrpSpPr>
        <p:grpSpPr>
          <a:xfrm>
            <a:off x="149288" y="158620"/>
            <a:ext cx="4721291" cy="4870580"/>
            <a:chOff x="1393537" y="3807035"/>
            <a:chExt cx="472533" cy="474856"/>
          </a:xfrm>
        </p:grpSpPr>
        <p:sp>
          <p:nvSpPr>
            <p:cNvPr id="2643" name="Google Shape;2643;p53"/>
            <p:cNvSpPr/>
            <p:nvPr/>
          </p:nvSpPr>
          <p:spPr>
            <a:xfrm>
              <a:off x="1393537" y="3807035"/>
              <a:ext cx="472533" cy="474856"/>
            </a:xfrm>
            <a:custGeom>
              <a:avLst/>
              <a:gdLst/>
              <a:ahLst/>
              <a:cxnLst/>
              <a:rect l="l" t="t" r="r" b="b"/>
              <a:pathLst>
                <a:path w="56137" h="56413" extrusionOk="0">
                  <a:moveTo>
                    <a:pt x="28063" y="0"/>
                  </a:moveTo>
                  <a:lnTo>
                    <a:pt x="26243" y="1863"/>
                  </a:lnTo>
                  <a:cubicBezTo>
                    <a:pt x="25700" y="2416"/>
                    <a:pt x="23764" y="4481"/>
                    <a:pt x="22476" y="6950"/>
                  </a:cubicBezTo>
                  <a:cubicBezTo>
                    <a:pt x="21944" y="6683"/>
                    <a:pt x="21390" y="6513"/>
                    <a:pt x="20827" y="6470"/>
                  </a:cubicBezTo>
                  <a:lnTo>
                    <a:pt x="19070" y="6343"/>
                  </a:lnTo>
                  <a:lnTo>
                    <a:pt x="18325" y="7950"/>
                  </a:lnTo>
                  <a:cubicBezTo>
                    <a:pt x="18187" y="8248"/>
                    <a:pt x="18081" y="8577"/>
                    <a:pt x="18017" y="8908"/>
                  </a:cubicBezTo>
                  <a:cubicBezTo>
                    <a:pt x="17698" y="8811"/>
                    <a:pt x="17400" y="8716"/>
                    <a:pt x="17091" y="8641"/>
                  </a:cubicBezTo>
                  <a:lnTo>
                    <a:pt x="16293" y="8450"/>
                  </a:lnTo>
                  <a:cubicBezTo>
                    <a:pt x="15814" y="8343"/>
                    <a:pt x="15335" y="8258"/>
                    <a:pt x="14888" y="8184"/>
                  </a:cubicBezTo>
                  <a:lnTo>
                    <a:pt x="12281" y="7716"/>
                  </a:lnTo>
                  <a:lnTo>
                    <a:pt x="11909" y="10344"/>
                  </a:lnTo>
                  <a:cubicBezTo>
                    <a:pt x="11834" y="10866"/>
                    <a:pt x="11781" y="11313"/>
                    <a:pt x="11727" y="11770"/>
                  </a:cubicBezTo>
                  <a:lnTo>
                    <a:pt x="11663" y="12600"/>
                  </a:lnTo>
                  <a:cubicBezTo>
                    <a:pt x="11642" y="12909"/>
                    <a:pt x="11632" y="13238"/>
                    <a:pt x="11632" y="13590"/>
                  </a:cubicBezTo>
                  <a:cubicBezTo>
                    <a:pt x="11434" y="13566"/>
                    <a:pt x="11232" y="13552"/>
                    <a:pt x="11033" y="13552"/>
                  </a:cubicBezTo>
                  <a:cubicBezTo>
                    <a:pt x="10879" y="13552"/>
                    <a:pt x="10727" y="13560"/>
                    <a:pt x="10578" y="13579"/>
                  </a:cubicBezTo>
                  <a:lnTo>
                    <a:pt x="8823" y="13792"/>
                  </a:lnTo>
                  <a:lnTo>
                    <a:pt x="8397" y="15506"/>
                  </a:lnTo>
                  <a:cubicBezTo>
                    <a:pt x="8269" y="16059"/>
                    <a:pt x="8248" y="16634"/>
                    <a:pt x="8343" y="17219"/>
                  </a:cubicBezTo>
                  <a:cubicBezTo>
                    <a:pt x="5598" y="17677"/>
                    <a:pt x="3033" y="18879"/>
                    <a:pt x="2352" y="19230"/>
                  </a:cubicBezTo>
                  <a:lnTo>
                    <a:pt x="0" y="20390"/>
                  </a:lnTo>
                  <a:lnTo>
                    <a:pt x="1213" y="22699"/>
                  </a:lnTo>
                  <a:cubicBezTo>
                    <a:pt x="1575" y="23391"/>
                    <a:pt x="2937" y="25871"/>
                    <a:pt x="4895" y="27860"/>
                  </a:cubicBezTo>
                  <a:cubicBezTo>
                    <a:pt x="4470" y="28276"/>
                    <a:pt x="4140" y="28744"/>
                    <a:pt x="3927" y="29276"/>
                  </a:cubicBezTo>
                  <a:lnTo>
                    <a:pt x="3268" y="30904"/>
                  </a:lnTo>
                  <a:lnTo>
                    <a:pt x="4555" y="32107"/>
                  </a:lnTo>
                  <a:cubicBezTo>
                    <a:pt x="4800" y="32341"/>
                    <a:pt x="5077" y="32533"/>
                    <a:pt x="5375" y="32692"/>
                  </a:cubicBezTo>
                  <a:cubicBezTo>
                    <a:pt x="5183" y="32968"/>
                    <a:pt x="5002" y="33235"/>
                    <a:pt x="4831" y="33490"/>
                  </a:cubicBezTo>
                  <a:lnTo>
                    <a:pt x="4651" y="33777"/>
                  </a:lnTo>
                  <a:lnTo>
                    <a:pt x="4406" y="34193"/>
                  </a:lnTo>
                  <a:cubicBezTo>
                    <a:pt x="4161" y="34618"/>
                    <a:pt x="3927" y="35044"/>
                    <a:pt x="3714" y="35448"/>
                  </a:cubicBezTo>
                  <a:lnTo>
                    <a:pt x="2469" y="37790"/>
                  </a:lnTo>
                  <a:lnTo>
                    <a:pt x="4853" y="38949"/>
                  </a:lnTo>
                  <a:cubicBezTo>
                    <a:pt x="5257" y="39152"/>
                    <a:pt x="5694" y="39365"/>
                    <a:pt x="6151" y="39566"/>
                  </a:cubicBezTo>
                  <a:lnTo>
                    <a:pt x="6928" y="39886"/>
                  </a:lnTo>
                  <a:cubicBezTo>
                    <a:pt x="7215" y="39992"/>
                    <a:pt x="7524" y="40110"/>
                    <a:pt x="7854" y="40226"/>
                  </a:cubicBezTo>
                  <a:cubicBezTo>
                    <a:pt x="7705" y="40545"/>
                    <a:pt x="7588" y="40876"/>
                    <a:pt x="7513" y="41216"/>
                  </a:cubicBezTo>
                  <a:lnTo>
                    <a:pt x="7184" y="42951"/>
                  </a:lnTo>
                  <a:lnTo>
                    <a:pt x="8674" y="43887"/>
                  </a:lnTo>
                  <a:cubicBezTo>
                    <a:pt x="9152" y="44185"/>
                    <a:pt x="9705" y="44377"/>
                    <a:pt x="10291" y="44462"/>
                  </a:cubicBezTo>
                  <a:cubicBezTo>
                    <a:pt x="9876" y="47218"/>
                    <a:pt x="10227" y="50028"/>
                    <a:pt x="10344" y="50794"/>
                  </a:cubicBezTo>
                  <a:lnTo>
                    <a:pt x="10727" y="53380"/>
                  </a:lnTo>
                  <a:lnTo>
                    <a:pt x="13302" y="52944"/>
                  </a:lnTo>
                  <a:cubicBezTo>
                    <a:pt x="14058" y="52816"/>
                    <a:pt x="16846" y="52284"/>
                    <a:pt x="19337" y="51038"/>
                  </a:cubicBezTo>
                  <a:cubicBezTo>
                    <a:pt x="19602" y="51570"/>
                    <a:pt x="19954" y="52028"/>
                    <a:pt x="20390" y="52390"/>
                  </a:cubicBezTo>
                  <a:lnTo>
                    <a:pt x="21731" y="53529"/>
                  </a:lnTo>
                  <a:lnTo>
                    <a:pt x="23284" y="52667"/>
                  </a:lnTo>
                  <a:cubicBezTo>
                    <a:pt x="23572" y="52507"/>
                    <a:pt x="23838" y="52305"/>
                    <a:pt x="24093" y="52071"/>
                  </a:cubicBezTo>
                  <a:cubicBezTo>
                    <a:pt x="24285" y="52337"/>
                    <a:pt x="24487" y="52592"/>
                    <a:pt x="24679" y="52826"/>
                  </a:cubicBezTo>
                  <a:lnTo>
                    <a:pt x="24902" y="53093"/>
                  </a:lnTo>
                  <a:lnTo>
                    <a:pt x="25221" y="53465"/>
                  </a:lnTo>
                  <a:cubicBezTo>
                    <a:pt x="25552" y="53838"/>
                    <a:pt x="25902" y="54199"/>
                    <a:pt x="26200" y="54508"/>
                  </a:cubicBezTo>
                  <a:lnTo>
                    <a:pt x="28042" y="56413"/>
                  </a:lnTo>
                  <a:lnTo>
                    <a:pt x="29882" y="54497"/>
                  </a:lnTo>
                  <a:cubicBezTo>
                    <a:pt x="30191" y="54178"/>
                    <a:pt x="30532" y="53826"/>
                    <a:pt x="30861" y="53465"/>
                  </a:cubicBezTo>
                  <a:lnTo>
                    <a:pt x="31405" y="52826"/>
                  </a:lnTo>
                  <a:cubicBezTo>
                    <a:pt x="31606" y="52582"/>
                    <a:pt x="31809" y="52326"/>
                    <a:pt x="32011" y="52039"/>
                  </a:cubicBezTo>
                  <a:cubicBezTo>
                    <a:pt x="32277" y="52284"/>
                    <a:pt x="32554" y="52497"/>
                    <a:pt x="32862" y="52667"/>
                  </a:cubicBezTo>
                  <a:lnTo>
                    <a:pt x="34406" y="53529"/>
                  </a:lnTo>
                  <a:lnTo>
                    <a:pt x="35757" y="52390"/>
                  </a:lnTo>
                  <a:cubicBezTo>
                    <a:pt x="36182" y="52028"/>
                    <a:pt x="36534" y="51570"/>
                    <a:pt x="36799" y="51038"/>
                  </a:cubicBezTo>
                  <a:cubicBezTo>
                    <a:pt x="39290" y="52273"/>
                    <a:pt x="42078" y="52805"/>
                    <a:pt x="42834" y="52944"/>
                  </a:cubicBezTo>
                  <a:lnTo>
                    <a:pt x="45409" y="53380"/>
                  </a:lnTo>
                  <a:lnTo>
                    <a:pt x="45792" y="50794"/>
                  </a:lnTo>
                  <a:cubicBezTo>
                    <a:pt x="45909" y="50028"/>
                    <a:pt x="46261" y="47218"/>
                    <a:pt x="45856" y="44462"/>
                  </a:cubicBezTo>
                  <a:cubicBezTo>
                    <a:pt x="46431" y="44366"/>
                    <a:pt x="46984" y="44175"/>
                    <a:pt x="47463" y="43887"/>
                  </a:cubicBezTo>
                  <a:lnTo>
                    <a:pt x="48964" y="42951"/>
                  </a:lnTo>
                  <a:lnTo>
                    <a:pt x="48623" y="41216"/>
                  </a:lnTo>
                  <a:cubicBezTo>
                    <a:pt x="48559" y="40886"/>
                    <a:pt x="48453" y="40567"/>
                    <a:pt x="48304" y="40259"/>
                  </a:cubicBezTo>
                  <a:cubicBezTo>
                    <a:pt x="48623" y="40152"/>
                    <a:pt x="48921" y="40046"/>
                    <a:pt x="49208" y="39928"/>
                  </a:cubicBezTo>
                  <a:lnTo>
                    <a:pt x="49974" y="39620"/>
                  </a:lnTo>
                  <a:cubicBezTo>
                    <a:pt x="50421" y="39417"/>
                    <a:pt x="50858" y="39205"/>
                    <a:pt x="51262" y="39013"/>
                  </a:cubicBezTo>
                  <a:lnTo>
                    <a:pt x="53646" y="37842"/>
                  </a:lnTo>
                  <a:lnTo>
                    <a:pt x="52400" y="35501"/>
                  </a:lnTo>
                  <a:cubicBezTo>
                    <a:pt x="52188" y="35108"/>
                    <a:pt x="51965" y="34682"/>
                    <a:pt x="51709" y="34257"/>
                  </a:cubicBezTo>
                  <a:lnTo>
                    <a:pt x="51272" y="33533"/>
                  </a:lnTo>
                  <a:cubicBezTo>
                    <a:pt x="51102" y="33278"/>
                    <a:pt x="50922" y="33001"/>
                    <a:pt x="50719" y="32713"/>
                  </a:cubicBezTo>
                  <a:cubicBezTo>
                    <a:pt x="51028" y="32543"/>
                    <a:pt x="51326" y="32341"/>
                    <a:pt x="51581" y="32107"/>
                  </a:cubicBezTo>
                  <a:lnTo>
                    <a:pt x="52869" y="30904"/>
                  </a:lnTo>
                  <a:lnTo>
                    <a:pt x="52209" y="29265"/>
                  </a:lnTo>
                  <a:cubicBezTo>
                    <a:pt x="51996" y="28744"/>
                    <a:pt x="51667" y="28265"/>
                    <a:pt x="51241" y="27860"/>
                  </a:cubicBezTo>
                  <a:cubicBezTo>
                    <a:pt x="53199" y="25871"/>
                    <a:pt x="54561" y="23391"/>
                    <a:pt x="54923" y="22699"/>
                  </a:cubicBezTo>
                  <a:lnTo>
                    <a:pt x="56136" y="20390"/>
                  </a:lnTo>
                  <a:lnTo>
                    <a:pt x="53784" y="19219"/>
                  </a:lnTo>
                  <a:cubicBezTo>
                    <a:pt x="53093" y="18879"/>
                    <a:pt x="50539" y="17677"/>
                    <a:pt x="47782" y="17208"/>
                  </a:cubicBezTo>
                  <a:cubicBezTo>
                    <a:pt x="47888" y="16634"/>
                    <a:pt x="47867" y="16048"/>
                    <a:pt x="47739" y="15506"/>
                  </a:cubicBezTo>
                  <a:lnTo>
                    <a:pt x="47314" y="13792"/>
                  </a:lnTo>
                  <a:lnTo>
                    <a:pt x="45558" y="13579"/>
                  </a:lnTo>
                  <a:cubicBezTo>
                    <a:pt x="45403" y="13559"/>
                    <a:pt x="45245" y="13548"/>
                    <a:pt x="45087" y="13548"/>
                  </a:cubicBezTo>
                  <a:cubicBezTo>
                    <a:pt x="44909" y="13548"/>
                    <a:pt x="44732" y="13562"/>
                    <a:pt x="44558" y="13590"/>
                  </a:cubicBezTo>
                  <a:cubicBezTo>
                    <a:pt x="44547" y="13250"/>
                    <a:pt x="44537" y="12930"/>
                    <a:pt x="44515" y="12621"/>
                  </a:cubicBezTo>
                  <a:lnTo>
                    <a:pt x="44451" y="11802"/>
                  </a:lnTo>
                  <a:cubicBezTo>
                    <a:pt x="44398" y="11302"/>
                    <a:pt x="44334" y="10802"/>
                    <a:pt x="44270" y="10376"/>
                  </a:cubicBezTo>
                  <a:lnTo>
                    <a:pt x="43908" y="7758"/>
                  </a:lnTo>
                  <a:lnTo>
                    <a:pt x="41301" y="8216"/>
                  </a:lnTo>
                  <a:cubicBezTo>
                    <a:pt x="40876" y="8290"/>
                    <a:pt x="40386" y="8376"/>
                    <a:pt x="39886" y="8482"/>
                  </a:cubicBezTo>
                  <a:lnTo>
                    <a:pt x="39077" y="8684"/>
                  </a:lnTo>
                  <a:cubicBezTo>
                    <a:pt x="38769" y="8759"/>
                    <a:pt x="38460" y="8854"/>
                    <a:pt x="38119" y="8950"/>
                  </a:cubicBezTo>
                  <a:cubicBezTo>
                    <a:pt x="38055" y="8599"/>
                    <a:pt x="37960" y="8269"/>
                    <a:pt x="37811" y="7950"/>
                  </a:cubicBezTo>
                  <a:lnTo>
                    <a:pt x="37066" y="6343"/>
                  </a:lnTo>
                  <a:lnTo>
                    <a:pt x="35299" y="6470"/>
                  </a:lnTo>
                  <a:cubicBezTo>
                    <a:pt x="34735" y="6513"/>
                    <a:pt x="34182" y="6683"/>
                    <a:pt x="33661" y="6950"/>
                  </a:cubicBezTo>
                  <a:cubicBezTo>
                    <a:pt x="32372" y="4481"/>
                    <a:pt x="30436" y="2416"/>
                    <a:pt x="29893" y="1863"/>
                  </a:cubicBezTo>
                  <a:lnTo>
                    <a:pt x="28063" y="0"/>
                  </a:lnTo>
                  <a:close/>
                </a:path>
              </a:pathLst>
            </a:custGeom>
            <a:solidFill>
              <a:srgbClr val="381E4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4" name="Google Shape;2644;p53"/>
            <p:cNvSpPr/>
            <p:nvPr/>
          </p:nvSpPr>
          <p:spPr>
            <a:xfrm>
              <a:off x="1614713" y="4040299"/>
              <a:ext cx="30194" cy="30202"/>
            </a:xfrm>
            <a:custGeom>
              <a:avLst/>
              <a:gdLst/>
              <a:ahLst/>
              <a:cxnLst/>
              <a:rect l="l" t="t" r="r" b="b"/>
              <a:pathLst>
                <a:path w="3587" h="3588" extrusionOk="0">
                  <a:moveTo>
                    <a:pt x="1798" y="0"/>
                  </a:moveTo>
                  <a:cubicBezTo>
                    <a:pt x="809" y="0"/>
                    <a:pt x="0" y="809"/>
                    <a:pt x="0" y="1788"/>
                  </a:cubicBezTo>
                  <a:cubicBezTo>
                    <a:pt x="0" y="2778"/>
                    <a:pt x="809" y="3587"/>
                    <a:pt x="1798" y="3587"/>
                  </a:cubicBezTo>
                  <a:cubicBezTo>
                    <a:pt x="2777" y="3587"/>
                    <a:pt x="3586" y="2778"/>
                    <a:pt x="3586" y="1788"/>
                  </a:cubicBezTo>
                  <a:cubicBezTo>
                    <a:pt x="3586" y="809"/>
                    <a:pt x="2777" y="0"/>
                    <a:pt x="179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53"/>
            <p:cNvSpPr/>
            <p:nvPr/>
          </p:nvSpPr>
          <p:spPr>
            <a:xfrm>
              <a:off x="1621961" y="4047555"/>
              <a:ext cx="15690" cy="15682"/>
            </a:xfrm>
            <a:custGeom>
              <a:avLst/>
              <a:gdLst/>
              <a:ahLst/>
              <a:cxnLst/>
              <a:rect l="l" t="t" r="r" b="b"/>
              <a:pathLst>
                <a:path w="1864" h="1863" extrusionOk="0">
                  <a:moveTo>
                    <a:pt x="937" y="1"/>
                  </a:moveTo>
                  <a:cubicBezTo>
                    <a:pt x="416" y="1"/>
                    <a:pt x="1" y="415"/>
                    <a:pt x="1" y="926"/>
                  </a:cubicBezTo>
                  <a:cubicBezTo>
                    <a:pt x="1" y="1448"/>
                    <a:pt x="416" y="1863"/>
                    <a:pt x="937" y="1863"/>
                  </a:cubicBezTo>
                  <a:cubicBezTo>
                    <a:pt x="1448" y="1863"/>
                    <a:pt x="1863" y="1448"/>
                    <a:pt x="1863" y="926"/>
                  </a:cubicBezTo>
                  <a:cubicBezTo>
                    <a:pt x="1863" y="415"/>
                    <a:pt x="1448" y="1"/>
                    <a:pt x="93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53"/>
            <p:cNvSpPr/>
            <p:nvPr/>
          </p:nvSpPr>
          <p:spPr>
            <a:xfrm>
              <a:off x="1603509" y="3946332"/>
              <a:ext cx="52593" cy="93973"/>
            </a:xfrm>
            <a:custGeom>
              <a:avLst/>
              <a:gdLst/>
              <a:ahLst/>
              <a:cxnLst/>
              <a:rect l="l" t="t" r="r" b="b"/>
              <a:pathLst>
                <a:path w="6248" h="11164" extrusionOk="0">
                  <a:moveTo>
                    <a:pt x="3119" y="1"/>
                  </a:moveTo>
                  <a:cubicBezTo>
                    <a:pt x="2320" y="3459"/>
                    <a:pt x="0" y="4608"/>
                    <a:pt x="12" y="7578"/>
                  </a:cubicBezTo>
                  <a:cubicBezTo>
                    <a:pt x="22" y="10408"/>
                    <a:pt x="3119" y="11163"/>
                    <a:pt x="3119" y="11163"/>
                  </a:cubicBezTo>
                  <a:cubicBezTo>
                    <a:pt x="3119" y="11163"/>
                    <a:pt x="6226" y="10408"/>
                    <a:pt x="6237" y="7578"/>
                  </a:cubicBezTo>
                  <a:cubicBezTo>
                    <a:pt x="6248" y="4608"/>
                    <a:pt x="3928" y="3459"/>
                    <a:pt x="311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53"/>
            <p:cNvSpPr/>
            <p:nvPr/>
          </p:nvSpPr>
          <p:spPr>
            <a:xfrm>
              <a:off x="1610950" y="3961290"/>
              <a:ext cx="37710" cy="42921"/>
            </a:xfrm>
            <a:custGeom>
              <a:avLst/>
              <a:gdLst/>
              <a:ahLst/>
              <a:cxnLst/>
              <a:rect l="l" t="t" r="r" b="b"/>
              <a:pathLst>
                <a:path w="4480" h="5099" extrusionOk="0">
                  <a:moveTo>
                    <a:pt x="2245" y="0"/>
                  </a:moveTo>
                  <a:cubicBezTo>
                    <a:pt x="2171" y="256"/>
                    <a:pt x="2096" y="511"/>
                    <a:pt x="2032" y="766"/>
                  </a:cubicBezTo>
                  <a:lnTo>
                    <a:pt x="1980" y="969"/>
                  </a:lnTo>
                  <a:cubicBezTo>
                    <a:pt x="1958" y="1033"/>
                    <a:pt x="1937" y="1086"/>
                    <a:pt x="1916" y="1150"/>
                  </a:cubicBezTo>
                  <a:lnTo>
                    <a:pt x="1852" y="1341"/>
                  </a:lnTo>
                  <a:cubicBezTo>
                    <a:pt x="1809" y="1459"/>
                    <a:pt x="1767" y="1575"/>
                    <a:pt x="1724" y="1682"/>
                  </a:cubicBezTo>
                  <a:cubicBezTo>
                    <a:pt x="1671" y="1799"/>
                    <a:pt x="1628" y="1906"/>
                    <a:pt x="1585" y="2012"/>
                  </a:cubicBezTo>
                  <a:cubicBezTo>
                    <a:pt x="1384" y="2438"/>
                    <a:pt x="1160" y="2831"/>
                    <a:pt x="937" y="3193"/>
                  </a:cubicBezTo>
                  <a:cubicBezTo>
                    <a:pt x="724" y="3555"/>
                    <a:pt x="521" y="3895"/>
                    <a:pt x="351" y="4214"/>
                  </a:cubicBezTo>
                  <a:cubicBezTo>
                    <a:pt x="192" y="4534"/>
                    <a:pt x="74" y="4832"/>
                    <a:pt x="0" y="5098"/>
                  </a:cubicBezTo>
                  <a:cubicBezTo>
                    <a:pt x="128" y="4853"/>
                    <a:pt x="287" y="4587"/>
                    <a:pt x="479" y="4289"/>
                  </a:cubicBezTo>
                  <a:cubicBezTo>
                    <a:pt x="681" y="4002"/>
                    <a:pt x="915" y="3682"/>
                    <a:pt x="1160" y="3332"/>
                  </a:cubicBezTo>
                  <a:cubicBezTo>
                    <a:pt x="1405" y="2980"/>
                    <a:pt x="1649" y="2597"/>
                    <a:pt x="1873" y="2150"/>
                  </a:cubicBezTo>
                  <a:cubicBezTo>
                    <a:pt x="1937" y="2044"/>
                    <a:pt x="1980" y="1927"/>
                    <a:pt x="2032" y="1820"/>
                  </a:cubicBezTo>
                  <a:cubicBezTo>
                    <a:pt x="2086" y="1703"/>
                    <a:pt x="2129" y="1586"/>
                    <a:pt x="2181" y="1469"/>
                  </a:cubicBezTo>
                  <a:cubicBezTo>
                    <a:pt x="2203" y="1405"/>
                    <a:pt x="2224" y="1352"/>
                    <a:pt x="2235" y="1299"/>
                  </a:cubicBezTo>
                  <a:lnTo>
                    <a:pt x="2245" y="1299"/>
                  </a:lnTo>
                  <a:cubicBezTo>
                    <a:pt x="2256" y="1352"/>
                    <a:pt x="2278" y="1405"/>
                    <a:pt x="2299" y="1469"/>
                  </a:cubicBezTo>
                  <a:cubicBezTo>
                    <a:pt x="2352" y="1586"/>
                    <a:pt x="2394" y="1703"/>
                    <a:pt x="2448" y="1820"/>
                  </a:cubicBezTo>
                  <a:cubicBezTo>
                    <a:pt x="2501" y="1927"/>
                    <a:pt x="2543" y="2044"/>
                    <a:pt x="2607" y="2150"/>
                  </a:cubicBezTo>
                  <a:cubicBezTo>
                    <a:pt x="2831" y="2597"/>
                    <a:pt x="3075" y="2980"/>
                    <a:pt x="3320" y="3332"/>
                  </a:cubicBezTo>
                  <a:cubicBezTo>
                    <a:pt x="3565" y="3682"/>
                    <a:pt x="3799" y="4002"/>
                    <a:pt x="4002" y="4289"/>
                  </a:cubicBezTo>
                  <a:cubicBezTo>
                    <a:pt x="4193" y="4587"/>
                    <a:pt x="4352" y="4853"/>
                    <a:pt x="4480" y="5098"/>
                  </a:cubicBezTo>
                  <a:cubicBezTo>
                    <a:pt x="4406" y="4832"/>
                    <a:pt x="4288" y="4534"/>
                    <a:pt x="4129" y="4214"/>
                  </a:cubicBezTo>
                  <a:cubicBezTo>
                    <a:pt x="3959" y="3895"/>
                    <a:pt x="3756" y="3555"/>
                    <a:pt x="3544" y="3193"/>
                  </a:cubicBezTo>
                  <a:cubicBezTo>
                    <a:pt x="3320" y="2831"/>
                    <a:pt x="3097" y="2438"/>
                    <a:pt x="2895" y="2012"/>
                  </a:cubicBezTo>
                  <a:cubicBezTo>
                    <a:pt x="2852" y="1906"/>
                    <a:pt x="2810" y="1799"/>
                    <a:pt x="2756" y="1682"/>
                  </a:cubicBezTo>
                  <a:cubicBezTo>
                    <a:pt x="2713" y="1575"/>
                    <a:pt x="2671" y="1459"/>
                    <a:pt x="2628" y="1341"/>
                  </a:cubicBezTo>
                  <a:lnTo>
                    <a:pt x="2564" y="1150"/>
                  </a:lnTo>
                  <a:cubicBezTo>
                    <a:pt x="2543" y="1097"/>
                    <a:pt x="2522" y="1033"/>
                    <a:pt x="2501" y="969"/>
                  </a:cubicBezTo>
                  <a:lnTo>
                    <a:pt x="2448" y="778"/>
                  </a:lnTo>
                  <a:cubicBezTo>
                    <a:pt x="2384" y="511"/>
                    <a:pt x="2309" y="256"/>
                    <a:pt x="224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53"/>
            <p:cNvSpPr/>
            <p:nvPr/>
          </p:nvSpPr>
          <p:spPr>
            <a:xfrm>
              <a:off x="1614082" y="3984043"/>
              <a:ext cx="31448" cy="56263"/>
            </a:xfrm>
            <a:custGeom>
              <a:avLst/>
              <a:gdLst/>
              <a:ahLst/>
              <a:cxnLst/>
              <a:rect l="l" t="t" r="r" b="b"/>
              <a:pathLst>
                <a:path w="3736" h="6684" extrusionOk="0">
                  <a:moveTo>
                    <a:pt x="1863" y="0"/>
                  </a:moveTo>
                  <a:cubicBezTo>
                    <a:pt x="1384" y="2065"/>
                    <a:pt x="0" y="2757"/>
                    <a:pt x="11" y="4545"/>
                  </a:cubicBezTo>
                  <a:cubicBezTo>
                    <a:pt x="11" y="6226"/>
                    <a:pt x="1863" y="6683"/>
                    <a:pt x="1863" y="6683"/>
                  </a:cubicBezTo>
                  <a:cubicBezTo>
                    <a:pt x="1863" y="6683"/>
                    <a:pt x="3725" y="6226"/>
                    <a:pt x="3725" y="4545"/>
                  </a:cubicBezTo>
                  <a:cubicBezTo>
                    <a:pt x="3736" y="2757"/>
                    <a:pt x="2353" y="2065"/>
                    <a:pt x="186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53"/>
            <p:cNvSpPr/>
            <p:nvPr/>
          </p:nvSpPr>
          <p:spPr>
            <a:xfrm>
              <a:off x="1619730" y="4004204"/>
              <a:ext cx="20160" cy="36103"/>
            </a:xfrm>
            <a:custGeom>
              <a:avLst/>
              <a:gdLst/>
              <a:ahLst/>
              <a:cxnLst/>
              <a:rect l="l" t="t" r="r" b="b"/>
              <a:pathLst>
                <a:path w="2395" h="4289" extrusionOk="0">
                  <a:moveTo>
                    <a:pt x="1192" y="0"/>
                  </a:moveTo>
                  <a:cubicBezTo>
                    <a:pt x="883" y="1330"/>
                    <a:pt x="0" y="1767"/>
                    <a:pt x="0" y="2916"/>
                  </a:cubicBezTo>
                  <a:cubicBezTo>
                    <a:pt x="0" y="4001"/>
                    <a:pt x="1192" y="4288"/>
                    <a:pt x="1192" y="4288"/>
                  </a:cubicBezTo>
                  <a:cubicBezTo>
                    <a:pt x="1192" y="4288"/>
                    <a:pt x="2394" y="4001"/>
                    <a:pt x="2394" y="2916"/>
                  </a:cubicBezTo>
                  <a:cubicBezTo>
                    <a:pt x="2394" y="1767"/>
                    <a:pt x="1511" y="1330"/>
                    <a:pt x="1192"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53"/>
            <p:cNvSpPr/>
            <p:nvPr/>
          </p:nvSpPr>
          <p:spPr>
            <a:xfrm>
              <a:off x="1609065" y="4007512"/>
              <a:ext cx="3771" cy="3771"/>
            </a:xfrm>
            <a:custGeom>
              <a:avLst/>
              <a:gdLst/>
              <a:ahLst/>
              <a:cxnLst/>
              <a:rect l="l" t="t" r="r" b="b"/>
              <a:pathLst>
                <a:path w="448" h="448" extrusionOk="0">
                  <a:moveTo>
                    <a:pt x="224" y="0"/>
                  </a:moveTo>
                  <a:cubicBezTo>
                    <a:pt x="96" y="0"/>
                    <a:pt x="0" y="107"/>
                    <a:pt x="0" y="224"/>
                  </a:cubicBezTo>
                  <a:cubicBezTo>
                    <a:pt x="0" y="352"/>
                    <a:pt x="96" y="447"/>
                    <a:pt x="224" y="447"/>
                  </a:cubicBezTo>
                  <a:cubicBezTo>
                    <a:pt x="352" y="447"/>
                    <a:pt x="447" y="352"/>
                    <a:pt x="447" y="224"/>
                  </a:cubicBezTo>
                  <a:cubicBezTo>
                    <a:pt x="447" y="107"/>
                    <a:pt x="352" y="0"/>
                    <a:pt x="22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53"/>
            <p:cNvSpPr/>
            <p:nvPr/>
          </p:nvSpPr>
          <p:spPr>
            <a:xfrm>
              <a:off x="1646776" y="4007512"/>
              <a:ext cx="3771" cy="3771"/>
            </a:xfrm>
            <a:custGeom>
              <a:avLst/>
              <a:gdLst/>
              <a:ahLst/>
              <a:cxnLst/>
              <a:rect l="l" t="t" r="r" b="b"/>
              <a:pathLst>
                <a:path w="448" h="448" extrusionOk="0">
                  <a:moveTo>
                    <a:pt x="224" y="0"/>
                  </a:moveTo>
                  <a:cubicBezTo>
                    <a:pt x="96" y="0"/>
                    <a:pt x="1" y="107"/>
                    <a:pt x="1" y="224"/>
                  </a:cubicBezTo>
                  <a:cubicBezTo>
                    <a:pt x="1" y="352"/>
                    <a:pt x="96" y="447"/>
                    <a:pt x="224" y="447"/>
                  </a:cubicBezTo>
                  <a:cubicBezTo>
                    <a:pt x="352" y="447"/>
                    <a:pt x="448" y="352"/>
                    <a:pt x="448" y="224"/>
                  </a:cubicBezTo>
                  <a:cubicBezTo>
                    <a:pt x="448" y="107"/>
                    <a:pt x="352" y="0"/>
                    <a:pt x="22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53"/>
            <p:cNvSpPr/>
            <p:nvPr/>
          </p:nvSpPr>
          <p:spPr>
            <a:xfrm>
              <a:off x="1624385" y="4022117"/>
              <a:ext cx="10842" cy="10758"/>
            </a:xfrm>
            <a:custGeom>
              <a:avLst/>
              <a:gdLst/>
              <a:ahLst/>
              <a:cxnLst/>
              <a:rect l="l" t="t" r="r" b="b"/>
              <a:pathLst>
                <a:path w="1288" h="1278" extrusionOk="0">
                  <a:moveTo>
                    <a:pt x="639" y="1"/>
                  </a:moveTo>
                  <a:cubicBezTo>
                    <a:pt x="287" y="1"/>
                    <a:pt x="0" y="287"/>
                    <a:pt x="0" y="639"/>
                  </a:cubicBezTo>
                  <a:cubicBezTo>
                    <a:pt x="0" y="990"/>
                    <a:pt x="287" y="1278"/>
                    <a:pt x="639" y="1278"/>
                  </a:cubicBezTo>
                  <a:cubicBezTo>
                    <a:pt x="1001" y="1278"/>
                    <a:pt x="1288" y="990"/>
                    <a:pt x="1288" y="639"/>
                  </a:cubicBezTo>
                  <a:cubicBezTo>
                    <a:pt x="1288" y="287"/>
                    <a:pt x="1001" y="1"/>
                    <a:pt x="63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53"/>
            <p:cNvSpPr/>
            <p:nvPr/>
          </p:nvSpPr>
          <p:spPr>
            <a:xfrm>
              <a:off x="1526024" y="4014271"/>
              <a:ext cx="91380" cy="53460"/>
            </a:xfrm>
            <a:custGeom>
              <a:avLst/>
              <a:gdLst/>
              <a:ahLst/>
              <a:cxnLst/>
              <a:rect l="l" t="t" r="r" b="b"/>
              <a:pathLst>
                <a:path w="10856" h="6351" extrusionOk="0">
                  <a:moveTo>
                    <a:pt x="6555" y="0"/>
                  </a:moveTo>
                  <a:cubicBezTo>
                    <a:pt x="4744" y="0"/>
                    <a:pt x="3166" y="914"/>
                    <a:pt x="805" y="914"/>
                  </a:cubicBezTo>
                  <a:cubicBezTo>
                    <a:pt x="547" y="914"/>
                    <a:pt x="279" y="903"/>
                    <a:pt x="1" y="879"/>
                  </a:cubicBezTo>
                  <a:lnTo>
                    <a:pt x="1" y="879"/>
                  </a:lnTo>
                  <a:cubicBezTo>
                    <a:pt x="3044" y="2720"/>
                    <a:pt x="3427" y="5274"/>
                    <a:pt x="6258" y="6179"/>
                  </a:cubicBezTo>
                  <a:cubicBezTo>
                    <a:pt x="6628" y="6299"/>
                    <a:pt x="6979" y="6351"/>
                    <a:pt x="7310" y="6351"/>
                  </a:cubicBezTo>
                  <a:cubicBezTo>
                    <a:pt x="9372" y="6351"/>
                    <a:pt x="10621" y="4327"/>
                    <a:pt x="10621" y="4327"/>
                  </a:cubicBezTo>
                  <a:cubicBezTo>
                    <a:pt x="10621" y="4327"/>
                    <a:pt x="10855" y="1145"/>
                    <a:pt x="8174" y="262"/>
                  </a:cubicBezTo>
                  <a:cubicBezTo>
                    <a:pt x="7600" y="73"/>
                    <a:pt x="7068" y="0"/>
                    <a:pt x="655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53"/>
            <p:cNvSpPr/>
            <p:nvPr/>
          </p:nvSpPr>
          <p:spPr>
            <a:xfrm>
              <a:off x="1540267" y="4021645"/>
              <a:ext cx="46683" cy="35859"/>
            </a:xfrm>
            <a:custGeom>
              <a:avLst/>
              <a:gdLst/>
              <a:ahLst/>
              <a:cxnLst/>
              <a:rect l="l" t="t" r="r" b="b"/>
              <a:pathLst>
                <a:path w="5546" h="4260" extrusionOk="0">
                  <a:moveTo>
                    <a:pt x="5411" y="0"/>
                  </a:moveTo>
                  <a:cubicBezTo>
                    <a:pt x="5171" y="0"/>
                    <a:pt x="4892" y="23"/>
                    <a:pt x="4598" y="67"/>
                  </a:cubicBezTo>
                  <a:cubicBezTo>
                    <a:pt x="4247" y="120"/>
                    <a:pt x="3853" y="216"/>
                    <a:pt x="3448" y="301"/>
                  </a:cubicBezTo>
                  <a:cubicBezTo>
                    <a:pt x="3034" y="397"/>
                    <a:pt x="2587" y="492"/>
                    <a:pt x="2119" y="546"/>
                  </a:cubicBezTo>
                  <a:cubicBezTo>
                    <a:pt x="2001" y="567"/>
                    <a:pt x="1884" y="567"/>
                    <a:pt x="1767" y="589"/>
                  </a:cubicBezTo>
                  <a:cubicBezTo>
                    <a:pt x="1650" y="589"/>
                    <a:pt x="1523" y="599"/>
                    <a:pt x="1405" y="599"/>
                  </a:cubicBezTo>
                  <a:lnTo>
                    <a:pt x="1203" y="599"/>
                  </a:lnTo>
                  <a:cubicBezTo>
                    <a:pt x="1161" y="599"/>
                    <a:pt x="1118" y="604"/>
                    <a:pt x="1076" y="604"/>
                  </a:cubicBezTo>
                  <a:cubicBezTo>
                    <a:pt x="1054" y="604"/>
                    <a:pt x="1033" y="603"/>
                    <a:pt x="1012" y="599"/>
                  </a:cubicBezTo>
                  <a:lnTo>
                    <a:pt x="809" y="589"/>
                  </a:lnTo>
                  <a:cubicBezTo>
                    <a:pt x="544" y="578"/>
                    <a:pt x="267" y="567"/>
                    <a:pt x="0" y="556"/>
                  </a:cubicBezTo>
                  <a:lnTo>
                    <a:pt x="0" y="556"/>
                  </a:lnTo>
                  <a:cubicBezTo>
                    <a:pt x="224" y="705"/>
                    <a:pt x="447" y="844"/>
                    <a:pt x="671" y="993"/>
                  </a:cubicBezTo>
                  <a:lnTo>
                    <a:pt x="841" y="1110"/>
                  </a:lnTo>
                  <a:cubicBezTo>
                    <a:pt x="894" y="1142"/>
                    <a:pt x="948" y="1185"/>
                    <a:pt x="1001" y="1216"/>
                  </a:cubicBezTo>
                  <a:cubicBezTo>
                    <a:pt x="1054" y="1259"/>
                    <a:pt x="1107" y="1301"/>
                    <a:pt x="1161" y="1334"/>
                  </a:cubicBezTo>
                  <a:cubicBezTo>
                    <a:pt x="1256" y="1419"/>
                    <a:pt x="1352" y="1493"/>
                    <a:pt x="1448" y="1568"/>
                  </a:cubicBezTo>
                  <a:cubicBezTo>
                    <a:pt x="1533" y="1642"/>
                    <a:pt x="1629" y="1727"/>
                    <a:pt x="1714" y="1802"/>
                  </a:cubicBezTo>
                  <a:cubicBezTo>
                    <a:pt x="2055" y="2121"/>
                    <a:pt x="2363" y="2462"/>
                    <a:pt x="2640" y="2781"/>
                  </a:cubicBezTo>
                  <a:cubicBezTo>
                    <a:pt x="2916" y="3100"/>
                    <a:pt x="3183" y="3398"/>
                    <a:pt x="3438" y="3653"/>
                  </a:cubicBezTo>
                  <a:cubicBezTo>
                    <a:pt x="3682" y="3909"/>
                    <a:pt x="3938" y="4111"/>
                    <a:pt x="4162" y="4260"/>
                  </a:cubicBezTo>
                  <a:cubicBezTo>
                    <a:pt x="3970" y="4068"/>
                    <a:pt x="3757" y="3834"/>
                    <a:pt x="3545" y="3557"/>
                  </a:cubicBezTo>
                  <a:cubicBezTo>
                    <a:pt x="3321" y="3281"/>
                    <a:pt x="3098" y="2961"/>
                    <a:pt x="2842" y="2621"/>
                  </a:cubicBezTo>
                  <a:cubicBezTo>
                    <a:pt x="2576" y="2280"/>
                    <a:pt x="2289" y="1918"/>
                    <a:pt x="1937" y="1568"/>
                  </a:cubicBezTo>
                  <a:cubicBezTo>
                    <a:pt x="1852" y="1483"/>
                    <a:pt x="1757" y="1397"/>
                    <a:pt x="1672" y="1312"/>
                  </a:cubicBezTo>
                  <a:cubicBezTo>
                    <a:pt x="1575" y="1227"/>
                    <a:pt x="1480" y="1142"/>
                    <a:pt x="1374" y="1067"/>
                  </a:cubicBezTo>
                  <a:cubicBezTo>
                    <a:pt x="1331" y="1024"/>
                    <a:pt x="1288" y="993"/>
                    <a:pt x="1235" y="961"/>
                  </a:cubicBezTo>
                  <a:cubicBezTo>
                    <a:pt x="1235" y="961"/>
                    <a:pt x="1235" y="950"/>
                    <a:pt x="1246" y="950"/>
                  </a:cubicBezTo>
                  <a:lnTo>
                    <a:pt x="1416" y="950"/>
                  </a:lnTo>
                  <a:cubicBezTo>
                    <a:pt x="1544" y="939"/>
                    <a:pt x="1672" y="939"/>
                    <a:pt x="1799" y="918"/>
                  </a:cubicBezTo>
                  <a:cubicBezTo>
                    <a:pt x="1916" y="908"/>
                    <a:pt x="2044" y="897"/>
                    <a:pt x="2171" y="876"/>
                  </a:cubicBezTo>
                  <a:cubicBezTo>
                    <a:pt x="2651" y="801"/>
                    <a:pt x="3098" y="674"/>
                    <a:pt x="3512" y="556"/>
                  </a:cubicBezTo>
                  <a:cubicBezTo>
                    <a:pt x="3917" y="429"/>
                    <a:pt x="4289" y="301"/>
                    <a:pt x="4630" y="206"/>
                  </a:cubicBezTo>
                  <a:cubicBezTo>
                    <a:pt x="4971" y="109"/>
                    <a:pt x="5279" y="45"/>
                    <a:pt x="5545" y="3"/>
                  </a:cubicBezTo>
                  <a:cubicBezTo>
                    <a:pt x="5502" y="1"/>
                    <a:pt x="5457" y="0"/>
                    <a:pt x="5411"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53"/>
            <p:cNvSpPr/>
            <p:nvPr/>
          </p:nvSpPr>
          <p:spPr>
            <a:xfrm>
              <a:off x="1561942" y="4028935"/>
              <a:ext cx="54747" cy="32003"/>
            </a:xfrm>
            <a:custGeom>
              <a:avLst/>
              <a:gdLst/>
              <a:ahLst/>
              <a:cxnLst/>
              <a:rect l="l" t="t" r="r" b="b"/>
              <a:pathLst>
                <a:path w="6504" h="3802" extrusionOk="0">
                  <a:moveTo>
                    <a:pt x="3918" y="1"/>
                  </a:moveTo>
                  <a:cubicBezTo>
                    <a:pt x="2834" y="1"/>
                    <a:pt x="1888" y="541"/>
                    <a:pt x="478" y="541"/>
                  </a:cubicBezTo>
                  <a:cubicBezTo>
                    <a:pt x="324" y="541"/>
                    <a:pt x="166" y="534"/>
                    <a:pt x="1" y="520"/>
                  </a:cubicBezTo>
                  <a:lnTo>
                    <a:pt x="1" y="520"/>
                  </a:lnTo>
                  <a:cubicBezTo>
                    <a:pt x="1821" y="1627"/>
                    <a:pt x="2044" y="3149"/>
                    <a:pt x="3747" y="3703"/>
                  </a:cubicBezTo>
                  <a:cubicBezTo>
                    <a:pt x="3965" y="3772"/>
                    <a:pt x="4171" y="3802"/>
                    <a:pt x="4366" y="3802"/>
                  </a:cubicBezTo>
                  <a:cubicBezTo>
                    <a:pt x="5607" y="3802"/>
                    <a:pt x="6354" y="2585"/>
                    <a:pt x="6354" y="2585"/>
                  </a:cubicBezTo>
                  <a:cubicBezTo>
                    <a:pt x="6354" y="2585"/>
                    <a:pt x="6503" y="680"/>
                    <a:pt x="4896" y="158"/>
                  </a:cubicBezTo>
                  <a:cubicBezTo>
                    <a:pt x="4549" y="45"/>
                    <a:pt x="4228" y="1"/>
                    <a:pt x="391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53"/>
            <p:cNvSpPr/>
            <p:nvPr/>
          </p:nvSpPr>
          <p:spPr>
            <a:xfrm>
              <a:off x="1581118" y="4036738"/>
              <a:ext cx="35118" cy="20539"/>
            </a:xfrm>
            <a:custGeom>
              <a:avLst/>
              <a:gdLst/>
              <a:ahLst/>
              <a:cxnLst/>
              <a:rect l="l" t="t" r="r" b="b"/>
              <a:pathLst>
                <a:path w="4172" h="2440" extrusionOk="0">
                  <a:moveTo>
                    <a:pt x="2510" y="1"/>
                  </a:moveTo>
                  <a:cubicBezTo>
                    <a:pt x="1816" y="1"/>
                    <a:pt x="1212" y="351"/>
                    <a:pt x="306" y="351"/>
                  </a:cubicBezTo>
                  <a:cubicBezTo>
                    <a:pt x="207" y="351"/>
                    <a:pt x="106" y="347"/>
                    <a:pt x="0" y="338"/>
                  </a:cubicBezTo>
                  <a:lnTo>
                    <a:pt x="0" y="338"/>
                  </a:lnTo>
                  <a:cubicBezTo>
                    <a:pt x="1171" y="1041"/>
                    <a:pt x="1309" y="2020"/>
                    <a:pt x="2405" y="2371"/>
                  </a:cubicBezTo>
                  <a:cubicBezTo>
                    <a:pt x="2549" y="2419"/>
                    <a:pt x="2685" y="2439"/>
                    <a:pt x="2812" y="2439"/>
                  </a:cubicBezTo>
                  <a:cubicBezTo>
                    <a:pt x="3603" y="2439"/>
                    <a:pt x="4076" y="1658"/>
                    <a:pt x="4076" y="1658"/>
                  </a:cubicBezTo>
                  <a:cubicBezTo>
                    <a:pt x="4076" y="1658"/>
                    <a:pt x="4172" y="434"/>
                    <a:pt x="3140" y="104"/>
                  </a:cubicBezTo>
                  <a:cubicBezTo>
                    <a:pt x="2916" y="30"/>
                    <a:pt x="2710" y="1"/>
                    <a:pt x="251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53"/>
            <p:cNvSpPr/>
            <p:nvPr/>
          </p:nvSpPr>
          <p:spPr>
            <a:xfrm>
              <a:off x="1578163" y="4057210"/>
              <a:ext cx="4217" cy="3813"/>
            </a:xfrm>
            <a:custGeom>
              <a:avLst/>
              <a:gdLst/>
              <a:ahLst/>
              <a:cxnLst/>
              <a:rect l="l" t="t" r="r" b="b"/>
              <a:pathLst>
                <a:path w="501" h="453" extrusionOk="0">
                  <a:moveTo>
                    <a:pt x="246" y="0"/>
                  </a:moveTo>
                  <a:cubicBezTo>
                    <a:pt x="152" y="0"/>
                    <a:pt x="65" y="61"/>
                    <a:pt x="32" y="162"/>
                  </a:cubicBezTo>
                  <a:cubicBezTo>
                    <a:pt x="0" y="280"/>
                    <a:pt x="64" y="408"/>
                    <a:pt x="181" y="439"/>
                  </a:cubicBezTo>
                  <a:cubicBezTo>
                    <a:pt x="206" y="448"/>
                    <a:pt x="231" y="452"/>
                    <a:pt x="256" y="452"/>
                  </a:cubicBezTo>
                  <a:cubicBezTo>
                    <a:pt x="348" y="452"/>
                    <a:pt x="433" y="393"/>
                    <a:pt x="457" y="301"/>
                  </a:cubicBezTo>
                  <a:cubicBezTo>
                    <a:pt x="500" y="173"/>
                    <a:pt x="436" y="56"/>
                    <a:pt x="320" y="13"/>
                  </a:cubicBezTo>
                  <a:cubicBezTo>
                    <a:pt x="295" y="4"/>
                    <a:pt x="270" y="0"/>
                    <a:pt x="246"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53"/>
            <p:cNvSpPr/>
            <p:nvPr/>
          </p:nvSpPr>
          <p:spPr>
            <a:xfrm>
              <a:off x="1589805" y="4021376"/>
              <a:ext cx="4217" cy="3771"/>
            </a:xfrm>
            <a:custGeom>
              <a:avLst/>
              <a:gdLst/>
              <a:ahLst/>
              <a:cxnLst/>
              <a:rect l="l" t="t" r="r" b="b"/>
              <a:pathLst>
                <a:path w="501" h="448" extrusionOk="0">
                  <a:moveTo>
                    <a:pt x="245" y="0"/>
                  </a:moveTo>
                  <a:cubicBezTo>
                    <a:pt x="152" y="0"/>
                    <a:pt x="66" y="60"/>
                    <a:pt x="32" y="152"/>
                  </a:cubicBezTo>
                  <a:cubicBezTo>
                    <a:pt x="1" y="269"/>
                    <a:pt x="65" y="397"/>
                    <a:pt x="181" y="439"/>
                  </a:cubicBezTo>
                  <a:cubicBezTo>
                    <a:pt x="202" y="445"/>
                    <a:pt x="223" y="448"/>
                    <a:pt x="243" y="448"/>
                  </a:cubicBezTo>
                  <a:cubicBezTo>
                    <a:pt x="340" y="448"/>
                    <a:pt x="432" y="387"/>
                    <a:pt x="458" y="290"/>
                  </a:cubicBezTo>
                  <a:cubicBezTo>
                    <a:pt x="500" y="174"/>
                    <a:pt x="437" y="46"/>
                    <a:pt x="320" y="14"/>
                  </a:cubicBezTo>
                  <a:cubicBezTo>
                    <a:pt x="295" y="5"/>
                    <a:pt x="270" y="0"/>
                    <a:pt x="24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53"/>
            <p:cNvSpPr/>
            <p:nvPr/>
          </p:nvSpPr>
          <p:spPr>
            <a:xfrm>
              <a:off x="1597238" y="4041385"/>
              <a:ext cx="12104" cy="10825"/>
            </a:xfrm>
            <a:custGeom>
              <a:avLst/>
              <a:gdLst/>
              <a:ahLst/>
              <a:cxnLst/>
              <a:rect l="l" t="t" r="r" b="b"/>
              <a:pathLst>
                <a:path w="1438" h="1286" extrusionOk="0">
                  <a:moveTo>
                    <a:pt x="717" y="1"/>
                  </a:moveTo>
                  <a:cubicBezTo>
                    <a:pt x="445" y="1"/>
                    <a:pt x="193" y="171"/>
                    <a:pt x="107" y="446"/>
                  </a:cubicBezTo>
                  <a:cubicBezTo>
                    <a:pt x="1" y="776"/>
                    <a:pt x="182" y="1138"/>
                    <a:pt x="522" y="1255"/>
                  </a:cubicBezTo>
                  <a:cubicBezTo>
                    <a:pt x="586" y="1275"/>
                    <a:pt x="651" y="1285"/>
                    <a:pt x="716" y="1285"/>
                  </a:cubicBezTo>
                  <a:cubicBezTo>
                    <a:pt x="983" y="1285"/>
                    <a:pt x="1237" y="1115"/>
                    <a:pt x="1331" y="840"/>
                  </a:cubicBezTo>
                  <a:cubicBezTo>
                    <a:pt x="1438" y="500"/>
                    <a:pt x="1256" y="138"/>
                    <a:pt x="916" y="31"/>
                  </a:cubicBezTo>
                  <a:cubicBezTo>
                    <a:pt x="850" y="11"/>
                    <a:pt x="783" y="1"/>
                    <a:pt x="71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53"/>
            <p:cNvSpPr/>
            <p:nvPr/>
          </p:nvSpPr>
          <p:spPr>
            <a:xfrm>
              <a:off x="1565705" y="4064904"/>
              <a:ext cx="72567" cy="78779"/>
            </a:xfrm>
            <a:custGeom>
              <a:avLst/>
              <a:gdLst/>
              <a:ahLst/>
              <a:cxnLst/>
              <a:rect l="l" t="t" r="r" b="b"/>
              <a:pathLst>
                <a:path w="8621" h="9359" extrusionOk="0">
                  <a:moveTo>
                    <a:pt x="4788" y="1"/>
                  </a:moveTo>
                  <a:cubicBezTo>
                    <a:pt x="3857" y="1"/>
                    <a:pt x="2747" y="285"/>
                    <a:pt x="1937" y="1388"/>
                  </a:cubicBezTo>
                  <a:cubicBezTo>
                    <a:pt x="182" y="3793"/>
                    <a:pt x="1374" y="6080"/>
                    <a:pt x="1" y="9358"/>
                  </a:cubicBezTo>
                  <a:cubicBezTo>
                    <a:pt x="2682" y="7028"/>
                    <a:pt x="5226" y="7454"/>
                    <a:pt x="6971" y="5049"/>
                  </a:cubicBezTo>
                  <a:cubicBezTo>
                    <a:pt x="8621" y="2760"/>
                    <a:pt x="6567" y="324"/>
                    <a:pt x="6567" y="324"/>
                  </a:cubicBezTo>
                  <a:cubicBezTo>
                    <a:pt x="6567" y="324"/>
                    <a:pt x="5780" y="1"/>
                    <a:pt x="478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53"/>
            <p:cNvSpPr/>
            <p:nvPr/>
          </p:nvSpPr>
          <p:spPr>
            <a:xfrm>
              <a:off x="1574485" y="4085721"/>
              <a:ext cx="40497" cy="45867"/>
            </a:xfrm>
            <a:custGeom>
              <a:avLst/>
              <a:gdLst/>
              <a:ahLst/>
              <a:cxnLst/>
              <a:rect l="l" t="t" r="r" b="b"/>
              <a:pathLst>
                <a:path w="4811" h="5449" extrusionOk="0">
                  <a:moveTo>
                    <a:pt x="1182" y="0"/>
                  </a:moveTo>
                  <a:lnTo>
                    <a:pt x="1182" y="0"/>
                  </a:lnTo>
                  <a:cubicBezTo>
                    <a:pt x="1086" y="256"/>
                    <a:pt x="1012" y="564"/>
                    <a:pt x="958" y="926"/>
                  </a:cubicBezTo>
                  <a:cubicBezTo>
                    <a:pt x="894" y="1277"/>
                    <a:pt x="863" y="1671"/>
                    <a:pt x="831" y="2096"/>
                  </a:cubicBezTo>
                  <a:cubicBezTo>
                    <a:pt x="788" y="2512"/>
                    <a:pt x="735" y="2969"/>
                    <a:pt x="650" y="3427"/>
                  </a:cubicBezTo>
                  <a:cubicBezTo>
                    <a:pt x="629" y="3544"/>
                    <a:pt x="596" y="3661"/>
                    <a:pt x="575" y="3778"/>
                  </a:cubicBezTo>
                  <a:lnTo>
                    <a:pt x="480" y="4129"/>
                  </a:lnTo>
                  <a:lnTo>
                    <a:pt x="416" y="4321"/>
                  </a:lnTo>
                  <a:cubicBezTo>
                    <a:pt x="395" y="4385"/>
                    <a:pt x="384" y="4437"/>
                    <a:pt x="362" y="4501"/>
                  </a:cubicBezTo>
                  <a:lnTo>
                    <a:pt x="288" y="4693"/>
                  </a:lnTo>
                  <a:cubicBezTo>
                    <a:pt x="192" y="4938"/>
                    <a:pt x="97" y="5193"/>
                    <a:pt x="1" y="5449"/>
                  </a:cubicBezTo>
                  <a:cubicBezTo>
                    <a:pt x="213" y="5279"/>
                    <a:pt x="416" y="5108"/>
                    <a:pt x="629" y="4938"/>
                  </a:cubicBezTo>
                  <a:lnTo>
                    <a:pt x="788" y="4810"/>
                  </a:lnTo>
                  <a:cubicBezTo>
                    <a:pt x="842" y="4768"/>
                    <a:pt x="884" y="4735"/>
                    <a:pt x="937" y="4704"/>
                  </a:cubicBezTo>
                  <a:cubicBezTo>
                    <a:pt x="991" y="4661"/>
                    <a:pt x="1043" y="4619"/>
                    <a:pt x="1107" y="4586"/>
                  </a:cubicBezTo>
                  <a:cubicBezTo>
                    <a:pt x="1203" y="4512"/>
                    <a:pt x="1310" y="4449"/>
                    <a:pt x="1405" y="4385"/>
                  </a:cubicBezTo>
                  <a:cubicBezTo>
                    <a:pt x="1512" y="4321"/>
                    <a:pt x="1608" y="4257"/>
                    <a:pt x="1714" y="4203"/>
                  </a:cubicBezTo>
                  <a:cubicBezTo>
                    <a:pt x="2129" y="3980"/>
                    <a:pt x="2544" y="3789"/>
                    <a:pt x="2927" y="3618"/>
                  </a:cubicBezTo>
                  <a:cubicBezTo>
                    <a:pt x="3321" y="3458"/>
                    <a:pt x="3683" y="3299"/>
                    <a:pt x="4002" y="3139"/>
                  </a:cubicBezTo>
                  <a:cubicBezTo>
                    <a:pt x="4321" y="2980"/>
                    <a:pt x="4598" y="2799"/>
                    <a:pt x="4811" y="2639"/>
                  </a:cubicBezTo>
                  <a:lnTo>
                    <a:pt x="4811" y="2639"/>
                  </a:lnTo>
                  <a:cubicBezTo>
                    <a:pt x="4566" y="2756"/>
                    <a:pt x="4279" y="2884"/>
                    <a:pt x="3949" y="3001"/>
                  </a:cubicBezTo>
                  <a:cubicBezTo>
                    <a:pt x="3619" y="3129"/>
                    <a:pt x="3247" y="3246"/>
                    <a:pt x="2842" y="3384"/>
                  </a:cubicBezTo>
                  <a:cubicBezTo>
                    <a:pt x="2438" y="3522"/>
                    <a:pt x="2001" y="3693"/>
                    <a:pt x="1565" y="3916"/>
                  </a:cubicBezTo>
                  <a:cubicBezTo>
                    <a:pt x="1448" y="3969"/>
                    <a:pt x="1341" y="4033"/>
                    <a:pt x="1235" y="4087"/>
                  </a:cubicBezTo>
                  <a:cubicBezTo>
                    <a:pt x="1129" y="4151"/>
                    <a:pt x="1022" y="4225"/>
                    <a:pt x="906" y="4288"/>
                  </a:cubicBezTo>
                  <a:cubicBezTo>
                    <a:pt x="863" y="4331"/>
                    <a:pt x="809" y="4363"/>
                    <a:pt x="767" y="4395"/>
                  </a:cubicBezTo>
                  <a:cubicBezTo>
                    <a:pt x="778" y="4331"/>
                    <a:pt x="799" y="4278"/>
                    <a:pt x="809" y="4225"/>
                  </a:cubicBezTo>
                  <a:cubicBezTo>
                    <a:pt x="842" y="4097"/>
                    <a:pt x="873" y="3980"/>
                    <a:pt x="906" y="3853"/>
                  </a:cubicBezTo>
                  <a:cubicBezTo>
                    <a:pt x="927" y="3725"/>
                    <a:pt x="958" y="3607"/>
                    <a:pt x="969" y="3491"/>
                  </a:cubicBezTo>
                  <a:cubicBezTo>
                    <a:pt x="1055" y="3001"/>
                    <a:pt x="1076" y="2533"/>
                    <a:pt x="1086" y="2107"/>
                  </a:cubicBezTo>
                  <a:cubicBezTo>
                    <a:pt x="1086" y="1682"/>
                    <a:pt x="1086" y="1287"/>
                    <a:pt x="1097" y="937"/>
                  </a:cubicBezTo>
                  <a:cubicBezTo>
                    <a:pt x="1107" y="585"/>
                    <a:pt x="1140" y="266"/>
                    <a:pt x="118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53"/>
            <p:cNvSpPr/>
            <p:nvPr/>
          </p:nvSpPr>
          <p:spPr>
            <a:xfrm>
              <a:off x="1587835" y="4066006"/>
              <a:ext cx="43544" cy="47130"/>
            </a:xfrm>
            <a:custGeom>
              <a:avLst/>
              <a:gdLst/>
              <a:ahLst/>
              <a:cxnLst/>
              <a:rect l="l" t="t" r="r" b="b"/>
              <a:pathLst>
                <a:path w="5173" h="5599" extrusionOk="0">
                  <a:moveTo>
                    <a:pt x="2872" y="1"/>
                  </a:moveTo>
                  <a:cubicBezTo>
                    <a:pt x="2313" y="1"/>
                    <a:pt x="1645" y="171"/>
                    <a:pt x="1160" y="831"/>
                  </a:cubicBezTo>
                  <a:cubicBezTo>
                    <a:pt x="117" y="2267"/>
                    <a:pt x="831" y="3641"/>
                    <a:pt x="1" y="5599"/>
                  </a:cubicBezTo>
                  <a:cubicBezTo>
                    <a:pt x="1607" y="4204"/>
                    <a:pt x="3140" y="4460"/>
                    <a:pt x="4182" y="3023"/>
                  </a:cubicBezTo>
                  <a:cubicBezTo>
                    <a:pt x="5173" y="1650"/>
                    <a:pt x="3938" y="193"/>
                    <a:pt x="3938" y="193"/>
                  </a:cubicBezTo>
                  <a:cubicBezTo>
                    <a:pt x="3938" y="193"/>
                    <a:pt x="3466" y="1"/>
                    <a:pt x="2872"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53"/>
            <p:cNvSpPr/>
            <p:nvPr/>
          </p:nvSpPr>
          <p:spPr>
            <a:xfrm>
              <a:off x="1599662" y="4066570"/>
              <a:ext cx="27955" cy="30261"/>
            </a:xfrm>
            <a:custGeom>
              <a:avLst/>
              <a:gdLst/>
              <a:ahLst/>
              <a:cxnLst/>
              <a:rect l="l" t="t" r="r" b="b"/>
              <a:pathLst>
                <a:path w="3321" h="3595" extrusionOk="0">
                  <a:moveTo>
                    <a:pt x="1845" y="0"/>
                  </a:moveTo>
                  <a:cubicBezTo>
                    <a:pt x="1488" y="0"/>
                    <a:pt x="1063" y="109"/>
                    <a:pt x="755" y="530"/>
                  </a:cubicBezTo>
                  <a:cubicBezTo>
                    <a:pt x="74" y="1455"/>
                    <a:pt x="532" y="2339"/>
                    <a:pt x="0" y="3595"/>
                  </a:cubicBezTo>
                  <a:cubicBezTo>
                    <a:pt x="1032" y="2701"/>
                    <a:pt x="2011" y="2871"/>
                    <a:pt x="2682" y="1935"/>
                  </a:cubicBezTo>
                  <a:cubicBezTo>
                    <a:pt x="3321" y="1062"/>
                    <a:pt x="2533" y="126"/>
                    <a:pt x="2533" y="126"/>
                  </a:cubicBezTo>
                  <a:cubicBezTo>
                    <a:pt x="2533" y="126"/>
                    <a:pt x="2228" y="0"/>
                    <a:pt x="1845"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53"/>
            <p:cNvSpPr/>
            <p:nvPr/>
          </p:nvSpPr>
          <p:spPr>
            <a:xfrm>
              <a:off x="1615875" y="4101799"/>
              <a:ext cx="4301" cy="3763"/>
            </a:xfrm>
            <a:custGeom>
              <a:avLst/>
              <a:gdLst/>
              <a:ahLst/>
              <a:cxnLst/>
              <a:rect l="l" t="t" r="r" b="b"/>
              <a:pathLst>
                <a:path w="511" h="447" extrusionOk="0">
                  <a:moveTo>
                    <a:pt x="260" y="1"/>
                  </a:moveTo>
                  <a:cubicBezTo>
                    <a:pt x="191" y="1"/>
                    <a:pt x="121" y="32"/>
                    <a:pt x="75" y="91"/>
                  </a:cubicBezTo>
                  <a:cubicBezTo>
                    <a:pt x="0" y="197"/>
                    <a:pt x="21" y="335"/>
                    <a:pt x="128" y="410"/>
                  </a:cubicBezTo>
                  <a:cubicBezTo>
                    <a:pt x="165" y="435"/>
                    <a:pt x="208" y="447"/>
                    <a:pt x="251" y="447"/>
                  </a:cubicBezTo>
                  <a:cubicBezTo>
                    <a:pt x="321" y="447"/>
                    <a:pt x="391" y="416"/>
                    <a:pt x="437" y="357"/>
                  </a:cubicBezTo>
                  <a:cubicBezTo>
                    <a:pt x="511" y="250"/>
                    <a:pt x="490" y="112"/>
                    <a:pt x="383" y="37"/>
                  </a:cubicBezTo>
                  <a:cubicBezTo>
                    <a:pt x="347" y="13"/>
                    <a:pt x="304" y="1"/>
                    <a:pt x="26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53"/>
            <p:cNvSpPr/>
            <p:nvPr/>
          </p:nvSpPr>
          <p:spPr>
            <a:xfrm>
              <a:off x="1585411" y="4079609"/>
              <a:ext cx="4226" cy="3796"/>
            </a:xfrm>
            <a:custGeom>
              <a:avLst/>
              <a:gdLst/>
              <a:ahLst/>
              <a:cxnLst/>
              <a:rect l="l" t="t" r="r" b="b"/>
              <a:pathLst>
                <a:path w="502" h="451" extrusionOk="0">
                  <a:moveTo>
                    <a:pt x="248" y="1"/>
                  </a:moveTo>
                  <a:cubicBezTo>
                    <a:pt x="178" y="1"/>
                    <a:pt x="110" y="34"/>
                    <a:pt x="65" y="98"/>
                  </a:cubicBezTo>
                  <a:cubicBezTo>
                    <a:pt x="1" y="194"/>
                    <a:pt x="22" y="332"/>
                    <a:pt x="118" y="407"/>
                  </a:cubicBezTo>
                  <a:cubicBezTo>
                    <a:pt x="161" y="436"/>
                    <a:pt x="208" y="451"/>
                    <a:pt x="254" y="451"/>
                  </a:cubicBezTo>
                  <a:cubicBezTo>
                    <a:pt x="324" y="451"/>
                    <a:pt x="392" y="418"/>
                    <a:pt x="438" y="353"/>
                  </a:cubicBezTo>
                  <a:cubicBezTo>
                    <a:pt x="501" y="258"/>
                    <a:pt x="480" y="119"/>
                    <a:pt x="384" y="45"/>
                  </a:cubicBezTo>
                  <a:cubicBezTo>
                    <a:pt x="342" y="15"/>
                    <a:pt x="294" y="1"/>
                    <a:pt x="24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53"/>
            <p:cNvSpPr/>
            <p:nvPr/>
          </p:nvSpPr>
          <p:spPr>
            <a:xfrm>
              <a:off x="1607272" y="4072564"/>
              <a:ext cx="12281" cy="10816"/>
            </a:xfrm>
            <a:custGeom>
              <a:avLst/>
              <a:gdLst/>
              <a:ahLst/>
              <a:cxnLst/>
              <a:rect l="l" t="t" r="r" b="b"/>
              <a:pathLst>
                <a:path w="1459" h="1285" extrusionOk="0">
                  <a:moveTo>
                    <a:pt x="727" y="0"/>
                  </a:moveTo>
                  <a:cubicBezTo>
                    <a:pt x="529" y="0"/>
                    <a:pt x="335" y="92"/>
                    <a:pt x="213" y="265"/>
                  </a:cubicBezTo>
                  <a:cubicBezTo>
                    <a:pt x="0" y="552"/>
                    <a:pt x="64" y="956"/>
                    <a:pt x="352" y="1159"/>
                  </a:cubicBezTo>
                  <a:cubicBezTo>
                    <a:pt x="467" y="1244"/>
                    <a:pt x="600" y="1285"/>
                    <a:pt x="732" y="1285"/>
                  </a:cubicBezTo>
                  <a:cubicBezTo>
                    <a:pt x="930" y="1285"/>
                    <a:pt x="1124" y="1193"/>
                    <a:pt x="1246" y="1020"/>
                  </a:cubicBezTo>
                  <a:cubicBezTo>
                    <a:pt x="1459" y="733"/>
                    <a:pt x="1395" y="329"/>
                    <a:pt x="1107" y="126"/>
                  </a:cubicBezTo>
                  <a:cubicBezTo>
                    <a:pt x="992" y="41"/>
                    <a:pt x="859" y="0"/>
                    <a:pt x="72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53"/>
            <p:cNvSpPr/>
            <p:nvPr/>
          </p:nvSpPr>
          <p:spPr>
            <a:xfrm>
              <a:off x="1621338" y="4064904"/>
              <a:ext cx="72567" cy="78779"/>
            </a:xfrm>
            <a:custGeom>
              <a:avLst/>
              <a:gdLst/>
              <a:ahLst/>
              <a:cxnLst/>
              <a:rect l="l" t="t" r="r" b="b"/>
              <a:pathLst>
                <a:path w="8621" h="9359" extrusionOk="0">
                  <a:moveTo>
                    <a:pt x="3833" y="1"/>
                  </a:moveTo>
                  <a:cubicBezTo>
                    <a:pt x="2841" y="1"/>
                    <a:pt x="2054" y="324"/>
                    <a:pt x="2054" y="324"/>
                  </a:cubicBezTo>
                  <a:cubicBezTo>
                    <a:pt x="2054" y="324"/>
                    <a:pt x="1" y="2760"/>
                    <a:pt x="1650" y="5049"/>
                  </a:cubicBezTo>
                  <a:cubicBezTo>
                    <a:pt x="3395" y="7454"/>
                    <a:pt x="5939" y="7028"/>
                    <a:pt x="8621" y="9358"/>
                  </a:cubicBezTo>
                  <a:cubicBezTo>
                    <a:pt x="7247" y="6080"/>
                    <a:pt x="8439" y="3793"/>
                    <a:pt x="6684" y="1388"/>
                  </a:cubicBezTo>
                  <a:cubicBezTo>
                    <a:pt x="5875" y="285"/>
                    <a:pt x="4764" y="1"/>
                    <a:pt x="383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53"/>
            <p:cNvSpPr/>
            <p:nvPr/>
          </p:nvSpPr>
          <p:spPr>
            <a:xfrm>
              <a:off x="1644629" y="4085721"/>
              <a:ext cx="40497" cy="45867"/>
            </a:xfrm>
            <a:custGeom>
              <a:avLst/>
              <a:gdLst/>
              <a:ahLst/>
              <a:cxnLst/>
              <a:rect l="l" t="t" r="r" b="b"/>
              <a:pathLst>
                <a:path w="4811" h="5449" extrusionOk="0">
                  <a:moveTo>
                    <a:pt x="3629" y="0"/>
                  </a:moveTo>
                  <a:cubicBezTo>
                    <a:pt x="3672" y="266"/>
                    <a:pt x="3704" y="585"/>
                    <a:pt x="3714" y="937"/>
                  </a:cubicBezTo>
                  <a:cubicBezTo>
                    <a:pt x="3725" y="1287"/>
                    <a:pt x="3725" y="1682"/>
                    <a:pt x="3725" y="2107"/>
                  </a:cubicBezTo>
                  <a:cubicBezTo>
                    <a:pt x="3735" y="2533"/>
                    <a:pt x="3757" y="3001"/>
                    <a:pt x="3842" y="3491"/>
                  </a:cubicBezTo>
                  <a:cubicBezTo>
                    <a:pt x="3853" y="3607"/>
                    <a:pt x="3884" y="3725"/>
                    <a:pt x="3906" y="3853"/>
                  </a:cubicBezTo>
                  <a:cubicBezTo>
                    <a:pt x="3938" y="3980"/>
                    <a:pt x="3970" y="4097"/>
                    <a:pt x="4002" y="4225"/>
                  </a:cubicBezTo>
                  <a:cubicBezTo>
                    <a:pt x="4012" y="4278"/>
                    <a:pt x="4033" y="4331"/>
                    <a:pt x="4044" y="4395"/>
                  </a:cubicBezTo>
                  <a:cubicBezTo>
                    <a:pt x="4002" y="4363"/>
                    <a:pt x="3948" y="4321"/>
                    <a:pt x="3906" y="4288"/>
                  </a:cubicBezTo>
                  <a:cubicBezTo>
                    <a:pt x="3789" y="4225"/>
                    <a:pt x="3683" y="4151"/>
                    <a:pt x="3576" y="4087"/>
                  </a:cubicBezTo>
                  <a:cubicBezTo>
                    <a:pt x="3470" y="4033"/>
                    <a:pt x="3363" y="3969"/>
                    <a:pt x="3246" y="3916"/>
                  </a:cubicBezTo>
                  <a:cubicBezTo>
                    <a:pt x="2810" y="3693"/>
                    <a:pt x="2373" y="3522"/>
                    <a:pt x="1969" y="3384"/>
                  </a:cubicBezTo>
                  <a:cubicBezTo>
                    <a:pt x="1564" y="3246"/>
                    <a:pt x="1192" y="3129"/>
                    <a:pt x="862" y="3001"/>
                  </a:cubicBezTo>
                  <a:cubicBezTo>
                    <a:pt x="533" y="2884"/>
                    <a:pt x="245" y="2756"/>
                    <a:pt x="1" y="2639"/>
                  </a:cubicBezTo>
                  <a:lnTo>
                    <a:pt x="1" y="2639"/>
                  </a:lnTo>
                  <a:cubicBezTo>
                    <a:pt x="213" y="2799"/>
                    <a:pt x="490" y="2980"/>
                    <a:pt x="809" y="3139"/>
                  </a:cubicBezTo>
                  <a:cubicBezTo>
                    <a:pt x="1129" y="3299"/>
                    <a:pt x="1490" y="3458"/>
                    <a:pt x="1884" y="3618"/>
                  </a:cubicBezTo>
                  <a:cubicBezTo>
                    <a:pt x="2267" y="3789"/>
                    <a:pt x="2682" y="3969"/>
                    <a:pt x="3097" y="4203"/>
                  </a:cubicBezTo>
                  <a:cubicBezTo>
                    <a:pt x="3203" y="4257"/>
                    <a:pt x="3299" y="4321"/>
                    <a:pt x="3406" y="4385"/>
                  </a:cubicBezTo>
                  <a:cubicBezTo>
                    <a:pt x="3501" y="4449"/>
                    <a:pt x="3608" y="4512"/>
                    <a:pt x="3704" y="4576"/>
                  </a:cubicBezTo>
                  <a:cubicBezTo>
                    <a:pt x="3768" y="4619"/>
                    <a:pt x="3821" y="4661"/>
                    <a:pt x="3874" y="4704"/>
                  </a:cubicBezTo>
                  <a:cubicBezTo>
                    <a:pt x="3927" y="4735"/>
                    <a:pt x="3970" y="4768"/>
                    <a:pt x="4023" y="4810"/>
                  </a:cubicBezTo>
                  <a:lnTo>
                    <a:pt x="4182" y="4938"/>
                  </a:lnTo>
                  <a:cubicBezTo>
                    <a:pt x="4395" y="5108"/>
                    <a:pt x="4598" y="5279"/>
                    <a:pt x="4811" y="5449"/>
                  </a:cubicBezTo>
                  <a:cubicBezTo>
                    <a:pt x="4714" y="5193"/>
                    <a:pt x="4619" y="4938"/>
                    <a:pt x="4523" y="4693"/>
                  </a:cubicBezTo>
                  <a:lnTo>
                    <a:pt x="4459" y="4501"/>
                  </a:lnTo>
                  <a:cubicBezTo>
                    <a:pt x="4428" y="4437"/>
                    <a:pt x="4416" y="4385"/>
                    <a:pt x="4395" y="4321"/>
                  </a:cubicBezTo>
                  <a:lnTo>
                    <a:pt x="4331" y="4129"/>
                  </a:lnTo>
                  <a:lnTo>
                    <a:pt x="4236" y="3778"/>
                  </a:lnTo>
                  <a:cubicBezTo>
                    <a:pt x="4215" y="3661"/>
                    <a:pt x="4182" y="3544"/>
                    <a:pt x="4161" y="3427"/>
                  </a:cubicBezTo>
                  <a:cubicBezTo>
                    <a:pt x="4076" y="2969"/>
                    <a:pt x="4023" y="2512"/>
                    <a:pt x="3991" y="2096"/>
                  </a:cubicBezTo>
                  <a:cubicBezTo>
                    <a:pt x="3948" y="1671"/>
                    <a:pt x="3917" y="1277"/>
                    <a:pt x="3853" y="926"/>
                  </a:cubicBezTo>
                  <a:cubicBezTo>
                    <a:pt x="3799" y="564"/>
                    <a:pt x="3725" y="256"/>
                    <a:pt x="3629"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53"/>
            <p:cNvSpPr/>
            <p:nvPr/>
          </p:nvSpPr>
          <p:spPr>
            <a:xfrm>
              <a:off x="1628232" y="4066006"/>
              <a:ext cx="43544" cy="47130"/>
            </a:xfrm>
            <a:custGeom>
              <a:avLst/>
              <a:gdLst/>
              <a:ahLst/>
              <a:cxnLst/>
              <a:rect l="l" t="t" r="r" b="b"/>
              <a:pathLst>
                <a:path w="5173" h="5599" extrusionOk="0">
                  <a:moveTo>
                    <a:pt x="2301" y="1"/>
                  </a:moveTo>
                  <a:cubicBezTo>
                    <a:pt x="1707" y="1"/>
                    <a:pt x="1235" y="193"/>
                    <a:pt x="1235" y="193"/>
                  </a:cubicBezTo>
                  <a:cubicBezTo>
                    <a:pt x="1235" y="193"/>
                    <a:pt x="1" y="1650"/>
                    <a:pt x="991" y="3023"/>
                  </a:cubicBezTo>
                  <a:cubicBezTo>
                    <a:pt x="2034" y="4460"/>
                    <a:pt x="3566" y="4204"/>
                    <a:pt x="5173" y="5599"/>
                  </a:cubicBezTo>
                  <a:cubicBezTo>
                    <a:pt x="4343" y="3641"/>
                    <a:pt x="5056" y="2267"/>
                    <a:pt x="4013" y="831"/>
                  </a:cubicBezTo>
                  <a:cubicBezTo>
                    <a:pt x="3528" y="171"/>
                    <a:pt x="2860" y="1"/>
                    <a:pt x="230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0" name="Google Shape;2670;p53"/>
            <p:cNvSpPr/>
            <p:nvPr/>
          </p:nvSpPr>
          <p:spPr>
            <a:xfrm>
              <a:off x="1631994" y="4066570"/>
              <a:ext cx="27955" cy="30261"/>
            </a:xfrm>
            <a:custGeom>
              <a:avLst/>
              <a:gdLst/>
              <a:ahLst/>
              <a:cxnLst/>
              <a:rect l="l" t="t" r="r" b="b"/>
              <a:pathLst>
                <a:path w="3321" h="3595" extrusionOk="0">
                  <a:moveTo>
                    <a:pt x="1476" y="0"/>
                  </a:moveTo>
                  <a:cubicBezTo>
                    <a:pt x="1093" y="0"/>
                    <a:pt x="788" y="126"/>
                    <a:pt x="788" y="126"/>
                  </a:cubicBezTo>
                  <a:cubicBezTo>
                    <a:pt x="788" y="126"/>
                    <a:pt x="1" y="1062"/>
                    <a:pt x="639" y="1935"/>
                  </a:cubicBezTo>
                  <a:cubicBezTo>
                    <a:pt x="1310" y="2871"/>
                    <a:pt x="2289" y="2701"/>
                    <a:pt x="3321" y="3595"/>
                  </a:cubicBezTo>
                  <a:cubicBezTo>
                    <a:pt x="2789" y="2339"/>
                    <a:pt x="3247" y="1455"/>
                    <a:pt x="2566" y="530"/>
                  </a:cubicBezTo>
                  <a:cubicBezTo>
                    <a:pt x="2258" y="109"/>
                    <a:pt x="1833" y="0"/>
                    <a:pt x="1476"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1" name="Google Shape;2671;p53"/>
            <p:cNvSpPr/>
            <p:nvPr/>
          </p:nvSpPr>
          <p:spPr>
            <a:xfrm>
              <a:off x="1669975" y="4079609"/>
              <a:ext cx="4226" cy="3796"/>
            </a:xfrm>
            <a:custGeom>
              <a:avLst/>
              <a:gdLst/>
              <a:ahLst/>
              <a:cxnLst/>
              <a:rect l="l" t="t" r="r" b="b"/>
              <a:pathLst>
                <a:path w="502" h="451" extrusionOk="0">
                  <a:moveTo>
                    <a:pt x="254" y="1"/>
                  </a:moveTo>
                  <a:cubicBezTo>
                    <a:pt x="208" y="1"/>
                    <a:pt x="161" y="15"/>
                    <a:pt x="118" y="45"/>
                  </a:cubicBezTo>
                  <a:cubicBezTo>
                    <a:pt x="22" y="119"/>
                    <a:pt x="1" y="258"/>
                    <a:pt x="65" y="353"/>
                  </a:cubicBezTo>
                  <a:cubicBezTo>
                    <a:pt x="110" y="418"/>
                    <a:pt x="178" y="451"/>
                    <a:pt x="248" y="451"/>
                  </a:cubicBezTo>
                  <a:cubicBezTo>
                    <a:pt x="294" y="451"/>
                    <a:pt x="342" y="436"/>
                    <a:pt x="384" y="407"/>
                  </a:cubicBezTo>
                  <a:cubicBezTo>
                    <a:pt x="480" y="332"/>
                    <a:pt x="501" y="194"/>
                    <a:pt x="437" y="98"/>
                  </a:cubicBezTo>
                  <a:cubicBezTo>
                    <a:pt x="392" y="34"/>
                    <a:pt x="325" y="1"/>
                    <a:pt x="25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53"/>
            <p:cNvSpPr/>
            <p:nvPr/>
          </p:nvSpPr>
          <p:spPr>
            <a:xfrm>
              <a:off x="1639436" y="4101799"/>
              <a:ext cx="4310" cy="3763"/>
            </a:xfrm>
            <a:custGeom>
              <a:avLst/>
              <a:gdLst/>
              <a:ahLst/>
              <a:cxnLst/>
              <a:rect l="l" t="t" r="r" b="b"/>
              <a:pathLst>
                <a:path w="512" h="447" extrusionOk="0">
                  <a:moveTo>
                    <a:pt x="251" y="1"/>
                  </a:moveTo>
                  <a:cubicBezTo>
                    <a:pt x="208" y="1"/>
                    <a:pt x="165" y="13"/>
                    <a:pt x="128" y="37"/>
                  </a:cubicBezTo>
                  <a:cubicBezTo>
                    <a:pt x="22" y="112"/>
                    <a:pt x="0" y="250"/>
                    <a:pt x="74" y="357"/>
                  </a:cubicBezTo>
                  <a:cubicBezTo>
                    <a:pt x="121" y="416"/>
                    <a:pt x="191" y="447"/>
                    <a:pt x="260" y="447"/>
                  </a:cubicBezTo>
                  <a:cubicBezTo>
                    <a:pt x="303" y="447"/>
                    <a:pt x="346" y="435"/>
                    <a:pt x="383" y="410"/>
                  </a:cubicBezTo>
                  <a:cubicBezTo>
                    <a:pt x="490" y="335"/>
                    <a:pt x="511" y="197"/>
                    <a:pt x="436" y="91"/>
                  </a:cubicBezTo>
                  <a:cubicBezTo>
                    <a:pt x="391" y="32"/>
                    <a:pt x="320" y="1"/>
                    <a:pt x="25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3" name="Google Shape;2673;p53"/>
            <p:cNvSpPr/>
            <p:nvPr/>
          </p:nvSpPr>
          <p:spPr>
            <a:xfrm>
              <a:off x="1640059" y="4072564"/>
              <a:ext cx="12281" cy="10816"/>
            </a:xfrm>
            <a:custGeom>
              <a:avLst/>
              <a:gdLst/>
              <a:ahLst/>
              <a:cxnLst/>
              <a:rect l="l" t="t" r="r" b="b"/>
              <a:pathLst>
                <a:path w="1459" h="1285" extrusionOk="0">
                  <a:moveTo>
                    <a:pt x="732" y="0"/>
                  </a:moveTo>
                  <a:cubicBezTo>
                    <a:pt x="600" y="0"/>
                    <a:pt x="467" y="41"/>
                    <a:pt x="352" y="126"/>
                  </a:cubicBezTo>
                  <a:cubicBezTo>
                    <a:pt x="64" y="329"/>
                    <a:pt x="0" y="733"/>
                    <a:pt x="213" y="1020"/>
                  </a:cubicBezTo>
                  <a:cubicBezTo>
                    <a:pt x="335" y="1193"/>
                    <a:pt x="529" y="1285"/>
                    <a:pt x="727" y="1285"/>
                  </a:cubicBezTo>
                  <a:cubicBezTo>
                    <a:pt x="859" y="1285"/>
                    <a:pt x="992" y="1244"/>
                    <a:pt x="1107" y="1159"/>
                  </a:cubicBezTo>
                  <a:cubicBezTo>
                    <a:pt x="1395" y="956"/>
                    <a:pt x="1459" y="552"/>
                    <a:pt x="1246" y="265"/>
                  </a:cubicBezTo>
                  <a:cubicBezTo>
                    <a:pt x="1124" y="92"/>
                    <a:pt x="930" y="0"/>
                    <a:pt x="73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4" name="Google Shape;2674;p53"/>
            <p:cNvSpPr/>
            <p:nvPr/>
          </p:nvSpPr>
          <p:spPr>
            <a:xfrm>
              <a:off x="1642121" y="4014271"/>
              <a:ext cx="91465" cy="53460"/>
            </a:xfrm>
            <a:custGeom>
              <a:avLst/>
              <a:gdLst/>
              <a:ahLst/>
              <a:cxnLst/>
              <a:rect l="l" t="t" r="r" b="b"/>
              <a:pathLst>
                <a:path w="10866" h="6351" extrusionOk="0">
                  <a:moveTo>
                    <a:pt x="4311" y="0"/>
                  </a:moveTo>
                  <a:cubicBezTo>
                    <a:pt x="3798" y="0"/>
                    <a:pt x="3266" y="73"/>
                    <a:pt x="2693" y="262"/>
                  </a:cubicBezTo>
                  <a:cubicBezTo>
                    <a:pt x="1" y="1145"/>
                    <a:pt x="245" y="4327"/>
                    <a:pt x="245" y="4327"/>
                  </a:cubicBezTo>
                  <a:cubicBezTo>
                    <a:pt x="245" y="4327"/>
                    <a:pt x="1494" y="6351"/>
                    <a:pt x="3556" y="6351"/>
                  </a:cubicBezTo>
                  <a:cubicBezTo>
                    <a:pt x="3887" y="6351"/>
                    <a:pt x="4238" y="6299"/>
                    <a:pt x="4608" y="6179"/>
                  </a:cubicBezTo>
                  <a:cubicBezTo>
                    <a:pt x="7439" y="5274"/>
                    <a:pt x="7822" y="2720"/>
                    <a:pt x="10865" y="879"/>
                  </a:cubicBezTo>
                  <a:lnTo>
                    <a:pt x="10865" y="879"/>
                  </a:lnTo>
                  <a:cubicBezTo>
                    <a:pt x="10587" y="903"/>
                    <a:pt x="10319" y="914"/>
                    <a:pt x="10061" y="914"/>
                  </a:cubicBezTo>
                  <a:cubicBezTo>
                    <a:pt x="7700" y="914"/>
                    <a:pt x="6122" y="0"/>
                    <a:pt x="431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53"/>
            <p:cNvSpPr/>
            <p:nvPr/>
          </p:nvSpPr>
          <p:spPr>
            <a:xfrm>
              <a:off x="1672660" y="4021637"/>
              <a:ext cx="46683" cy="35867"/>
            </a:xfrm>
            <a:custGeom>
              <a:avLst/>
              <a:gdLst/>
              <a:ahLst/>
              <a:cxnLst/>
              <a:rect l="l" t="t" r="r" b="b"/>
              <a:pathLst>
                <a:path w="5546" h="4261" extrusionOk="0">
                  <a:moveTo>
                    <a:pt x="184" y="0"/>
                  </a:moveTo>
                  <a:cubicBezTo>
                    <a:pt x="121" y="0"/>
                    <a:pt x="60" y="2"/>
                    <a:pt x="1" y="4"/>
                  </a:cubicBezTo>
                  <a:cubicBezTo>
                    <a:pt x="267" y="46"/>
                    <a:pt x="576" y="110"/>
                    <a:pt x="916" y="207"/>
                  </a:cubicBezTo>
                  <a:cubicBezTo>
                    <a:pt x="1257" y="302"/>
                    <a:pt x="1630" y="430"/>
                    <a:pt x="2034" y="557"/>
                  </a:cubicBezTo>
                  <a:cubicBezTo>
                    <a:pt x="2449" y="675"/>
                    <a:pt x="2896" y="802"/>
                    <a:pt x="3385" y="877"/>
                  </a:cubicBezTo>
                  <a:cubicBezTo>
                    <a:pt x="3503" y="898"/>
                    <a:pt x="3630" y="909"/>
                    <a:pt x="3747" y="919"/>
                  </a:cubicBezTo>
                  <a:cubicBezTo>
                    <a:pt x="3875" y="940"/>
                    <a:pt x="4002" y="940"/>
                    <a:pt x="4130" y="951"/>
                  </a:cubicBezTo>
                  <a:lnTo>
                    <a:pt x="4311" y="951"/>
                  </a:lnTo>
                  <a:lnTo>
                    <a:pt x="4311" y="962"/>
                  </a:lnTo>
                  <a:cubicBezTo>
                    <a:pt x="4258" y="994"/>
                    <a:pt x="4215" y="1025"/>
                    <a:pt x="4162" y="1068"/>
                  </a:cubicBezTo>
                  <a:cubicBezTo>
                    <a:pt x="4066" y="1143"/>
                    <a:pt x="3971" y="1228"/>
                    <a:pt x="3875" y="1313"/>
                  </a:cubicBezTo>
                  <a:cubicBezTo>
                    <a:pt x="3779" y="1398"/>
                    <a:pt x="3694" y="1484"/>
                    <a:pt x="3609" y="1569"/>
                  </a:cubicBezTo>
                  <a:cubicBezTo>
                    <a:pt x="3257" y="1919"/>
                    <a:pt x="2959" y="2281"/>
                    <a:pt x="2704" y="2622"/>
                  </a:cubicBezTo>
                  <a:cubicBezTo>
                    <a:pt x="2449" y="2962"/>
                    <a:pt x="2226" y="3282"/>
                    <a:pt x="2002" y="3558"/>
                  </a:cubicBezTo>
                  <a:cubicBezTo>
                    <a:pt x="1789" y="3835"/>
                    <a:pt x="1576" y="4069"/>
                    <a:pt x="1384" y="4261"/>
                  </a:cubicBezTo>
                  <a:cubicBezTo>
                    <a:pt x="1608" y="4112"/>
                    <a:pt x="1864" y="3910"/>
                    <a:pt x="2108" y="3654"/>
                  </a:cubicBezTo>
                  <a:cubicBezTo>
                    <a:pt x="2363" y="3399"/>
                    <a:pt x="2630" y="3101"/>
                    <a:pt x="2907" y="2782"/>
                  </a:cubicBezTo>
                  <a:cubicBezTo>
                    <a:pt x="3183" y="2463"/>
                    <a:pt x="3492" y="2122"/>
                    <a:pt x="3832" y="1803"/>
                  </a:cubicBezTo>
                  <a:cubicBezTo>
                    <a:pt x="3917" y="1728"/>
                    <a:pt x="4013" y="1643"/>
                    <a:pt x="4099" y="1569"/>
                  </a:cubicBezTo>
                  <a:cubicBezTo>
                    <a:pt x="4194" y="1494"/>
                    <a:pt x="4290" y="1420"/>
                    <a:pt x="4385" y="1335"/>
                  </a:cubicBezTo>
                  <a:cubicBezTo>
                    <a:pt x="4439" y="1302"/>
                    <a:pt x="4492" y="1260"/>
                    <a:pt x="4545" y="1217"/>
                  </a:cubicBezTo>
                  <a:cubicBezTo>
                    <a:pt x="4598" y="1186"/>
                    <a:pt x="4641" y="1143"/>
                    <a:pt x="4705" y="1111"/>
                  </a:cubicBezTo>
                  <a:lnTo>
                    <a:pt x="4875" y="994"/>
                  </a:lnTo>
                  <a:cubicBezTo>
                    <a:pt x="5099" y="845"/>
                    <a:pt x="5322" y="706"/>
                    <a:pt x="5546" y="557"/>
                  </a:cubicBezTo>
                  <a:lnTo>
                    <a:pt x="5546" y="557"/>
                  </a:lnTo>
                  <a:cubicBezTo>
                    <a:pt x="5279" y="568"/>
                    <a:pt x="5003" y="579"/>
                    <a:pt x="4747" y="590"/>
                  </a:cubicBezTo>
                  <a:lnTo>
                    <a:pt x="4534" y="600"/>
                  </a:lnTo>
                  <a:cubicBezTo>
                    <a:pt x="4513" y="604"/>
                    <a:pt x="4492" y="605"/>
                    <a:pt x="4471" y="605"/>
                  </a:cubicBezTo>
                  <a:cubicBezTo>
                    <a:pt x="4428" y="605"/>
                    <a:pt x="4385" y="600"/>
                    <a:pt x="4343" y="600"/>
                  </a:cubicBezTo>
                  <a:lnTo>
                    <a:pt x="4141" y="600"/>
                  </a:lnTo>
                  <a:cubicBezTo>
                    <a:pt x="4024" y="600"/>
                    <a:pt x="3896" y="590"/>
                    <a:pt x="3779" y="590"/>
                  </a:cubicBezTo>
                  <a:cubicBezTo>
                    <a:pt x="3662" y="568"/>
                    <a:pt x="3545" y="568"/>
                    <a:pt x="3428" y="547"/>
                  </a:cubicBezTo>
                  <a:cubicBezTo>
                    <a:pt x="2959" y="493"/>
                    <a:pt x="2512" y="398"/>
                    <a:pt x="2098" y="302"/>
                  </a:cubicBezTo>
                  <a:cubicBezTo>
                    <a:pt x="1693" y="217"/>
                    <a:pt x="1299" y="121"/>
                    <a:pt x="949" y="68"/>
                  </a:cubicBezTo>
                  <a:cubicBezTo>
                    <a:pt x="672" y="17"/>
                    <a:pt x="415" y="0"/>
                    <a:pt x="18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53"/>
            <p:cNvSpPr/>
            <p:nvPr/>
          </p:nvSpPr>
          <p:spPr>
            <a:xfrm>
              <a:off x="1642921" y="4028935"/>
              <a:ext cx="54747" cy="32003"/>
            </a:xfrm>
            <a:custGeom>
              <a:avLst/>
              <a:gdLst/>
              <a:ahLst/>
              <a:cxnLst/>
              <a:rect l="l" t="t" r="r" b="b"/>
              <a:pathLst>
                <a:path w="6504" h="3802" extrusionOk="0">
                  <a:moveTo>
                    <a:pt x="2586" y="1"/>
                  </a:moveTo>
                  <a:cubicBezTo>
                    <a:pt x="2276" y="1"/>
                    <a:pt x="1955" y="45"/>
                    <a:pt x="1608" y="158"/>
                  </a:cubicBezTo>
                  <a:cubicBezTo>
                    <a:pt x="1" y="680"/>
                    <a:pt x="150" y="2585"/>
                    <a:pt x="150" y="2585"/>
                  </a:cubicBezTo>
                  <a:cubicBezTo>
                    <a:pt x="150" y="2585"/>
                    <a:pt x="897" y="3802"/>
                    <a:pt x="2138" y="3802"/>
                  </a:cubicBezTo>
                  <a:cubicBezTo>
                    <a:pt x="2333" y="3802"/>
                    <a:pt x="2540" y="3772"/>
                    <a:pt x="2758" y="3703"/>
                  </a:cubicBezTo>
                  <a:cubicBezTo>
                    <a:pt x="4460" y="3149"/>
                    <a:pt x="4683" y="1617"/>
                    <a:pt x="6503" y="520"/>
                  </a:cubicBezTo>
                  <a:lnTo>
                    <a:pt x="6503" y="520"/>
                  </a:lnTo>
                  <a:cubicBezTo>
                    <a:pt x="6338" y="534"/>
                    <a:pt x="6180" y="541"/>
                    <a:pt x="6026" y="541"/>
                  </a:cubicBezTo>
                  <a:cubicBezTo>
                    <a:pt x="4616" y="541"/>
                    <a:pt x="3670" y="1"/>
                    <a:pt x="2586"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53"/>
            <p:cNvSpPr/>
            <p:nvPr/>
          </p:nvSpPr>
          <p:spPr>
            <a:xfrm>
              <a:off x="1643375" y="4036738"/>
              <a:ext cx="35126" cy="20539"/>
            </a:xfrm>
            <a:custGeom>
              <a:avLst/>
              <a:gdLst/>
              <a:ahLst/>
              <a:cxnLst/>
              <a:rect l="l" t="t" r="r" b="b"/>
              <a:pathLst>
                <a:path w="4173" h="2440" extrusionOk="0">
                  <a:moveTo>
                    <a:pt x="1662" y="1"/>
                  </a:moveTo>
                  <a:cubicBezTo>
                    <a:pt x="1462" y="1"/>
                    <a:pt x="1256" y="30"/>
                    <a:pt x="1032" y="104"/>
                  </a:cubicBezTo>
                  <a:cubicBezTo>
                    <a:pt x="1" y="434"/>
                    <a:pt x="96" y="1658"/>
                    <a:pt x="96" y="1658"/>
                  </a:cubicBezTo>
                  <a:cubicBezTo>
                    <a:pt x="96" y="1658"/>
                    <a:pt x="569" y="2439"/>
                    <a:pt x="1360" y="2439"/>
                  </a:cubicBezTo>
                  <a:cubicBezTo>
                    <a:pt x="1487" y="2439"/>
                    <a:pt x="1623" y="2419"/>
                    <a:pt x="1767" y="2371"/>
                  </a:cubicBezTo>
                  <a:cubicBezTo>
                    <a:pt x="2863" y="2020"/>
                    <a:pt x="3002" y="1041"/>
                    <a:pt x="4172" y="338"/>
                  </a:cubicBezTo>
                  <a:lnTo>
                    <a:pt x="4172" y="338"/>
                  </a:lnTo>
                  <a:cubicBezTo>
                    <a:pt x="4066" y="347"/>
                    <a:pt x="3965" y="351"/>
                    <a:pt x="3867" y="351"/>
                  </a:cubicBezTo>
                  <a:cubicBezTo>
                    <a:pt x="2960" y="351"/>
                    <a:pt x="2356" y="1"/>
                    <a:pt x="166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8" name="Google Shape;2678;p53"/>
            <p:cNvSpPr/>
            <p:nvPr/>
          </p:nvSpPr>
          <p:spPr>
            <a:xfrm>
              <a:off x="1665590" y="4021376"/>
              <a:ext cx="4217" cy="3771"/>
            </a:xfrm>
            <a:custGeom>
              <a:avLst/>
              <a:gdLst/>
              <a:ahLst/>
              <a:cxnLst/>
              <a:rect l="l" t="t" r="r" b="b"/>
              <a:pathLst>
                <a:path w="501" h="448" extrusionOk="0">
                  <a:moveTo>
                    <a:pt x="256" y="0"/>
                  </a:moveTo>
                  <a:cubicBezTo>
                    <a:pt x="231" y="0"/>
                    <a:pt x="206" y="5"/>
                    <a:pt x="181" y="14"/>
                  </a:cubicBezTo>
                  <a:cubicBezTo>
                    <a:pt x="65" y="46"/>
                    <a:pt x="1" y="174"/>
                    <a:pt x="43" y="290"/>
                  </a:cubicBezTo>
                  <a:cubicBezTo>
                    <a:pt x="69" y="387"/>
                    <a:pt x="161" y="448"/>
                    <a:pt x="258" y="448"/>
                  </a:cubicBezTo>
                  <a:cubicBezTo>
                    <a:pt x="279" y="448"/>
                    <a:pt x="299" y="445"/>
                    <a:pt x="320" y="439"/>
                  </a:cubicBezTo>
                  <a:cubicBezTo>
                    <a:pt x="437" y="397"/>
                    <a:pt x="500" y="269"/>
                    <a:pt x="469" y="152"/>
                  </a:cubicBezTo>
                  <a:cubicBezTo>
                    <a:pt x="435" y="60"/>
                    <a:pt x="349" y="0"/>
                    <a:pt x="256"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9" name="Google Shape;2679;p53"/>
            <p:cNvSpPr/>
            <p:nvPr/>
          </p:nvSpPr>
          <p:spPr>
            <a:xfrm>
              <a:off x="1677240" y="4057210"/>
              <a:ext cx="4209" cy="3813"/>
            </a:xfrm>
            <a:custGeom>
              <a:avLst/>
              <a:gdLst/>
              <a:ahLst/>
              <a:cxnLst/>
              <a:rect l="l" t="t" r="r" b="b"/>
              <a:pathLst>
                <a:path w="500" h="453" extrusionOk="0">
                  <a:moveTo>
                    <a:pt x="255" y="0"/>
                  </a:moveTo>
                  <a:cubicBezTo>
                    <a:pt x="230" y="0"/>
                    <a:pt x="205" y="4"/>
                    <a:pt x="181" y="13"/>
                  </a:cubicBezTo>
                  <a:cubicBezTo>
                    <a:pt x="64" y="56"/>
                    <a:pt x="0" y="173"/>
                    <a:pt x="43" y="301"/>
                  </a:cubicBezTo>
                  <a:cubicBezTo>
                    <a:pt x="68" y="393"/>
                    <a:pt x="152" y="452"/>
                    <a:pt x="245" y="452"/>
                  </a:cubicBezTo>
                  <a:cubicBezTo>
                    <a:pt x="269" y="452"/>
                    <a:pt x="295" y="448"/>
                    <a:pt x="319" y="439"/>
                  </a:cubicBezTo>
                  <a:cubicBezTo>
                    <a:pt x="436" y="408"/>
                    <a:pt x="500" y="280"/>
                    <a:pt x="468" y="162"/>
                  </a:cubicBezTo>
                  <a:cubicBezTo>
                    <a:pt x="435" y="61"/>
                    <a:pt x="348" y="0"/>
                    <a:pt x="25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53"/>
            <p:cNvSpPr/>
            <p:nvPr/>
          </p:nvSpPr>
          <p:spPr>
            <a:xfrm>
              <a:off x="1650269" y="4041385"/>
              <a:ext cx="12104" cy="10825"/>
            </a:xfrm>
            <a:custGeom>
              <a:avLst/>
              <a:gdLst/>
              <a:ahLst/>
              <a:cxnLst/>
              <a:rect l="l" t="t" r="r" b="b"/>
              <a:pathLst>
                <a:path w="1438" h="1286" extrusionOk="0">
                  <a:moveTo>
                    <a:pt x="721" y="1"/>
                  </a:moveTo>
                  <a:cubicBezTo>
                    <a:pt x="655" y="1"/>
                    <a:pt x="588" y="11"/>
                    <a:pt x="522" y="31"/>
                  </a:cubicBezTo>
                  <a:cubicBezTo>
                    <a:pt x="182" y="138"/>
                    <a:pt x="1" y="500"/>
                    <a:pt x="107" y="840"/>
                  </a:cubicBezTo>
                  <a:cubicBezTo>
                    <a:pt x="202" y="1115"/>
                    <a:pt x="455" y="1285"/>
                    <a:pt x="723" y="1285"/>
                  </a:cubicBezTo>
                  <a:cubicBezTo>
                    <a:pt x="787" y="1285"/>
                    <a:pt x="852" y="1275"/>
                    <a:pt x="916" y="1255"/>
                  </a:cubicBezTo>
                  <a:cubicBezTo>
                    <a:pt x="1256" y="1138"/>
                    <a:pt x="1438" y="776"/>
                    <a:pt x="1331" y="446"/>
                  </a:cubicBezTo>
                  <a:cubicBezTo>
                    <a:pt x="1245" y="171"/>
                    <a:pt x="994" y="1"/>
                    <a:pt x="72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53"/>
            <p:cNvSpPr/>
            <p:nvPr/>
          </p:nvSpPr>
          <p:spPr>
            <a:xfrm>
              <a:off x="1535519" y="3930203"/>
              <a:ext cx="73552" cy="74419"/>
            </a:xfrm>
            <a:custGeom>
              <a:avLst/>
              <a:gdLst/>
              <a:ahLst/>
              <a:cxnLst/>
              <a:rect l="l" t="t" r="r" b="b"/>
              <a:pathLst>
                <a:path w="8738" h="8841" extrusionOk="0">
                  <a:moveTo>
                    <a:pt x="394" y="1"/>
                  </a:moveTo>
                  <a:cubicBezTo>
                    <a:pt x="394" y="1"/>
                    <a:pt x="1" y="5428"/>
                    <a:pt x="1533" y="7535"/>
                  </a:cubicBezTo>
                  <a:cubicBezTo>
                    <a:pt x="2319" y="8619"/>
                    <a:pt x="3057" y="8841"/>
                    <a:pt x="3914" y="8841"/>
                  </a:cubicBezTo>
                  <a:cubicBezTo>
                    <a:pt x="4511" y="8841"/>
                    <a:pt x="5165" y="8733"/>
                    <a:pt x="5933" y="8733"/>
                  </a:cubicBezTo>
                  <a:cubicBezTo>
                    <a:pt x="6198" y="8733"/>
                    <a:pt x="6475" y="8746"/>
                    <a:pt x="6769" y="8780"/>
                  </a:cubicBezTo>
                  <a:cubicBezTo>
                    <a:pt x="7247" y="6429"/>
                    <a:pt x="8737" y="5513"/>
                    <a:pt x="7216" y="3406"/>
                  </a:cubicBezTo>
                  <a:cubicBezTo>
                    <a:pt x="5684" y="1310"/>
                    <a:pt x="394" y="1"/>
                    <a:pt x="39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53"/>
            <p:cNvSpPr/>
            <p:nvPr/>
          </p:nvSpPr>
          <p:spPr>
            <a:xfrm>
              <a:off x="1543129" y="3939884"/>
              <a:ext cx="63165" cy="64722"/>
            </a:xfrm>
            <a:custGeom>
              <a:avLst/>
              <a:gdLst/>
              <a:ahLst/>
              <a:cxnLst/>
              <a:rect l="l" t="t" r="r" b="b"/>
              <a:pathLst>
                <a:path w="7504" h="7689" extrusionOk="0">
                  <a:moveTo>
                    <a:pt x="331" y="0"/>
                  </a:moveTo>
                  <a:lnTo>
                    <a:pt x="331" y="0"/>
                  </a:lnTo>
                  <a:cubicBezTo>
                    <a:pt x="331" y="0"/>
                    <a:pt x="1" y="4608"/>
                    <a:pt x="1140" y="6981"/>
                  </a:cubicBezTo>
                  <a:cubicBezTo>
                    <a:pt x="1746" y="7554"/>
                    <a:pt x="2344" y="7688"/>
                    <a:pt x="3016" y="7688"/>
                  </a:cubicBezTo>
                  <a:cubicBezTo>
                    <a:pt x="3611" y="7688"/>
                    <a:pt x="4263" y="7583"/>
                    <a:pt x="5031" y="7583"/>
                  </a:cubicBezTo>
                  <a:cubicBezTo>
                    <a:pt x="5298" y="7583"/>
                    <a:pt x="5578" y="7596"/>
                    <a:pt x="5875" y="7630"/>
                  </a:cubicBezTo>
                  <a:cubicBezTo>
                    <a:pt x="6291" y="5544"/>
                    <a:pt x="7504" y="4587"/>
                    <a:pt x="6716" y="2926"/>
                  </a:cubicBezTo>
                  <a:cubicBezTo>
                    <a:pt x="4811" y="1107"/>
                    <a:pt x="332" y="0"/>
                    <a:pt x="331"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3" name="Google Shape;2683;p53"/>
            <p:cNvSpPr/>
            <p:nvPr/>
          </p:nvSpPr>
          <p:spPr>
            <a:xfrm>
              <a:off x="1550477" y="3949556"/>
              <a:ext cx="54293" cy="54933"/>
            </a:xfrm>
            <a:custGeom>
              <a:avLst/>
              <a:gdLst/>
              <a:ahLst/>
              <a:cxnLst/>
              <a:rect l="l" t="t" r="r" b="b"/>
              <a:pathLst>
                <a:path w="6450" h="6526" extrusionOk="0">
                  <a:moveTo>
                    <a:pt x="288" y="1"/>
                  </a:moveTo>
                  <a:cubicBezTo>
                    <a:pt x="288" y="1"/>
                    <a:pt x="1" y="4012"/>
                    <a:pt x="1129" y="5556"/>
                  </a:cubicBezTo>
                  <a:cubicBezTo>
                    <a:pt x="1713" y="6361"/>
                    <a:pt x="2261" y="6526"/>
                    <a:pt x="2898" y="6526"/>
                  </a:cubicBezTo>
                  <a:cubicBezTo>
                    <a:pt x="3338" y="6526"/>
                    <a:pt x="3822" y="6447"/>
                    <a:pt x="4389" y="6447"/>
                  </a:cubicBezTo>
                  <a:cubicBezTo>
                    <a:pt x="4583" y="6447"/>
                    <a:pt x="4787" y="6456"/>
                    <a:pt x="5002" y="6481"/>
                  </a:cubicBezTo>
                  <a:cubicBezTo>
                    <a:pt x="5343" y="4747"/>
                    <a:pt x="6449" y="4066"/>
                    <a:pt x="5321" y="2512"/>
                  </a:cubicBezTo>
                  <a:cubicBezTo>
                    <a:pt x="4193" y="969"/>
                    <a:pt x="289" y="1"/>
                    <a:pt x="288"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53"/>
            <p:cNvSpPr/>
            <p:nvPr/>
          </p:nvSpPr>
          <p:spPr>
            <a:xfrm>
              <a:off x="1482580" y="4055771"/>
              <a:ext cx="86894" cy="59545"/>
            </a:xfrm>
            <a:custGeom>
              <a:avLst/>
              <a:gdLst/>
              <a:ahLst/>
              <a:cxnLst/>
              <a:rect l="l" t="t" r="r" b="b"/>
              <a:pathLst>
                <a:path w="10323" h="7074" extrusionOk="0">
                  <a:moveTo>
                    <a:pt x="6503" y="0"/>
                  </a:moveTo>
                  <a:cubicBezTo>
                    <a:pt x="6171" y="0"/>
                    <a:pt x="5795" y="63"/>
                    <a:pt x="5353" y="206"/>
                  </a:cubicBezTo>
                  <a:cubicBezTo>
                    <a:pt x="2884" y="1004"/>
                    <a:pt x="0" y="5633"/>
                    <a:pt x="0" y="5633"/>
                  </a:cubicBezTo>
                  <a:cubicBezTo>
                    <a:pt x="0" y="5633"/>
                    <a:pt x="3544" y="7073"/>
                    <a:pt x="6146" y="7073"/>
                  </a:cubicBezTo>
                  <a:cubicBezTo>
                    <a:pt x="6652" y="7073"/>
                    <a:pt x="7122" y="7019"/>
                    <a:pt x="7524" y="6889"/>
                  </a:cubicBezTo>
                  <a:cubicBezTo>
                    <a:pt x="9993" y="6080"/>
                    <a:pt x="9322" y="4462"/>
                    <a:pt x="10323" y="2281"/>
                  </a:cubicBezTo>
                  <a:cubicBezTo>
                    <a:pt x="8610" y="1320"/>
                    <a:pt x="8024" y="0"/>
                    <a:pt x="6503"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53"/>
            <p:cNvSpPr/>
            <p:nvPr/>
          </p:nvSpPr>
          <p:spPr>
            <a:xfrm>
              <a:off x="1494045" y="4055762"/>
              <a:ext cx="75429" cy="55800"/>
            </a:xfrm>
            <a:custGeom>
              <a:avLst/>
              <a:gdLst/>
              <a:ahLst/>
              <a:cxnLst/>
              <a:rect l="l" t="t" r="r" b="b"/>
              <a:pathLst>
                <a:path w="8961" h="6629" extrusionOk="0">
                  <a:moveTo>
                    <a:pt x="5136" y="1"/>
                  </a:moveTo>
                  <a:cubicBezTo>
                    <a:pt x="5016" y="1"/>
                    <a:pt x="4890" y="9"/>
                    <a:pt x="4758" y="26"/>
                  </a:cubicBezTo>
                  <a:cubicBezTo>
                    <a:pt x="2438" y="1271"/>
                    <a:pt x="0" y="5198"/>
                    <a:pt x="0" y="5198"/>
                  </a:cubicBezTo>
                  <a:cubicBezTo>
                    <a:pt x="0" y="5198"/>
                    <a:pt x="3528" y="6628"/>
                    <a:pt x="6130" y="6628"/>
                  </a:cubicBezTo>
                  <a:cubicBezTo>
                    <a:pt x="6393" y="6628"/>
                    <a:pt x="6646" y="6614"/>
                    <a:pt x="6886" y="6582"/>
                  </a:cubicBezTo>
                  <a:cubicBezTo>
                    <a:pt x="8492" y="5709"/>
                    <a:pt x="8078" y="4219"/>
                    <a:pt x="8961" y="2282"/>
                  </a:cubicBezTo>
                  <a:cubicBezTo>
                    <a:pt x="7244" y="1315"/>
                    <a:pt x="6661" y="1"/>
                    <a:pt x="5136"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53"/>
            <p:cNvSpPr/>
            <p:nvPr/>
          </p:nvSpPr>
          <p:spPr>
            <a:xfrm>
              <a:off x="1505426" y="4060771"/>
              <a:ext cx="64049" cy="43948"/>
            </a:xfrm>
            <a:custGeom>
              <a:avLst/>
              <a:gdLst/>
              <a:ahLst/>
              <a:cxnLst/>
              <a:rect l="l" t="t" r="r" b="b"/>
              <a:pathLst>
                <a:path w="7609" h="5221" extrusionOk="0">
                  <a:moveTo>
                    <a:pt x="4792" y="1"/>
                  </a:moveTo>
                  <a:cubicBezTo>
                    <a:pt x="4546" y="1"/>
                    <a:pt x="4266" y="48"/>
                    <a:pt x="3938" y="155"/>
                  </a:cubicBezTo>
                  <a:cubicBezTo>
                    <a:pt x="2117" y="751"/>
                    <a:pt x="0" y="4166"/>
                    <a:pt x="0" y="4166"/>
                  </a:cubicBezTo>
                  <a:cubicBezTo>
                    <a:pt x="0" y="4166"/>
                    <a:pt x="2599" y="5221"/>
                    <a:pt x="4515" y="5221"/>
                  </a:cubicBezTo>
                  <a:cubicBezTo>
                    <a:pt x="4893" y="5221"/>
                    <a:pt x="5244" y="5180"/>
                    <a:pt x="5544" y="5082"/>
                  </a:cubicBezTo>
                  <a:cubicBezTo>
                    <a:pt x="7364" y="4486"/>
                    <a:pt x="6875" y="3294"/>
                    <a:pt x="7609" y="1687"/>
                  </a:cubicBezTo>
                  <a:cubicBezTo>
                    <a:pt x="6343" y="980"/>
                    <a:pt x="5915" y="1"/>
                    <a:pt x="479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53"/>
            <p:cNvSpPr/>
            <p:nvPr/>
          </p:nvSpPr>
          <p:spPr>
            <a:xfrm>
              <a:off x="1600201" y="4118769"/>
              <a:ext cx="59125" cy="91380"/>
            </a:xfrm>
            <a:custGeom>
              <a:avLst/>
              <a:gdLst/>
              <a:ahLst/>
              <a:cxnLst/>
              <a:rect l="l" t="t" r="r" b="b"/>
              <a:pathLst>
                <a:path w="7024" h="10856" extrusionOk="0">
                  <a:moveTo>
                    <a:pt x="3512" y="1"/>
                  </a:moveTo>
                  <a:cubicBezTo>
                    <a:pt x="1756" y="1629"/>
                    <a:pt x="0" y="1491"/>
                    <a:pt x="0" y="4087"/>
                  </a:cubicBezTo>
                  <a:cubicBezTo>
                    <a:pt x="0" y="6695"/>
                    <a:pt x="3512" y="10855"/>
                    <a:pt x="3512" y="10855"/>
                  </a:cubicBezTo>
                  <a:cubicBezTo>
                    <a:pt x="3512" y="10855"/>
                    <a:pt x="7024" y="6695"/>
                    <a:pt x="7024" y="4098"/>
                  </a:cubicBezTo>
                  <a:cubicBezTo>
                    <a:pt x="7024" y="1502"/>
                    <a:pt x="5279" y="1629"/>
                    <a:pt x="351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53"/>
            <p:cNvSpPr/>
            <p:nvPr/>
          </p:nvSpPr>
          <p:spPr>
            <a:xfrm>
              <a:off x="1600824" y="4118769"/>
              <a:ext cx="57963" cy="79377"/>
            </a:xfrm>
            <a:custGeom>
              <a:avLst/>
              <a:gdLst/>
              <a:ahLst/>
              <a:cxnLst/>
              <a:rect l="l" t="t" r="r" b="b"/>
              <a:pathLst>
                <a:path w="6886" h="9430" extrusionOk="0">
                  <a:moveTo>
                    <a:pt x="3438" y="1"/>
                  </a:moveTo>
                  <a:cubicBezTo>
                    <a:pt x="1873" y="1448"/>
                    <a:pt x="331" y="1512"/>
                    <a:pt x="0" y="3311"/>
                  </a:cubicBezTo>
                  <a:cubicBezTo>
                    <a:pt x="468" y="5896"/>
                    <a:pt x="3438" y="9429"/>
                    <a:pt x="3438" y="9429"/>
                  </a:cubicBezTo>
                  <a:cubicBezTo>
                    <a:pt x="3438" y="9429"/>
                    <a:pt x="6418" y="5896"/>
                    <a:pt x="6886" y="3311"/>
                  </a:cubicBezTo>
                  <a:cubicBezTo>
                    <a:pt x="6556" y="1512"/>
                    <a:pt x="5002" y="1448"/>
                    <a:pt x="343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53"/>
            <p:cNvSpPr/>
            <p:nvPr/>
          </p:nvSpPr>
          <p:spPr>
            <a:xfrm>
              <a:off x="1607987" y="4118769"/>
              <a:ext cx="43636" cy="67466"/>
            </a:xfrm>
            <a:custGeom>
              <a:avLst/>
              <a:gdLst/>
              <a:ahLst/>
              <a:cxnLst/>
              <a:rect l="l" t="t" r="r" b="b"/>
              <a:pathLst>
                <a:path w="5184" h="8015" extrusionOk="0">
                  <a:moveTo>
                    <a:pt x="2587" y="1"/>
                  </a:moveTo>
                  <a:cubicBezTo>
                    <a:pt x="1289" y="1204"/>
                    <a:pt x="1" y="1107"/>
                    <a:pt x="1" y="3023"/>
                  </a:cubicBezTo>
                  <a:cubicBezTo>
                    <a:pt x="1" y="4938"/>
                    <a:pt x="2587" y="8014"/>
                    <a:pt x="2587" y="8014"/>
                  </a:cubicBezTo>
                  <a:cubicBezTo>
                    <a:pt x="2587" y="8014"/>
                    <a:pt x="5184" y="4938"/>
                    <a:pt x="5184" y="3023"/>
                  </a:cubicBezTo>
                  <a:cubicBezTo>
                    <a:pt x="5184" y="1107"/>
                    <a:pt x="3896" y="1204"/>
                    <a:pt x="258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53"/>
            <p:cNvSpPr/>
            <p:nvPr/>
          </p:nvSpPr>
          <p:spPr>
            <a:xfrm>
              <a:off x="1690136" y="4055771"/>
              <a:ext cx="86810" cy="59545"/>
            </a:xfrm>
            <a:custGeom>
              <a:avLst/>
              <a:gdLst/>
              <a:ahLst/>
              <a:cxnLst/>
              <a:rect l="l" t="t" r="r" b="b"/>
              <a:pathLst>
                <a:path w="10313" h="7074" extrusionOk="0">
                  <a:moveTo>
                    <a:pt x="3821" y="0"/>
                  </a:moveTo>
                  <a:cubicBezTo>
                    <a:pt x="2299" y="0"/>
                    <a:pt x="1713" y="1320"/>
                    <a:pt x="1" y="2281"/>
                  </a:cubicBezTo>
                  <a:cubicBezTo>
                    <a:pt x="990" y="4462"/>
                    <a:pt x="330" y="6080"/>
                    <a:pt x="2799" y="6889"/>
                  </a:cubicBezTo>
                  <a:cubicBezTo>
                    <a:pt x="3203" y="7019"/>
                    <a:pt x="3675" y="7074"/>
                    <a:pt x="4183" y="7074"/>
                  </a:cubicBezTo>
                  <a:cubicBezTo>
                    <a:pt x="6782" y="7074"/>
                    <a:pt x="10312" y="5644"/>
                    <a:pt x="10312" y="5644"/>
                  </a:cubicBezTo>
                  <a:cubicBezTo>
                    <a:pt x="10312" y="5644"/>
                    <a:pt x="7439" y="1014"/>
                    <a:pt x="4970" y="206"/>
                  </a:cubicBezTo>
                  <a:cubicBezTo>
                    <a:pt x="4528" y="63"/>
                    <a:pt x="4152" y="0"/>
                    <a:pt x="382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53"/>
            <p:cNvSpPr/>
            <p:nvPr/>
          </p:nvSpPr>
          <p:spPr>
            <a:xfrm>
              <a:off x="1690136" y="4055838"/>
              <a:ext cx="75429" cy="55724"/>
            </a:xfrm>
            <a:custGeom>
              <a:avLst/>
              <a:gdLst/>
              <a:ahLst/>
              <a:cxnLst/>
              <a:rect l="l" t="t" r="r" b="b"/>
              <a:pathLst>
                <a:path w="8961" h="6620" extrusionOk="0">
                  <a:moveTo>
                    <a:pt x="3813" y="0"/>
                  </a:moveTo>
                  <a:cubicBezTo>
                    <a:pt x="2297" y="0"/>
                    <a:pt x="1713" y="1318"/>
                    <a:pt x="1" y="2273"/>
                  </a:cubicBezTo>
                  <a:cubicBezTo>
                    <a:pt x="883" y="4210"/>
                    <a:pt x="469" y="5700"/>
                    <a:pt x="2075" y="6573"/>
                  </a:cubicBezTo>
                  <a:cubicBezTo>
                    <a:pt x="2315" y="6605"/>
                    <a:pt x="2568" y="6619"/>
                    <a:pt x="2831" y="6619"/>
                  </a:cubicBezTo>
                  <a:cubicBezTo>
                    <a:pt x="5433" y="6619"/>
                    <a:pt x="8961" y="5189"/>
                    <a:pt x="8961" y="5189"/>
                  </a:cubicBezTo>
                  <a:cubicBezTo>
                    <a:pt x="8961" y="5189"/>
                    <a:pt x="6524" y="1273"/>
                    <a:pt x="4204" y="27"/>
                  </a:cubicBezTo>
                  <a:cubicBezTo>
                    <a:pt x="4067" y="9"/>
                    <a:pt x="3937" y="0"/>
                    <a:pt x="38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53"/>
            <p:cNvSpPr/>
            <p:nvPr/>
          </p:nvSpPr>
          <p:spPr>
            <a:xfrm>
              <a:off x="1690136" y="4060855"/>
              <a:ext cx="64057" cy="43923"/>
            </a:xfrm>
            <a:custGeom>
              <a:avLst/>
              <a:gdLst/>
              <a:ahLst/>
              <a:cxnLst/>
              <a:rect l="l" t="t" r="r" b="b"/>
              <a:pathLst>
                <a:path w="7610" h="5218" extrusionOk="0">
                  <a:moveTo>
                    <a:pt x="2807" y="0"/>
                  </a:moveTo>
                  <a:cubicBezTo>
                    <a:pt x="1690" y="0"/>
                    <a:pt x="1256" y="971"/>
                    <a:pt x="1" y="1677"/>
                  </a:cubicBezTo>
                  <a:cubicBezTo>
                    <a:pt x="734" y="3295"/>
                    <a:pt x="245" y="4487"/>
                    <a:pt x="2065" y="5083"/>
                  </a:cubicBezTo>
                  <a:cubicBezTo>
                    <a:pt x="2360" y="5177"/>
                    <a:pt x="2705" y="5217"/>
                    <a:pt x="3076" y="5217"/>
                  </a:cubicBezTo>
                  <a:cubicBezTo>
                    <a:pt x="4994" y="5217"/>
                    <a:pt x="7609" y="4156"/>
                    <a:pt x="7609" y="4156"/>
                  </a:cubicBezTo>
                  <a:cubicBezTo>
                    <a:pt x="7609" y="4156"/>
                    <a:pt x="5492" y="741"/>
                    <a:pt x="3661" y="155"/>
                  </a:cubicBezTo>
                  <a:cubicBezTo>
                    <a:pt x="3332" y="47"/>
                    <a:pt x="3053" y="0"/>
                    <a:pt x="280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53"/>
            <p:cNvSpPr/>
            <p:nvPr/>
          </p:nvSpPr>
          <p:spPr>
            <a:xfrm>
              <a:off x="1650539" y="3930203"/>
              <a:ext cx="73552" cy="74453"/>
            </a:xfrm>
            <a:custGeom>
              <a:avLst/>
              <a:gdLst/>
              <a:ahLst/>
              <a:cxnLst/>
              <a:rect l="l" t="t" r="r" b="b"/>
              <a:pathLst>
                <a:path w="8738" h="8845" extrusionOk="0">
                  <a:moveTo>
                    <a:pt x="8344" y="1"/>
                  </a:moveTo>
                  <a:cubicBezTo>
                    <a:pt x="8344" y="1"/>
                    <a:pt x="3055" y="1310"/>
                    <a:pt x="1533" y="3406"/>
                  </a:cubicBezTo>
                  <a:cubicBezTo>
                    <a:pt x="1" y="5513"/>
                    <a:pt x="1491" y="6429"/>
                    <a:pt x="1969" y="8780"/>
                  </a:cubicBezTo>
                  <a:cubicBezTo>
                    <a:pt x="2260" y="8746"/>
                    <a:pt x="2535" y="8734"/>
                    <a:pt x="2796" y="8734"/>
                  </a:cubicBezTo>
                  <a:cubicBezTo>
                    <a:pt x="3572" y="8734"/>
                    <a:pt x="4231" y="8845"/>
                    <a:pt x="4832" y="8845"/>
                  </a:cubicBezTo>
                  <a:cubicBezTo>
                    <a:pt x="5686" y="8845"/>
                    <a:pt x="6421" y="8621"/>
                    <a:pt x="7205" y="7535"/>
                  </a:cubicBezTo>
                  <a:cubicBezTo>
                    <a:pt x="8737" y="5439"/>
                    <a:pt x="8344" y="1"/>
                    <a:pt x="834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53"/>
            <p:cNvSpPr/>
            <p:nvPr/>
          </p:nvSpPr>
          <p:spPr>
            <a:xfrm>
              <a:off x="1653317" y="3939884"/>
              <a:ext cx="63165" cy="64756"/>
            </a:xfrm>
            <a:custGeom>
              <a:avLst/>
              <a:gdLst/>
              <a:ahLst/>
              <a:cxnLst/>
              <a:rect l="l" t="t" r="r" b="b"/>
              <a:pathLst>
                <a:path w="7504" h="7693" extrusionOk="0">
                  <a:moveTo>
                    <a:pt x="7184" y="0"/>
                  </a:moveTo>
                  <a:cubicBezTo>
                    <a:pt x="7184" y="0"/>
                    <a:pt x="2693" y="1117"/>
                    <a:pt x="799" y="2926"/>
                  </a:cubicBezTo>
                  <a:cubicBezTo>
                    <a:pt x="0" y="4587"/>
                    <a:pt x="1214" y="5544"/>
                    <a:pt x="1639" y="7630"/>
                  </a:cubicBezTo>
                  <a:cubicBezTo>
                    <a:pt x="1931" y="7596"/>
                    <a:pt x="2207" y="7584"/>
                    <a:pt x="2470" y="7584"/>
                  </a:cubicBezTo>
                  <a:cubicBezTo>
                    <a:pt x="3242" y="7584"/>
                    <a:pt x="3898" y="7693"/>
                    <a:pt x="4496" y="7693"/>
                  </a:cubicBezTo>
                  <a:cubicBezTo>
                    <a:pt x="5164" y="7693"/>
                    <a:pt x="5760" y="7557"/>
                    <a:pt x="6364" y="6981"/>
                  </a:cubicBezTo>
                  <a:cubicBezTo>
                    <a:pt x="7503" y="4608"/>
                    <a:pt x="7184" y="0"/>
                    <a:pt x="718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5" name="Google Shape;2695;p53"/>
            <p:cNvSpPr/>
            <p:nvPr/>
          </p:nvSpPr>
          <p:spPr>
            <a:xfrm>
              <a:off x="1654924" y="3949556"/>
              <a:ext cx="54209" cy="54949"/>
            </a:xfrm>
            <a:custGeom>
              <a:avLst/>
              <a:gdLst/>
              <a:ahLst/>
              <a:cxnLst/>
              <a:rect l="l" t="t" r="r" b="b"/>
              <a:pathLst>
                <a:path w="6440" h="6528" extrusionOk="0">
                  <a:moveTo>
                    <a:pt x="6152" y="1"/>
                  </a:moveTo>
                  <a:cubicBezTo>
                    <a:pt x="6152" y="1"/>
                    <a:pt x="2247" y="969"/>
                    <a:pt x="1119" y="2522"/>
                  </a:cubicBezTo>
                  <a:cubicBezTo>
                    <a:pt x="1" y="4066"/>
                    <a:pt x="1097" y="4747"/>
                    <a:pt x="1448" y="6481"/>
                  </a:cubicBezTo>
                  <a:cubicBezTo>
                    <a:pt x="1663" y="6456"/>
                    <a:pt x="1867" y="6447"/>
                    <a:pt x="2061" y="6447"/>
                  </a:cubicBezTo>
                  <a:cubicBezTo>
                    <a:pt x="2631" y="6447"/>
                    <a:pt x="3114" y="6527"/>
                    <a:pt x="3555" y="6527"/>
                  </a:cubicBezTo>
                  <a:cubicBezTo>
                    <a:pt x="4186" y="6527"/>
                    <a:pt x="4729" y="6363"/>
                    <a:pt x="5312" y="5566"/>
                  </a:cubicBezTo>
                  <a:cubicBezTo>
                    <a:pt x="6440" y="4012"/>
                    <a:pt x="6152" y="1"/>
                    <a:pt x="615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6" name="Google Shape;2696;p53"/>
            <p:cNvSpPr/>
            <p:nvPr/>
          </p:nvSpPr>
          <p:spPr>
            <a:xfrm>
              <a:off x="1522446" y="3995011"/>
              <a:ext cx="18998" cy="16860"/>
            </a:xfrm>
            <a:custGeom>
              <a:avLst/>
              <a:gdLst/>
              <a:ahLst/>
              <a:cxnLst/>
              <a:rect l="l" t="t" r="r" b="b"/>
              <a:pathLst>
                <a:path w="2257" h="2003" extrusionOk="0">
                  <a:moveTo>
                    <a:pt x="1129" y="0"/>
                  </a:moveTo>
                  <a:cubicBezTo>
                    <a:pt x="710" y="0"/>
                    <a:pt x="318" y="268"/>
                    <a:pt x="181" y="688"/>
                  </a:cubicBezTo>
                  <a:cubicBezTo>
                    <a:pt x="0" y="1220"/>
                    <a:pt x="298" y="1783"/>
                    <a:pt x="819" y="1954"/>
                  </a:cubicBezTo>
                  <a:cubicBezTo>
                    <a:pt x="923" y="1987"/>
                    <a:pt x="1028" y="2003"/>
                    <a:pt x="1132" y="2003"/>
                  </a:cubicBezTo>
                  <a:cubicBezTo>
                    <a:pt x="1557" y="2003"/>
                    <a:pt x="1949" y="1735"/>
                    <a:pt x="2086" y="1315"/>
                  </a:cubicBezTo>
                  <a:cubicBezTo>
                    <a:pt x="2256" y="783"/>
                    <a:pt x="1968" y="220"/>
                    <a:pt x="1436" y="49"/>
                  </a:cubicBezTo>
                  <a:cubicBezTo>
                    <a:pt x="1334" y="16"/>
                    <a:pt x="1231" y="0"/>
                    <a:pt x="112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53"/>
            <p:cNvSpPr/>
            <p:nvPr/>
          </p:nvSpPr>
          <p:spPr>
            <a:xfrm>
              <a:off x="1527278" y="3999246"/>
              <a:ext cx="9327" cy="8392"/>
            </a:xfrm>
            <a:custGeom>
              <a:avLst/>
              <a:gdLst/>
              <a:ahLst/>
              <a:cxnLst/>
              <a:rect l="l" t="t" r="r" b="b"/>
              <a:pathLst>
                <a:path w="1108" h="997" extrusionOk="0">
                  <a:moveTo>
                    <a:pt x="561" y="1"/>
                  </a:moveTo>
                  <a:cubicBezTo>
                    <a:pt x="349" y="1"/>
                    <a:pt x="155" y="138"/>
                    <a:pt x="86" y="344"/>
                  </a:cubicBezTo>
                  <a:cubicBezTo>
                    <a:pt x="1" y="599"/>
                    <a:pt x="139" y="887"/>
                    <a:pt x="405" y="972"/>
                  </a:cubicBezTo>
                  <a:cubicBezTo>
                    <a:pt x="454" y="989"/>
                    <a:pt x="504" y="996"/>
                    <a:pt x="553" y="996"/>
                  </a:cubicBezTo>
                  <a:cubicBezTo>
                    <a:pt x="760" y="996"/>
                    <a:pt x="954" y="859"/>
                    <a:pt x="1022" y="653"/>
                  </a:cubicBezTo>
                  <a:cubicBezTo>
                    <a:pt x="1107" y="387"/>
                    <a:pt x="969" y="110"/>
                    <a:pt x="713" y="25"/>
                  </a:cubicBezTo>
                  <a:cubicBezTo>
                    <a:pt x="662" y="8"/>
                    <a:pt x="611" y="1"/>
                    <a:pt x="56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8" name="Google Shape;2698;p53"/>
            <p:cNvSpPr/>
            <p:nvPr/>
          </p:nvSpPr>
          <p:spPr>
            <a:xfrm>
              <a:off x="1510704" y="4031469"/>
              <a:ext cx="18914" cy="16869"/>
            </a:xfrm>
            <a:custGeom>
              <a:avLst/>
              <a:gdLst/>
              <a:ahLst/>
              <a:cxnLst/>
              <a:rect l="l" t="t" r="r" b="b"/>
              <a:pathLst>
                <a:path w="2247" h="2004" extrusionOk="0">
                  <a:moveTo>
                    <a:pt x="1126" y="0"/>
                  </a:moveTo>
                  <a:cubicBezTo>
                    <a:pt x="701" y="0"/>
                    <a:pt x="308" y="270"/>
                    <a:pt x="171" y="699"/>
                  </a:cubicBezTo>
                  <a:cubicBezTo>
                    <a:pt x="1" y="1220"/>
                    <a:pt x="288" y="1784"/>
                    <a:pt x="809" y="1954"/>
                  </a:cubicBezTo>
                  <a:cubicBezTo>
                    <a:pt x="913" y="1988"/>
                    <a:pt x="1018" y="2003"/>
                    <a:pt x="1121" y="2003"/>
                  </a:cubicBezTo>
                  <a:cubicBezTo>
                    <a:pt x="1547" y="2003"/>
                    <a:pt x="1939" y="1735"/>
                    <a:pt x="2076" y="1316"/>
                  </a:cubicBezTo>
                  <a:cubicBezTo>
                    <a:pt x="2246" y="784"/>
                    <a:pt x="1959" y="219"/>
                    <a:pt x="1438" y="49"/>
                  </a:cubicBezTo>
                  <a:cubicBezTo>
                    <a:pt x="1334" y="16"/>
                    <a:pt x="1229" y="0"/>
                    <a:pt x="1126"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9" name="Google Shape;2699;p53"/>
            <p:cNvSpPr/>
            <p:nvPr/>
          </p:nvSpPr>
          <p:spPr>
            <a:xfrm>
              <a:off x="1515460" y="4035787"/>
              <a:ext cx="9402" cy="8308"/>
            </a:xfrm>
            <a:custGeom>
              <a:avLst/>
              <a:gdLst/>
              <a:ahLst/>
              <a:cxnLst/>
              <a:rect l="l" t="t" r="r" b="b"/>
              <a:pathLst>
                <a:path w="1117" h="987" extrusionOk="0">
                  <a:moveTo>
                    <a:pt x="558" y="1"/>
                  </a:moveTo>
                  <a:cubicBezTo>
                    <a:pt x="351" y="1"/>
                    <a:pt x="153" y="130"/>
                    <a:pt x="85" y="335"/>
                  </a:cubicBezTo>
                  <a:cubicBezTo>
                    <a:pt x="0" y="600"/>
                    <a:pt x="149" y="877"/>
                    <a:pt x="404" y="962"/>
                  </a:cubicBezTo>
                  <a:cubicBezTo>
                    <a:pt x="455" y="978"/>
                    <a:pt x="507" y="986"/>
                    <a:pt x="557" y="986"/>
                  </a:cubicBezTo>
                  <a:cubicBezTo>
                    <a:pt x="769" y="986"/>
                    <a:pt x="963" y="849"/>
                    <a:pt x="1032" y="643"/>
                  </a:cubicBezTo>
                  <a:cubicBezTo>
                    <a:pt x="1117" y="387"/>
                    <a:pt x="968" y="100"/>
                    <a:pt x="713" y="26"/>
                  </a:cubicBezTo>
                  <a:cubicBezTo>
                    <a:pt x="662" y="9"/>
                    <a:pt x="609" y="1"/>
                    <a:pt x="55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0" name="Google Shape;2700;p53"/>
            <p:cNvSpPr/>
            <p:nvPr/>
          </p:nvSpPr>
          <p:spPr>
            <a:xfrm>
              <a:off x="1540536" y="4123962"/>
              <a:ext cx="19183" cy="16886"/>
            </a:xfrm>
            <a:custGeom>
              <a:avLst/>
              <a:gdLst/>
              <a:ahLst/>
              <a:cxnLst/>
              <a:rect l="l" t="t" r="r" b="b"/>
              <a:pathLst>
                <a:path w="2279" h="2006" extrusionOk="0">
                  <a:moveTo>
                    <a:pt x="1150" y="0"/>
                  </a:moveTo>
                  <a:cubicBezTo>
                    <a:pt x="839" y="0"/>
                    <a:pt x="530" y="146"/>
                    <a:pt x="330" y="416"/>
                  </a:cubicBezTo>
                  <a:cubicBezTo>
                    <a:pt x="1" y="863"/>
                    <a:pt x="107" y="1491"/>
                    <a:pt x="554" y="1810"/>
                  </a:cubicBezTo>
                  <a:cubicBezTo>
                    <a:pt x="733" y="1942"/>
                    <a:pt x="940" y="2006"/>
                    <a:pt x="1146" y="2006"/>
                  </a:cubicBezTo>
                  <a:cubicBezTo>
                    <a:pt x="1455" y="2006"/>
                    <a:pt x="1760" y="1861"/>
                    <a:pt x="1959" y="1587"/>
                  </a:cubicBezTo>
                  <a:cubicBezTo>
                    <a:pt x="2278" y="1140"/>
                    <a:pt x="2182" y="512"/>
                    <a:pt x="1735" y="192"/>
                  </a:cubicBezTo>
                  <a:cubicBezTo>
                    <a:pt x="1558" y="62"/>
                    <a:pt x="1354" y="0"/>
                    <a:pt x="115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1" name="Google Shape;2701;p53"/>
            <p:cNvSpPr/>
            <p:nvPr/>
          </p:nvSpPr>
          <p:spPr>
            <a:xfrm>
              <a:off x="1545460" y="4128230"/>
              <a:ext cx="9419" cy="8342"/>
            </a:xfrm>
            <a:custGeom>
              <a:avLst/>
              <a:gdLst/>
              <a:ahLst/>
              <a:cxnLst/>
              <a:rect l="l" t="t" r="r" b="b"/>
              <a:pathLst>
                <a:path w="1119" h="991" extrusionOk="0">
                  <a:moveTo>
                    <a:pt x="558" y="0"/>
                  </a:moveTo>
                  <a:cubicBezTo>
                    <a:pt x="405" y="0"/>
                    <a:pt x="256" y="73"/>
                    <a:pt x="161" y="207"/>
                  </a:cubicBezTo>
                  <a:cubicBezTo>
                    <a:pt x="1" y="430"/>
                    <a:pt x="43" y="739"/>
                    <a:pt x="267" y="899"/>
                  </a:cubicBezTo>
                  <a:cubicBezTo>
                    <a:pt x="354" y="961"/>
                    <a:pt x="454" y="991"/>
                    <a:pt x="553" y="991"/>
                  </a:cubicBezTo>
                  <a:cubicBezTo>
                    <a:pt x="709" y="991"/>
                    <a:pt x="861" y="918"/>
                    <a:pt x="958" y="782"/>
                  </a:cubicBezTo>
                  <a:cubicBezTo>
                    <a:pt x="1118" y="569"/>
                    <a:pt x="1065" y="260"/>
                    <a:pt x="852" y="101"/>
                  </a:cubicBezTo>
                  <a:cubicBezTo>
                    <a:pt x="763" y="33"/>
                    <a:pt x="660" y="0"/>
                    <a:pt x="558"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53"/>
            <p:cNvSpPr/>
            <p:nvPr/>
          </p:nvSpPr>
          <p:spPr>
            <a:xfrm>
              <a:off x="1571623" y="4146446"/>
              <a:ext cx="19175" cy="16894"/>
            </a:xfrm>
            <a:custGeom>
              <a:avLst/>
              <a:gdLst/>
              <a:ahLst/>
              <a:cxnLst/>
              <a:rect l="l" t="t" r="r" b="b"/>
              <a:pathLst>
                <a:path w="2278" h="2007" extrusionOk="0">
                  <a:moveTo>
                    <a:pt x="1139" y="0"/>
                  </a:moveTo>
                  <a:cubicBezTo>
                    <a:pt x="829" y="0"/>
                    <a:pt x="523" y="146"/>
                    <a:pt x="330" y="416"/>
                  </a:cubicBezTo>
                  <a:cubicBezTo>
                    <a:pt x="0" y="863"/>
                    <a:pt x="96" y="1491"/>
                    <a:pt x="543" y="1811"/>
                  </a:cubicBezTo>
                  <a:cubicBezTo>
                    <a:pt x="727" y="1943"/>
                    <a:pt x="938" y="2007"/>
                    <a:pt x="1146" y="2007"/>
                  </a:cubicBezTo>
                  <a:cubicBezTo>
                    <a:pt x="1455" y="2007"/>
                    <a:pt x="1757" y="1865"/>
                    <a:pt x="1948" y="1598"/>
                  </a:cubicBezTo>
                  <a:cubicBezTo>
                    <a:pt x="2277" y="1140"/>
                    <a:pt x="2171" y="512"/>
                    <a:pt x="1724" y="193"/>
                  </a:cubicBezTo>
                  <a:cubicBezTo>
                    <a:pt x="1547" y="62"/>
                    <a:pt x="1342" y="0"/>
                    <a:pt x="113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3" name="Google Shape;2703;p53"/>
            <p:cNvSpPr/>
            <p:nvPr/>
          </p:nvSpPr>
          <p:spPr>
            <a:xfrm>
              <a:off x="1576454" y="4150756"/>
              <a:ext cx="9503" cy="8308"/>
            </a:xfrm>
            <a:custGeom>
              <a:avLst/>
              <a:gdLst/>
              <a:ahLst/>
              <a:cxnLst/>
              <a:rect l="l" t="t" r="r" b="b"/>
              <a:pathLst>
                <a:path w="1129" h="987" extrusionOk="0">
                  <a:moveTo>
                    <a:pt x="556" y="0"/>
                  </a:moveTo>
                  <a:cubicBezTo>
                    <a:pt x="404" y="0"/>
                    <a:pt x="256" y="69"/>
                    <a:pt x="161" y="202"/>
                  </a:cubicBezTo>
                  <a:cubicBezTo>
                    <a:pt x="1" y="426"/>
                    <a:pt x="54" y="734"/>
                    <a:pt x="277" y="894"/>
                  </a:cubicBezTo>
                  <a:cubicBezTo>
                    <a:pt x="360" y="956"/>
                    <a:pt x="458" y="986"/>
                    <a:pt x="556" y="986"/>
                  </a:cubicBezTo>
                  <a:cubicBezTo>
                    <a:pt x="709" y="986"/>
                    <a:pt x="861" y="913"/>
                    <a:pt x="958" y="777"/>
                  </a:cubicBezTo>
                  <a:cubicBezTo>
                    <a:pt x="1129" y="564"/>
                    <a:pt x="1076" y="256"/>
                    <a:pt x="852" y="96"/>
                  </a:cubicBezTo>
                  <a:cubicBezTo>
                    <a:pt x="762" y="31"/>
                    <a:pt x="658" y="0"/>
                    <a:pt x="556"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4" name="Google Shape;2704;p53"/>
            <p:cNvSpPr/>
            <p:nvPr/>
          </p:nvSpPr>
          <p:spPr>
            <a:xfrm>
              <a:off x="1668814" y="4146505"/>
              <a:ext cx="19183" cy="16894"/>
            </a:xfrm>
            <a:custGeom>
              <a:avLst/>
              <a:gdLst/>
              <a:ahLst/>
              <a:cxnLst/>
              <a:rect l="l" t="t" r="r" b="b"/>
              <a:pathLst>
                <a:path w="2279" h="2007" extrusionOk="0">
                  <a:moveTo>
                    <a:pt x="1149" y="0"/>
                  </a:moveTo>
                  <a:cubicBezTo>
                    <a:pt x="942" y="0"/>
                    <a:pt x="734" y="64"/>
                    <a:pt x="554" y="196"/>
                  </a:cubicBezTo>
                  <a:cubicBezTo>
                    <a:pt x="107" y="515"/>
                    <a:pt x="1" y="1144"/>
                    <a:pt x="330" y="1591"/>
                  </a:cubicBezTo>
                  <a:cubicBezTo>
                    <a:pt x="530" y="1861"/>
                    <a:pt x="838" y="2007"/>
                    <a:pt x="1150" y="2007"/>
                  </a:cubicBezTo>
                  <a:cubicBezTo>
                    <a:pt x="1353" y="2007"/>
                    <a:pt x="1558" y="1944"/>
                    <a:pt x="1735" y="1814"/>
                  </a:cubicBezTo>
                  <a:cubicBezTo>
                    <a:pt x="2182" y="1484"/>
                    <a:pt x="2278" y="867"/>
                    <a:pt x="1959" y="409"/>
                  </a:cubicBezTo>
                  <a:cubicBezTo>
                    <a:pt x="1761" y="142"/>
                    <a:pt x="1457" y="0"/>
                    <a:pt x="114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5" name="Google Shape;2705;p53"/>
            <p:cNvSpPr/>
            <p:nvPr/>
          </p:nvSpPr>
          <p:spPr>
            <a:xfrm>
              <a:off x="1673738" y="4150781"/>
              <a:ext cx="9419" cy="8308"/>
            </a:xfrm>
            <a:custGeom>
              <a:avLst/>
              <a:gdLst/>
              <a:ahLst/>
              <a:cxnLst/>
              <a:rect l="l" t="t" r="r" b="b"/>
              <a:pathLst>
                <a:path w="1119" h="987" extrusionOk="0">
                  <a:moveTo>
                    <a:pt x="554" y="1"/>
                  </a:moveTo>
                  <a:cubicBezTo>
                    <a:pt x="454" y="1"/>
                    <a:pt x="354" y="30"/>
                    <a:pt x="267" y="93"/>
                  </a:cubicBezTo>
                  <a:cubicBezTo>
                    <a:pt x="43" y="253"/>
                    <a:pt x="1" y="561"/>
                    <a:pt x="161" y="785"/>
                  </a:cubicBezTo>
                  <a:cubicBezTo>
                    <a:pt x="256" y="918"/>
                    <a:pt x="404" y="987"/>
                    <a:pt x="556" y="987"/>
                  </a:cubicBezTo>
                  <a:cubicBezTo>
                    <a:pt x="658" y="987"/>
                    <a:pt x="762" y="955"/>
                    <a:pt x="852" y="891"/>
                  </a:cubicBezTo>
                  <a:cubicBezTo>
                    <a:pt x="1065" y="731"/>
                    <a:pt x="1119" y="423"/>
                    <a:pt x="958" y="210"/>
                  </a:cubicBezTo>
                  <a:cubicBezTo>
                    <a:pt x="861" y="74"/>
                    <a:pt x="709" y="1"/>
                    <a:pt x="55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6" name="Google Shape;2706;p53"/>
            <p:cNvSpPr/>
            <p:nvPr/>
          </p:nvSpPr>
          <p:spPr>
            <a:xfrm>
              <a:off x="1699808" y="4123912"/>
              <a:ext cx="19183" cy="16911"/>
            </a:xfrm>
            <a:custGeom>
              <a:avLst/>
              <a:gdLst/>
              <a:ahLst/>
              <a:cxnLst/>
              <a:rect l="l" t="t" r="r" b="b"/>
              <a:pathLst>
                <a:path w="2279" h="2009" extrusionOk="0">
                  <a:moveTo>
                    <a:pt x="1141" y="0"/>
                  </a:moveTo>
                  <a:cubicBezTo>
                    <a:pt x="938" y="0"/>
                    <a:pt x="732" y="61"/>
                    <a:pt x="554" y="188"/>
                  </a:cubicBezTo>
                  <a:cubicBezTo>
                    <a:pt x="107" y="518"/>
                    <a:pt x="1" y="1146"/>
                    <a:pt x="330" y="1593"/>
                  </a:cubicBezTo>
                  <a:cubicBezTo>
                    <a:pt x="523" y="1863"/>
                    <a:pt x="829" y="2009"/>
                    <a:pt x="1142" y="2009"/>
                  </a:cubicBezTo>
                  <a:cubicBezTo>
                    <a:pt x="1347" y="2009"/>
                    <a:pt x="1554" y="1947"/>
                    <a:pt x="1735" y="1816"/>
                  </a:cubicBezTo>
                  <a:cubicBezTo>
                    <a:pt x="2182" y="1487"/>
                    <a:pt x="2278" y="858"/>
                    <a:pt x="1948" y="411"/>
                  </a:cubicBezTo>
                  <a:cubicBezTo>
                    <a:pt x="1755" y="142"/>
                    <a:pt x="1451" y="0"/>
                    <a:pt x="114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7" name="Google Shape;2707;p53"/>
            <p:cNvSpPr/>
            <p:nvPr/>
          </p:nvSpPr>
          <p:spPr>
            <a:xfrm>
              <a:off x="1704648" y="4128205"/>
              <a:ext cx="9503" cy="8308"/>
            </a:xfrm>
            <a:custGeom>
              <a:avLst/>
              <a:gdLst/>
              <a:ahLst/>
              <a:cxnLst/>
              <a:rect l="l" t="t" r="r" b="b"/>
              <a:pathLst>
                <a:path w="1129" h="987" extrusionOk="0">
                  <a:moveTo>
                    <a:pt x="567" y="0"/>
                  </a:moveTo>
                  <a:cubicBezTo>
                    <a:pt x="467" y="0"/>
                    <a:pt x="365" y="30"/>
                    <a:pt x="277" y="93"/>
                  </a:cubicBezTo>
                  <a:cubicBezTo>
                    <a:pt x="53" y="253"/>
                    <a:pt x="1" y="561"/>
                    <a:pt x="171" y="785"/>
                  </a:cubicBezTo>
                  <a:cubicBezTo>
                    <a:pt x="266" y="918"/>
                    <a:pt x="414" y="987"/>
                    <a:pt x="564" y="987"/>
                  </a:cubicBezTo>
                  <a:cubicBezTo>
                    <a:pt x="665" y="987"/>
                    <a:pt x="766" y="956"/>
                    <a:pt x="852" y="891"/>
                  </a:cubicBezTo>
                  <a:cubicBezTo>
                    <a:pt x="1075" y="731"/>
                    <a:pt x="1129" y="423"/>
                    <a:pt x="969" y="199"/>
                  </a:cubicBezTo>
                  <a:cubicBezTo>
                    <a:pt x="872" y="70"/>
                    <a:pt x="721" y="0"/>
                    <a:pt x="56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53"/>
            <p:cNvSpPr/>
            <p:nvPr/>
          </p:nvSpPr>
          <p:spPr>
            <a:xfrm>
              <a:off x="1729994" y="4031469"/>
              <a:ext cx="18998" cy="16902"/>
            </a:xfrm>
            <a:custGeom>
              <a:avLst/>
              <a:gdLst/>
              <a:ahLst/>
              <a:cxnLst/>
              <a:rect l="l" t="t" r="r" b="b"/>
              <a:pathLst>
                <a:path w="2257" h="2008" extrusionOk="0">
                  <a:moveTo>
                    <a:pt x="1132" y="0"/>
                  </a:moveTo>
                  <a:cubicBezTo>
                    <a:pt x="1029" y="0"/>
                    <a:pt x="924" y="16"/>
                    <a:pt x="821" y="49"/>
                  </a:cubicBezTo>
                  <a:cubicBezTo>
                    <a:pt x="289" y="219"/>
                    <a:pt x="1" y="784"/>
                    <a:pt x="171" y="1316"/>
                  </a:cubicBezTo>
                  <a:cubicBezTo>
                    <a:pt x="316" y="1733"/>
                    <a:pt x="707" y="2007"/>
                    <a:pt x="1124" y="2007"/>
                  </a:cubicBezTo>
                  <a:cubicBezTo>
                    <a:pt x="1228" y="2007"/>
                    <a:pt x="1334" y="1990"/>
                    <a:pt x="1438" y="1954"/>
                  </a:cubicBezTo>
                  <a:cubicBezTo>
                    <a:pt x="1970" y="1784"/>
                    <a:pt x="2257" y="1220"/>
                    <a:pt x="2087" y="699"/>
                  </a:cubicBezTo>
                  <a:cubicBezTo>
                    <a:pt x="1949" y="270"/>
                    <a:pt x="1557" y="0"/>
                    <a:pt x="1132"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9" name="Google Shape;2709;p53"/>
            <p:cNvSpPr/>
            <p:nvPr/>
          </p:nvSpPr>
          <p:spPr>
            <a:xfrm>
              <a:off x="1734834" y="4035787"/>
              <a:ext cx="9327" cy="8308"/>
            </a:xfrm>
            <a:custGeom>
              <a:avLst/>
              <a:gdLst/>
              <a:ahLst/>
              <a:cxnLst/>
              <a:rect l="l" t="t" r="r" b="b"/>
              <a:pathLst>
                <a:path w="1108" h="987" extrusionOk="0">
                  <a:moveTo>
                    <a:pt x="559" y="1"/>
                  </a:moveTo>
                  <a:cubicBezTo>
                    <a:pt x="508" y="1"/>
                    <a:pt x="456" y="9"/>
                    <a:pt x="405" y="26"/>
                  </a:cubicBezTo>
                  <a:cubicBezTo>
                    <a:pt x="139" y="111"/>
                    <a:pt x="0" y="387"/>
                    <a:pt x="86" y="643"/>
                  </a:cubicBezTo>
                  <a:cubicBezTo>
                    <a:pt x="154" y="849"/>
                    <a:pt x="348" y="986"/>
                    <a:pt x="555" y="986"/>
                  </a:cubicBezTo>
                  <a:cubicBezTo>
                    <a:pt x="604" y="986"/>
                    <a:pt x="654" y="978"/>
                    <a:pt x="703" y="962"/>
                  </a:cubicBezTo>
                  <a:cubicBezTo>
                    <a:pt x="969" y="877"/>
                    <a:pt x="1107" y="600"/>
                    <a:pt x="1022" y="335"/>
                  </a:cubicBezTo>
                  <a:cubicBezTo>
                    <a:pt x="954" y="130"/>
                    <a:pt x="763" y="1"/>
                    <a:pt x="55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0" name="Google Shape;2710;p53"/>
            <p:cNvSpPr/>
            <p:nvPr/>
          </p:nvSpPr>
          <p:spPr>
            <a:xfrm>
              <a:off x="1718175" y="3995011"/>
              <a:ext cx="18906" cy="16953"/>
            </a:xfrm>
            <a:custGeom>
              <a:avLst/>
              <a:gdLst/>
              <a:ahLst/>
              <a:cxnLst/>
              <a:rect l="l" t="t" r="r" b="b"/>
              <a:pathLst>
                <a:path w="2246" h="2014" extrusionOk="0">
                  <a:moveTo>
                    <a:pt x="1121" y="0"/>
                  </a:moveTo>
                  <a:cubicBezTo>
                    <a:pt x="1018" y="0"/>
                    <a:pt x="913" y="16"/>
                    <a:pt x="809" y="49"/>
                  </a:cubicBezTo>
                  <a:cubicBezTo>
                    <a:pt x="288" y="220"/>
                    <a:pt x="0" y="794"/>
                    <a:pt x="170" y="1315"/>
                  </a:cubicBezTo>
                  <a:cubicBezTo>
                    <a:pt x="307" y="1744"/>
                    <a:pt x="700" y="2014"/>
                    <a:pt x="1120" y="2014"/>
                  </a:cubicBezTo>
                  <a:cubicBezTo>
                    <a:pt x="1221" y="2014"/>
                    <a:pt x="1325" y="1998"/>
                    <a:pt x="1426" y="1965"/>
                  </a:cubicBezTo>
                  <a:cubicBezTo>
                    <a:pt x="1958" y="1783"/>
                    <a:pt x="2246" y="1220"/>
                    <a:pt x="2076" y="698"/>
                  </a:cubicBezTo>
                  <a:cubicBezTo>
                    <a:pt x="1939" y="270"/>
                    <a:pt x="1546" y="0"/>
                    <a:pt x="112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1" name="Google Shape;2711;p53"/>
            <p:cNvSpPr/>
            <p:nvPr/>
          </p:nvSpPr>
          <p:spPr>
            <a:xfrm>
              <a:off x="1722923" y="3999330"/>
              <a:ext cx="9327" cy="8316"/>
            </a:xfrm>
            <a:custGeom>
              <a:avLst/>
              <a:gdLst/>
              <a:ahLst/>
              <a:cxnLst/>
              <a:rect l="l" t="t" r="r" b="b"/>
              <a:pathLst>
                <a:path w="1108" h="988" extrusionOk="0">
                  <a:moveTo>
                    <a:pt x="559" y="1"/>
                  </a:moveTo>
                  <a:cubicBezTo>
                    <a:pt x="508" y="1"/>
                    <a:pt x="456" y="9"/>
                    <a:pt x="405" y="26"/>
                  </a:cubicBezTo>
                  <a:cubicBezTo>
                    <a:pt x="149" y="111"/>
                    <a:pt x="0" y="388"/>
                    <a:pt x="86" y="643"/>
                  </a:cubicBezTo>
                  <a:cubicBezTo>
                    <a:pt x="154" y="856"/>
                    <a:pt x="345" y="987"/>
                    <a:pt x="555" y="987"/>
                  </a:cubicBezTo>
                  <a:cubicBezTo>
                    <a:pt x="607" y="987"/>
                    <a:pt x="660" y="979"/>
                    <a:pt x="713" y="962"/>
                  </a:cubicBezTo>
                  <a:cubicBezTo>
                    <a:pt x="968" y="877"/>
                    <a:pt x="1107" y="600"/>
                    <a:pt x="1022" y="345"/>
                  </a:cubicBezTo>
                  <a:cubicBezTo>
                    <a:pt x="962" y="132"/>
                    <a:pt x="766" y="1"/>
                    <a:pt x="55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2" name="Google Shape;2712;p53"/>
            <p:cNvSpPr/>
            <p:nvPr/>
          </p:nvSpPr>
          <p:spPr>
            <a:xfrm>
              <a:off x="1640513" y="3937822"/>
              <a:ext cx="16928" cy="16936"/>
            </a:xfrm>
            <a:custGeom>
              <a:avLst/>
              <a:gdLst/>
              <a:ahLst/>
              <a:cxnLst/>
              <a:rect l="l" t="t" r="r" b="b"/>
              <a:pathLst>
                <a:path w="2011" h="2012" extrusionOk="0">
                  <a:moveTo>
                    <a:pt x="1011" y="0"/>
                  </a:moveTo>
                  <a:cubicBezTo>
                    <a:pt x="457" y="0"/>
                    <a:pt x="0" y="447"/>
                    <a:pt x="0" y="1000"/>
                  </a:cubicBezTo>
                  <a:cubicBezTo>
                    <a:pt x="0" y="1554"/>
                    <a:pt x="457" y="2012"/>
                    <a:pt x="1011" y="2012"/>
                  </a:cubicBezTo>
                  <a:cubicBezTo>
                    <a:pt x="1564" y="2012"/>
                    <a:pt x="2011" y="1554"/>
                    <a:pt x="2011" y="1000"/>
                  </a:cubicBezTo>
                  <a:cubicBezTo>
                    <a:pt x="2011" y="447"/>
                    <a:pt x="1564" y="0"/>
                    <a:pt x="101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3" name="Google Shape;2713;p53"/>
            <p:cNvSpPr/>
            <p:nvPr/>
          </p:nvSpPr>
          <p:spPr>
            <a:xfrm>
              <a:off x="1644806" y="3942115"/>
              <a:ext cx="8342" cy="8350"/>
            </a:xfrm>
            <a:custGeom>
              <a:avLst/>
              <a:gdLst/>
              <a:ahLst/>
              <a:cxnLst/>
              <a:rect l="l" t="t" r="r" b="b"/>
              <a:pathLst>
                <a:path w="991" h="992" extrusionOk="0">
                  <a:moveTo>
                    <a:pt x="501" y="1"/>
                  </a:moveTo>
                  <a:cubicBezTo>
                    <a:pt x="224" y="1"/>
                    <a:pt x="1" y="225"/>
                    <a:pt x="1" y="490"/>
                  </a:cubicBezTo>
                  <a:cubicBezTo>
                    <a:pt x="1" y="767"/>
                    <a:pt x="224" y="991"/>
                    <a:pt x="501" y="991"/>
                  </a:cubicBezTo>
                  <a:cubicBezTo>
                    <a:pt x="767" y="991"/>
                    <a:pt x="990" y="767"/>
                    <a:pt x="990" y="490"/>
                  </a:cubicBezTo>
                  <a:cubicBezTo>
                    <a:pt x="990" y="225"/>
                    <a:pt x="767" y="1"/>
                    <a:pt x="50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4" name="Google Shape;2714;p53"/>
            <p:cNvSpPr/>
            <p:nvPr/>
          </p:nvSpPr>
          <p:spPr>
            <a:xfrm>
              <a:off x="1602171" y="3937914"/>
              <a:ext cx="16936" cy="16843"/>
            </a:xfrm>
            <a:custGeom>
              <a:avLst/>
              <a:gdLst/>
              <a:ahLst/>
              <a:cxnLst/>
              <a:rect l="l" t="t" r="r" b="b"/>
              <a:pathLst>
                <a:path w="2012" h="2001" extrusionOk="0">
                  <a:moveTo>
                    <a:pt x="1011" y="0"/>
                  </a:moveTo>
                  <a:cubicBezTo>
                    <a:pt x="457" y="0"/>
                    <a:pt x="0" y="447"/>
                    <a:pt x="0" y="1001"/>
                  </a:cubicBezTo>
                  <a:cubicBezTo>
                    <a:pt x="0" y="1554"/>
                    <a:pt x="457" y="2001"/>
                    <a:pt x="1011" y="2001"/>
                  </a:cubicBezTo>
                  <a:cubicBezTo>
                    <a:pt x="1564" y="2001"/>
                    <a:pt x="2011" y="1554"/>
                    <a:pt x="2011" y="1001"/>
                  </a:cubicBezTo>
                  <a:cubicBezTo>
                    <a:pt x="2011" y="447"/>
                    <a:pt x="1564" y="0"/>
                    <a:pt x="101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5" name="Google Shape;2715;p53"/>
            <p:cNvSpPr/>
            <p:nvPr/>
          </p:nvSpPr>
          <p:spPr>
            <a:xfrm>
              <a:off x="1606472" y="3942207"/>
              <a:ext cx="8333" cy="8258"/>
            </a:xfrm>
            <a:custGeom>
              <a:avLst/>
              <a:gdLst/>
              <a:ahLst/>
              <a:cxnLst/>
              <a:rect l="l" t="t" r="r" b="b"/>
              <a:pathLst>
                <a:path w="990" h="981" extrusionOk="0">
                  <a:moveTo>
                    <a:pt x="500" y="1"/>
                  </a:moveTo>
                  <a:cubicBezTo>
                    <a:pt x="223" y="1"/>
                    <a:pt x="0" y="214"/>
                    <a:pt x="0" y="491"/>
                  </a:cubicBezTo>
                  <a:cubicBezTo>
                    <a:pt x="0" y="767"/>
                    <a:pt x="223" y="980"/>
                    <a:pt x="500" y="980"/>
                  </a:cubicBezTo>
                  <a:cubicBezTo>
                    <a:pt x="766" y="980"/>
                    <a:pt x="989" y="767"/>
                    <a:pt x="989" y="491"/>
                  </a:cubicBezTo>
                  <a:cubicBezTo>
                    <a:pt x="989" y="214"/>
                    <a:pt x="766" y="1"/>
                    <a:pt x="50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6" name="Google Shape;2716;p53"/>
            <p:cNvSpPr/>
            <p:nvPr/>
          </p:nvSpPr>
          <p:spPr>
            <a:xfrm>
              <a:off x="1594106" y="3837760"/>
              <a:ext cx="71397" cy="96035"/>
            </a:xfrm>
            <a:custGeom>
              <a:avLst/>
              <a:gdLst/>
              <a:ahLst/>
              <a:cxnLst/>
              <a:rect l="l" t="t" r="r" b="b"/>
              <a:pathLst>
                <a:path w="8482" h="11409" extrusionOk="0">
                  <a:moveTo>
                    <a:pt x="4236" y="1"/>
                  </a:moveTo>
                  <a:cubicBezTo>
                    <a:pt x="4236" y="1"/>
                    <a:pt x="1" y="4342"/>
                    <a:pt x="1" y="7481"/>
                  </a:cubicBezTo>
                  <a:cubicBezTo>
                    <a:pt x="1" y="10621"/>
                    <a:pt x="4236" y="11409"/>
                    <a:pt x="4236" y="11409"/>
                  </a:cubicBezTo>
                  <a:cubicBezTo>
                    <a:pt x="4236" y="11409"/>
                    <a:pt x="8482" y="10621"/>
                    <a:pt x="8482" y="7481"/>
                  </a:cubicBezTo>
                  <a:cubicBezTo>
                    <a:pt x="8482" y="4342"/>
                    <a:pt x="4236" y="1"/>
                    <a:pt x="423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7" name="Google Shape;2717;p53"/>
            <p:cNvSpPr/>
            <p:nvPr/>
          </p:nvSpPr>
          <p:spPr>
            <a:xfrm>
              <a:off x="1603963" y="3853350"/>
              <a:ext cx="51692" cy="43182"/>
            </a:xfrm>
            <a:custGeom>
              <a:avLst/>
              <a:gdLst/>
              <a:ahLst/>
              <a:cxnLst/>
              <a:rect l="l" t="t" r="r" b="b"/>
              <a:pathLst>
                <a:path w="6141" h="5130" extrusionOk="0">
                  <a:moveTo>
                    <a:pt x="3065" y="0"/>
                  </a:moveTo>
                  <a:lnTo>
                    <a:pt x="2767" y="320"/>
                  </a:lnTo>
                  <a:lnTo>
                    <a:pt x="2586" y="521"/>
                  </a:lnTo>
                  <a:cubicBezTo>
                    <a:pt x="2490" y="639"/>
                    <a:pt x="2394" y="745"/>
                    <a:pt x="2299" y="862"/>
                  </a:cubicBezTo>
                  <a:cubicBezTo>
                    <a:pt x="2117" y="1086"/>
                    <a:pt x="1947" y="1309"/>
                    <a:pt x="1777" y="1533"/>
                  </a:cubicBezTo>
                  <a:cubicBezTo>
                    <a:pt x="1447" y="1990"/>
                    <a:pt x="1149" y="2427"/>
                    <a:pt x="904" y="2862"/>
                  </a:cubicBezTo>
                  <a:cubicBezTo>
                    <a:pt x="415" y="3714"/>
                    <a:pt x="107" y="4512"/>
                    <a:pt x="0" y="5130"/>
                  </a:cubicBezTo>
                  <a:cubicBezTo>
                    <a:pt x="244" y="4555"/>
                    <a:pt x="660" y="3842"/>
                    <a:pt x="1213" y="3044"/>
                  </a:cubicBezTo>
                  <a:cubicBezTo>
                    <a:pt x="1479" y="2650"/>
                    <a:pt x="1798" y="2235"/>
                    <a:pt x="2139" y="1809"/>
                  </a:cubicBezTo>
                  <a:cubicBezTo>
                    <a:pt x="2309" y="1597"/>
                    <a:pt x="2490" y="1384"/>
                    <a:pt x="2671" y="1171"/>
                  </a:cubicBezTo>
                  <a:cubicBezTo>
                    <a:pt x="2767" y="1064"/>
                    <a:pt x="2862" y="958"/>
                    <a:pt x="2959" y="841"/>
                  </a:cubicBezTo>
                  <a:lnTo>
                    <a:pt x="3065" y="713"/>
                  </a:lnTo>
                  <a:lnTo>
                    <a:pt x="3182" y="841"/>
                  </a:lnTo>
                  <a:cubicBezTo>
                    <a:pt x="3278" y="958"/>
                    <a:pt x="3373" y="1064"/>
                    <a:pt x="3469" y="1171"/>
                  </a:cubicBezTo>
                  <a:cubicBezTo>
                    <a:pt x="3650" y="1384"/>
                    <a:pt x="3831" y="1597"/>
                    <a:pt x="4001" y="1809"/>
                  </a:cubicBezTo>
                  <a:cubicBezTo>
                    <a:pt x="4342" y="2235"/>
                    <a:pt x="4650" y="2650"/>
                    <a:pt x="4927" y="3044"/>
                  </a:cubicBezTo>
                  <a:cubicBezTo>
                    <a:pt x="5480" y="3842"/>
                    <a:pt x="5885" y="4555"/>
                    <a:pt x="6140" y="5130"/>
                  </a:cubicBezTo>
                  <a:cubicBezTo>
                    <a:pt x="6034" y="4512"/>
                    <a:pt x="5725" y="3714"/>
                    <a:pt x="5236" y="2862"/>
                  </a:cubicBezTo>
                  <a:cubicBezTo>
                    <a:pt x="4981" y="2427"/>
                    <a:pt x="4693" y="1990"/>
                    <a:pt x="4363" y="1533"/>
                  </a:cubicBezTo>
                  <a:cubicBezTo>
                    <a:pt x="4193" y="1309"/>
                    <a:pt x="4023" y="1086"/>
                    <a:pt x="3831" y="862"/>
                  </a:cubicBezTo>
                  <a:cubicBezTo>
                    <a:pt x="3746" y="745"/>
                    <a:pt x="3650" y="639"/>
                    <a:pt x="3555" y="521"/>
                  </a:cubicBezTo>
                  <a:lnTo>
                    <a:pt x="3373" y="320"/>
                  </a:lnTo>
                  <a:lnTo>
                    <a:pt x="3065" y="0"/>
                  </a:ln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8" name="Google Shape;2718;p53"/>
            <p:cNvSpPr/>
            <p:nvPr/>
          </p:nvSpPr>
          <p:spPr>
            <a:xfrm>
              <a:off x="1607541" y="3872879"/>
              <a:ext cx="44444" cy="60917"/>
            </a:xfrm>
            <a:custGeom>
              <a:avLst/>
              <a:gdLst/>
              <a:ahLst/>
              <a:cxnLst/>
              <a:rect l="l" t="t" r="r" b="b"/>
              <a:pathLst>
                <a:path w="5280" h="7237" extrusionOk="0">
                  <a:moveTo>
                    <a:pt x="2640" y="0"/>
                  </a:moveTo>
                  <a:cubicBezTo>
                    <a:pt x="2640" y="0"/>
                    <a:pt x="1" y="2841"/>
                    <a:pt x="1" y="4799"/>
                  </a:cubicBezTo>
                  <a:cubicBezTo>
                    <a:pt x="1" y="6747"/>
                    <a:pt x="2640" y="7237"/>
                    <a:pt x="2640" y="7237"/>
                  </a:cubicBezTo>
                  <a:cubicBezTo>
                    <a:pt x="2640" y="7237"/>
                    <a:pt x="5279" y="6747"/>
                    <a:pt x="5279" y="4799"/>
                  </a:cubicBezTo>
                  <a:cubicBezTo>
                    <a:pt x="5279" y="2841"/>
                    <a:pt x="2640" y="0"/>
                    <a:pt x="2640"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9" name="Google Shape;2719;p53"/>
            <p:cNvSpPr/>
            <p:nvPr/>
          </p:nvSpPr>
          <p:spPr>
            <a:xfrm>
              <a:off x="1598669" y="3899395"/>
              <a:ext cx="6279" cy="6279"/>
            </a:xfrm>
            <a:custGeom>
              <a:avLst/>
              <a:gdLst/>
              <a:ahLst/>
              <a:cxnLst/>
              <a:rect l="l" t="t" r="r" b="b"/>
              <a:pathLst>
                <a:path w="746" h="746" extrusionOk="0">
                  <a:moveTo>
                    <a:pt x="374" y="0"/>
                  </a:moveTo>
                  <a:cubicBezTo>
                    <a:pt x="171" y="0"/>
                    <a:pt x="1" y="170"/>
                    <a:pt x="1" y="372"/>
                  </a:cubicBezTo>
                  <a:cubicBezTo>
                    <a:pt x="1" y="575"/>
                    <a:pt x="171" y="745"/>
                    <a:pt x="374" y="745"/>
                  </a:cubicBezTo>
                  <a:cubicBezTo>
                    <a:pt x="575" y="745"/>
                    <a:pt x="746" y="575"/>
                    <a:pt x="746" y="372"/>
                  </a:cubicBezTo>
                  <a:cubicBezTo>
                    <a:pt x="746" y="170"/>
                    <a:pt x="575" y="0"/>
                    <a:pt x="37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0" name="Google Shape;2720;p53"/>
            <p:cNvSpPr/>
            <p:nvPr/>
          </p:nvSpPr>
          <p:spPr>
            <a:xfrm>
              <a:off x="1654663" y="3899395"/>
              <a:ext cx="6279" cy="6279"/>
            </a:xfrm>
            <a:custGeom>
              <a:avLst/>
              <a:gdLst/>
              <a:ahLst/>
              <a:cxnLst/>
              <a:rect l="l" t="t" r="r" b="b"/>
              <a:pathLst>
                <a:path w="746" h="746" extrusionOk="0">
                  <a:moveTo>
                    <a:pt x="372" y="0"/>
                  </a:moveTo>
                  <a:cubicBezTo>
                    <a:pt x="160" y="0"/>
                    <a:pt x="0" y="170"/>
                    <a:pt x="0" y="372"/>
                  </a:cubicBezTo>
                  <a:cubicBezTo>
                    <a:pt x="0" y="575"/>
                    <a:pt x="160" y="745"/>
                    <a:pt x="372" y="745"/>
                  </a:cubicBezTo>
                  <a:cubicBezTo>
                    <a:pt x="575" y="745"/>
                    <a:pt x="745" y="575"/>
                    <a:pt x="745" y="372"/>
                  </a:cubicBezTo>
                  <a:cubicBezTo>
                    <a:pt x="745" y="170"/>
                    <a:pt x="575" y="0"/>
                    <a:pt x="37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1" name="Google Shape;2721;p53"/>
            <p:cNvSpPr/>
            <p:nvPr/>
          </p:nvSpPr>
          <p:spPr>
            <a:xfrm>
              <a:off x="1612289" y="3885775"/>
              <a:ext cx="35034" cy="48022"/>
            </a:xfrm>
            <a:custGeom>
              <a:avLst/>
              <a:gdLst/>
              <a:ahLst/>
              <a:cxnLst/>
              <a:rect l="l" t="t" r="r" b="b"/>
              <a:pathLst>
                <a:path w="4162" h="5705" extrusionOk="0">
                  <a:moveTo>
                    <a:pt x="2076" y="1"/>
                  </a:moveTo>
                  <a:cubicBezTo>
                    <a:pt x="2076" y="1"/>
                    <a:pt x="0" y="2246"/>
                    <a:pt x="0" y="3778"/>
                  </a:cubicBezTo>
                  <a:cubicBezTo>
                    <a:pt x="0" y="5322"/>
                    <a:pt x="2076" y="5705"/>
                    <a:pt x="2076" y="5705"/>
                  </a:cubicBezTo>
                  <a:cubicBezTo>
                    <a:pt x="2076" y="5705"/>
                    <a:pt x="4162" y="5322"/>
                    <a:pt x="4162" y="3778"/>
                  </a:cubicBezTo>
                  <a:cubicBezTo>
                    <a:pt x="4162" y="2246"/>
                    <a:pt x="2076" y="1"/>
                    <a:pt x="207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2" name="Google Shape;2722;p53"/>
            <p:cNvSpPr/>
            <p:nvPr/>
          </p:nvSpPr>
          <p:spPr>
            <a:xfrm>
              <a:off x="1616767" y="3898140"/>
              <a:ext cx="26077" cy="35657"/>
            </a:xfrm>
            <a:custGeom>
              <a:avLst/>
              <a:gdLst/>
              <a:ahLst/>
              <a:cxnLst/>
              <a:rect l="l" t="t" r="r" b="b"/>
              <a:pathLst>
                <a:path w="3098" h="4236" extrusionOk="0">
                  <a:moveTo>
                    <a:pt x="1544" y="0"/>
                  </a:moveTo>
                  <a:cubicBezTo>
                    <a:pt x="1544" y="0"/>
                    <a:pt x="0" y="1671"/>
                    <a:pt x="0" y="2810"/>
                  </a:cubicBezTo>
                  <a:cubicBezTo>
                    <a:pt x="0" y="3948"/>
                    <a:pt x="1544" y="4236"/>
                    <a:pt x="1544" y="4236"/>
                  </a:cubicBezTo>
                  <a:cubicBezTo>
                    <a:pt x="1544" y="4236"/>
                    <a:pt x="3098" y="3948"/>
                    <a:pt x="3098" y="2810"/>
                  </a:cubicBezTo>
                  <a:cubicBezTo>
                    <a:pt x="3098" y="1671"/>
                    <a:pt x="1544" y="0"/>
                    <a:pt x="1544"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3" name="Google Shape;2723;p53"/>
            <p:cNvSpPr/>
            <p:nvPr/>
          </p:nvSpPr>
          <p:spPr>
            <a:xfrm>
              <a:off x="1625100" y="3910051"/>
              <a:ext cx="9411" cy="18636"/>
            </a:xfrm>
            <a:custGeom>
              <a:avLst/>
              <a:gdLst/>
              <a:ahLst/>
              <a:cxnLst/>
              <a:rect l="l" t="t" r="r" b="b"/>
              <a:pathLst>
                <a:path w="1118" h="2214" extrusionOk="0">
                  <a:moveTo>
                    <a:pt x="554" y="0"/>
                  </a:moveTo>
                  <a:cubicBezTo>
                    <a:pt x="235" y="181"/>
                    <a:pt x="1" y="607"/>
                    <a:pt x="1" y="1107"/>
                  </a:cubicBezTo>
                  <a:cubicBezTo>
                    <a:pt x="1" y="1607"/>
                    <a:pt x="235" y="2033"/>
                    <a:pt x="554" y="2214"/>
                  </a:cubicBezTo>
                  <a:cubicBezTo>
                    <a:pt x="883" y="2033"/>
                    <a:pt x="1118" y="1607"/>
                    <a:pt x="1118" y="1107"/>
                  </a:cubicBezTo>
                  <a:cubicBezTo>
                    <a:pt x="1118" y="607"/>
                    <a:pt x="883" y="181"/>
                    <a:pt x="55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4" name="Google Shape;2724;p53"/>
            <p:cNvSpPr/>
            <p:nvPr/>
          </p:nvSpPr>
          <p:spPr>
            <a:xfrm>
              <a:off x="1422831" y="3971880"/>
              <a:ext cx="96035" cy="71010"/>
            </a:xfrm>
            <a:custGeom>
              <a:avLst/>
              <a:gdLst/>
              <a:ahLst/>
              <a:cxnLst/>
              <a:rect l="l" t="t" r="r" b="b"/>
              <a:pathLst>
                <a:path w="11409" h="8436" extrusionOk="0">
                  <a:moveTo>
                    <a:pt x="6919" y="1"/>
                  </a:moveTo>
                  <a:cubicBezTo>
                    <a:pt x="3907" y="1"/>
                    <a:pt x="0" y="1935"/>
                    <a:pt x="0" y="1935"/>
                  </a:cubicBezTo>
                  <a:cubicBezTo>
                    <a:pt x="0" y="1935"/>
                    <a:pt x="2820" y="7309"/>
                    <a:pt x="5800" y="8277"/>
                  </a:cubicBezTo>
                  <a:cubicBezTo>
                    <a:pt x="6138" y="8387"/>
                    <a:pt x="6464" y="8436"/>
                    <a:pt x="6777" y="8436"/>
                  </a:cubicBezTo>
                  <a:cubicBezTo>
                    <a:pt x="9223" y="8436"/>
                    <a:pt x="10855" y="5458"/>
                    <a:pt x="10855" y="5458"/>
                  </a:cubicBezTo>
                  <a:cubicBezTo>
                    <a:pt x="10855" y="5458"/>
                    <a:pt x="11408" y="1180"/>
                    <a:pt x="8429" y="211"/>
                  </a:cubicBezTo>
                  <a:cubicBezTo>
                    <a:pt x="7973" y="63"/>
                    <a:pt x="7460" y="1"/>
                    <a:pt x="691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5" name="Google Shape;2725;p53"/>
            <p:cNvSpPr/>
            <p:nvPr/>
          </p:nvSpPr>
          <p:spPr>
            <a:xfrm>
              <a:off x="1437604" y="3981366"/>
              <a:ext cx="49099" cy="49537"/>
            </a:xfrm>
            <a:custGeom>
              <a:avLst/>
              <a:gdLst/>
              <a:ahLst/>
              <a:cxnLst/>
              <a:rect l="l" t="t" r="r" b="b"/>
              <a:pathLst>
                <a:path w="5833" h="5885" extrusionOk="0">
                  <a:moveTo>
                    <a:pt x="5171" y="0"/>
                  </a:moveTo>
                  <a:cubicBezTo>
                    <a:pt x="4658" y="0"/>
                    <a:pt x="4054" y="64"/>
                    <a:pt x="3396" y="202"/>
                  </a:cubicBezTo>
                  <a:cubicBezTo>
                    <a:pt x="2906" y="308"/>
                    <a:pt x="2396" y="446"/>
                    <a:pt x="1864" y="627"/>
                  </a:cubicBezTo>
                  <a:cubicBezTo>
                    <a:pt x="1597" y="712"/>
                    <a:pt x="1331" y="808"/>
                    <a:pt x="1065" y="914"/>
                  </a:cubicBezTo>
                  <a:cubicBezTo>
                    <a:pt x="927" y="968"/>
                    <a:pt x="788" y="1032"/>
                    <a:pt x="650" y="1085"/>
                  </a:cubicBezTo>
                  <a:lnTo>
                    <a:pt x="405" y="1191"/>
                  </a:lnTo>
                  <a:lnTo>
                    <a:pt x="1" y="1382"/>
                  </a:lnTo>
                  <a:lnTo>
                    <a:pt x="214" y="1766"/>
                  </a:lnTo>
                  <a:lnTo>
                    <a:pt x="352" y="2000"/>
                  </a:lnTo>
                  <a:cubicBezTo>
                    <a:pt x="438" y="2127"/>
                    <a:pt x="512" y="2245"/>
                    <a:pt x="587" y="2373"/>
                  </a:cubicBezTo>
                  <a:cubicBezTo>
                    <a:pt x="746" y="2617"/>
                    <a:pt x="906" y="2851"/>
                    <a:pt x="1065" y="3085"/>
                  </a:cubicBezTo>
                  <a:cubicBezTo>
                    <a:pt x="1395" y="3532"/>
                    <a:pt x="1725" y="3948"/>
                    <a:pt x="2055" y="4320"/>
                  </a:cubicBezTo>
                  <a:cubicBezTo>
                    <a:pt x="2715" y="5054"/>
                    <a:pt x="3385" y="5586"/>
                    <a:pt x="3928" y="5884"/>
                  </a:cubicBezTo>
                  <a:cubicBezTo>
                    <a:pt x="3470" y="5469"/>
                    <a:pt x="2917" y="4863"/>
                    <a:pt x="2332" y="4086"/>
                  </a:cubicBezTo>
                  <a:cubicBezTo>
                    <a:pt x="2034" y="3702"/>
                    <a:pt x="1736" y="3277"/>
                    <a:pt x="1438" y="2820"/>
                  </a:cubicBezTo>
                  <a:cubicBezTo>
                    <a:pt x="1289" y="2596"/>
                    <a:pt x="1140" y="2362"/>
                    <a:pt x="991" y="2117"/>
                  </a:cubicBezTo>
                  <a:cubicBezTo>
                    <a:pt x="916" y="2000"/>
                    <a:pt x="852" y="1872"/>
                    <a:pt x="778" y="1744"/>
                  </a:cubicBezTo>
                  <a:lnTo>
                    <a:pt x="682" y="1595"/>
                  </a:lnTo>
                  <a:lnTo>
                    <a:pt x="842" y="1531"/>
                  </a:lnTo>
                  <a:cubicBezTo>
                    <a:pt x="980" y="1479"/>
                    <a:pt x="1108" y="1415"/>
                    <a:pt x="1235" y="1361"/>
                  </a:cubicBezTo>
                  <a:cubicBezTo>
                    <a:pt x="1502" y="1255"/>
                    <a:pt x="1757" y="1148"/>
                    <a:pt x="2013" y="1053"/>
                  </a:cubicBezTo>
                  <a:cubicBezTo>
                    <a:pt x="2523" y="861"/>
                    <a:pt x="3013" y="691"/>
                    <a:pt x="3481" y="552"/>
                  </a:cubicBezTo>
                  <a:cubicBezTo>
                    <a:pt x="4407" y="276"/>
                    <a:pt x="5215" y="105"/>
                    <a:pt x="5833" y="42"/>
                  </a:cubicBezTo>
                  <a:cubicBezTo>
                    <a:pt x="5635" y="14"/>
                    <a:pt x="5413" y="0"/>
                    <a:pt x="5171"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6" name="Google Shape;2726;p53"/>
            <p:cNvSpPr/>
            <p:nvPr/>
          </p:nvSpPr>
          <p:spPr>
            <a:xfrm>
              <a:off x="1456157" y="3989212"/>
              <a:ext cx="60917" cy="44226"/>
            </a:xfrm>
            <a:custGeom>
              <a:avLst/>
              <a:gdLst/>
              <a:ahLst/>
              <a:cxnLst/>
              <a:rect l="l" t="t" r="r" b="b"/>
              <a:pathLst>
                <a:path w="7237" h="5254" extrusionOk="0">
                  <a:moveTo>
                    <a:pt x="4424" y="0"/>
                  </a:moveTo>
                  <a:cubicBezTo>
                    <a:pt x="2525" y="0"/>
                    <a:pt x="0" y="1164"/>
                    <a:pt x="0" y="1164"/>
                  </a:cubicBezTo>
                  <a:cubicBezTo>
                    <a:pt x="0" y="1164"/>
                    <a:pt x="1894" y="4548"/>
                    <a:pt x="3756" y="5154"/>
                  </a:cubicBezTo>
                  <a:cubicBezTo>
                    <a:pt x="3967" y="5223"/>
                    <a:pt x="4171" y="5254"/>
                    <a:pt x="4366" y="5254"/>
                  </a:cubicBezTo>
                  <a:cubicBezTo>
                    <a:pt x="5885" y="5254"/>
                    <a:pt x="6896" y="3399"/>
                    <a:pt x="6896" y="3399"/>
                  </a:cubicBezTo>
                  <a:cubicBezTo>
                    <a:pt x="6896" y="3399"/>
                    <a:pt x="7237" y="738"/>
                    <a:pt x="5385" y="131"/>
                  </a:cubicBezTo>
                  <a:cubicBezTo>
                    <a:pt x="5098" y="39"/>
                    <a:pt x="4772" y="0"/>
                    <a:pt x="442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7" name="Google Shape;2727;p53"/>
            <p:cNvSpPr/>
            <p:nvPr/>
          </p:nvSpPr>
          <p:spPr>
            <a:xfrm>
              <a:off x="1472277" y="4031637"/>
              <a:ext cx="6995" cy="6229"/>
            </a:xfrm>
            <a:custGeom>
              <a:avLst/>
              <a:gdLst/>
              <a:ahLst/>
              <a:cxnLst/>
              <a:rect l="l" t="t" r="r" b="b"/>
              <a:pathLst>
                <a:path w="831" h="740" extrusionOk="0">
                  <a:moveTo>
                    <a:pt x="414" y="0"/>
                  </a:moveTo>
                  <a:cubicBezTo>
                    <a:pt x="256" y="0"/>
                    <a:pt x="116" y="99"/>
                    <a:pt x="64" y="253"/>
                  </a:cubicBezTo>
                  <a:cubicBezTo>
                    <a:pt x="1" y="455"/>
                    <a:pt x="107" y="657"/>
                    <a:pt x="299" y="721"/>
                  </a:cubicBezTo>
                  <a:cubicBezTo>
                    <a:pt x="338" y="734"/>
                    <a:pt x="378" y="740"/>
                    <a:pt x="417" y="740"/>
                  </a:cubicBezTo>
                  <a:cubicBezTo>
                    <a:pt x="575" y="740"/>
                    <a:pt x="716" y="641"/>
                    <a:pt x="767" y="487"/>
                  </a:cubicBezTo>
                  <a:cubicBezTo>
                    <a:pt x="831" y="296"/>
                    <a:pt x="724" y="83"/>
                    <a:pt x="533" y="19"/>
                  </a:cubicBezTo>
                  <a:cubicBezTo>
                    <a:pt x="493" y="6"/>
                    <a:pt x="453" y="0"/>
                    <a:pt x="41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8" name="Google Shape;2728;p53"/>
            <p:cNvSpPr/>
            <p:nvPr/>
          </p:nvSpPr>
          <p:spPr>
            <a:xfrm>
              <a:off x="1489567" y="3978429"/>
              <a:ext cx="6995" cy="6229"/>
            </a:xfrm>
            <a:custGeom>
              <a:avLst/>
              <a:gdLst/>
              <a:ahLst/>
              <a:cxnLst/>
              <a:rect l="l" t="t" r="r" b="b"/>
              <a:pathLst>
                <a:path w="831" h="740" extrusionOk="0">
                  <a:moveTo>
                    <a:pt x="414" y="0"/>
                  </a:moveTo>
                  <a:cubicBezTo>
                    <a:pt x="256" y="0"/>
                    <a:pt x="115" y="99"/>
                    <a:pt x="64" y="253"/>
                  </a:cubicBezTo>
                  <a:cubicBezTo>
                    <a:pt x="0" y="454"/>
                    <a:pt x="107" y="657"/>
                    <a:pt x="298" y="721"/>
                  </a:cubicBezTo>
                  <a:cubicBezTo>
                    <a:pt x="338" y="734"/>
                    <a:pt x="378" y="739"/>
                    <a:pt x="417" y="739"/>
                  </a:cubicBezTo>
                  <a:cubicBezTo>
                    <a:pt x="575" y="739"/>
                    <a:pt x="715" y="641"/>
                    <a:pt x="766" y="487"/>
                  </a:cubicBezTo>
                  <a:cubicBezTo>
                    <a:pt x="830" y="295"/>
                    <a:pt x="724" y="82"/>
                    <a:pt x="532" y="19"/>
                  </a:cubicBezTo>
                  <a:cubicBezTo>
                    <a:pt x="492" y="6"/>
                    <a:pt x="453" y="0"/>
                    <a:pt x="41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9" name="Google Shape;2729;p53"/>
            <p:cNvSpPr/>
            <p:nvPr/>
          </p:nvSpPr>
          <p:spPr>
            <a:xfrm>
              <a:off x="1468514" y="3995323"/>
              <a:ext cx="47929" cy="34806"/>
            </a:xfrm>
            <a:custGeom>
              <a:avLst/>
              <a:gdLst/>
              <a:ahLst/>
              <a:cxnLst/>
              <a:rect l="l" t="t" r="r" b="b"/>
              <a:pathLst>
                <a:path w="5694" h="4135" extrusionOk="0">
                  <a:moveTo>
                    <a:pt x="3469" y="1"/>
                  </a:moveTo>
                  <a:cubicBezTo>
                    <a:pt x="1976" y="1"/>
                    <a:pt x="1" y="916"/>
                    <a:pt x="1" y="916"/>
                  </a:cubicBezTo>
                  <a:cubicBezTo>
                    <a:pt x="1" y="916"/>
                    <a:pt x="1491" y="3577"/>
                    <a:pt x="2948" y="4056"/>
                  </a:cubicBezTo>
                  <a:cubicBezTo>
                    <a:pt x="3115" y="4111"/>
                    <a:pt x="3277" y="4135"/>
                    <a:pt x="3431" y="4135"/>
                  </a:cubicBezTo>
                  <a:cubicBezTo>
                    <a:pt x="4634" y="4135"/>
                    <a:pt x="5428" y="2673"/>
                    <a:pt x="5428" y="2673"/>
                  </a:cubicBezTo>
                  <a:cubicBezTo>
                    <a:pt x="5428" y="2673"/>
                    <a:pt x="5694" y="576"/>
                    <a:pt x="4236" y="108"/>
                  </a:cubicBezTo>
                  <a:cubicBezTo>
                    <a:pt x="4008" y="33"/>
                    <a:pt x="3747" y="1"/>
                    <a:pt x="34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0" name="Google Shape;2730;p53"/>
            <p:cNvSpPr/>
            <p:nvPr/>
          </p:nvSpPr>
          <p:spPr>
            <a:xfrm>
              <a:off x="1480248" y="4001089"/>
              <a:ext cx="35657" cy="25901"/>
            </a:xfrm>
            <a:custGeom>
              <a:avLst/>
              <a:gdLst/>
              <a:ahLst/>
              <a:cxnLst/>
              <a:rect l="l" t="t" r="r" b="b"/>
              <a:pathLst>
                <a:path w="4236" h="3077" extrusionOk="0">
                  <a:moveTo>
                    <a:pt x="2571" y="1"/>
                  </a:moveTo>
                  <a:cubicBezTo>
                    <a:pt x="1461" y="1"/>
                    <a:pt x="0" y="678"/>
                    <a:pt x="0" y="678"/>
                  </a:cubicBezTo>
                  <a:cubicBezTo>
                    <a:pt x="0" y="678"/>
                    <a:pt x="1107" y="2658"/>
                    <a:pt x="2193" y="3020"/>
                  </a:cubicBezTo>
                  <a:cubicBezTo>
                    <a:pt x="2315" y="3059"/>
                    <a:pt x="2433" y="3077"/>
                    <a:pt x="2547" y="3077"/>
                  </a:cubicBezTo>
                  <a:cubicBezTo>
                    <a:pt x="3439" y="3077"/>
                    <a:pt x="4034" y="1988"/>
                    <a:pt x="4034" y="1988"/>
                  </a:cubicBezTo>
                  <a:cubicBezTo>
                    <a:pt x="4034" y="1988"/>
                    <a:pt x="4236" y="434"/>
                    <a:pt x="3150" y="82"/>
                  </a:cubicBezTo>
                  <a:cubicBezTo>
                    <a:pt x="2978" y="25"/>
                    <a:pt x="2781" y="1"/>
                    <a:pt x="257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1" name="Google Shape;2731;p53"/>
            <p:cNvSpPr/>
            <p:nvPr/>
          </p:nvSpPr>
          <p:spPr>
            <a:xfrm>
              <a:off x="1491629" y="4008244"/>
              <a:ext cx="17651" cy="10236"/>
            </a:xfrm>
            <a:custGeom>
              <a:avLst/>
              <a:gdLst/>
              <a:ahLst/>
              <a:cxnLst/>
              <a:rect l="l" t="t" r="r" b="b"/>
              <a:pathLst>
                <a:path w="2097" h="1216" extrusionOk="0">
                  <a:moveTo>
                    <a:pt x="750" y="0"/>
                  </a:moveTo>
                  <a:cubicBezTo>
                    <a:pt x="449" y="0"/>
                    <a:pt x="177" y="95"/>
                    <a:pt x="0" y="265"/>
                  </a:cubicBezTo>
                  <a:cubicBezTo>
                    <a:pt x="64" y="637"/>
                    <a:pt x="405" y="989"/>
                    <a:pt x="873" y="1138"/>
                  </a:cubicBezTo>
                  <a:cubicBezTo>
                    <a:pt x="1029" y="1191"/>
                    <a:pt x="1186" y="1216"/>
                    <a:pt x="1337" y="1216"/>
                  </a:cubicBezTo>
                  <a:cubicBezTo>
                    <a:pt x="1638" y="1216"/>
                    <a:pt x="1912" y="1116"/>
                    <a:pt x="2096" y="946"/>
                  </a:cubicBezTo>
                  <a:cubicBezTo>
                    <a:pt x="2022" y="584"/>
                    <a:pt x="1692" y="233"/>
                    <a:pt x="1213" y="74"/>
                  </a:cubicBezTo>
                  <a:cubicBezTo>
                    <a:pt x="1057" y="24"/>
                    <a:pt x="900" y="0"/>
                    <a:pt x="75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2" name="Google Shape;2732;p53"/>
            <p:cNvSpPr/>
            <p:nvPr/>
          </p:nvSpPr>
          <p:spPr>
            <a:xfrm>
              <a:off x="1494491" y="4148306"/>
              <a:ext cx="88872" cy="83165"/>
            </a:xfrm>
            <a:custGeom>
              <a:avLst/>
              <a:gdLst/>
              <a:ahLst/>
              <a:cxnLst/>
              <a:rect l="l" t="t" r="r" b="b"/>
              <a:pathLst>
                <a:path w="10558" h="9880" extrusionOk="0">
                  <a:moveTo>
                    <a:pt x="4706" y="0"/>
                  </a:moveTo>
                  <a:cubicBezTo>
                    <a:pt x="3678" y="0"/>
                    <a:pt x="2589" y="305"/>
                    <a:pt x="1841" y="1334"/>
                  </a:cubicBezTo>
                  <a:cubicBezTo>
                    <a:pt x="1" y="3877"/>
                    <a:pt x="884" y="9879"/>
                    <a:pt x="884" y="9879"/>
                  </a:cubicBezTo>
                  <a:cubicBezTo>
                    <a:pt x="884" y="9879"/>
                    <a:pt x="6864" y="8857"/>
                    <a:pt x="8706" y="6325"/>
                  </a:cubicBezTo>
                  <a:cubicBezTo>
                    <a:pt x="10558" y="3782"/>
                    <a:pt x="7588" y="653"/>
                    <a:pt x="7588" y="653"/>
                  </a:cubicBezTo>
                  <a:cubicBezTo>
                    <a:pt x="7588" y="653"/>
                    <a:pt x="6211" y="0"/>
                    <a:pt x="4706"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3" name="Google Shape;2733;p53"/>
            <p:cNvSpPr/>
            <p:nvPr/>
          </p:nvSpPr>
          <p:spPr>
            <a:xfrm>
              <a:off x="1509811" y="4168753"/>
              <a:ext cx="47576" cy="50093"/>
            </a:xfrm>
            <a:custGeom>
              <a:avLst/>
              <a:gdLst/>
              <a:ahLst/>
              <a:cxnLst/>
              <a:rect l="l" t="t" r="r" b="b"/>
              <a:pathLst>
                <a:path w="5652" h="5951" extrusionOk="0">
                  <a:moveTo>
                    <a:pt x="671" y="1"/>
                  </a:moveTo>
                  <a:lnTo>
                    <a:pt x="671" y="1"/>
                  </a:lnTo>
                  <a:cubicBezTo>
                    <a:pt x="405" y="554"/>
                    <a:pt x="181" y="1384"/>
                    <a:pt x="75" y="2374"/>
                  </a:cubicBezTo>
                  <a:cubicBezTo>
                    <a:pt x="21" y="2864"/>
                    <a:pt x="0" y="3396"/>
                    <a:pt x="0" y="3949"/>
                  </a:cubicBezTo>
                  <a:cubicBezTo>
                    <a:pt x="11" y="4226"/>
                    <a:pt x="21" y="4513"/>
                    <a:pt x="32" y="4811"/>
                  </a:cubicBezTo>
                  <a:cubicBezTo>
                    <a:pt x="43" y="4950"/>
                    <a:pt x="54" y="5099"/>
                    <a:pt x="64" y="5248"/>
                  </a:cubicBezTo>
                  <a:lnTo>
                    <a:pt x="96" y="5513"/>
                  </a:lnTo>
                  <a:lnTo>
                    <a:pt x="149" y="5950"/>
                  </a:lnTo>
                  <a:lnTo>
                    <a:pt x="575" y="5875"/>
                  </a:lnTo>
                  <a:lnTo>
                    <a:pt x="841" y="5811"/>
                  </a:lnTo>
                  <a:cubicBezTo>
                    <a:pt x="990" y="5780"/>
                    <a:pt x="1128" y="5737"/>
                    <a:pt x="1277" y="5705"/>
                  </a:cubicBezTo>
                  <a:cubicBezTo>
                    <a:pt x="1554" y="5631"/>
                    <a:pt x="1831" y="5556"/>
                    <a:pt x="2097" y="5471"/>
                  </a:cubicBezTo>
                  <a:cubicBezTo>
                    <a:pt x="2629" y="5300"/>
                    <a:pt x="3129" y="5109"/>
                    <a:pt x="3576" y="4907"/>
                  </a:cubicBezTo>
                  <a:cubicBezTo>
                    <a:pt x="4481" y="4503"/>
                    <a:pt x="5193" y="4045"/>
                    <a:pt x="5651" y="3619"/>
                  </a:cubicBezTo>
                  <a:lnTo>
                    <a:pt x="5651" y="3619"/>
                  </a:lnTo>
                  <a:cubicBezTo>
                    <a:pt x="5108" y="3917"/>
                    <a:pt x="4353" y="4269"/>
                    <a:pt x="3448" y="4577"/>
                  </a:cubicBezTo>
                  <a:cubicBezTo>
                    <a:pt x="2991" y="4737"/>
                    <a:pt x="2490" y="4886"/>
                    <a:pt x="1969" y="5035"/>
                  </a:cubicBezTo>
                  <a:cubicBezTo>
                    <a:pt x="1703" y="5109"/>
                    <a:pt x="1437" y="5173"/>
                    <a:pt x="1161" y="5237"/>
                  </a:cubicBezTo>
                  <a:cubicBezTo>
                    <a:pt x="1022" y="5269"/>
                    <a:pt x="873" y="5300"/>
                    <a:pt x="735" y="5333"/>
                  </a:cubicBezTo>
                  <a:lnTo>
                    <a:pt x="565" y="5375"/>
                  </a:lnTo>
                  <a:lnTo>
                    <a:pt x="554" y="5205"/>
                  </a:lnTo>
                  <a:cubicBezTo>
                    <a:pt x="543" y="5056"/>
                    <a:pt x="522" y="4917"/>
                    <a:pt x="511" y="4768"/>
                  </a:cubicBezTo>
                  <a:cubicBezTo>
                    <a:pt x="490" y="4492"/>
                    <a:pt x="468" y="4215"/>
                    <a:pt x="458" y="3938"/>
                  </a:cubicBezTo>
                  <a:cubicBezTo>
                    <a:pt x="437" y="3396"/>
                    <a:pt x="426" y="2874"/>
                    <a:pt x="437" y="2396"/>
                  </a:cubicBezTo>
                  <a:cubicBezTo>
                    <a:pt x="458" y="1427"/>
                    <a:pt x="543" y="608"/>
                    <a:pt x="67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4" name="Google Shape;2734;p53"/>
            <p:cNvSpPr/>
            <p:nvPr/>
          </p:nvSpPr>
          <p:spPr>
            <a:xfrm>
              <a:off x="1518591" y="4150352"/>
              <a:ext cx="55278" cy="52727"/>
            </a:xfrm>
            <a:custGeom>
              <a:avLst/>
              <a:gdLst/>
              <a:ahLst/>
              <a:cxnLst/>
              <a:rect l="l" t="t" r="r" b="b"/>
              <a:pathLst>
                <a:path w="6567" h="6264" extrusionOk="0">
                  <a:moveTo>
                    <a:pt x="2933" y="1"/>
                  </a:moveTo>
                  <a:cubicBezTo>
                    <a:pt x="2293" y="1"/>
                    <a:pt x="1616" y="192"/>
                    <a:pt x="1149" y="836"/>
                  </a:cubicBezTo>
                  <a:cubicBezTo>
                    <a:pt x="0" y="2411"/>
                    <a:pt x="468" y="6263"/>
                    <a:pt x="468" y="6263"/>
                  </a:cubicBezTo>
                  <a:cubicBezTo>
                    <a:pt x="468" y="6263"/>
                    <a:pt x="4278" y="5507"/>
                    <a:pt x="5417" y="3932"/>
                  </a:cubicBezTo>
                  <a:cubicBezTo>
                    <a:pt x="6566" y="2357"/>
                    <a:pt x="4725" y="410"/>
                    <a:pt x="4725" y="410"/>
                  </a:cubicBezTo>
                  <a:cubicBezTo>
                    <a:pt x="4725" y="410"/>
                    <a:pt x="3869" y="1"/>
                    <a:pt x="293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5" name="Google Shape;2735;p53"/>
            <p:cNvSpPr/>
            <p:nvPr/>
          </p:nvSpPr>
          <p:spPr>
            <a:xfrm>
              <a:off x="1559080" y="4192382"/>
              <a:ext cx="7088" cy="6263"/>
            </a:xfrm>
            <a:custGeom>
              <a:avLst/>
              <a:gdLst/>
              <a:ahLst/>
              <a:cxnLst/>
              <a:rect l="l" t="t" r="r" b="b"/>
              <a:pathLst>
                <a:path w="842" h="744" extrusionOk="0">
                  <a:moveTo>
                    <a:pt x="423" y="1"/>
                  </a:moveTo>
                  <a:cubicBezTo>
                    <a:pt x="305" y="1"/>
                    <a:pt x="189" y="55"/>
                    <a:pt x="118" y="152"/>
                  </a:cubicBezTo>
                  <a:cubicBezTo>
                    <a:pt x="0" y="323"/>
                    <a:pt x="33" y="557"/>
                    <a:pt x="203" y="674"/>
                  </a:cubicBezTo>
                  <a:cubicBezTo>
                    <a:pt x="266" y="721"/>
                    <a:pt x="342" y="744"/>
                    <a:pt x="417" y="744"/>
                  </a:cubicBezTo>
                  <a:cubicBezTo>
                    <a:pt x="530" y="744"/>
                    <a:pt x="643" y="691"/>
                    <a:pt x="714" y="589"/>
                  </a:cubicBezTo>
                  <a:cubicBezTo>
                    <a:pt x="841" y="429"/>
                    <a:pt x="799" y="195"/>
                    <a:pt x="639" y="67"/>
                  </a:cubicBezTo>
                  <a:cubicBezTo>
                    <a:pt x="573" y="22"/>
                    <a:pt x="498" y="1"/>
                    <a:pt x="42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6" name="Google Shape;2736;p53"/>
            <p:cNvSpPr/>
            <p:nvPr/>
          </p:nvSpPr>
          <p:spPr>
            <a:xfrm>
              <a:off x="1513751" y="4159485"/>
              <a:ext cx="7088" cy="6279"/>
            </a:xfrm>
            <a:custGeom>
              <a:avLst/>
              <a:gdLst/>
              <a:ahLst/>
              <a:cxnLst/>
              <a:rect l="l" t="t" r="r" b="b"/>
              <a:pathLst>
                <a:path w="842" h="746" extrusionOk="0">
                  <a:moveTo>
                    <a:pt x="425" y="0"/>
                  </a:moveTo>
                  <a:cubicBezTo>
                    <a:pt x="312" y="0"/>
                    <a:pt x="199" y="53"/>
                    <a:pt x="128" y="155"/>
                  </a:cubicBezTo>
                  <a:cubicBezTo>
                    <a:pt x="0" y="325"/>
                    <a:pt x="43" y="548"/>
                    <a:pt x="203" y="676"/>
                  </a:cubicBezTo>
                  <a:cubicBezTo>
                    <a:pt x="271" y="723"/>
                    <a:pt x="349" y="746"/>
                    <a:pt x="425" y="746"/>
                  </a:cubicBezTo>
                  <a:cubicBezTo>
                    <a:pt x="541" y="746"/>
                    <a:pt x="654" y="693"/>
                    <a:pt x="724" y="591"/>
                  </a:cubicBezTo>
                  <a:cubicBezTo>
                    <a:pt x="842" y="421"/>
                    <a:pt x="809" y="198"/>
                    <a:pt x="639" y="70"/>
                  </a:cubicBezTo>
                  <a:cubicBezTo>
                    <a:pt x="575" y="23"/>
                    <a:pt x="500" y="0"/>
                    <a:pt x="42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7" name="Google Shape;2737;p53"/>
            <p:cNvSpPr/>
            <p:nvPr/>
          </p:nvSpPr>
          <p:spPr>
            <a:xfrm>
              <a:off x="1527101" y="4151067"/>
              <a:ext cx="43451" cy="41524"/>
            </a:xfrm>
            <a:custGeom>
              <a:avLst/>
              <a:gdLst/>
              <a:ahLst/>
              <a:cxnLst/>
              <a:rect l="l" t="t" r="r" b="b"/>
              <a:pathLst>
                <a:path w="5162" h="4933" extrusionOk="0">
                  <a:moveTo>
                    <a:pt x="2297" y="1"/>
                  </a:moveTo>
                  <a:cubicBezTo>
                    <a:pt x="1796" y="1"/>
                    <a:pt x="1266" y="151"/>
                    <a:pt x="905" y="655"/>
                  </a:cubicBezTo>
                  <a:cubicBezTo>
                    <a:pt x="0" y="1900"/>
                    <a:pt x="362" y="4933"/>
                    <a:pt x="362" y="4933"/>
                  </a:cubicBezTo>
                  <a:cubicBezTo>
                    <a:pt x="362" y="4933"/>
                    <a:pt x="3363" y="4337"/>
                    <a:pt x="4257" y="3102"/>
                  </a:cubicBezTo>
                  <a:cubicBezTo>
                    <a:pt x="5161" y="1857"/>
                    <a:pt x="3714" y="325"/>
                    <a:pt x="3714" y="325"/>
                  </a:cubicBezTo>
                  <a:cubicBezTo>
                    <a:pt x="3714" y="325"/>
                    <a:pt x="3035" y="1"/>
                    <a:pt x="229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8" name="Google Shape;2738;p53"/>
            <p:cNvSpPr/>
            <p:nvPr/>
          </p:nvSpPr>
          <p:spPr>
            <a:xfrm>
              <a:off x="1535073" y="4151766"/>
              <a:ext cx="32348" cy="30884"/>
            </a:xfrm>
            <a:custGeom>
              <a:avLst/>
              <a:gdLst/>
              <a:ahLst/>
              <a:cxnLst/>
              <a:rect l="l" t="t" r="r" b="b"/>
              <a:pathLst>
                <a:path w="3843" h="3669" extrusionOk="0">
                  <a:moveTo>
                    <a:pt x="1711" y="1"/>
                  </a:moveTo>
                  <a:cubicBezTo>
                    <a:pt x="1337" y="1"/>
                    <a:pt x="942" y="112"/>
                    <a:pt x="671" y="486"/>
                  </a:cubicBezTo>
                  <a:cubicBezTo>
                    <a:pt x="0" y="1413"/>
                    <a:pt x="277" y="3669"/>
                    <a:pt x="277" y="3669"/>
                  </a:cubicBezTo>
                  <a:cubicBezTo>
                    <a:pt x="277" y="3669"/>
                    <a:pt x="2501" y="3222"/>
                    <a:pt x="3171" y="2307"/>
                  </a:cubicBezTo>
                  <a:cubicBezTo>
                    <a:pt x="3842" y="1380"/>
                    <a:pt x="2767" y="242"/>
                    <a:pt x="2767" y="242"/>
                  </a:cubicBezTo>
                  <a:cubicBezTo>
                    <a:pt x="2767" y="242"/>
                    <a:pt x="2261" y="1"/>
                    <a:pt x="171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9" name="Google Shape;2739;p53"/>
            <p:cNvSpPr/>
            <p:nvPr/>
          </p:nvSpPr>
          <p:spPr>
            <a:xfrm>
              <a:off x="1543044" y="4157869"/>
              <a:ext cx="13628" cy="15151"/>
            </a:xfrm>
            <a:custGeom>
              <a:avLst/>
              <a:gdLst/>
              <a:ahLst/>
              <a:cxnLst/>
              <a:rect l="l" t="t" r="r" b="b"/>
              <a:pathLst>
                <a:path w="1619" h="1800" extrusionOk="0">
                  <a:moveTo>
                    <a:pt x="1359" y="1"/>
                  </a:moveTo>
                  <a:cubicBezTo>
                    <a:pt x="1011" y="1"/>
                    <a:pt x="623" y="201"/>
                    <a:pt x="351" y="570"/>
                  </a:cubicBezTo>
                  <a:cubicBezTo>
                    <a:pt x="65" y="975"/>
                    <a:pt x="1" y="1454"/>
                    <a:pt x="160" y="1794"/>
                  </a:cubicBezTo>
                  <a:cubicBezTo>
                    <a:pt x="193" y="1798"/>
                    <a:pt x="226" y="1800"/>
                    <a:pt x="259" y="1800"/>
                  </a:cubicBezTo>
                  <a:cubicBezTo>
                    <a:pt x="608" y="1800"/>
                    <a:pt x="995" y="1599"/>
                    <a:pt x="1267" y="1230"/>
                  </a:cubicBezTo>
                  <a:cubicBezTo>
                    <a:pt x="1554" y="826"/>
                    <a:pt x="1618" y="347"/>
                    <a:pt x="1458" y="7"/>
                  </a:cubicBezTo>
                  <a:cubicBezTo>
                    <a:pt x="1426" y="3"/>
                    <a:pt x="1392" y="1"/>
                    <a:pt x="135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0" name="Google Shape;2740;p53"/>
            <p:cNvSpPr/>
            <p:nvPr/>
          </p:nvSpPr>
          <p:spPr>
            <a:xfrm>
              <a:off x="1676339" y="4148264"/>
              <a:ext cx="88779" cy="83207"/>
            </a:xfrm>
            <a:custGeom>
              <a:avLst/>
              <a:gdLst/>
              <a:ahLst/>
              <a:cxnLst/>
              <a:rect l="l" t="t" r="r" b="b"/>
              <a:pathLst>
                <a:path w="10547" h="9885" extrusionOk="0">
                  <a:moveTo>
                    <a:pt x="5844" y="0"/>
                  </a:moveTo>
                  <a:cubicBezTo>
                    <a:pt x="4338" y="0"/>
                    <a:pt x="2959" y="658"/>
                    <a:pt x="2959" y="658"/>
                  </a:cubicBezTo>
                  <a:cubicBezTo>
                    <a:pt x="2959" y="658"/>
                    <a:pt x="1" y="3787"/>
                    <a:pt x="1841" y="6330"/>
                  </a:cubicBezTo>
                  <a:cubicBezTo>
                    <a:pt x="3683" y="8862"/>
                    <a:pt x="9664" y="9884"/>
                    <a:pt x="9664" y="9884"/>
                  </a:cubicBezTo>
                  <a:cubicBezTo>
                    <a:pt x="9664" y="9884"/>
                    <a:pt x="10546" y="3872"/>
                    <a:pt x="8706" y="1339"/>
                  </a:cubicBezTo>
                  <a:cubicBezTo>
                    <a:pt x="7959" y="307"/>
                    <a:pt x="6872" y="0"/>
                    <a:pt x="584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1" name="Google Shape;2741;p53"/>
            <p:cNvSpPr/>
            <p:nvPr/>
          </p:nvSpPr>
          <p:spPr>
            <a:xfrm>
              <a:off x="1702316" y="4168753"/>
              <a:ext cx="47492" cy="50093"/>
            </a:xfrm>
            <a:custGeom>
              <a:avLst/>
              <a:gdLst/>
              <a:ahLst/>
              <a:cxnLst/>
              <a:rect l="l" t="t" r="r" b="b"/>
              <a:pathLst>
                <a:path w="5642" h="5951" extrusionOk="0">
                  <a:moveTo>
                    <a:pt x="4970" y="1"/>
                  </a:moveTo>
                  <a:cubicBezTo>
                    <a:pt x="5098" y="608"/>
                    <a:pt x="5194" y="1427"/>
                    <a:pt x="5204" y="2396"/>
                  </a:cubicBezTo>
                  <a:cubicBezTo>
                    <a:pt x="5215" y="2874"/>
                    <a:pt x="5204" y="3396"/>
                    <a:pt x="5183" y="3938"/>
                  </a:cubicBezTo>
                  <a:cubicBezTo>
                    <a:pt x="5173" y="4215"/>
                    <a:pt x="5152" y="4492"/>
                    <a:pt x="5130" y="4768"/>
                  </a:cubicBezTo>
                  <a:cubicBezTo>
                    <a:pt x="5119" y="4917"/>
                    <a:pt x="5109" y="5056"/>
                    <a:pt x="5088" y="5205"/>
                  </a:cubicBezTo>
                  <a:lnTo>
                    <a:pt x="5077" y="5375"/>
                  </a:lnTo>
                  <a:lnTo>
                    <a:pt x="4906" y="5333"/>
                  </a:lnTo>
                  <a:cubicBezTo>
                    <a:pt x="4768" y="5300"/>
                    <a:pt x="4630" y="5269"/>
                    <a:pt x="4481" y="5237"/>
                  </a:cubicBezTo>
                  <a:cubicBezTo>
                    <a:pt x="4215" y="5173"/>
                    <a:pt x="3938" y="5109"/>
                    <a:pt x="3672" y="5035"/>
                  </a:cubicBezTo>
                  <a:cubicBezTo>
                    <a:pt x="3151" y="4886"/>
                    <a:pt x="2650" y="4737"/>
                    <a:pt x="2193" y="4577"/>
                  </a:cubicBezTo>
                  <a:cubicBezTo>
                    <a:pt x="1288" y="4258"/>
                    <a:pt x="533" y="3917"/>
                    <a:pt x="1" y="3609"/>
                  </a:cubicBezTo>
                  <a:lnTo>
                    <a:pt x="1" y="3609"/>
                  </a:lnTo>
                  <a:cubicBezTo>
                    <a:pt x="448" y="4045"/>
                    <a:pt x="1160" y="4503"/>
                    <a:pt x="2065" y="4907"/>
                  </a:cubicBezTo>
                  <a:cubicBezTo>
                    <a:pt x="2523" y="5109"/>
                    <a:pt x="3012" y="5300"/>
                    <a:pt x="3544" y="5471"/>
                  </a:cubicBezTo>
                  <a:cubicBezTo>
                    <a:pt x="3811" y="5556"/>
                    <a:pt x="4087" y="5631"/>
                    <a:pt x="4374" y="5705"/>
                  </a:cubicBezTo>
                  <a:cubicBezTo>
                    <a:pt x="4513" y="5737"/>
                    <a:pt x="4651" y="5780"/>
                    <a:pt x="4800" y="5811"/>
                  </a:cubicBezTo>
                  <a:lnTo>
                    <a:pt x="5066" y="5865"/>
                  </a:lnTo>
                  <a:lnTo>
                    <a:pt x="5492" y="5950"/>
                  </a:lnTo>
                  <a:lnTo>
                    <a:pt x="5545" y="5513"/>
                  </a:lnTo>
                  <a:lnTo>
                    <a:pt x="5577" y="5248"/>
                  </a:lnTo>
                  <a:cubicBezTo>
                    <a:pt x="5587" y="5099"/>
                    <a:pt x="5598" y="4950"/>
                    <a:pt x="5609" y="4811"/>
                  </a:cubicBezTo>
                  <a:cubicBezTo>
                    <a:pt x="5630" y="4513"/>
                    <a:pt x="5641" y="4226"/>
                    <a:pt x="5641" y="3949"/>
                  </a:cubicBezTo>
                  <a:cubicBezTo>
                    <a:pt x="5641" y="3396"/>
                    <a:pt x="5620" y="2864"/>
                    <a:pt x="5566" y="2374"/>
                  </a:cubicBezTo>
                  <a:cubicBezTo>
                    <a:pt x="5460" y="1384"/>
                    <a:pt x="5237" y="554"/>
                    <a:pt x="497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2" name="Google Shape;2742;p53"/>
            <p:cNvSpPr/>
            <p:nvPr/>
          </p:nvSpPr>
          <p:spPr>
            <a:xfrm>
              <a:off x="1685742" y="4150352"/>
              <a:ext cx="55286" cy="52727"/>
            </a:xfrm>
            <a:custGeom>
              <a:avLst/>
              <a:gdLst/>
              <a:ahLst/>
              <a:cxnLst/>
              <a:rect l="l" t="t" r="r" b="b"/>
              <a:pathLst>
                <a:path w="6568" h="6264" extrusionOk="0">
                  <a:moveTo>
                    <a:pt x="3634" y="1"/>
                  </a:moveTo>
                  <a:cubicBezTo>
                    <a:pt x="2698" y="1"/>
                    <a:pt x="1842" y="410"/>
                    <a:pt x="1842" y="410"/>
                  </a:cubicBezTo>
                  <a:cubicBezTo>
                    <a:pt x="1842" y="410"/>
                    <a:pt x="1" y="2357"/>
                    <a:pt x="1150" y="3932"/>
                  </a:cubicBezTo>
                  <a:cubicBezTo>
                    <a:pt x="2289" y="5507"/>
                    <a:pt x="6099" y="6263"/>
                    <a:pt x="6099" y="6263"/>
                  </a:cubicBezTo>
                  <a:cubicBezTo>
                    <a:pt x="6099" y="6263"/>
                    <a:pt x="6567" y="2411"/>
                    <a:pt x="5418" y="836"/>
                  </a:cubicBezTo>
                  <a:cubicBezTo>
                    <a:pt x="4951" y="192"/>
                    <a:pt x="4274" y="1"/>
                    <a:pt x="363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3" name="Google Shape;2743;p53"/>
            <p:cNvSpPr/>
            <p:nvPr/>
          </p:nvSpPr>
          <p:spPr>
            <a:xfrm>
              <a:off x="1738773" y="4159485"/>
              <a:ext cx="7088" cy="6279"/>
            </a:xfrm>
            <a:custGeom>
              <a:avLst/>
              <a:gdLst/>
              <a:ahLst/>
              <a:cxnLst/>
              <a:rect l="l" t="t" r="r" b="b"/>
              <a:pathLst>
                <a:path w="842" h="746" extrusionOk="0">
                  <a:moveTo>
                    <a:pt x="417" y="0"/>
                  </a:moveTo>
                  <a:cubicBezTo>
                    <a:pt x="342" y="0"/>
                    <a:pt x="267" y="23"/>
                    <a:pt x="203" y="70"/>
                  </a:cubicBezTo>
                  <a:cubicBezTo>
                    <a:pt x="33" y="198"/>
                    <a:pt x="1" y="421"/>
                    <a:pt x="118" y="591"/>
                  </a:cubicBezTo>
                  <a:cubicBezTo>
                    <a:pt x="188" y="693"/>
                    <a:pt x="301" y="746"/>
                    <a:pt x="417" y="746"/>
                  </a:cubicBezTo>
                  <a:cubicBezTo>
                    <a:pt x="493" y="746"/>
                    <a:pt x="571" y="723"/>
                    <a:pt x="639" y="676"/>
                  </a:cubicBezTo>
                  <a:cubicBezTo>
                    <a:pt x="799" y="548"/>
                    <a:pt x="842" y="325"/>
                    <a:pt x="714" y="155"/>
                  </a:cubicBezTo>
                  <a:cubicBezTo>
                    <a:pt x="643" y="53"/>
                    <a:pt x="531" y="0"/>
                    <a:pt x="41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4" name="Google Shape;2744;p53"/>
            <p:cNvSpPr/>
            <p:nvPr/>
          </p:nvSpPr>
          <p:spPr>
            <a:xfrm>
              <a:off x="1693444" y="4192382"/>
              <a:ext cx="7096" cy="6263"/>
            </a:xfrm>
            <a:custGeom>
              <a:avLst/>
              <a:gdLst/>
              <a:ahLst/>
              <a:cxnLst/>
              <a:rect l="l" t="t" r="r" b="b"/>
              <a:pathLst>
                <a:path w="843" h="744" extrusionOk="0">
                  <a:moveTo>
                    <a:pt x="419" y="1"/>
                  </a:moveTo>
                  <a:cubicBezTo>
                    <a:pt x="345" y="1"/>
                    <a:pt x="269" y="22"/>
                    <a:pt x="204" y="67"/>
                  </a:cubicBezTo>
                  <a:cubicBezTo>
                    <a:pt x="43" y="195"/>
                    <a:pt x="1" y="429"/>
                    <a:pt x="129" y="589"/>
                  </a:cubicBezTo>
                  <a:cubicBezTo>
                    <a:pt x="199" y="691"/>
                    <a:pt x="312" y="744"/>
                    <a:pt x="425" y="744"/>
                  </a:cubicBezTo>
                  <a:cubicBezTo>
                    <a:pt x="501" y="744"/>
                    <a:pt x="576" y="721"/>
                    <a:pt x="639" y="674"/>
                  </a:cubicBezTo>
                  <a:cubicBezTo>
                    <a:pt x="810" y="546"/>
                    <a:pt x="842" y="323"/>
                    <a:pt x="725" y="152"/>
                  </a:cubicBezTo>
                  <a:cubicBezTo>
                    <a:pt x="653" y="55"/>
                    <a:pt x="537" y="1"/>
                    <a:pt x="419"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5" name="Google Shape;2745;p53"/>
            <p:cNvSpPr/>
            <p:nvPr/>
          </p:nvSpPr>
          <p:spPr>
            <a:xfrm>
              <a:off x="1689058" y="4151067"/>
              <a:ext cx="43451" cy="41524"/>
            </a:xfrm>
            <a:custGeom>
              <a:avLst/>
              <a:gdLst/>
              <a:ahLst/>
              <a:cxnLst/>
              <a:rect l="l" t="t" r="r" b="b"/>
              <a:pathLst>
                <a:path w="5162" h="4933" extrusionOk="0">
                  <a:moveTo>
                    <a:pt x="2867" y="1"/>
                  </a:moveTo>
                  <a:cubicBezTo>
                    <a:pt x="2127" y="1"/>
                    <a:pt x="1448" y="325"/>
                    <a:pt x="1448" y="325"/>
                  </a:cubicBezTo>
                  <a:cubicBezTo>
                    <a:pt x="1448" y="325"/>
                    <a:pt x="1" y="1857"/>
                    <a:pt x="905" y="3102"/>
                  </a:cubicBezTo>
                  <a:cubicBezTo>
                    <a:pt x="1810" y="4337"/>
                    <a:pt x="4800" y="4933"/>
                    <a:pt x="4800" y="4933"/>
                  </a:cubicBezTo>
                  <a:cubicBezTo>
                    <a:pt x="4800" y="4933"/>
                    <a:pt x="5162" y="1900"/>
                    <a:pt x="4268" y="655"/>
                  </a:cubicBezTo>
                  <a:cubicBezTo>
                    <a:pt x="3902" y="151"/>
                    <a:pt x="3370" y="1"/>
                    <a:pt x="286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6" name="Google Shape;2746;p53"/>
            <p:cNvSpPr/>
            <p:nvPr/>
          </p:nvSpPr>
          <p:spPr>
            <a:xfrm>
              <a:off x="1692190" y="4151766"/>
              <a:ext cx="32357" cy="30884"/>
            </a:xfrm>
            <a:custGeom>
              <a:avLst/>
              <a:gdLst/>
              <a:ahLst/>
              <a:cxnLst/>
              <a:rect l="l" t="t" r="r" b="b"/>
              <a:pathLst>
                <a:path w="3844" h="3669" extrusionOk="0">
                  <a:moveTo>
                    <a:pt x="2132" y="1"/>
                  </a:moveTo>
                  <a:cubicBezTo>
                    <a:pt x="1582" y="1"/>
                    <a:pt x="1076" y="242"/>
                    <a:pt x="1076" y="242"/>
                  </a:cubicBezTo>
                  <a:cubicBezTo>
                    <a:pt x="1076" y="242"/>
                    <a:pt x="1" y="1380"/>
                    <a:pt x="672" y="2307"/>
                  </a:cubicBezTo>
                  <a:cubicBezTo>
                    <a:pt x="1342" y="3222"/>
                    <a:pt x="3566" y="3669"/>
                    <a:pt x="3566" y="3669"/>
                  </a:cubicBezTo>
                  <a:cubicBezTo>
                    <a:pt x="3566" y="3669"/>
                    <a:pt x="3843" y="1413"/>
                    <a:pt x="3172" y="486"/>
                  </a:cubicBezTo>
                  <a:cubicBezTo>
                    <a:pt x="2901" y="112"/>
                    <a:pt x="2506" y="1"/>
                    <a:pt x="213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7" name="Google Shape;2747;p53"/>
            <p:cNvSpPr/>
            <p:nvPr/>
          </p:nvSpPr>
          <p:spPr>
            <a:xfrm>
              <a:off x="1702939" y="4157869"/>
              <a:ext cx="13628" cy="15151"/>
            </a:xfrm>
            <a:custGeom>
              <a:avLst/>
              <a:gdLst/>
              <a:ahLst/>
              <a:cxnLst/>
              <a:rect l="l" t="t" r="r" b="b"/>
              <a:pathLst>
                <a:path w="1619" h="1800" extrusionOk="0">
                  <a:moveTo>
                    <a:pt x="260" y="1"/>
                  </a:moveTo>
                  <a:cubicBezTo>
                    <a:pt x="227" y="1"/>
                    <a:pt x="194" y="3"/>
                    <a:pt x="161" y="7"/>
                  </a:cubicBezTo>
                  <a:cubicBezTo>
                    <a:pt x="1" y="347"/>
                    <a:pt x="65" y="826"/>
                    <a:pt x="363" y="1230"/>
                  </a:cubicBezTo>
                  <a:cubicBezTo>
                    <a:pt x="625" y="1599"/>
                    <a:pt x="1011" y="1800"/>
                    <a:pt x="1360" y="1800"/>
                  </a:cubicBezTo>
                  <a:cubicBezTo>
                    <a:pt x="1394" y="1800"/>
                    <a:pt x="1427" y="1798"/>
                    <a:pt x="1459" y="1794"/>
                  </a:cubicBezTo>
                  <a:cubicBezTo>
                    <a:pt x="1618" y="1454"/>
                    <a:pt x="1555" y="975"/>
                    <a:pt x="1268" y="570"/>
                  </a:cubicBezTo>
                  <a:cubicBezTo>
                    <a:pt x="996" y="201"/>
                    <a:pt x="609" y="1"/>
                    <a:pt x="26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8" name="Google Shape;2748;p53"/>
            <p:cNvSpPr/>
            <p:nvPr/>
          </p:nvSpPr>
          <p:spPr>
            <a:xfrm>
              <a:off x="1740743" y="3971854"/>
              <a:ext cx="96035" cy="71035"/>
            </a:xfrm>
            <a:custGeom>
              <a:avLst/>
              <a:gdLst/>
              <a:ahLst/>
              <a:cxnLst/>
              <a:rect l="l" t="t" r="r" b="b"/>
              <a:pathLst>
                <a:path w="11409" h="8439" extrusionOk="0">
                  <a:moveTo>
                    <a:pt x="4500" y="0"/>
                  </a:moveTo>
                  <a:cubicBezTo>
                    <a:pt x="3955" y="0"/>
                    <a:pt x="3439" y="64"/>
                    <a:pt x="2980" y="214"/>
                  </a:cubicBezTo>
                  <a:cubicBezTo>
                    <a:pt x="1" y="1183"/>
                    <a:pt x="554" y="5461"/>
                    <a:pt x="554" y="5461"/>
                  </a:cubicBezTo>
                  <a:cubicBezTo>
                    <a:pt x="554" y="5461"/>
                    <a:pt x="2186" y="8439"/>
                    <a:pt x="4633" y="8439"/>
                  </a:cubicBezTo>
                  <a:cubicBezTo>
                    <a:pt x="4945" y="8439"/>
                    <a:pt x="5272" y="8390"/>
                    <a:pt x="5609" y="8280"/>
                  </a:cubicBezTo>
                  <a:cubicBezTo>
                    <a:pt x="8589" y="7312"/>
                    <a:pt x="11409" y="1938"/>
                    <a:pt x="11409" y="1938"/>
                  </a:cubicBezTo>
                  <a:cubicBezTo>
                    <a:pt x="11409" y="1938"/>
                    <a:pt x="7511" y="0"/>
                    <a:pt x="450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9" name="Google Shape;2749;p53"/>
            <p:cNvSpPr/>
            <p:nvPr/>
          </p:nvSpPr>
          <p:spPr>
            <a:xfrm>
              <a:off x="1772907" y="3981333"/>
              <a:ext cx="49099" cy="49571"/>
            </a:xfrm>
            <a:custGeom>
              <a:avLst/>
              <a:gdLst/>
              <a:ahLst/>
              <a:cxnLst/>
              <a:rect l="l" t="t" r="r" b="b"/>
              <a:pathLst>
                <a:path w="5833" h="5889" extrusionOk="0">
                  <a:moveTo>
                    <a:pt x="621" y="1"/>
                  </a:moveTo>
                  <a:cubicBezTo>
                    <a:pt x="395" y="1"/>
                    <a:pt x="187" y="13"/>
                    <a:pt x="1" y="35"/>
                  </a:cubicBezTo>
                  <a:cubicBezTo>
                    <a:pt x="618" y="109"/>
                    <a:pt x="1427" y="270"/>
                    <a:pt x="2352" y="556"/>
                  </a:cubicBezTo>
                  <a:cubicBezTo>
                    <a:pt x="2820" y="695"/>
                    <a:pt x="3310" y="865"/>
                    <a:pt x="3821" y="1057"/>
                  </a:cubicBezTo>
                  <a:cubicBezTo>
                    <a:pt x="4066" y="1152"/>
                    <a:pt x="4331" y="1259"/>
                    <a:pt x="4598" y="1365"/>
                  </a:cubicBezTo>
                  <a:cubicBezTo>
                    <a:pt x="4726" y="1419"/>
                    <a:pt x="4853" y="1472"/>
                    <a:pt x="4991" y="1535"/>
                  </a:cubicBezTo>
                  <a:lnTo>
                    <a:pt x="5140" y="1599"/>
                  </a:lnTo>
                  <a:lnTo>
                    <a:pt x="5055" y="1748"/>
                  </a:lnTo>
                  <a:cubicBezTo>
                    <a:pt x="4981" y="1876"/>
                    <a:pt x="4906" y="1993"/>
                    <a:pt x="4842" y="2121"/>
                  </a:cubicBezTo>
                  <a:cubicBezTo>
                    <a:pt x="4693" y="2366"/>
                    <a:pt x="4544" y="2600"/>
                    <a:pt x="4395" y="2824"/>
                  </a:cubicBezTo>
                  <a:cubicBezTo>
                    <a:pt x="4087" y="3281"/>
                    <a:pt x="3799" y="3706"/>
                    <a:pt x="3501" y="4090"/>
                  </a:cubicBezTo>
                  <a:cubicBezTo>
                    <a:pt x="2916" y="4867"/>
                    <a:pt x="2363" y="5473"/>
                    <a:pt x="1905" y="5888"/>
                  </a:cubicBezTo>
                  <a:cubicBezTo>
                    <a:pt x="2448" y="5590"/>
                    <a:pt x="3118" y="5058"/>
                    <a:pt x="3778" y="4324"/>
                  </a:cubicBezTo>
                  <a:cubicBezTo>
                    <a:pt x="4108" y="3952"/>
                    <a:pt x="4438" y="3536"/>
                    <a:pt x="4768" y="3079"/>
                  </a:cubicBezTo>
                  <a:cubicBezTo>
                    <a:pt x="4927" y="2855"/>
                    <a:pt x="5087" y="2621"/>
                    <a:pt x="5247" y="2377"/>
                  </a:cubicBezTo>
                  <a:cubicBezTo>
                    <a:pt x="5322" y="2249"/>
                    <a:pt x="5396" y="2121"/>
                    <a:pt x="5481" y="2004"/>
                  </a:cubicBezTo>
                  <a:lnTo>
                    <a:pt x="5620" y="1770"/>
                  </a:lnTo>
                  <a:lnTo>
                    <a:pt x="5832" y="1376"/>
                  </a:lnTo>
                  <a:lnTo>
                    <a:pt x="5428" y="1195"/>
                  </a:lnTo>
                  <a:lnTo>
                    <a:pt x="5183" y="1089"/>
                  </a:lnTo>
                  <a:cubicBezTo>
                    <a:pt x="5045" y="1025"/>
                    <a:pt x="4906" y="972"/>
                    <a:pt x="4768" y="918"/>
                  </a:cubicBezTo>
                  <a:cubicBezTo>
                    <a:pt x="4502" y="812"/>
                    <a:pt x="4236" y="716"/>
                    <a:pt x="3970" y="631"/>
                  </a:cubicBezTo>
                  <a:cubicBezTo>
                    <a:pt x="3438" y="450"/>
                    <a:pt x="2927" y="312"/>
                    <a:pt x="2437" y="206"/>
                  </a:cubicBezTo>
                  <a:cubicBezTo>
                    <a:pt x="1762" y="64"/>
                    <a:pt x="1143" y="1"/>
                    <a:pt x="62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0" name="Google Shape;2750;p53"/>
            <p:cNvSpPr/>
            <p:nvPr/>
          </p:nvSpPr>
          <p:spPr>
            <a:xfrm>
              <a:off x="1742536" y="3989212"/>
              <a:ext cx="60926" cy="44226"/>
            </a:xfrm>
            <a:custGeom>
              <a:avLst/>
              <a:gdLst/>
              <a:ahLst/>
              <a:cxnLst/>
              <a:rect l="l" t="t" r="r" b="b"/>
              <a:pathLst>
                <a:path w="7238" h="5254" extrusionOk="0">
                  <a:moveTo>
                    <a:pt x="2813" y="0"/>
                  </a:moveTo>
                  <a:cubicBezTo>
                    <a:pt x="2465" y="0"/>
                    <a:pt x="2139" y="39"/>
                    <a:pt x="1852" y="131"/>
                  </a:cubicBezTo>
                  <a:cubicBezTo>
                    <a:pt x="1" y="738"/>
                    <a:pt x="341" y="3399"/>
                    <a:pt x="341" y="3399"/>
                  </a:cubicBezTo>
                  <a:cubicBezTo>
                    <a:pt x="341" y="3399"/>
                    <a:pt x="1353" y="5254"/>
                    <a:pt x="2872" y="5254"/>
                  </a:cubicBezTo>
                  <a:cubicBezTo>
                    <a:pt x="3067" y="5254"/>
                    <a:pt x="3270" y="5223"/>
                    <a:pt x="3481" y="5154"/>
                  </a:cubicBezTo>
                  <a:cubicBezTo>
                    <a:pt x="5343" y="4548"/>
                    <a:pt x="7237" y="1164"/>
                    <a:pt x="7237" y="1164"/>
                  </a:cubicBezTo>
                  <a:cubicBezTo>
                    <a:pt x="7237" y="1164"/>
                    <a:pt x="4712" y="0"/>
                    <a:pt x="28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1" name="Google Shape;2751;p53"/>
            <p:cNvSpPr/>
            <p:nvPr/>
          </p:nvSpPr>
          <p:spPr>
            <a:xfrm>
              <a:off x="1763058" y="3978429"/>
              <a:ext cx="6995" cy="6229"/>
            </a:xfrm>
            <a:custGeom>
              <a:avLst/>
              <a:gdLst/>
              <a:ahLst/>
              <a:cxnLst/>
              <a:rect l="l" t="t" r="r" b="b"/>
              <a:pathLst>
                <a:path w="831" h="740" extrusionOk="0">
                  <a:moveTo>
                    <a:pt x="413" y="0"/>
                  </a:moveTo>
                  <a:cubicBezTo>
                    <a:pt x="374" y="0"/>
                    <a:pt x="336" y="6"/>
                    <a:pt x="298" y="19"/>
                  </a:cubicBezTo>
                  <a:cubicBezTo>
                    <a:pt x="106" y="82"/>
                    <a:pt x="0" y="295"/>
                    <a:pt x="64" y="487"/>
                  </a:cubicBezTo>
                  <a:cubicBezTo>
                    <a:pt x="115" y="641"/>
                    <a:pt x="255" y="739"/>
                    <a:pt x="413" y="739"/>
                  </a:cubicBezTo>
                  <a:cubicBezTo>
                    <a:pt x="452" y="739"/>
                    <a:pt x="492" y="734"/>
                    <a:pt x="532" y="721"/>
                  </a:cubicBezTo>
                  <a:cubicBezTo>
                    <a:pt x="724" y="657"/>
                    <a:pt x="830" y="454"/>
                    <a:pt x="766" y="253"/>
                  </a:cubicBezTo>
                  <a:cubicBezTo>
                    <a:pt x="715" y="99"/>
                    <a:pt x="568" y="0"/>
                    <a:pt x="4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2" name="Google Shape;2752;p53"/>
            <p:cNvSpPr/>
            <p:nvPr/>
          </p:nvSpPr>
          <p:spPr>
            <a:xfrm>
              <a:off x="1780340" y="4031637"/>
              <a:ext cx="6995" cy="6229"/>
            </a:xfrm>
            <a:custGeom>
              <a:avLst/>
              <a:gdLst/>
              <a:ahLst/>
              <a:cxnLst/>
              <a:rect l="l" t="t" r="r" b="b"/>
              <a:pathLst>
                <a:path w="831" h="740" extrusionOk="0">
                  <a:moveTo>
                    <a:pt x="413" y="0"/>
                  </a:moveTo>
                  <a:cubicBezTo>
                    <a:pt x="375" y="0"/>
                    <a:pt x="336" y="6"/>
                    <a:pt x="298" y="19"/>
                  </a:cubicBezTo>
                  <a:cubicBezTo>
                    <a:pt x="107" y="83"/>
                    <a:pt x="0" y="296"/>
                    <a:pt x="64" y="487"/>
                  </a:cubicBezTo>
                  <a:cubicBezTo>
                    <a:pt x="116" y="641"/>
                    <a:pt x="256" y="740"/>
                    <a:pt x="414" y="740"/>
                  </a:cubicBezTo>
                  <a:cubicBezTo>
                    <a:pt x="453" y="740"/>
                    <a:pt x="493" y="734"/>
                    <a:pt x="533" y="721"/>
                  </a:cubicBezTo>
                  <a:cubicBezTo>
                    <a:pt x="724" y="657"/>
                    <a:pt x="831" y="455"/>
                    <a:pt x="767" y="253"/>
                  </a:cubicBezTo>
                  <a:cubicBezTo>
                    <a:pt x="715" y="99"/>
                    <a:pt x="568" y="0"/>
                    <a:pt x="413"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3" name="Google Shape;2753;p53"/>
            <p:cNvSpPr/>
            <p:nvPr/>
          </p:nvSpPr>
          <p:spPr>
            <a:xfrm>
              <a:off x="1743167" y="3995272"/>
              <a:ext cx="47929" cy="34840"/>
            </a:xfrm>
            <a:custGeom>
              <a:avLst/>
              <a:gdLst/>
              <a:ahLst/>
              <a:cxnLst/>
              <a:rect l="l" t="t" r="r" b="b"/>
              <a:pathLst>
                <a:path w="5694" h="4139" extrusionOk="0">
                  <a:moveTo>
                    <a:pt x="2216" y="0"/>
                  </a:moveTo>
                  <a:cubicBezTo>
                    <a:pt x="1942" y="0"/>
                    <a:pt x="1684" y="31"/>
                    <a:pt x="1458" y="103"/>
                  </a:cubicBezTo>
                  <a:cubicBezTo>
                    <a:pt x="1" y="582"/>
                    <a:pt x="266" y="2679"/>
                    <a:pt x="266" y="2679"/>
                  </a:cubicBezTo>
                  <a:cubicBezTo>
                    <a:pt x="266" y="2679"/>
                    <a:pt x="1063" y="4138"/>
                    <a:pt x="2270" y="4138"/>
                  </a:cubicBezTo>
                  <a:cubicBezTo>
                    <a:pt x="2422" y="4138"/>
                    <a:pt x="2581" y="4115"/>
                    <a:pt x="2746" y="4062"/>
                  </a:cubicBezTo>
                  <a:cubicBezTo>
                    <a:pt x="4204" y="3583"/>
                    <a:pt x="5693" y="912"/>
                    <a:pt x="5693" y="912"/>
                  </a:cubicBezTo>
                  <a:cubicBezTo>
                    <a:pt x="5693" y="912"/>
                    <a:pt x="3710" y="0"/>
                    <a:pt x="2216"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4" name="Google Shape;2754;p53"/>
            <p:cNvSpPr/>
            <p:nvPr/>
          </p:nvSpPr>
          <p:spPr>
            <a:xfrm>
              <a:off x="1743706" y="4001039"/>
              <a:ext cx="35657" cy="25892"/>
            </a:xfrm>
            <a:custGeom>
              <a:avLst/>
              <a:gdLst/>
              <a:ahLst/>
              <a:cxnLst/>
              <a:rect l="l" t="t" r="r" b="b"/>
              <a:pathLst>
                <a:path w="4236" h="3076" extrusionOk="0">
                  <a:moveTo>
                    <a:pt x="1650" y="1"/>
                  </a:moveTo>
                  <a:cubicBezTo>
                    <a:pt x="1446" y="1"/>
                    <a:pt x="1254" y="24"/>
                    <a:pt x="1086" y="78"/>
                  </a:cubicBezTo>
                  <a:cubicBezTo>
                    <a:pt x="0" y="440"/>
                    <a:pt x="202" y="1994"/>
                    <a:pt x="202" y="1994"/>
                  </a:cubicBezTo>
                  <a:cubicBezTo>
                    <a:pt x="202" y="1994"/>
                    <a:pt x="793" y="3076"/>
                    <a:pt x="1681" y="3076"/>
                  </a:cubicBezTo>
                  <a:cubicBezTo>
                    <a:pt x="1797" y="3076"/>
                    <a:pt x="1918" y="3057"/>
                    <a:pt x="2044" y="3015"/>
                  </a:cubicBezTo>
                  <a:cubicBezTo>
                    <a:pt x="3129" y="2664"/>
                    <a:pt x="4236" y="684"/>
                    <a:pt x="4236" y="684"/>
                  </a:cubicBezTo>
                  <a:cubicBezTo>
                    <a:pt x="4236" y="684"/>
                    <a:pt x="2762" y="1"/>
                    <a:pt x="165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5" name="Google Shape;2755;p53"/>
            <p:cNvSpPr/>
            <p:nvPr/>
          </p:nvSpPr>
          <p:spPr>
            <a:xfrm>
              <a:off x="1750331" y="4008244"/>
              <a:ext cx="17651" cy="10236"/>
            </a:xfrm>
            <a:custGeom>
              <a:avLst/>
              <a:gdLst/>
              <a:ahLst/>
              <a:cxnLst/>
              <a:rect l="l" t="t" r="r" b="b"/>
              <a:pathLst>
                <a:path w="2097" h="1216" extrusionOk="0">
                  <a:moveTo>
                    <a:pt x="1344" y="0"/>
                  </a:moveTo>
                  <a:cubicBezTo>
                    <a:pt x="1193" y="0"/>
                    <a:pt x="1033" y="24"/>
                    <a:pt x="874" y="74"/>
                  </a:cubicBezTo>
                  <a:cubicBezTo>
                    <a:pt x="405" y="233"/>
                    <a:pt x="75" y="584"/>
                    <a:pt x="1" y="946"/>
                  </a:cubicBezTo>
                  <a:cubicBezTo>
                    <a:pt x="185" y="1116"/>
                    <a:pt x="459" y="1216"/>
                    <a:pt x="760" y="1216"/>
                  </a:cubicBezTo>
                  <a:cubicBezTo>
                    <a:pt x="911" y="1216"/>
                    <a:pt x="1068" y="1191"/>
                    <a:pt x="1224" y="1138"/>
                  </a:cubicBezTo>
                  <a:cubicBezTo>
                    <a:pt x="1693" y="989"/>
                    <a:pt x="2033" y="637"/>
                    <a:pt x="2097" y="265"/>
                  </a:cubicBezTo>
                  <a:cubicBezTo>
                    <a:pt x="1920" y="95"/>
                    <a:pt x="1648" y="0"/>
                    <a:pt x="134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6" name="Google Shape;2756;p53"/>
            <p:cNvSpPr/>
            <p:nvPr/>
          </p:nvSpPr>
          <p:spPr>
            <a:xfrm>
              <a:off x="1512951" y="3897147"/>
              <a:ext cx="72744" cy="78300"/>
            </a:xfrm>
            <a:custGeom>
              <a:avLst/>
              <a:gdLst/>
              <a:ahLst/>
              <a:cxnLst/>
              <a:rect l="l" t="t" r="r" b="b"/>
              <a:pathLst>
                <a:path w="8642" h="9302" extrusionOk="0">
                  <a:moveTo>
                    <a:pt x="255" y="1"/>
                  </a:moveTo>
                  <a:cubicBezTo>
                    <a:pt x="192" y="437"/>
                    <a:pt x="138" y="884"/>
                    <a:pt x="85" y="1331"/>
                  </a:cubicBezTo>
                  <a:lnTo>
                    <a:pt x="53" y="1714"/>
                  </a:lnTo>
                  <a:lnTo>
                    <a:pt x="32" y="2055"/>
                  </a:lnTo>
                  <a:cubicBezTo>
                    <a:pt x="0" y="2502"/>
                    <a:pt x="0" y="2949"/>
                    <a:pt x="0" y="3375"/>
                  </a:cubicBezTo>
                  <a:cubicBezTo>
                    <a:pt x="10" y="4247"/>
                    <a:pt x="85" y="5077"/>
                    <a:pt x="213" y="5832"/>
                  </a:cubicBezTo>
                  <a:cubicBezTo>
                    <a:pt x="457" y="7355"/>
                    <a:pt x="1053" y="8642"/>
                    <a:pt x="1767" y="9302"/>
                  </a:cubicBezTo>
                  <a:cubicBezTo>
                    <a:pt x="1394" y="8408"/>
                    <a:pt x="1181" y="7195"/>
                    <a:pt x="1160" y="5737"/>
                  </a:cubicBezTo>
                  <a:cubicBezTo>
                    <a:pt x="1138" y="5013"/>
                    <a:pt x="1160" y="4226"/>
                    <a:pt x="1213" y="3406"/>
                  </a:cubicBezTo>
                  <a:cubicBezTo>
                    <a:pt x="1245" y="3002"/>
                    <a:pt x="1266" y="2576"/>
                    <a:pt x="1309" y="2150"/>
                  </a:cubicBezTo>
                  <a:cubicBezTo>
                    <a:pt x="1330" y="1949"/>
                    <a:pt x="1351" y="1746"/>
                    <a:pt x="1372" y="1533"/>
                  </a:cubicBezTo>
                  <a:lnTo>
                    <a:pt x="1979" y="1661"/>
                  </a:lnTo>
                  <a:cubicBezTo>
                    <a:pt x="2394" y="1757"/>
                    <a:pt x="2809" y="1863"/>
                    <a:pt x="3203" y="1959"/>
                  </a:cubicBezTo>
                  <a:cubicBezTo>
                    <a:pt x="4001" y="2161"/>
                    <a:pt x="4757" y="2384"/>
                    <a:pt x="5438" y="2630"/>
                  </a:cubicBezTo>
                  <a:cubicBezTo>
                    <a:pt x="6821" y="3098"/>
                    <a:pt x="7906" y="3673"/>
                    <a:pt x="8641" y="4311"/>
                  </a:cubicBezTo>
                  <a:cubicBezTo>
                    <a:pt x="8237" y="3427"/>
                    <a:pt x="7194" y="2470"/>
                    <a:pt x="5821" y="1757"/>
                  </a:cubicBezTo>
                  <a:cubicBezTo>
                    <a:pt x="5140" y="1395"/>
                    <a:pt x="4373" y="1076"/>
                    <a:pt x="3554" y="799"/>
                  </a:cubicBezTo>
                  <a:cubicBezTo>
                    <a:pt x="3139" y="660"/>
                    <a:pt x="2713" y="533"/>
                    <a:pt x="2277" y="416"/>
                  </a:cubicBezTo>
                  <a:lnTo>
                    <a:pt x="1947" y="331"/>
                  </a:lnTo>
                  <a:lnTo>
                    <a:pt x="1575" y="246"/>
                  </a:lnTo>
                  <a:cubicBezTo>
                    <a:pt x="1138" y="150"/>
                    <a:pt x="702" y="76"/>
                    <a:pt x="255"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7" name="Google Shape;2757;p53"/>
            <p:cNvSpPr/>
            <p:nvPr/>
          </p:nvSpPr>
          <p:spPr>
            <a:xfrm>
              <a:off x="1443791" y="4059744"/>
              <a:ext cx="78476" cy="72239"/>
            </a:xfrm>
            <a:custGeom>
              <a:avLst/>
              <a:gdLst/>
              <a:ahLst/>
              <a:cxnLst/>
              <a:rect l="l" t="t" r="r" b="b"/>
              <a:pathLst>
                <a:path w="9323" h="8582" extrusionOk="0">
                  <a:moveTo>
                    <a:pt x="6694" y="0"/>
                  </a:moveTo>
                  <a:lnTo>
                    <a:pt x="6694" y="0"/>
                  </a:lnTo>
                  <a:cubicBezTo>
                    <a:pt x="5736" y="107"/>
                    <a:pt x="4491" y="798"/>
                    <a:pt x="3406" y="1883"/>
                  </a:cubicBezTo>
                  <a:cubicBezTo>
                    <a:pt x="2841" y="2426"/>
                    <a:pt x="2299" y="3054"/>
                    <a:pt x="1788" y="3746"/>
                  </a:cubicBezTo>
                  <a:cubicBezTo>
                    <a:pt x="1533" y="4097"/>
                    <a:pt x="1278" y="4459"/>
                    <a:pt x="1032" y="4842"/>
                  </a:cubicBezTo>
                  <a:lnTo>
                    <a:pt x="852" y="5129"/>
                  </a:lnTo>
                  <a:lnTo>
                    <a:pt x="649" y="5459"/>
                  </a:lnTo>
                  <a:cubicBezTo>
                    <a:pt x="426" y="5842"/>
                    <a:pt x="213" y="6236"/>
                    <a:pt x="1" y="6630"/>
                  </a:cubicBezTo>
                  <a:cubicBezTo>
                    <a:pt x="405" y="6832"/>
                    <a:pt x="809" y="7024"/>
                    <a:pt x="1214" y="7204"/>
                  </a:cubicBezTo>
                  <a:lnTo>
                    <a:pt x="1576" y="7353"/>
                  </a:lnTo>
                  <a:lnTo>
                    <a:pt x="1884" y="7481"/>
                  </a:lnTo>
                  <a:cubicBezTo>
                    <a:pt x="2309" y="7641"/>
                    <a:pt x="2725" y="7790"/>
                    <a:pt x="3139" y="7918"/>
                  </a:cubicBezTo>
                  <a:cubicBezTo>
                    <a:pt x="3970" y="8183"/>
                    <a:pt x="4778" y="8365"/>
                    <a:pt x="5545" y="8471"/>
                  </a:cubicBezTo>
                  <a:cubicBezTo>
                    <a:pt x="6011" y="8546"/>
                    <a:pt x="6467" y="8582"/>
                    <a:pt x="6900" y="8582"/>
                  </a:cubicBezTo>
                  <a:cubicBezTo>
                    <a:pt x="7876" y="8582"/>
                    <a:pt x="8733" y="8398"/>
                    <a:pt x="9323" y="8067"/>
                  </a:cubicBezTo>
                  <a:lnTo>
                    <a:pt x="9323" y="8067"/>
                  </a:lnTo>
                  <a:cubicBezTo>
                    <a:pt x="9162" y="8081"/>
                    <a:pt x="8994" y="8088"/>
                    <a:pt x="8820" y="8088"/>
                  </a:cubicBezTo>
                  <a:cubicBezTo>
                    <a:pt x="7946" y="8088"/>
                    <a:pt x="6909" y="7909"/>
                    <a:pt x="5747" y="7545"/>
                  </a:cubicBezTo>
                  <a:cubicBezTo>
                    <a:pt x="5045" y="7343"/>
                    <a:pt x="4310" y="7077"/>
                    <a:pt x="3544" y="6779"/>
                  </a:cubicBezTo>
                  <a:cubicBezTo>
                    <a:pt x="3161" y="6619"/>
                    <a:pt x="2767" y="6470"/>
                    <a:pt x="2373" y="6289"/>
                  </a:cubicBezTo>
                  <a:cubicBezTo>
                    <a:pt x="2193" y="6215"/>
                    <a:pt x="2001" y="6130"/>
                    <a:pt x="1820" y="6045"/>
                  </a:cubicBezTo>
                  <a:lnTo>
                    <a:pt x="1810" y="6045"/>
                  </a:lnTo>
                  <a:cubicBezTo>
                    <a:pt x="1916" y="5863"/>
                    <a:pt x="2022" y="5683"/>
                    <a:pt x="2118" y="5513"/>
                  </a:cubicBezTo>
                  <a:cubicBezTo>
                    <a:pt x="2342" y="5140"/>
                    <a:pt x="2565" y="4778"/>
                    <a:pt x="2778" y="4437"/>
                  </a:cubicBezTo>
                  <a:cubicBezTo>
                    <a:pt x="3225" y="3735"/>
                    <a:pt x="3672" y="3096"/>
                    <a:pt x="4108" y="2522"/>
                  </a:cubicBezTo>
                  <a:cubicBezTo>
                    <a:pt x="4981" y="1351"/>
                    <a:pt x="5864" y="490"/>
                    <a:pt x="6694"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8" name="Google Shape;2758;p53"/>
            <p:cNvSpPr/>
            <p:nvPr/>
          </p:nvSpPr>
          <p:spPr>
            <a:xfrm>
              <a:off x="1592221" y="4180041"/>
              <a:ext cx="74630" cy="70867"/>
            </a:xfrm>
            <a:custGeom>
              <a:avLst/>
              <a:gdLst/>
              <a:ahLst/>
              <a:cxnLst/>
              <a:rect l="l" t="t" r="r" b="b"/>
              <a:pathLst>
                <a:path w="8866" h="8419" extrusionOk="0">
                  <a:moveTo>
                    <a:pt x="192" y="1"/>
                  </a:moveTo>
                  <a:cubicBezTo>
                    <a:pt x="1" y="948"/>
                    <a:pt x="277" y="2342"/>
                    <a:pt x="969" y="3715"/>
                  </a:cubicBezTo>
                  <a:cubicBezTo>
                    <a:pt x="1310" y="4406"/>
                    <a:pt x="1736" y="5120"/>
                    <a:pt x="2235" y="5832"/>
                  </a:cubicBezTo>
                  <a:cubicBezTo>
                    <a:pt x="2491" y="6184"/>
                    <a:pt x="2757" y="6535"/>
                    <a:pt x="3044" y="6886"/>
                  </a:cubicBezTo>
                  <a:lnTo>
                    <a:pt x="3268" y="7142"/>
                  </a:lnTo>
                  <a:lnTo>
                    <a:pt x="3512" y="7440"/>
                  </a:lnTo>
                  <a:cubicBezTo>
                    <a:pt x="3810" y="7769"/>
                    <a:pt x="4119" y="8088"/>
                    <a:pt x="4439" y="8419"/>
                  </a:cubicBezTo>
                  <a:cubicBezTo>
                    <a:pt x="4747" y="8088"/>
                    <a:pt x="5056" y="7769"/>
                    <a:pt x="5354" y="7440"/>
                  </a:cubicBezTo>
                  <a:lnTo>
                    <a:pt x="5609" y="7142"/>
                  </a:lnTo>
                  <a:lnTo>
                    <a:pt x="5822" y="6886"/>
                  </a:lnTo>
                  <a:cubicBezTo>
                    <a:pt x="6109" y="6535"/>
                    <a:pt x="6376" y="6184"/>
                    <a:pt x="6631" y="5832"/>
                  </a:cubicBezTo>
                  <a:cubicBezTo>
                    <a:pt x="7131" y="5120"/>
                    <a:pt x="7556" y="4406"/>
                    <a:pt x="7897" y="3715"/>
                  </a:cubicBezTo>
                  <a:cubicBezTo>
                    <a:pt x="8599" y="2342"/>
                    <a:pt x="8866" y="948"/>
                    <a:pt x="8684" y="1"/>
                  </a:cubicBezTo>
                  <a:lnTo>
                    <a:pt x="8684" y="1"/>
                  </a:lnTo>
                  <a:cubicBezTo>
                    <a:pt x="8461" y="937"/>
                    <a:pt x="7918" y="2044"/>
                    <a:pt x="7078" y="3236"/>
                  </a:cubicBezTo>
                  <a:cubicBezTo>
                    <a:pt x="6662" y="3832"/>
                    <a:pt x="6194" y="4460"/>
                    <a:pt x="5673" y="5087"/>
                  </a:cubicBezTo>
                  <a:cubicBezTo>
                    <a:pt x="5407" y="5407"/>
                    <a:pt x="5130" y="5737"/>
                    <a:pt x="4843" y="6056"/>
                  </a:cubicBezTo>
                  <a:cubicBezTo>
                    <a:pt x="4715" y="6205"/>
                    <a:pt x="4577" y="6354"/>
                    <a:pt x="4439" y="6513"/>
                  </a:cubicBezTo>
                  <a:cubicBezTo>
                    <a:pt x="4300" y="6354"/>
                    <a:pt x="4162" y="6205"/>
                    <a:pt x="4023" y="6056"/>
                  </a:cubicBezTo>
                  <a:cubicBezTo>
                    <a:pt x="3736" y="5737"/>
                    <a:pt x="3470" y="5407"/>
                    <a:pt x="3204" y="5087"/>
                  </a:cubicBezTo>
                  <a:cubicBezTo>
                    <a:pt x="2682" y="4460"/>
                    <a:pt x="2204" y="3832"/>
                    <a:pt x="1788" y="3236"/>
                  </a:cubicBezTo>
                  <a:cubicBezTo>
                    <a:pt x="948" y="2044"/>
                    <a:pt x="405" y="937"/>
                    <a:pt x="192"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9" name="Google Shape;2759;p53"/>
            <p:cNvSpPr/>
            <p:nvPr/>
          </p:nvSpPr>
          <p:spPr>
            <a:xfrm>
              <a:off x="1737258" y="4060181"/>
              <a:ext cx="78384" cy="72281"/>
            </a:xfrm>
            <a:custGeom>
              <a:avLst/>
              <a:gdLst/>
              <a:ahLst/>
              <a:cxnLst/>
              <a:rect l="l" t="t" r="r" b="b"/>
              <a:pathLst>
                <a:path w="9312" h="8587" extrusionOk="0">
                  <a:moveTo>
                    <a:pt x="2618" y="1"/>
                  </a:moveTo>
                  <a:cubicBezTo>
                    <a:pt x="3448" y="490"/>
                    <a:pt x="4331" y="1353"/>
                    <a:pt x="5204" y="2523"/>
                  </a:cubicBezTo>
                  <a:cubicBezTo>
                    <a:pt x="5640" y="3098"/>
                    <a:pt x="6087" y="3737"/>
                    <a:pt x="6534" y="4439"/>
                  </a:cubicBezTo>
                  <a:cubicBezTo>
                    <a:pt x="6747" y="4790"/>
                    <a:pt x="6970" y="5141"/>
                    <a:pt x="7194" y="5513"/>
                  </a:cubicBezTo>
                  <a:cubicBezTo>
                    <a:pt x="7300" y="5695"/>
                    <a:pt x="7396" y="5865"/>
                    <a:pt x="7502" y="6045"/>
                  </a:cubicBezTo>
                  <a:cubicBezTo>
                    <a:pt x="7311" y="6131"/>
                    <a:pt x="7119" y="6216"/>
                    <a:pt x="6939" y="6301"/>
                  </a:cubicBezTo>
                  <a:cubicBezTo>
                    <a:pt x="6544" y="6471"/>
                    <a:pt x="6151" y="6631"/>
                    <a:pt x="5768" y="6780"/>
                  </a:cubicBezTo>
                  <a:cubicBezTo>
                    <a:pt x="5002" y="7088"/>
                    <a:pt x="4267" y="7344"/>
                    <a:pt x="3576" y="7546"/>
                  </a:cubicBezTo>
                  <a:cubicBezTo>
                    <a:pt x="2425" y="7906"/>
                    <a:pt x="1390" y="8093"/>
                    <a:pt x="526" y="8093"/>
                  </a:cubicBezTo>
                  <a:cubicBezTo>
                    <a:pt x="343" y="8093"/>
                    <a:pt x="167" y="8084"/>
                    <a:pt x="0" y="8067"/>
                  </a:cubicBezTo>
                  <a:lnTo>
                    <a:pt x="0" y="8067"/>
                  </a:lnTo>
                  <a:cubicBezTo>
                    <a:pt x="588" y="8403"/>
                    <a:pt x="1453" y="8587"/>
                    <a:pt x="2441" y="8587"/>
                  </a:cubicBezTo>
                  <a:cubicBezTo>
                    <a:pt x="2864" y="8587"/>
                    <a:pt x="3311" y="8553"/>
                    <a:pt x="3767" y="8483"/>
                  </a:cubicBezTo>
                  <a:cubicBezTo>
                    <a:pt x="4534" y="8365"/>
                    <a:pt x="5342" y="8185"/>
                    <a:pt x="6172" y="7929"/>
                  </a:cubicBezTo>
                  <a:cubicBezTo>
                    <a:pt x="6587" y="7791"/>
                    <a:pt x="7003" y="7653"/>
                    <a:pt x="7428" y="7483"/>
                  </a:cubicBezTo>
                  <a:lnTo>
                    <a:pt x="7747" y="7355"/>
                  </a:lnTo>
                  <a:lnTo>
                    <a:pt x="8098" y="7206"/>
                  </a:lnTo>
                  <a:cubicBezTo>
                    <a:pt x="8503" y="7025"/>
                    <a:pt x="8907" y="6833"/>
                    <a:pt x="9311" y="6631"/>
                  </a:cubicBezTo>
                  <a:cubicBezTo>
                    <a:pt x="9099" y="6237"/>
                    <a:pt x="8886" y="5844"/>
                    <a:pt x="8663" y="5461"/>
                  </a:cubicBezTo>
                  <a:lnTo>
                    <a:pt x="8471" y="5130"/>
                  </a:lnTo>
                  <a:lnTo>
                    <a:pt x="8290" y="4843"/>
                  </a:lnTo>
                  <a:cubicBezTo>
                    <a:pt x="8045" y="4460"/>
                    <a:pt x="7790" y="4098"/>
                    <a:pt x="7535" y="3747"/>
                  </a:cubicBezTo>
                  <a:cubicBezTo>
                    <a:pt x="7013" y="3056"/>
                    <a:pt x="6470" y="2427"/>
                    <a:pt x="5917" y="1885"/>
                  </a:cubicBezTo>
                  <a:cubicBezTo>
                    <a:pt x="4821" y="799"/>
                    <a:pt x="3586" y="107"/>
                    <a:pt x="2618"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0" name="Google Shape;2760;p53"/>
            <p:cNvSpPr/>
            <p:nvPr/>
          </p:nvSpPr>
          <p:spPr>
            <a:xfrm>
              <a:off x="1674369" y="3897425"/>
              <a:ext cx="72744" cy="78300"/>
            </a:xfrm>
            <a:custGeom>
              <a:avLst/>
              <a:gdLst/>
              <a:ahLst/>
              <a:cxnLst/>
              <a:rect l="l" t="t" r="r" b="b"/>
              <a:pathLst>
                <a:path w="8642" h="9302" extrusionOk="0">
                  <a:moveTo>
                    <a:pt x="8375" y="0"/>
                  </a:moveTo>
                  <a:cubicBezTo>
                    <a:pt x="7939" y="74"/>
                    <a:pt x="7492" y="159"/>
                    <a:pt x="7056" y="244"/>
                  </a:cubicBezTo>
                  <a:lnTo>
                    <a:pt x="6684" y="330"/>
                  </a:lnTo>
                  <a:lnTo>
                    <a:pt x="6353" y="415"/>
                  </a:lnTo>
                  <a:cubicBezTo>
                    <a:pt x="5917" y="532"/>
                    <a:pt x="5492" y="660"/>
                    <a:pt x="5087" y="798"/>
                  </a:cubicBezTo>
                  <a:cubicBezTo>
                    <a:pt x="4257" y="1074"/>
                    <a:pt x="3501" y="1394"/>
                    <a:pt x="2810" y="1767"/>
                  </a:cubicBezTo>
                  <a:cubicBezTo>
                    <a:pt x="1448" y="2469"/>
                    <a:pt x="405" y="3427"/>
                    <a:pt x="1" y="4310"/>
                  </a:cubicBezTo>
                  <a:cubicBezTo>
                    <a:pt x="724" y="3671"/>
                    <a:pt x="1820" y="3096"/>
                    <a:pt x="3193" y="2628"/>
                  </a:cubicBezTo>
                  <a:cubicBezTo>
                    <a:pt x="3884" y="2394"/>
                    <a:pt x="4629" y="2171"/>
                    <a:pt x="5428" y="1958"/>
                  </a:cubicBezTo>
                  <a:cubicBezTo>
                    <a:pt x="5832" y="1862"/>
                    <a:pt x="6237" y="1756"/>
                    <a:pt x="6662" y="1660"/>
                  </a:cubicBezTo>
                  <a:cubicBezTo>
                    <a:pt x="6854" y="1618"/>
                    <a:pt x="7056" y="1575"/>
                    <a:pt x="7258" y="1532"/>
                  </a:cubicBezTo>
                  <a:lnTo>
                    <a:pt x="7258" y="1543"/>
                  </a:lnTo>
                  <a:lnTo>
                    <a:pt x="7322" y="2150"/>
                  </a:lnTo>
                  <a:cubicBezTo>
                    <a:pt x="7365" y="2575"/>
                    <a:pt x="7396" y="3001"/>
                    <a:pt x="7429" y="3405"/>
                  </a:cubicBezTo>
                  <a:cubicBezTo>
                    <a:pt x="7471" y="4236"/>
                    <a:pt x="7492" y="5012"/>
                    <a:pt x="7471" y="5736"/>
                  </a:cubicBezTo>
                  <a:cubicBezTo>
                    <a:pt x="7460" y="7194"/>
                    <a:pt x="7247" y="8407"/>
                    <a:pt x="6864" y="9301"/>
                  </a:cubicBezTo>
                  <a:cubicBezTo>
                    <a:pt x="7578" y="8641"/>
                    <a:pt x="8174" y="7353"/>
                    <a:pt x="8418" y="5832"/>
                  </a:cubicBezTo>
                  <a:cubicBezTo>
                    <a:pt x="8557" y="5076"/>
                    <a:pt x="8631" y="4246"/>
                    <a:pt x="8631" y="3384"/>
                  </a:cubicBezTo>
                  <a:cubicBezTo>
                    <a:pt x="8642" y="2947"/>
                    <a:pt x="8631" y="2500"/>
                    <a:pt x="8599" y="2054"/>
                  </a:cubicBezTo>
                  <a:lnTo>
                    <a:pt x="8578" y="1713"/>
                  </a:lnTo>
                  <a:lnTo>
                    <a:pt x="8546" y="1330"/>
                  </a:lnTo>
                  <a:cubicBezTo>
                    <a:pt x="8503" y="883"/>
                    <a:pt x="8439" y="447"/>
                    <a:pt x="8375"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1" name="Google Shape;2761;p53"/>
            <p:cNvSpPr/>
            <p:nvPr/>
          </p:nvSpPr>
          <p:spPr>
            <a:xfrm>
              <a:off x="1671145" y="3882997"/>
              <a:ext cx="23384" cy="32079"/>
            </a:xfrm>
            <a:custGeom>
              <a:avLst/>
              <a:gdLst/>
              <a:ahLst/>
              <a:cxnLst/>
              <a:rect l="l" t="t" r="r" b="b"/>
              <a:pathLst>
                <a:path w="2778" h="3811" extrusionOk="0">
                  <a:moveTo>
                    <a:pt x="2512" y="0"/>
                  </a:moveTo>
                  <a:lnTo>
                    <a:pt x="2512" y="0"/>
                  </a:lnTo>
                  <a:cubicBezTo>
                    <a:pt x="1873" y="54"/>
                    <a:pt x="1129" y="596"/>
                    <a:pt x="618" y="1448"/>
                  </a:cubicBezTo>
                  <a:cubicBezTo>
                    <a:pt x="117" y="2310"/>
                    <a:pt x="1" y="3225"/>
                    <a:pt x="277" y="3810"/>
                  </a:cubicBezTo>
                  <a:cubicBezTo>
                    <a:pt x="916" y="3757"/>
                    <a:pt x="1661" y="3214"/>
                    <a:pt x="2160" y="2353"/>
                  </a:cubicBezTo>
                  <a:cubicBezTo>
                    <a:pt x="2661" y="1501"/>
                    <a:pt x="2778" y="586"/>
                    <a:pt x="2512"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2" name="Google Shape;2762;p53"/>
            <p:cNvSpPr/>
            <p:nvPr/>
          </p:nvSpPr>
          <p:spPr>
            <a:xfrm>
              <a:off x="1672223" y="3896970"/>
              <a:ext cx="13081" cy="18106"/>
            </a:xfrm>
            <a:custGeom>
              <a:avLst/>
              <a:gdLst/>
              <a:ahLst/>
              <a:cxnLst/>
              <a:rect l="l" t="t" r="r" b="b"/>
              <a:pathLst>
                <a:path w="1554" h="2151" extrusionOk="0">
                  <a:moveTo>
                    <a:pt x="1405" y="0"/>
                  </a:moveTo>
                  <a:cubicBezTo>
                    <a:pt x="1043" y="22"/>
                    <a:pt x="628" y="331"/>
                    <a:pt x="341" y="820"/>
                  </a:cubicBezTo>
                  <a:cubicBezTo>
                    <a:pt x="64" y="1299"/>
                    <a:pt x="0" y="1821"/>
                    <a:pt x="149" y="2150"/>
                  </a:cubicBezTo>
                  <a:cubicBezTo>
                    <a:pt x="500" y="2119"/>
                    <a:pt x="926" y="1810"/>
                    <a:pt x="1213" y="1331"/>
                  </a:cubicBezTo>
                  <a:cubicBezTo>
                    <a:pt x="1490" y="842"/>
                    <a:pt x="1554" y="331"/>
                    <a:pt x="140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3" name="Google Shape;2763;p53"/>
            <p:cNvSpPr/>
            <p:nvPr/>
          </p:nvSpPr>
          <p:spPr>
            <a:xfrm>
              <a:off x="1565082" y="3882997"/>
              <a:ext cx="23300" cy="32079"/>
            </a:xfrm>
            <a:custGeom>
              <a:avLst/>
              <a:gdLst/>
              <a:ahLst/>
              <a:cxnLst/>
              <a:rect l="l" t="t" r="r" b="b"/>
              <a:pathLst>
                <a:path w="2768" h="3811" extrusionOk="0">
                  <a:moveTo>
                    <a:pt x="266" y="0"/>
                  </a:moveTo>
                  <a:cubicBezTo>
                    <a:pt x="1" y="586"/>
                    <a:pt x="107" y="1501"/>
                    <a:pt x="618" y="2353"/>
                  </a:cubicBezTo>
                  <a:cubicBezTo>
                    <a:pt x="1118" y="3214"/>
                    <a:pt x="1862" y="3757"/>
                    <a:pt x="2501" y="3810"/>
                  </a:cubicBezTo>
                  <a:cubicBezTo>
                    <a:pt x="2767" y="3225"/>
                    <a:pt x="2661" y="2310"/>
                    <a:pt x="2150" y="1448"/>
                  </a:cubicBezTo>
                  <a:cubicBezTo>
                    <a:pt x="1650" y="596"/>
                    <a:pt x="905" y="54"/>
                    <a:pt x="266"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4" name="Google Shape;2764;p53"/>
            <p:cNvSpPr/>
            <p:nvPr/>
          </p:nvSpPr>
          <p:spPr>
            <a:xfrm>
              <a:off x="1574224" y="3896970"/>
              <a:ext cx="13165" cy="18106"/>
            </a:xfrm>
            <a:custGeom>
              <a:avLst/>
              <a:gdLst/>
              <a:ahLst/>
              <a:cxnLst/>
              <a:rect l="l" t="t" r="r" b="b"/>
              <a:pathLst>
                <a:path w="1564" h="2151" extrusionOk="0">
                  <a:moveTo>
                    <a:pt x="159" y="0"/>
                  </a:moveTo>
                  <a:lnTo>
                    <a:pt x="159" y="0"/>
                  </a:lnTo>
                  <a:cubicBezTo>
                    <a:pt x="0" y="331"/>
                    <a:pt x="64" y="842"/>
                    <a:pt x="351" y="1331"/>
                  </a:cubicBezTo>
                  <a:cubicBezTo>
                    <a:pt x="639" y="1810"/>
                    <a:pt x="1053" y="2119"/>
                    <a:pt x="1415" y="2150"/>
                  </a:cubicBezTo>
                  <a:cubicBezTo>
                    <a:pt x="1564" y="1821"/>
                    <a:pt x="1500" y="1299"/>
                    <a:pt x="1223" y="820"/>
                  </a:cubicBezTo>
                  <a:cubicBezTo>
                    <a:pt x="937" y="331"/>
                    <a:pt x="511" y="22"/>
                    <a:pt x="15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5" name="Google Shape;2765;p53"/>
            <p:cNvSpPr/>
            <p:nvPr/>
          </p:nvSpPr>
          <p:spPr>
            <a:xfrm>
              <a:off x="1483927" y="3942653"/>
              <a:ext cx="27146" cy="27946"/>
            </a:xfrm>
            <a:custGeom>
              <a:avLst/>
              <a:gdLst/>
              <a:ahLst/>
              <a:cxnLst/>
              <a:rect l="l" t="t" r="r" b="b"/>
              <a:pathLst>
                <a:path w="3225" h="3320" extrusionOk="0">
                  <a:moveTo>
                    <a:pt x="323" y="0"/>
                  </a:moveTo>
                  <a:cubicBezTo>
                    <a:pt x="264" y="0"/>
                    <a:pt x="206" y="4"/>
                    <a:pt x="149" y="12"/>
                  </a:cubicBezTo>
                  <a:cubicBezTo>
                    <a:pt x="0" y="629"/>
                    <a:pt x="287" y="1512"/>
                    <a:pt x="937" y="2247"/>
                  </a:cubicBezTo>
                  <a:cubicBezTo>
                    <a:pt x="1544" y="2932"/>
                    <a:pt x="2303" y="3320"/>
                    <a:pt x="2918" y="3320"/>
                  </a:cubicBezTo>
                  <a:cubicBezTo>
                    <a:pt x="2972" y="3320"/>
                    <a:pt x="3024" y="3317"/>
                    <a:pt x="3075" y="3311"/>
                  </a:cubicBezTo>
                  <a:cubicBezTo>
                    <a:pt x="3224" y="2694"/>
                    <a:pt x="2937" y="1810"/>
                    <a:pt x="2277" y="1065"/>
                  </a:cubicBezTo>
                  <a:cubicBezTo>
                    <a:pt x="1677" y="387"/>
                    <a:pt x="927" y="0"/>
                    <a:pt x="323"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6" name="Google Shape;2766;p53"/>
            <p:cNvSpPr/>
            <p:nvPr/>
          </p:nvSpPr>
          <p:spPr>
            <a:xfrm>
              <a:off x="1495207" y="3954792"/>
              <a:ext cx="15328" cy="15774"/>
            </a:xfrm>
            <a:custGeom>
              <a:avLst/>
              <a:gdLst/>
              <a:ahLst/>
              <a:cxnLst/>
              <a:rect l="l" t="t" r="r" b="b"/>
              <a:pathLst>
                <a:path w="1821" h="1874" extrusionOk="0">
                  <a:moveTo>
                    <a:pt x="174" y="1"/>
                  </a:moveTo>
                  <a:cubicBezTo>
                    <a:pt x="144" y="1"/>
                    <a:pt x="114" y="3"/>
                    <a:pt x="86" y="6"/>
                  </a:cubicBezTo>
                  <a:cubicBezTo>
                    <a:pt x="1" y="358"/>
                    <a:pt x="160" y="847"/>
                    <a:pt x="533" y="1273"/>
                  </a:cubicBezTo>
                  <a:cubicBezTo>
                    <a:pt x="875" y="1654"/>
                    <a:pt x="1298" y="1874"/>
                    <a:pt x="1645" y="1874"/>
                  </a:cubicBezTo>
                  <a:cubicBezTo>
                    <a:pt x="1676" y="1874"/>
                    <a:pt x="1706" y="1872"/>
                    <a:pt x="1735" y="1869"/>
                  </a:cubicBezTo>
                  <a:cubicBezTo>
                    <a:pt x="1820" y="1517"/>
                    <a:pt x="1661" y="1017"/>
                    <a:pt x="1288" y="602"/>
                  </a:cubicBezTo>
                  <a:cubicBezTo>
                    <a:pt x="946" y="221"/>
                    <a:pt x="514" y="1"/>
                    <a:pt x="17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7" name="Google Shape;2767;p53"/>
            <p:cNvSpPr/>
            <p:nvPr/>
          </p:nvSpPr>
          <p:spPr>
            <a:xfrm>
              <a:off x="1446569" y="4049474"/>
              <a:ext cx="36288" cy="16221"/>
            </a:xfrm>
            <a:custGeom>
              <a:avLst/>
              <a:gdLst/>
              <a:ahLst/>
              <a:cxnLst/>
              <a:rect l="l" t="t" r="r" b="b"/>
              <a:pathLst>
                <a:path w="4311" h="1927" extrusionOk="0">
                  <a:moveTo>
                    <a:pt x="2780" y="1"/>
                  </a:moveTo>
                  <a:cubicBezTo>
                    <a:pt x="2517" y="1"/>
                    <a:pt x="2240" y="30"/>
                    <a:pt x="1958" y="92"/>
                  </a:cubicBezTo>
                  <a:cubicBezTo>
                    <a:pt x="990" y="305"/>
                    <a:pt x="234" y="847"/>
                    <a:pt x="0" y="1433"/>
                  </a:cubicBezTo>
                  <a:cubicBezTo>
                    <a:pt x="335" y="1745"/>
                    <a:pt x="894" y="1926"/>
                    <a:pt x="1540" y="1926"/>
                  </a:cubicBezTo>
                  <a:cubicBezTo>
                    <a:pt x="1796" y="1926"/>
                    <a:pt x="2066" y="1898"/>
                    <a:pt x="2341" y="1837"/>
                  </a:cubicBezTo>
                  <a:cubicBezTo>
                    <a:pt x="3310" y="1624"/>
                    <a:pt x="4065" y="1071"/>
                    <a:pt x="4310" y="485"/>
                  </a:cubicBezTo>
                  <a:cubicBezTo>
                    <a:pt x="3978" y="176"/>
                    <a:pt x="3421" y="1"/>
                    <a:pt x="278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8" name="Google Shape;2768;p53"/>
            <p:cNvSpPr/>
            <p:nvPr/>
          </p:nvSpPr>
          <p:spPr>
            <a:xfrm>
              <a:off x="1462327" y="4051259"/>
              <a:ext cx="20530" cy="9125"/>
            </a:xfrm>
            <a:custGeom>
              <a:avLst/>
              <a:gdLst/>
              <a:ahLst/>
              <a:cxnLst/>
              <a:rect l="l" t="t" r="r" b="b"/>
              <a:pathLst>
                <a:path w="2439" h="1084" extrusionOk="0">
                  <a:moveTo>
                    <a:pt x="1570" y="0"/>
                  </a:moveTo>
                  <a:cubicBezTo>
                    <a:pt x="1422" y="0"/>
                    <a:pt x="1267" y="17"/>
                    <a:pt x="1108" y="50"/>
                  </a:cubicBezTo>
                  <a:cubicBezTo>
                    <a:pt x="565" y="167"/>
                    <a:pt x="140" y="476"/>
                    <a:pt x="1" y="805"/>
                  </a:cubicBezTo>
                  <a:cubicBezTo>
                    <a:pt x="190" y="980"/>
                    <a:pt x="503" y="1084"/>
                    <a:pt x="866" y="1084"/>
                  </a:cubicBezTo>
                  <a:cubicBezTo>
                    <a:pt x="1014" y="1084"/>
                    <a:pt x="1171" y="1066"/>
                    <a:pt x="1332" y="1029"/>
                  </a:cubicBezTo>
                  <a:cubicBezTo>
                    <a:pt x="1874" y="912"/>
                    <a:pt x="2300" y="604"/>
                    <a:pt x="2438" y="273"/>
                  </a:cubicBezTo>
                  <a:cubicBezTo>
                    <a:pt x="2249" y="99"/>
                    <a:pt x="1935" y="0"/>
                    <a:pt x="157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9" name="Google Shape;2769;p53"/>
            <p:cNvSpPr/>
            <p:nvPr/>
          </p:nvSpPr>
          <p:spPr>
            <a:xfrm>
              <a:off x="1477917" y="4141227"/>
              <a:ext cx="34049" cy="18973"/>
            </a:xfrm>
            <a:custGeom>
              <a:avLst/>
              <a:gdLst/>
              <a:ahLst/>
              <a:cxnLst/>
              <a:rect l="l" t="t" r="r" b="b"/>
              <a:pathLst>
                <a:path w="4045" h="2254" extrusionOk="0">
                  <a:moveTo>
                    <a:pt x="3047" y="1"/>
                  </a:moveTo>
                  <a:cubicBezTo>
                    <a:pt x="2621" y="1"/>
                    <a:pt x="2143" y="101"/>
                    <a:pt x="1672" y="312"/>
                  </a:cubicBezTo>
                  <a:cubicBezTo>
                    <a:pt x="757" y="707"/>
                    <a:pt x="128" y="1388"/>
                    <a:pt x="1" y="2005"/>
                  </a:cubicBezTo>
                  <a:cubicBezTo>
                    <a:pt x="262" y="2169"/>
                    <a:pt x="613" y="2254"/>
                    <a:pt x="1008" y="2254"/>
                  </a:cubicBezTo>
                  <a:cubicBezTo>
                    <a:pt x="1433" y="2254"/>
                    <a:pt x="1910" y="2156"/>
                    <a:pt x="2384" y="1951"/>
                  </a:cubicBezTo>
                  <a:cubicBezTo>
                    <a:pt x="3289" y="1547"/>
                    <a:pt x="3928" y="877"/>
                    <a:pt x="4045" y="249"/>
                  </a:cubicBezTo>
                  <a:cubicBezTo>
                    <a:pt x="3785" y="86"/>
                    <a:pt x="3438" y="1"/>
                    <a:pt x="304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0" name="Google Shape;2770;p53"/>
            <p:cNvSpPr/>
            <p:nvPr/>
          </p:nvSpPr>
          <p:spPr>
            <a:xfrm>
              <a:off x="1492791" y="4142136"/>
              <a:ext cx="19175" cy="10699"/>
            </a:xfrm>
            <a:custGeom>
              <a:avLst/>
              <a:gdLst/>
              <a:ahLst/>
              <a:cxnLst/>
              <a:rect l="l" t="t" r="r" b="b"/>
              <a:pathLst>
                <a:path w="2278" h="1271" extrusionOk="0">
                  <a:moveTo>
                    <a:pt x="1714" y="1"/>
                  </a:moveTo>
                  <a:cubicBezTo>
                    <a:pt x="1473" y="1"/>
                    <a:pt x="1202" y="57"/>
                    <a:pt x="937" y="173"/>
                  </a:cubicBezTo>
                  <a:cubicBezTo>
                    <a:pt x="426" y="396"/>
                    <a:pt x="75" y="779"/>
                    <a:pt x="0" y="1131"/>
                  </a:cubicBezTo>
                  <a:cubicBezTo>
                    <a:pt x="149" y="1223"/>
                    <a:pt x="346" y="1270"/>
                    <a:pt x="568" y="1270"/>
                  </a:cubicBezTo>
                  <a:cubicBezTo>
                    <a:pt x="808" y="1270"/>
                    <a:pt x="1076" y="1215"/>
                    <a:pt x="1341" y="1098"/>
                  </a:cubicBezTo>
                  <a:cubicBezTo>
                    <a:pt x="1852" y="875"/>
                    <a:pt x="2214" y="492"/>
                    <a:pt x="2278" y="141"/>
                  </a:cubicBezTo>
                  <a:cubicBezTo>
                    <a:pt x="2134" y="48"/>
                    <a:pt x="1937" y="1"/>
                    <a:pt x="171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1" name="Google Shape;2771;p53"/>
            <p:cNvSpPr/>
            <p:nvPr/>
          </p:nvSpPr>
          <p:spPr>
            <a:xfrm>
              <a:off x="1572515" y="4194646"/>
              <a:ext cx="16582" cy="36919"/>
            </a:xfrm>
            <a:custGeom>
              <a:avLst/>
              <a:gdLst/>
              <a:ahLst/>
              <a:cxnLst/>
              <a:rect l="l" t="t" r="r" b="b"/>
              <a:pathLst>
                <a:path w="1970" h="4386" extrusionOk="0">
                  <a:moveTo>
                    <a:pt x="1203" y="1"/>
                  </a:moveTo>
                  <a:cubicBezTo>
                    <a:pt x="650" y="309"/>
                    <a:pt x="192" y="1118"/>
                    <a:pt x="97" y="2108"/>
                  </a:cubicBezTo>
                  <a:cubicBezTo>
                    <a:pt x="0" y="3097"/>
                    <a:pt x="288" y="3981"/>
                    <a:pt x="778" y="4385"/>
                  </a:cubicBezTo>
                  <a:cubicBezTo>
                    <a:pt x="1331" y="4076"/>
                    <a:pt x="1778" y="3267"/>
                    <a:pt x="1873" y="2278"/>
                  </a:cubicBezTo>
                  <a:cubicBezTo>
                    <a:pt x="1970" y="1288"/>
                    <a:pt x="1693" y="405"/>
                    <a:pt x="120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2" name="Google Shape;2772;p53"/>
            <p:cNvSpPr/>
            <p:nvPr/>
          </p:nvSpPr>
          <p:spPr>
            <a:xfrm>
              <a:off x="1576909" y="4194646"/>
              <a:ext cx="9411" cy="20791"/>
            </a:xfrm>
            <a:custGeom>
              <a:avLst/>
              <a:gdLst/>
              <a:ahLst/>
              <a:cxnLst/>
              <a:rect l="l" t="t" r="r" b="b"/>
              <a:pathLst>
                <a:path w="1118" h="2470" extrusionOk="0">
                  <a:moveTo>
                    <a:pt x="681" y="1"/>
                  </a:moveTo>
                  <a:cubicBezTo>
                    <a:pt x="362" y="171"/>
                    <a:pt x="117" y="628"/>
                    <a:pt x="53" y="1193"/>
                  </a:cubicBezTo>
                  <a:cubicBezTo>
                    <a:pt x="0" y="1746"/>
                    <a:pt x="160" y="2246"/>
                    <a:pt x="436" y="2470"/>
                  </a:cubicBezTo>
                  <a:cubicBezTo>
                    <a:pt x="755" y="2299"/>
                    <a:pt x="1011" y="1841"/>
                    <a:pt x="1064" y="1288"/>
                  </a:cubicBezTo>
                  <a:cubicBezTo>
                    <a:pt x="1117" y="724"/>
                    <a:pt x="958" y="235"/>
                    <a:pt x="68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3" name="Google Shape;2773;p53"/>
            <p:cNvSpPr/>
            <p:nvPr/>
          </p:nvSpPr>
          <p:spPr>
            <a:xfrm>
              <a:off x="1670514" y="4194646"/>
              <a:ext cx="16582" cy="36919"/>
            </a:xfrm>
            <a:custGeom>
              <a:avLst/>
              <a:gdLst/>
              <a:ahLst/>
              <a:cxnLst/>
              <a:rect l="l" t="t" r="r" b="b"/>
              <a:pathLst>
                <a:path w="1970" h="4386" extrusionOk="0">
                  <a:moveTo>
                    <a:pt x="767" y="1"/>
                  </a:moveTo>
                  <a:cubicBezTo>
                    <a:pt x="288" y="405"/>
                    <a:pt x="1" y="1288"/>
                    <a:pt x="97" y="2278"/>
                  </a:cubicBezTo>
                  <a:cubicBezTo>
                    <a:pt x="192" y="3267"/>
                    <a:pt x="639" y="4076"/>
                    <a:pt x="1192" y="4385"/>
                  </a:cubicBezTo>
                  <a:cubicBezTo>
                    <a:pt x="1682" y="3970"/>
                    <a:pt x="1970" y="3097"/>
                    <a:pt x="1874" y="2108"/>
                  </a:cubicBezTo>
                  <a:cubicBezTo>
                    <a:pt x="1778" y="1118"/>
                    <a:pt x="1331" y="309"/>
                    <a:pt x="76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4" name="Google Shape;2774;p53"/>
            <p:cNvSpPr/>
            <p:nvPr/>
          </p:nvSpPr>
          <p:spPr>
            <a:xfrm>
              <a:off x="1673292" y="4194646"/>
              <a:ext cx="9411" cy="20791"/>
            </a:xfrm>
            <a:custGeom>
              <a:avLst/>
              <a:gdLst/>
              <a:ahLst/>
              <a:cxnLst/>
              <a:rect l="l" t="t" r="r" b="b"/>
              <a:pathLst>
                <a:path w="1118" h="2470" extrusionOk="0">
                  <a:moveTo>
                    <a:pt x="437" y="1"/>
                  </a:moveTo>
                  <a:cubicBezTo>
                    <a:pt x="171" y="224"/>
                    <a:pt x="1" y="724"/>
                    <a:pt x="65" y="1288"/>
                  </a:cubicBezTo>
                  <a:cubicBezTo>
                    <a:pt x="118" y="1841"/>
                    <a:pt x="363" y="2299"/>
                    <a:pt x="682" y="2470"/>
                  </a:cubicBezTo>
                  <a:cubicBezTo>
                    <a:pt x="959" y="2236"/>
                    <a:pt x="1118" y="1746"/>
                    <a:pt x="1065" y="1182"/>
                  </a:cubicBezTo>
                  <a:cubicBezTo>
                    <a:pt x="1011" y="628"/>
                    <a:pt x="756" y="171"/>
                    <a:pt x="43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5" name="Google Shape;2775;p53"/>
            <p:cNvSpPr/>
            <p:nvPr/>
          </p:nvSpPr>
          <p:spPr>
            <a:xfrm>
              <a:off x="1747645" y="4141219"/>
              <a:ext cx="34049" cy="18973"/>
            </a:xfrm>
            <a:custGeom>
              <a:avLst/>
              <a:gdLst/>
              <a:ahLst/>
              <a:cxnLst/>
              <a:rect l="l" t="t" r="r" b="b"/>
              <a:pathLst>
                <a:path w="4045" h="2254" extrusionOk="0">
                  <a:moveTo>
                    <a:pt x="1008" y="0"/>
                  </a:moveTo>
                  <a:cubicBezTo>
                    <a:pt x="612" y="0"/>
                    <a:pt x="262" y="85"/>
                    <a:pt x="1" y="250"/>
                  </a:cubicBezTo>
                  <a:cubicBezTo>
                    <a:pt x="117" y="867"/>
                    <a:pt x="756" y="1548"/>
                    <a:pt x="1661" y="1942"/>
                  </a:cubicBezTo>
                  <a:cubicBezTo>
                    <a:pt x="2138" y="2153"/>
                    <a:pt x="2618" y="2254"/>
                    <a:pt x="3045" y="2254"/>
                  </a:cubicBezTo>
                  <a:cubicBezTo>
                    <a:pt x="3437" y="2254"/>
                    <a:pt x="3785" y="2169"/>
                    <a:pt x="4045" y="2006"/>
                  </a:cubicBezTo>
                  <a:cubicBezTo>
                    <a:pt x="3917" y="1378"/>
                    <a:pt x="3289" y="708"/>
                    <a:pt x="2384" y="303"/>
                  </a:cubicBezTo>
                  <a:cubicBezTo>
                    <a:pt x="1910" y="99"/>
                    <a:pt x="1433" y="0"/>
                    <a:pt x="100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6" name="Google Shape;2776;p53"/>
            <p:cNvSpPr/>
            <p:nvPr/>
          </p:nvSpPr>
          <p:spPr>
            <a:xfrm>
              <a:off x="1747645" y="4142136"/>
              <a:ext cx="19175" cy="10699"/>
            </a:xfrm>
            <a:custGeom>
              <a:avLst/>
              <a:gdLst/>
              <a:ahLst/>
              <a:cxnLst/>
              <a:rect l="l" t="t" r="r" b="b"/>
              <a:pathLst>
                <a:path w="2278" h="1271" extrusionOk="0">
                  <a:moveTo>
                    <a:pt x="568" y="1"/>
                  </a:moveTo>
                  <a:cubicBezTo>
                    <a:pt x="346" y="1"/>
                    <a:pt x="149" y="48"/>
                    <a:pt x="1" y="141"/>
                  </a:cubicBezTo>
                  <a:cubicBezTo>
                    <a:pt x="64" y="492"/>
                    <a:pt x="426" y="875"/>
                    <a:pt x="937" y="1098"/>
                  </a:cubicBezTo>
                  <a:cubicBezTo>
                    <a:pt x="1202" y="1215"/>
                    <a:pt x="1474" y="1270"/>
                    <a:pt x="1715" y="1270"/>
                  </a:cubicBezTo>
                  <a:cubicBezTo>
                    <a:pt x="1938" y="1270"/>
                    <a:pt x="2135" y="1223"/>
                    <a:pt x="2278" y="1131"/>
                  </a:cubicBezTo>
                  <a:cubicBezTo>
                    <a:pt x="2214" y="779"/>
                    <a:pt x="1852" y="396"/>
                    <a:pt x="1342" y="173"/>
                  </a:cubicBezTo>
                  <a:cubicBezTo>
                    <a:pt x="1076" y="57"/>
                    <a:pt x="808" y="1"/>
                    <a:pt x="56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7" name="Google Shape;2777;p53"/>
            <p:cNvSpPr/>
            <p:nvPr/>
          </p:nvSpPr>
          <p:spPr>
            <a:xfrm>
              <a:off x="1776754" y="4049398"/>
              <a:ext cx="36296" cy="16221"/>
            </a:xfrm>
            <a:custGeom>
              <a:avLst/>
              <a:gdLst/>
              <a:ahLst/>
              <a:cxnLst/>
              <a:rect l="l" t="t" r="r" b="b"/>
              <a:pathLst>
                <a:path w="4312" h="1927" extrusionOk="0">
                  <a:moveTo>
                    <a:pt x="1549" y="1"/>
                  </a:moveTo>
                  <a:cubicBezTo>
                    <a:pt x="900" y="1"/>
                    <a:pt x="336" y="182"/>
                    <a:pt x="1" y="494"/>
                  </a:cubicBezTo>
                  <a:cubicBezTo>
                    <a:pt x="246" y="1080"/>
                    <a:pt x="1001" y="1622"/>
                    <a:pt x="1970" y="1835"/>
                  </a:cubicBezTo>
                  <a:cubicBezTo>
                    <a:pt x="2251" y="1897"/>
                    <a:pt x="2527" y="1927"/>
                    <a:pt x="2789" y="1927"/>
                  </a:cubicBezTo>
                  <a:cubicBezTo>
                    <a:pt x="3427" y="1927"/>
                    <a:pt x="3979" y="1751"/>
                    <a:pt x="4311" y="1442"/>
                  </a:cubicBezTo>
                  <a:cubicBezTo>
                    <a:pt x="4066" y="846"/>
                    <a:pt x="3321" y="303"/>
                    <a:pt x="2353" y="90"/>
                  </a:cubicBezTo>
                  <a:cubicBezTo>
                    <a:pt x="2078" y="29"/>
                    <a:pt x="1807" y="1"/>
                    <a:pt x="1549"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8" name="Google Shape;2778;p53"/>
            <p:cNvSpPr/>
            <p:nvPr/>
          </p:nvSpPr>
          <p:spPr>
            <a:xfrm>
              <a:off x="1776754" y="4051217"/>
              <a:ext cx="20530" cy="9125"/>
            </a:xfrm>
            <a:custGeom>
              <a:avLst/>
              <a:gdLst/>
              <a:ahLst/>
              <a:cxnLst/>
              <a:rect l="l" t="t" r="r" b="b"/>
              <a:pathLst>
                <a:path w="2439" h="1084" extrusionOk="0">
                  <a:moveTo>
                    <a:pt x="866" y="1"/>
                  </a:moveTo>
                  <a:cubicBezTo>
                    <a:pt x="502" y="1"/>
                    <a:pt x="190" y="105"/>
                    <a:pt x="1" y="278"/>
                  </a:cubicBezTo>
                  <a:cubicBezTo>
                    <a:pt x="140" y="609"/>
                    <a:pt x="565" y="917"/>
                    <a:pt x="1108" y="1034"/>
                  </a:cubicBezTo>
                  <a:cubicBezTo>
                    <a:pt x="1266" y="1068"/>
                    <a:pt x="1422" y="1084"/>
                    <a:pt x="1569" y="1084"/>
                  </a:cubicBezTo>
                  <a:cubicBezTo>
                    <a:pt x="1934" y="1084"/>
                    <a:pt x="2248" y="985"/>
                    <a:pt x="2438" y="810"/>
                  </a:cubicBezTo>
                  <a:cubicBezTo>
                    <a:pt x="2299" y="481"/>
                    <a:pt x="1874" y="172"/>
                    <a:pt x="1331" y="55"/>
                  </a:cubicBezTo>
                  <a:cubicBezTo>
                    <a:pt x="1171" y="18"/>
                    <a:pt x="1014" y="1"/>
                    <a:pt x="86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9" name="Google Shape;2779;p53"/>
            <p:cNvSpPr/>
            <p:nvPr/>
          </p:nvSpPr>
          <p:spPr>
            <a:xfrm>
              <a:off x="1748546" y="3942578"/>
              <a:ext cx="27146" cy="28022"/>
            </a:xfrm>
            <a:custGeom>
              <a:avLst/>
              <a:gdLst/>
              <a:ahLst/>
              <a:cxnLst/>
              <a:rect l="l" t="t" r="r" b="b"/>
              <a:pathLst>
                <a:path w="3225" h="3329" extrusionOk="0">
                  <a:moveTo>
                    <a:pt x="2921" y="1"/>
                  </a:moveTo>
                  <a:cubicBezTo>
                    <a:pt x="2314" y="1"/>
                    <a:pt x="1554" y="389"/>
                    <a:pt x="947" y="1074"/>
                  </a:cubicBezTo>
                  <a:cubicBezTo>
                    <a:pt x="287" y="1819"/>
                    <a:pt x="0" y="2692"/>
                    <a:pt x="149" y="3320"/>
                  </a:cubicBezTo>
                  <a:cubicBezTo>
                    <a:pt x="200" y="3326"/>
                    <a:pt x="253" y="3329"/>
                    <a:pt x="306" y="3329"/>
                  </a:cubicBezTo>
                  <a:cubicBezTo>
                    <a:pt x="921" y="3329"/>
                    <a:pt x="1680" y="2941"/>
                    <a:pt x="2277" y="2256"/>
                  </a:cubicBezTo>
                  <a:cubicBezTo>
                    <a:pt x="2937" y="1511"/>
                    <a:pt x="3224" y="638"/>
                    <a:pt x="3075" y="10"/>
                  </a:cubicBezTo>
                  <a:cubicBezTo>
                    <a:pt x="3025" y="4"/>
                    <a:pt x="2973" y="1"/>
                    <a:pt x="292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0" name="Google Shape;2780;p53"/>
            <p:cNvSpPr/>
            <p:nvPr/>
          </p:nvSpPr>
          <p:spPr>
            <a:xfrm>
              <a:off x="1749076" y="3954792"/>
              <a:ext cx="15328" cy="15774"/>
            </a:xfrm>
            <a:custGeom>
              <a:avLst/>
              <a:gdLst/>
              <a:ahLst/>
              <a:cxnLst/>
              <a:rect l="l" t="t" r="r" b="b"/>
              <a:pathLst>
                <a:path w="1821" h="1874" extrusionOk="0">
                  <a:moveTo>
                    <a:pt x="1644" y="1"/>
                  </a:moveTo>
                  <a:cubicBezTo>
                    <a:pt x="1305" y="1"/>
                    <a:pt x="874" y="212"/>
                    <a:pt x="533" y="602"/>
                  </a:cubicBezTo>
                  <a:cubicBezTo>
                    <a:pt x="160" y="1017"/>
                    <a:pt x="1" y="1517"/>
                    <a:pt x="86" y="1869"/>
                  </a:cubicBezTo>
                  <a:cubicBezTo>
                    <a:pt x="115" y="1872"/>
                    <a:pt x="145" y="1874"/>
                    <a:pt x="176" y="1874"/>
                  </a:cubicBezTo>
                  <a:cubicBezTo>
                    <a:pt x="523" y="1874"/>
                    <a:pt x="946" y="1654"/>
                    <a:pt x="1288" y="1273"/>
                  </a:cubicBezTo>
                  <a:cubicBezTo>
                    <a:pt x="1661" y="847"/>
                    <a:pt x="1820" y="358"/>
                    <a:pt x="1735" y="6"/>
                  </a:cubicBezTo>
                  <a:cubicBezTo>
                    <a:pt x="1706" y="2"/>
                    <a:pt x="1675" y="1"/>
                    <a:pt x="164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1" name="Google Shape;2781;p53"/>
            <p:cNvSpPr/>
            <p:nvPr/>
          </p:nvSpPr>
          <p:spPr>
            <a:xfrm>
              <a:off x="1574485" y="3982747"/>
              <a:ext cx="14520" cy="12820"/>
            </a:xfrm>
            <a:custGeom>
              <a:avLst/>
              <a:gdLst/>
              <a:ahLst/>
              <a:cxnLst/>
              <a:rect l="l" t="t" r="r" b="b"/>
              <a:pathLst>
                <a:path w="1725" h="1523" extrusionOk="0">
                  <a:moveTo>
                    <a:pt x="859" y="0"/>
                  </a:moveTo>
                  <a:cubicBezTo>
                    <a:pt x="706" y="0"/>
                    <a:pt x="551" y="47"/>
                    <a:pt x="416" y="144"/>
                  </a:cubicBezTo>
                  <a:cubicBezTo>
                    <a:pt x="75" y="388"/>
                    <a:pt x="1" y="868"/>
                    <a:pt x="246" y="1208"/>
                  </a:cubicBezTo>
                  <a:cubicBezTo>
                    <a:pt x="393" y="1414"/>
                    <a:pt x="626" y="1522"/>
                    <a:pt x="863" y="1522"/>
                  </a:cubicBezTo>
                  <a:cubicBezTo>
                    <a:pt x="1018" y="1522"/>
                    <a:pt x="1175" y="1475"/>
                    <a:pt x="1310" y="1379"/>
                  </a:cubicBezTo>
                  <a:cubicBezTo>
                    <a:pt x="1650" y="1123"/>
                    <a:pt x="1725" y="655"/>
                    <a:pt x="1469" y="314"/>
                  </a:cubicBezTo>
                  <a:cubicBezTo>
                    <a:pt x="1322" y="109"/>
                    <a:pt x="1093"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2" name="Google Shape;2782;p53"/>
            <p:cNvSpPr/>
            <p:nvPr/>
          </p:nvSpPr>
          <p:spPr>
            <a:xfrm>
              <a:off x="1561681" y="3963613"/>
              <a:ext cx="14781" cy="17306"/>
            </a:xfrm>
            <a:custGeom>
              <a:avLst/>
              <a:gdLst/>
              <a:ahLst/>
              <a:cxnLst/>
              <a:rect l="l" t="t" r="r" b="b"/>
              <a:pathLst>
                <a:path w="1756" h="2056" extrusionOk="0">
                  <a:moveTo>
                    <a:pt x="160" y="1"/>
                  </a:moveTo>
                  <a:cubicBezTo>
                    <a:pt x="153" y="1"/>
                    <a:pt x="145" y="1"/>
                    <a:pt x="138" y="1"/>
                  </a:cubicBezTo>
                  <a:cubicBezTo>
                    <a:pt x="0" y="353"/>
                    <a:pt x="107" y="885"/>
                    <a:pt x="447" y="1342"/>
                  </a:cubicBezTo>
                  <a:cubicBezTo>
                    <a:pt x="770" y="1791"/>
                    <a:pt x="1228" y="2056"/>
                    <a:pt x="1607" y="2056"/>
                  </a:cubicBezTo>
                  <a:cubicBezTo>
                    <a:pt x="1614" y="2056"/>
                    <a:pt x="1621" y="2055"/>
                    <a:pt x="1628" y="2055"/>
                  </a:cubicBezTo>
                  <a:cubicBezTo>
                    <a:pt x="1756" y="1693"/>
                    <a:pt x="1649" y="1172"/>
                    <a:pt x="1320" y="714"/>
                  </a:cubicBezTo>
                  <a:cubicBezTo>
                    <a:pt x="986" y="255"/>
                    <a:pt x="529"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3" name="Google Shape;2783;p53"/>
            <p:cNvSpPr/>
            <p:nvPr/>
          </p:nvSpPr>
          <p:spPr>
            <a:xfrm>
              <a:off x="1577986" y="3964430"/>
              <a:ext cx="7256" cy="14520"/>
            </a:xfrm>
            <a:custGeom>
              <a:avLst/>
              <a:gdLst/>
              <a:ahLst/>
              <a:cxnLst/>
              <a:rect l="l" t="t" r="r" b="b"/>
              <a:pathLst>
                <a:path w="862" h="1725" extrusionOk="0">
                  <a:moveTo>
                    <a:pt x="564" y="0"/>
                  </a:moveTo>
                  <a:cubicBezTo>
                    <a:pt x="329" y="107"/>
                    <a:pt x="128" y="415"/>
                    <a:pt x="64" y="798"/>
                  </a:cubicBezTo>
                  <a:cubicBezTo>
                    <a:pt x="0" y="1192"/>
                    <a:pt x="106" y="1543"/>
                    <a:pt x="298" y="1724"/>
                  </a:cubicBezTo>
                  <a:cubicBezTo>
                    <a:pt x="532" y="1618"/>
                    <a:pt x="734" y="1309"/>
                    <a:pt x="798" y="915"/>
                  </a:cubicBezTo>
                  <a:cubicBezTo>
                    <a:pt x="862" y="532"/>
                    <a:pt x="755" y="170"/>
                    <a:pt x="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4" name="Google Shape;2784;p53"/>
            <p:cNvSpPr/>
            <p:nvPr/>
          </p:nvSpPr>
          <p:spPr>
            <a:xfrm>
              <a:off x="1557464" y="3980743"/>
              <a:ext cx="14436" cy="6431"/>
            </a:xfrm>
            <a:custGeom>
              <a:avLst/>
              <a:gdLst/>
              <a:ahLst/>
              <a:cxnLst/>
              <a:rect l="l" t="t" r="r" b="b"/>
              <a:pathLst>
                <a:path w="1715" h="764" extrusionOk="0">
                  <a:moveTo>
                    <a:pt x="680" y="1"/>
                  </a:moveTo>
                  <a:cubicBezTo>
                    <a:pt x="390" y="1"/>
                    <a:pt x="135" y="92"/>
                    <a:pt x="1" y="243"/>
                  </a:cubicBezTo>
                  <a:cubicBezTo>
                    <a:pt x="107" y="489"/>
                    <a:pt x="416" y="690"/>
                    <a:pt x="799" y="744"/>
                  </a:cubicBezTo>
                  <a:cubicBezTo>
                    <a:pt x="879" y="757"/>
                    <a:pt x="958" y="764"/>
                    <a:pt x="1034" y="764"/>
                  </a:cubicBezTo>
                  <a:cubicBezTo>
                    <a:pt x="1325" y="764"/>
                    <a:pt x="1580" y="672"/>
                    <a:pt x="1714" y="520"/>
                  </a:cubicBezTo>
                  <a:cubicBezTo>
                    <a:pt x="1608" y="286"/>
                    <a:pt x="1299" y="73"/>
                    <a:pt x="916" y="20"/>
                  </a:cubicBezTo>
                  <a:cubicBezTo>
                    <a:pt x="836" y="7"/>
                    <a:pt x="756"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5" name="Google Shape;2785;p53"/>
            <p:cNvSpPr/>
            <p:nvPr/>
          </p:nvSpPr>
          <p:spPr>
            <a:xfrm>
              <a:off x="1544745" y="4074264"/>
              <a:ext cx="14343" cy="12753"/>
            </a:xfrm>
            <a:custGeom>
              <a:avLst/>
              <a:gdLst/>
              <a:ahLst/>
              <a:cxnLst/>
              <a:rect l="l" t="t" r="r" b="b"/>
              <a:pathLst>
                <a:path w="1704" h="1515" extrusionOk="0">
                  <a:moveTo>
                    <a:pt x="863" y="0"/>
                  </a:moveTo>
                  <a:cubicBezTo>
                    <a:pt x="782" y="0"/>
                    <a:pt x="699" y="14"/>
                    <a:pt x="618" y="42"/>
                  </a:cubicBezTo>
                  <a:cubicBezTo>
                    <a:pt x="224" y="169"/>
                    <a:pt x="0" y="595"/>
                    <a:pt x="139" y="988"/>
                  </a:cubicBezTo>
                  <a:cubicBezTo>
                    <a:pt x="242" y="1314"/>
                    <a:pt x="537" y="1515"/>
                    <a:pt x="854" y="1515"/>
                  </a:cubicBezTo>
                  <a:cubicBezTo>
                    <a:pt x="931" y="1515"/>
                    <a:pt x="1009" y="1503"/>
                    <a:pt x="1086" y="1478"/>
                  </a:cubicBezTo>
                  <a:cubicBezTo>
                    <a:pt x="1490" y="1350"/>
                    <a:pt x="1703" y="924"/>
                    <a:pt x="1575" y="520"/>
                  </a:cubicBezTo>
                  <a:cubicBezTo>
                    <a:pt x="1474" y="206"/>
                    <a:pt x="1182"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6" name="Google Shape;2786;p53"/>
            <p:cNvSpPr/>
            <p:nvPr/>
          </p:nvSpPr>
          <p:spPr>
            <a:xfrm>
              <a:off x="1521815" y="4082278"/>
              <a:ext cx="20345" cy="10328"/>
            </a:xfrm>
            <a:custGeom>
              <a:avLst/>
              <a:gdLst/>
              <a:ahLst/>
              <a:cxnLst/>
              <a:rect l="l" t="t" r="r" b="b"/>
              <a:pathLst>
                <a:path w="2417" h="1227" extrusionOk="0">
                  <a:moveTo>
                    <a:pt x="1668" y="1"/>
                  </a:moveTo>
                  <a:cubicBezTo>
                    <a:pt x="1471" y="1"/>
                    <a:pt x="1258" y="33"/>
                    <a:pt x="1043" y="100"/>
                  </a:cubicBezTo>
                  <a:cubicBezTo>
                    <a:pt x="501" y="282"/>
                    <a:pt x="107" y="643"/>
                    <a:pt x="0" y="1005"/>
                  </a:cubicBezTo>
                  <a:cubicBezTo>
                    <a:pt x="181" y="1147"/>
                    <a:pt x="448" y="1227"/>
                    <a:pt x="751" y="1227"/>
                  </a:cubicBezTo>
                  <a:cubicBezTo>
                    <a:pt x="948" y="1227"/>
                    <a:pt x="1160" y="1193"/>
                    <a:pt x="1373" y="1122"/>
                  </a:cubicBezTo>
                  <a:cubicBezTo>
                    <a:pt x="1916" y="952"/>
                    <a:pt x="2310" y="590"/>
                    <a:pt x="2416" y="218"/>
                  </a:cubicBezTo>
                  <a:cubicBezTo>
                    <a:pt x="2236" y="76"/>
                    <a:pt x="1970" y="1"/>
                    <a:pt x="1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7" name="Google Shape;2787;p53"/>
            <p:cNvSpPr/>
            <p:nvPr/>
          </p:nvSpPr>
          <p:spPr>
            <a:xfrm>
              <a:off x="1528709" y="4071318"/>
              <a:ext cx="13089" cy="8106"/>
            </a:xfrm>
            <a:custGeom>
              <a:avLst/>
              <a:gdLst/>
              <a:ahLst/>
              <a:cxnLst/>
              <a:rect l="l" t="t" r="r" b="b"/>
              <a:pathLst>
                <a:path w="1555" h="963" extrusionOk="0">
                  <a:moveTo>
                    <a:pt x="361" y="1"/>
                  </a:moveTo>
                  <a:cubicBezTo>
                    <a:pt x="225" y="1"/>
                    <a:pt x="101" y="28"/>
                    <a:pt x="1" y="83"/>
                  </a:cubicBezTo>
                  <a:cubicBezTo>
                    <a:pt x="32" y="349"/>
                    <a:pt x="267" y="636"/>
                    <a:pt x="607" y="806"/>
                  </a:cubicBezTo>
                  <a:cubicBezTo>
                    <a:pt x="810" y="911"/>
                    <a:pt x="1020" y="962"/>
                    <a:pt x="1205" y="962"/>
                  </a:cubicBezTo>
                  <a:cubicBezTo>
                    <a:pt x="1339" y="962"/>
                    <a:pt x="1460" y="935"/>
                    <a:pt x="1555" y="881"/>
                  </a:cubicBezTo>
                  <a:cubicBezTo>
                    <a:pt x="1522" y="615"/>
                    <a:pt x="1299" y="328"/>
                    <a:pt x="948" y="146"/>
                  </a:cubicBezTo>
                  <a:cubicBezTo>
                    <a:pt x="747" y="49"/>
                    <a:pt x="543"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8" name="Google Shape;2788;p53"/>
            <p:cNvSpPr/>
            <p:nvPr/>
          </p:nvSpPr>
          <p:spPr>
            <a:xfrm>
              <a:off x="1537312" y="4088768"/>
              <a:ext cx="8872" cy="12988"/>
            </a:xfrm>
            <a:custGeom>
              <a:avLst/>
              <a:gdLst/>
              <a:ahLst/>
              <a:cxnLst/>
              <a:rect l="l" t="t" r="r" b="b"/>
              <a:pathLst>
                <a:path w="1054" h="1543" extrusionOk="0">
                  <a:moveTo>
                    <a:pt x="926" y="0"/>
                  </a:moveTo>
                  <a:lnTo>
                    <a:pt x="926" y="0"/>
                  </a:lnTo>
                  <a:cubicBezTo>
                    <a:pt x="660" y="21"/>
                    <a:pt x="373" y="255"/>
                    <a:pt x="192" y="606"/>
                  </a:cubicBezTo>
                  <a:cubicBezTo>
                    <a:pt x="22" y="958"/>
                    <a:pt x="1" y="1320"/>
                    <a:pt x="128" y="1543"/>
                  </a:cubicBezTo>
                  <a:cubicBezTo>
                    <a:pt x="394" y="1521"/>
                    <a:pt x="682" y="1287"/>
                    <a:pt x="852" y="937"/>
                  </a:cubicBezTo>
                  <a:cubicBezTo>
                    <a:pt x="1032" y="596"/>
                    <a:pt x="1054" y="223"/>
                    <a:pt x="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9" name="Google Shape;2789;p53"/>
            <p:cNvSpPr/>
            <p:nvPr/>
          </p:nvSpPr>
          <p:spPr>
            <a:xfrm>
              <a:off x="1623392" y="4130865"/>
              <a:ext cx="12736" cy="12820"/>
            </a:xfrm>
            <a:custGeom>
              <a:avLst/>
              <a:gdLst/>
              <a:ahLst/>
              <a:cxnLst/>
              <a:rect l="l" t="t" r="r" b="b"/>
              <a:pathLst>
                <a:path w="1513" h="1523" extrusionOk="0">
                  <a:moveTo>
                    <a:pt x="757" y="1"/>
                  </a:moveTo>
                  <a:cubicBezTo>
                    <a:pt x="342" y="1"/>
                    <a:pt x="1" y="341"/>
                    <a:pt x="1" y="756"/>
                  </a:cubicBezTo>
                  <a:cubicBezTo>
                    <a:pt x="1" y="1182"/>
                    <a:pt x="342" y="1522"/>
                    <a:pt x="757" y="1522"/>
                  </a:cubicBezTo>
                  <a:cubicBezTo>
                    <a:pt x="1172" y="1522"/>
                    <a:pt x="1512" y="1182"/>
                    <a:pt x="1512" y="756"/>
                  </a:cubicBezTo>
                  <a:cubicBezTo>
                    <a:pt x="1512" y="341"/>
                    <a:pt x="1172"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0" name="Google Shape;2790;p53"/>
            <p:cNvSpPr/>
            <p:nvPr/>
          </p:nvSpPr>
          <p:spPr>
            <a:xfrm>
              <a:off x="1625547" y="4147709"/>
              <a:ext cx="9057" cy="21330"/>
            </a:xfrm>
            <a:custGeom>
              <a:avLst/>
              <a:gdLst/>
              <a:ahLst/>
              <a:cxnLst/>
              <a:rect l="l" t="t" r="r" b="b"/>
              <a:pathLst>
                <a:path w="1076" h="2534" extrusionOk="0">
                  <a:moveTo>
                    <a:pt x="532" y="0"/>
                  </a:moveTo>
                  <a:cubicBezTo>
                    <a:pt x="213" y="202"/>
                    <a:pt x="0" y="692"/>
                    <a:pt x="0" y="1266"/>
                  </a:cubicBezTo>
                  <a:cubicBezTo>
                    <a:pt x="0" y="1831"/>
                    <a:pt x="213" y="2320"/>
                    <a:pt x="532" y="2533"/>
                  </a:cubicBezTo>
                  <a:cubicBezTo>
                    <a:pt x="852" y="2320"/>
                    <a:pt x="1076" y="1831"/>
                    <a:pt x="1076" y="1266"/>
                  </a:cubicBezTo>
                  <a:cubicBezTo>
                    <a:pt x="1076" y="692"/>
                    <a:pt x="852" y="202"/>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1" name="Google Shape;2791;p53"/>
            <p:cNvSpPr/>
            <p:nvPr/>
          </p:nvSpPr>
          <p:spPr>
            <a:xfrm>
              <a:off x="1613997" y="4146177"/>
              <a:ext cx="11195" cy="10598"/>
            </a:xfrm>
            <a:custGeom>
              <a:avLst/>
              <a:gdLst/>
              <a:ahLst/>
              <a:cxnLst/>
              <a:rect l="l" t="t" r="r" b="b"/>
              <a:pathLst>
                <a:path w="1330" h="1259" extrusionOk="0">
                  <a:moveTo>
                    <a:pt x="1157" y="0"/>
                  </a:moveTo>
                  <a:cubicBezTo>
                    <a:pt x="921" y="0"/>
                    <a:pt x="640" y="128"/>
                    <a:pt x="404" y="363"/>
                  </a:cubicBezTo>
                  <a:cubicBezTo>
                    <a:pt x="128" y="640"/>
                    <a:pt x="0" y="991"/>
                    <a:pt x="53" y="1247"/>
                  </a:cubicBezTo>
                  <a:cubicBezTo>
                    <a:pt x="91" y="1254"/>
                    <a:pt x="130" y="1258"/>
                    <a:pt x="171" y="1258"/>
                  </a:cubicBezTo>
                  <a:cubicBezTo>
                    <a:pt x="408" y="1258"/>
                    <a:pt x="690" y="1131"/>
                    <a:pt x="925" y="895"/>
                  </a:cubicBezTo>
                  <a:cubicBezTo>
                    <a:pt x="1202" y="618"/>
                    <a:pt x="1330" y="268"/>
                    <a:pt x="1277" y="12"/>
                  </a:cubicBezTo>
                  <a:cubicBezTo>
                    <a:pt x="1239" y="4"/>
                    <a:pt x="1199" y="0"/>
                    <a:pt x="1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2" name="Google Shape;2792;p53"/>
            <p:cNvSpPr/>
            <p:nvPr/>
          </p:nvSpPr>
          <p:spPr>
            <a:xfrm>
              <a:off x="1634865" y="4146177"/>
              <a:ext cx="11288" cy="10598"/>
            </a:xfrm>
            <a:custGeom>
              <a:avLst/>
              <a:gdLst/>
              <a:ahLst/>
              <a:cxnLst/>
              <a:rect l="l" t="t" r="r" b="b"/>
              <a:pathLst>
                <a:path w="1341" h="1259" extrusionOk="0">
                  <a:moveTo>
                    <a:pt x="174" y="0"/>
                  </a:moveTo>
                  <a:cubicBezTo>
                    <a:pt x="132" y="0"/>
                    <a:pt x="92" y="4"/>
                    <a:pt x="54" y="12"/>
                  </a:cubicBezTo>
                  <a:cubicBezTo>
                    <a:pt x="0" y="268"/>
                    <a:pt x="128" y="618"/>
                    <a:pt x="405" y="895"/>
                  </a:cubicBezTo>
                  <a:cubicBezTo>
                    <a:pt x="640" y="1131"/>
                    <a:pt x="930" y="1258"/>
                    <a:pt x="1169" y="1258"/>
                  </a:cubicBezTo>
                  <a:cubicBezTo>
                    <a:pt x="1210" y="1258"/>
                    <a:pt x="1250" y="1254"/>
                    <a:pt x="1288" y="1247"/>
                  </a:cubicBezTo>
                  <a:cubicBezTo>
                    <a:pt x="1341" y="991"/>
                    <a:pt x="1213" y="640"/>
                    <a:pt x="937" y="363"/>
                  </a:cubicBezTo>
                  <a:cubicBezTo>
                    <a:pt x="701" y="128"/>
                    <a:pt x="413" y="0"/>
                    <a:pt x="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3" name="Google Shape;2793;p53"/>
            <p:cNvSpPr/>
            <p:nvPr/>
          </p:nvSpPr>
          <p:spPr>
            <a:xfrm>
              <a:off x="1700430" y="4074348"/>
              <a:ext cx="14343" cy="12761"/>
            </a:xfrm>
            <a:custGeom>
              <a:avLst/>
              <a:gdLst/>
              <a:ahLst/>
              <a:cxnLst/>
              <a:rect l="l" t="t" r="r" b="b"/>
              <a:pathLst>
                <a:path w="1704" h="1516" extrusionOk="0">
                  <a:moveTo>
                    <a:pt x="847" y="1"/>
                  </a:moveTo>
                  <a:cubicBezTo>
                    <a:pt x="533" y="1"/>
                    <a:pt x="242" y="207"/>
                    <a:pt x="140" y="521"/>
                  </a:cubicBezTo>
                  <a:cubicBezTo>
                    <a:pt x="1" y="926"/>
                    <a:pt x="225" y="1351"/>
                    <a:pt x="618" y="1479"/>
                  </a:cubicBezTo>
                  <a:cubicBezTo>
                    <a:pt x="697" y="1504"/>
                    <a:pt x="777" y="1516"/>
                    <a:pt x="856" y="1516"/>
                  </a:cubicBezTo>
                  <a:cubicBezTo>
                    <a:pt x="1178" y="1516"/>
                    <a:pt x="1473" y="1315"/>
                    <a:pt x="1576" y="989"/>
                  </a:cubicBezTo>
                  <a:cubicBezTo>
                    <a:pt x="1704" y="595"/>
                    <a:pt x="1491" y="170"/>
                    <a:pt x="1086" y="42"/>
                  </a:cubicBezTo>
                  <a:cubicBezTo>
                    <a:pt x="1007" y="14"/>
                    <a:pt x="926" y="1"/>
                    <a:pt x="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4" name="Google Shape;2794;p53"/>
            <p:cNvSpPr/>
            <p:nvPr/>
          </p:nvSpPr>
          <p:spPr>
            <a:xfrm>
              <a:off x="1717636" y="4081790"/>
              <a:ext cx="20253" cy="10370"/>
            </a:xfrm>
            <a:custGeom>
              <a:avLst/>
              <a:gdLst/>
              <a:ahLst/>
              <a:cxnLst/>
              <a:rect l="l" t="t" r="r" b="b"/>
              <a:pathLst>
                <a:path w="2406" h="1232" extrusionOk="0">
                  <a:moveTo>
                    <a:pt x="751" y="1"/>
                  </a:moveTo>
                  <a:cubicBezTo>
                    <a:pt x="448" y="1"/>
                    <a:pt x="181" y="80"/>
                    <a:pt x="0" y="222"/>
                  </a:cubicBezTo>
                  <a:cubicBezTo>
                    <a:pt x="96" y="595"/>
                    <a:pt x="501" y="957"/>
                    <a:pt x="1043" y="1127"/>
                  </a:cubicBezTo>
                  <a:cubicBezTo>
                    <a:pt x="1256" y="1198"/>
                    <a:pt x="1468" y="1231"/>
                    <a:pt x="1664" y="1231"/>
                  </a:cubicBezTo>
                  <a:cubicBezTo>
                    <a:pt x="1966" y="1231"/>
                    <a:pt x="2231" y="1152"/>
                    <a:pt x="2405" y="1010"/>
                  </a:cubicBezTo>
                  <a:cubicBezTo>
                    <a:pt x="2310" y="638"/>
                    <a:pt x="1916" y="276"/>
                    <a:pt x="1373" y="105"/>
                  </a:cubicBezTo>
                  <a:cubicBezTo>
                    <a:pt x="1160" y="34"/>
                    <a:pt x="948" y="1"/>
                    <a:pt x="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5" name="Google Shape;2795;p53"/>
            <p:cNvSpPr/>
            <p:nvPr/>
          </p:nvSpPr>
          <p:spPr>
            <a:xfrm>
              <a:off x="1713604" y="4088313"/>
              <a:ext cx="8788" cy="12997"/>
            </a:xfrm>
            <a:custGeom>
              <a:avLst/>
              <a:gdLst/>
              <a:ahLst/>
              <a:cxnLst/>
              <a:rect l="l" t="t" r="r" b="b"/>
              <a:pathLst>
                <a:path w="1044" h="1544" extrusionOk="0">
                  <a:moveTo>
                    <a:pt x="128" y="0"/>
                  </a:moveTo>
                  <a:lnTo>
                    <a:pt x="128" y="0"/>
                  </a:lnTo>
                  <a:cubicBezTo>
                    <a:pt x="1" y="224"/>
                    <a:pt x="22" y="586"/>
                    <a:pt x="192" y="937"/>
                  </a:cubicBezTo>
                  <a:cubicBezTo>
                    <a:pt x="373" y="1289"/>
                    <a:pt x="661" y="1523"/>
                    <a:pt x="916" y="1544"/>
                  </a:cubicBezTo>
                  <a:cubicBezTo>
                    <a:pt x="1044" y="1320"/>
                    <a:pt x="1033" y="948"/>
                    <a:pt x="852" y="607"/>
                  </a:cubicBezTo>
                  <a:cubicBezTo>
                    <a:pt x="682" y="256"/>
                    <a:pt x="384" y="22"/>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6" name="Google Shape;2796;p53"/>
            <p:cNvSpPr/>
            <p:nvPr/>
          </p:nvSpPr>
          <p:spPr>
            <a:xfrm>
              <a:off x="1717990" y="4070872"/>
              <a:ext cx="13005" cy="8081"/>
            </a:xfrm>
            <a:custGeom>
              <a:avLst/>
              <a:gdLst/>
              <a:ahLst/>
              <a:cxnLst/>
              <a:rect l="l" t="t" r="r" b="b"/>
              <a:pathLst>
                <a:path w="1545" h="960" extrusionOk="0">
                  <a:moveTo>
                    <a:pt x="1189" y="1"/>
                  </a:moveTo>
                  <a:cubicBezTo>
                    <a:pt x="1007" y="1"/>
                    <a:pt x="802" y="49"/>
                    <a:pt x="608" y="147"/>
                  </a:cubicBezTo>
                  <a:cubicBezTo>
                    <a:pt x="256" y="327"/>
                    <a:pt x="22" y="615"/>
                    <a:pt x="1" y="870"/>
                  </a:cubicBezTo>
                  <a:cubicBezTo>
                    <a:pt x="98" y="930"/>
                    <a:pt x="221" y="960"/>
                    <a:pt x="357" y="960"/>
                  </a:cubicBezTo>
                  <a:cubicBezTo>
                    <a:pt x="536" y="960"/>
                    <a:pt x="738" y="909"/>
                    <a:pt x="937" y="806"/>
                  </a:cubicBezTo>
                  <a:cubicBezTo>
                    <a:pt x="1289" y="636"/>
                    <a:pt x="1523" y="338"/>
                    <a:pt x="1544" y="83"/>
                  </a:cubicBezTo>
                  <a:cubicBezTo>
                    <a:pt x="1448" y="28"/>
                    <a:pt x="1325" y="1"/>
                    <a:pt x="1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7" name="Google Shape;2797;p53"/>
            <p:cNvSpPr/>
            <p:nvPr/>
          </p:nvSpPr>
          <p:spPr>
            <a:xfrm>
              <a:off x="1670691" y="3982831"/>
              <a:ext cx="14520" cy="12736"/>
            </a:xfrm>
            <a:custGeom>
              <a:avLst/>
              <a:gdLst/>
              <a:ahLst/>
              <a:cxnLst/>
              <a:rect l="l" t="t" r="r" b="b"/>
              <a:pathLst>
                <a:path w="1725" h="1513" extrusionOk="0">
                  <a:moveTo>
                    <a:pt x="863" y="1"/>
                  </a:moveTo>
                  <a:cubicBezTo>
                    <a:pt x="627" y="1"/>
                    <a:pt x="394" y="109"/>
                    <a:pt x="246" y="315"/>
                  </a:cubicBezTo>
                  <a:cubicBezTo>
                    <a:pt x="1" y="645"/>
                    <a:pt x="76" y="1123"/>
                    <a:pt x="416" y="1369"/>
                  </a:cubicBezTo>
                  <a:cubicBezTo>
                    <a:pt x="551" y="1465"/>
                    <a:pt x="708" y="1512"/>
                    <a:pt x="863" y="1512"/>
                  </a:cubicBezTo>
                  <a:cubicBezTo>
                    <a:pt x="1100" y="1512"/>
                    <a:pt x="1333" y="1404"/>
                    <a:pt x="1481" y="1198"/>
                  </a:cubicBezTo>
                  <a:cubicBezTo>
                    <a:pt x="1725" y="868"/>
                    <a:pt x="1651" y="389"/>
                    <a:pt x="1310" y="144"/>
                  </a:cubicBezTo>
                  <a:cubicBezTo>
                    <a:pt x="1175" y="47"/>
                    <a:pt x="1018" y="1"/>
                    <a:pt x="8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8" name="Google Shape;2798;p53"/>
            <p:cNvSpPr/>
            <p:nvPr/>
          </p:nvSpPr>
          <p:spPr>
            <a:xfrm>
              <a:off x="1682694" y="3963344"/>
              <a:ext cx="14798" cy="17306"/>
            </a:xfrm>
            <a:custGeom>
              <a:avLst/>
              <a:gdLst/>
              <a:ahLst/>
              <a:cxnLst/>
              <a:rect l="l" t="t" r="r" b="b"/>
              <a:pathLst>
                <a:path w="1758" h="2056" extrusionOk="0">
                  <a:moveTo>
                    <a:pt x="1586" y="0"/>
                  </a:moveTo>
                  <a:cubicBezTo>
                    <a:pt x="1212" y="0"/>
                    <a:pt x="766" y="263"/>
                    <a:pt x="448" y="714"/>
                  </a:cubicBezTo>
                  <a:cubicBezTo>
                    <a:pt x="107" y="1172"/>
                    <a:pt x="1" y="1693"/>
                    <a:pt x="140" y="2055"/>
                  </a:cubicBezTo>
                  <a:cubicBezTo>
                    <a:pt x="147" y="2055"/>
                    <a:pt x="155" y="2055"/>
                    <a:pt x="162" y="2055"/>
                  </a:cubicBezTo>
                  <a:cubicBezTo>
                    <a:pt x="530" y="2055"/>
                    <a:pt x="987" y="1790"/>
                    <a:pt x="1320" y="1342"/>
                  </a:cubicBezTo>
                  <a:cubicBezTo>
                    <a:pt x="1651" y="884"/>
                    <a:pt x="1757" y="352"/>
                    <a:pt x="1630" y="1"/>
                  </a:cubicBezTo>
                  <a:cubicBezTo>
                    <a:pt x="1615" y="1"/>
                    <a:pt x="1601" y="0"/>
                    <a:pt x="1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9" name="Google Shape;2799;p53"/>
            <p:cNvSpPr/>
            <p:nvPr/>
          </p:nvSpPr>
          <p:spPr>
            <a:xfrm>
              <a:off x="1687274" y="3980474"/>
              <a:ext cx="14512" cy="6431"/>
            </a:xfrm>
            <a:custGeom>
              <a:avLst/>
              <a:gdLst/>
              <a:ahLst/>
              <a:cxnLst/>
              <a:rect l="l" t="t" r="r" b="b"/>
              <a:pathLst>
                <a:path w="1724" h="764" extrusionOk="0">
                  <a:moveTo>
                    <a:pt x="1044" y="0"/>
                  </a:moveTo>
                  <a:cubicBezTo>
                    <a:pt x="967" y="0"/>
                    <a:pt x="889" y="7"/>
                    <a:pt x="809" y="20"/>
                  </a:cubicBezTo>
                  <a:cubicBezTo>
                    <a:pt x="415" y="74"/>
                    <a:pt x="106" y="275"/>
                    <a:pt x="0" y="521"/>
                  </a:cubicBezTo>
                  <a:cubicBezTo>
                    <a:pt x="143" y="672"/>
                    <a:pt x="393" y="763"/>
                    <a:pt x="685" y="763"/>
                  </a:cubicBezTo>
                  <a:cubicBezTo>
                    <a:pt x="763" y="763"/>
                    <a:pt x="843" y="757"/>
                    <a:pt x="925" y="744"/>
                  </a:cubicBezTo>
                  <a:cubicBezTo>
                    <a:pt x="1309" y="680"/>
                    <a:pt x="1618" y="478"/>
                    <a:pt x="1724" y="244"/>
                  </a:cubicBezTo>
                  <a:cubicBezTo>
                    <a:pt x="1589" y="92"/>
                    <a:pt x="1334"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0" name="Google Shape;2800;p53"/>
            <p:cNvSpPr/>
            <p:nvPr/>
          </p:nvSpPr>
          <p:spPr>
            <a:xfrm>
              <a:off x="1674016" y="3964152"/>
              <a:ext cx="7172" cy="14436"/>
            </a:xfrm>
            <a:custGeom>
              <a:avLst/>
              <a:gdLst/>
              <a:ahLst/>
              <a:cxnLst/>
              <a:rect l="l" t="t" r="r" b="b"/>
              <a:pathLst>
                <a:path w="852" h="1715" extrusionOk="0">
                  <a:moveTo>
                    <a:pt x="287" y="1"/>
                  </a:moveTo>
                  <a:cubicBezTo>
                    <a:pt x="95" y="171"/>
                    <a:pt x="0" y="533"/>
                    <a:pt x="64" y="916"/>
                  </a:cubicBezTo>
                  <a:cubicBezTo>
                    <a:pt x="128" y="1299"/>
                    <a:pt x="330" y="1608"/>
                    <a:pt x="564" y="1715"/>
                  </a:cubicBezTo>
                  <a:cubicBezTo>
                    <a:pt x="755" y="1544"/>
                    <a:pt x="851" y="1193"/>
                    <a:pt x="798" y="799"/>
                  </a:cubicBezTo>
                  <a:cubicBezTo>
                    <a:pt x="734" y="416"/>
                    <a:pt x="532" y="107"/>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Title 1"/>
          <p:cNvSpPr>
            <a:spLocks noGrp="1"/>
          </p:cNvSpPr>
          <p:nvPr>
            <p:ph type="title"/>
          </p:nvPr>
        </p:nvSpPr>
        <p:spPr>
          <a:xfrm>
            <a:off x="4751680" y="1662724"/>
            <a:ext cx="4059811" cy="572700"/>
          </a:xfrm>
        </p:spPr>
        <p:txBody>
          <a:bodyPr/>
          <a:lstStyle/>
          <a:p>
            <a:r>
              <a:rPr lang="en-US" sz="6000" dirty="0" smtClean="0">
                <a:solidFill>
                  <a:schemeClr val="bg2"/>
                </a:solidFill>
              </a:rPr>
              <a:t>Thank you</a:t>
            </a:r>
            <a:br>
              <a:rPr lang="en-US" sz="6000" dirty="0" smtClean="0">
                <a:solidFill>
                  <a:schemeClr val="bg2"/>
                </a:solidFill>
              </a:rPr>
            </a:br>
            <a:endParaRPr lang="ar-JO" sz="6000" dirty="0">
              <a:solidFill>
                <a:schemeClr val="bg2"/>
              </a:solidFill>
            </a:endParaRPr>
          </a:p>
        </p:txBody>
      </p:sp>
      <p:sp>
        <p:nvSpPr>
          <p:cNvPr id="175" name="Title 1"/>
          <p:cNvSpPr txBox="1"/>
          <p:nvPr/>
        </p:nvSpPr>
        <p:spPr>
          <a:xfrm>
            <a:off x="4579819" y="3028562"/>
            <a:ext cx="40598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1pPr>
            <a:lvl2pPr marR="0" lvl="1"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2pPr>
            <a:lvl3pPr marR="0" lvl="2"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3pPr>
            <a:lvl4pPr marR="0" lvl="3"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4pPr>
            <a:lvl5pPr marR="0" lvl="4"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5pPr>
            <a:lvl6pPr marR="0" lvl="5"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6pPr>
            <a:lvl7pPr marR="0" lvl="6"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7pPr>
            <a:lvl8pPr marR="0" lvl="7"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8pPr>
            <a:lvl9pPr marR="0" lvl="8" algn="ctr" rtl="0">
              <a:lnSpc>
                <a:spcPct val="100000"/>
              </a:lnSpc>
              <a:spcBef>
                <a:spcPts val="0"/>
              </a:spcBef>
              <a:spcAft>
                <a:spcPts val="0"/>
              </a:spcAft>
              <a:buClr>
                <a:srgbClr val="FFFFFF"/>
              </a:buClr>
              <a:buSzPts val="2800"/>
              <a:buFont typeface="Sansita" panose="03060502030602020506"/>
              <a:buNone/>
              <a:defRPr sz="2800" b="1" i="0" u="none" strike="noStrike" cap="none">
                <a:solidFill>
                  <a:srgbClr val="FFFFFF"/>
                </a:solidFill>
                <a:latin typeface="Sansita" panose="03060502030602020506"/>
                <a:ea typeface="Sansita" panose="03060502030602020506"/>
                <a:cs typeface="Sansita" panose="03060502030602020506"/>
                <a:sym typeface="Sansita" panose="03060502030602020506"/>
              </a:defRPr>
            </a:lvl9pPr>
          </a:lstStyle>
          <a:p>
            <a:r>
              <a:rPr lang="en-US" sz="3200" dirty="0" smtClean="0">
                <a:solidFill>
                  <a:schemeClr val="bg2"/>
                </a:solidFill>
              </a:rPr>
              <a:t>References :</a:t>
            </a:r>
            <a:endParaRPr lang="en-US" sz="3200" dirty="0" smtClean="0">
              <a:solidFill>
                <a:schemeClr val="bg2"/>
              </a:solidFill>
            </a:endParaRPr>
          </a:p>
          <a:p>
            <a:r>
              <a:rPr lang="en-US" sz="3200" dirty="0" smtClean="0">
                <a:solidFill>
                  <a:schemeClr val="bg2"/>
                </a:solidFill>
              </a:rPr>
              <a:t>CDC website </a:t>
            </a:r>
            <a:endParaRPr lang="en-US" sz="3200" dirty="0" smtClean="0">
              <a:solidFill>
                <a:schemeClr val="bg2"/>
              </a:solidFill>
            </a:endParaRPr>
          </a:p>
          <a:p>
            <a:r>
              <a:rPr lang="en-US" sz="3200" dirty="0" smtClean="0">
                <a:solidFill>
                  <a:schemeClr val="bg2"/>
                </a:solidFill>
              </a:rPr>
              <a:t>WHO website </a:t>
            </a:r>
            <a:br>
              <a:rPr lang="en-US" sz="6000" dirty="0" smtClean="0">
                <a:solidFill>
                  <a:schemeClr val="bg2"/>
                </a:solidFill>
              </a:rPr>
            </a:br>
            <a:endParaRPr lang="ar-JO" sz="60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62000" y="571500"/>
            <a:ext cx="7620000" cy="4000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4" name="Google Shape;834;p37"/>
          <p:cNvSpPr txBox="1">
            <a:spLocks noGrp="1"/>
          </p:cNvSpPr>
          <p:nvPr>
            <p:ph type="title" idx="2"/>
          </p:nvPr>
        </p:nvSpPr>
        <p:spPr>
          <a:xfrm>
            <a:off x="3522316" y="1448073"/>
            <a:ext cx="5514108" cy="12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7200" dirty="0" smtClean="0">
                <a:solidFill>
                  <a:srgbClr val="FFFF00"/>
                </a:solidFill>
              </a:rPr>
              <a:t>Vaccination :</a:t>
            </a:r>
            <a:endParaRPr sz="7200" dirty="0">
              <a:solidFill>
                <a:srgbClr val="FFFF00"/>
              </a:solidFill>
            </a:endParaRPr>
          </a:p>
        </p:txBody>
      </p:sp>
      <p:sp>
        <p:nvSpPr>
          <p:cNvPr id="835" name="Google Shape;835;p37"/>
          <p:cNvSpPr txBox="1">
            <a:spLocks noGrp="1"/>
          </p:cNvSpPr>
          <p:nvPr>
            <p:ph type="subTitle" idx="1"/>
          </p:nvPr>
        </p:nvSpPr>
        <p:spPr>
          <a:xfrm>
            <a:off x="3415553" y="2824851"/>
            <a:ext cx="5620871" cy="1916663"/>
          </a:xfrm>
          <a:prstGeom prst="rect">
            <a:avLst/>
          </a:prstGeom>
        </p:spPr>
        <p:txBody>
          <a:bodyPr spcFirstLastPara="1" wrap="square" lIns="91425" tIns="91425" rIns="91425" bIns="91425" anchor="t" anchorCtr="0">
            <a:noAutofit/>
          </a:bodyPr>
          <a:lstStyle/>
          <a:p>
            <a:pPr marL="0" lvl="0" indent="0"/>
            <a:r>
              <a:rPr lang="en-US" dirty="0"/>
              <a:t> </a:t>
            </a:r>
            <a:r>
              <a:rPr lang="en-US" dirty="0">
                <a:latin typeface="Arial Narrow" panose="020B0606020202030204" pitchFamily="34" charset="0"/>
              </a:rPr>
              <a:t>I</a:t>
            </a:r>
            <a:r>
              <a:rPr lang="en-US" dirty="0" smtClean="0">
                <a:latin typeface="Arial Narrow" panose="020B0606020202030204" pitchFamily="34" charset="0"/>
              </a:rPr>
              <a:t>s </a:t>
            </a:r>
            <a:r>
              <a:rPr lang="en-US" dirty="0">
                <a:latin typeface="Arial Narrow" panose="020B0606020202030204" pitchFamily="34" charset="0"/>
              </a:rPr>
              <a:t>a simple, safe, and effective way of protecting people against harmful diseases, before they come into contact with them</a:t>
            </a:r>
            <a:endParaRPr lang="en-US" dirty="0" smtClean="0">
              <a:latin typeface="Arial Narrow" panose="020B0606020202030204" pitchFamily="34" charset="0"/>
            </a:endParaRPr>
          </a:p>
          <a:p>
            <a:pPr marL="0" lvl="0" indent="0"/>
            <a:endParaRPr lang="en-US" dirty="0" smtClean="0">
              <a:latin typeface="Arial Narrow" panose="020B0606020202030204" pitchFamily="34" charset="0"/>
            </a:endParaRPr>
          </a:p>
          <a:p>
            <a:pPr marL="0" lvl="0" indent="0"/>
            <a:r>
              <a:rPr lang="en-US" dirty="0">
                <a:latin typeface="Arial Narrow" panose="020B0606020202030204" pitchFamily="34" charset="0"/>
              </a:rPr>
              <a:t> </a:t>
            </a:r>
            <a:r>
              <a:rPr lang="en-US" b="1" dirty="0">
                <a:latin typeface="Arial Narrow" panose="020B0606020202030204" pitchFamily="34" charset="0"/>
              </a:rPr>
              <a:t>Vaccines</a:t>
            </a:r>
            <a:r>
              <a:rPr lang="en-US" dirty="0">
                <a:latin typeface="Arial Narrow" panose="020B0606020202030204" pitchFamily="34" charset="0"/>
              </a:rPr>
              <a:t> contain a microorganism or virus in a weakened, live or killed state, or proteins or toxins from the organism.</a:t>
            </a:r>
            <a:endParaRPr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Title 2"/>
          <p:cNvSpPr>
            <a:spLocks noGrp="1"/>
          </p:cNvSpPr>
          <p:nvPr>
            <p:ph type="title" idx="2"/>
          </p:nvPr>
        </p:nvSpPr>
        <p:spPr/>
        <p:txBody>
          <a:bodyPr/>
          <a:lstStyle/>
          <a:p>
            <a:endParaRPr lang="ar-JO"/>
          </a:p>
        </p:txBody>
      </p:sp>
      <p:sp>
        <p:nvSpPr>
          <p:cNvPr id="4" name="Subtitle 3"/>
          <p:cNvSpPr>
            <a:spLocks noGrp="1"/>
          </p:cNvSpPr>
          <p:nvPr>
            <p:ph type="subTitle" idx="1"/>
          </p:nvPr>
        </p:nvSpPr>
        <p:spPr/>
        <p:txBody>
          <a:bodyPr/>
          <a:lstStyle/>
          <a:p>
            <a:endParaRPr lang="ar-JO"/>
          </a:p>
        </p:txBody>
      </p:sp>
      <p:pic>
        <p:nvPicPr>
          <p:cNvPr id="5" name="Picture 4"/>
          <p:cNvPicPr>
            <a:picLocks noChangeAspect="1"/>
          </p:cNvPicPr>
          <p:nvPr/>
        </p:nvPicPr>
        <p:blipFill rotWithShape="1">
          <a:blip r:embed="rId1"/>
          <a:srcRect t="2934"/>
          <a:stretch>
            <a:fillRect/>
          </a:stretch>
        </p:blipFill>
        <p:spPr>
          <a:xfrm>
            <a:off x="0" y="0"/>
            <a:ext cx="5513033" cy="5143500"/>
          </a:xfrm>
          <a:prstGeom prst="rect">
            <a:avLst/>
          </a:prstGeom>
        </p:spPr>
      </p:pic>
      <p:sp>
        <p:nvSpPr>
          <p:cNvPr id="6" name="Rectangle 5"/>
          <p:cNvSpPr/>
          <p:nvPr/>
        </p:nvSpPr>
        <p:spPr>
          <a:xfrm>
            <a:off x="6071385" y="2156251"/>
            <a:ext cx="3356255" cy="830997"/>
          </a:xfrm>
          <a:prstGeom prst="rect">
            <a:avLst/>
          </a:prstGeom>
        </p:spPr>
        <p:txBody>
          <a:bodyPr wrap="square">
            <a:spAutoFit/>
          </a:bodyPr>
          <a:lstStyle/>
          <a:p>
            <a:r>
              <a:rPr lang="en-US" sz="2400" b="1" dirty="0">
                <a:solidFill>
                  <a:schemeClr val="bg1"/>
                </a:solidFill>
                <a:latin typeface="Andalus" panose="02020603050405020304" pitchFamily="18" charset="-78"/>
                <a:cs typeface="Andalus" panose="02020603050405020304" pitchFamily="18" charset="-78"/>
              </a:rPr>
              <a:t>Vaccines in the Adult </a:t>
            </a:r>
            <a:endParaRPr lang="en-US" sz="2400" b="1" dirty="0" smtClean="0">
              <a:solidFill>
                <a:schemeClr val="bg1"/>
              </a:solidFill>
              <a:latin typeface="Andalus" panose="02020603050405020304" pitchFamily="18" charset="-78"/>
              <a:cs typeface="Andalus" panose="02020603050405020304" pitchFamily="18" charset="-78"/>
            </a:endParaRPr>
          </a:p>
          <a:p>
            <a:r>
              <a:rPr lang="en-US" sz="2400" b="1" dirty="0" smtClean="0">
                <a:solidFill>
                  <a:schemeClr val="bg1"/>
                </a:solidFill>
                <a:latin typeface="Andalus" panose="02020603050405020304" pitchFamily="18" charset="-78"/>
                <a:cs typeface="Andalus" panose="02020603050405020304" pitchFamily="18" charset="-78"/>
              </a:rPr>
              <a:t>Immunization </a:t>
            </a:r>
            <a:r>
              <a:rPr lang="en-US" sz="2400" b="1" dirty="0">
                <a:solidFill>
                  <a:schemeClr val="bg1"/>
                </a:solidFill>
                <a:latin typeface="Andalus" panose="02020603050405020304" pitchFamily="18" charset="-78"/>
                <a:cs typeface="Andalus" panose="02020603050405020304" pitchFamily="18" charset="-78"/>
              </a:rPr>
              <a:t>Schedule</a:t>
            </a:r>
            <a:endParaRPr lang="en-US" sz="2400" b="1" dirty="0">
              <a:solidFill>
                <a:schemeClr val="bg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28" name="Google Shape;828;p36"/>
          <p:cNvSpPr txBox="1">
            <a:spLocks noGrp="1"/>
          </p:cNvSpPr>
          <p:nvPr>
            <p:ph type="subTitle" idx="1"/>
          </p:nvPr>
        </p:nvSpPr>
        <p:spPr>
          <a:xfrm>
            <a:off x="187972" y="2320596"/>
            <a:ext cx="5265818" cy="628639"/>
          </a:xfrm>
          <a:prstGeom prst="rect">
            <a:avLst/>
          </a:prstGeom>
        </p:spPr>
        <p:txBody>
          <a:bodyPr spcFirstLastPara="1" wrap="square" lIns="91425" tIns="91425" rIns="91425" bIns="91425" anchor="ctr" anchorCtr="0">
            <a:noAutofit/>
          </a:bodyPr>
          <a:lstStyle/>
          <a:p>
            <a:r>
              <a:rPr lang="en-US" sz="8000" b="1" dirty="0">
                <a:solidFill>
                  <a:srgbClr val="FFCC00"/>
                </a:solidFill>
                <a:latin typeface="Andalus" panose="02020603050405020304" pitchFamily="18" charset="-78"/>
                <a:cs typeface="Andalus" panose="02020603050405020304" pitchFamily="18" charset="-78"/>
              </a:rPr>
              <a:t>Hepatitis A </a:t>
            </a:r>
            <a:r>
              <a:rPr lang="en-US" sz="8000" b="1" dirty="0" smtClean="0">
                <a:solidFill>
                  <a:srgbClr val="FFCC00"/>
                </a:solidFill>
                <a:latin typeface="Andalus" panose="02020603050405020304" pitchFamily="18" charset="-78"/>
                <a:cs typeface="Andalus" panose="02020603050405020304" pitchFamily="18" charset="-78"/>
              </a:rPr>
              <a:t>vaccine</a:t>
            </a:r>
            <a:endParaRPr sz="8000" b="1" dirty="0">
              <a:solidFill>
                <a:srgbClr val="FFCC00"/>
              </a:solidFill>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1"/>
          <a:stretch>
            <a:fillRect/>
          </a:stretch>
        </p:blipFill>
        <p:spPr>
          <a:xfrm>
            <a:off x="5284161" y="779130"/>
            <a:ext cx="3324717" cy="3324717"/>
          </a:xfrm>
          <a:prstGeom prst="ellipse">
            <a:avLst/>
          </a:prstGeom>
          <a:ln>
            <a:noFill/>
          </a:ln>
          <a:effectLst>
            <a:softEdge rad="112500"/>
          </a:effectLst>
        </p:spPr>
      </p:pic>
      <p:grpSp>
        <p:nvGrpSpPr>
          <p:cNvPr id="36" name="Google Shape;727;p35"/>
          <p:cNvGrpSpPr/>
          <p:nvPr/>
        </p:nvGrpSpPr>
        <p:grpSpPr>
          <a:xfrm>
            <a:off x="4927106" y="399495"/>
            <a:ext cx="4057095" cy="4083728"/>
            <a:chOff x="704004" y="1472347"/>
            <a:chExt cx="1548183" cy="1547500"/>
          </a:xfrm>
          <a:solidFill>
            <a:srgbClr val="FFCC00"/>
          </a:solidFill>
        </p:grpSpPr>
        <p:sp>
          <p:nvSpPr>
            <p:cNvPr id="37"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iwali by Slidesgo">
  <a:themeElements>
    <a:clrScheme name="Simple Light">
      <a:dk1>
        <a:srgbClr val="381E43"/>
      </a:dk1>
      <a:lt1>
        <a:srgbClr val="FFFFFF"/>
      </a:lt1>
      <a:dk2>
        <a:srgbClr val="FFCC00"/>
      </a:dk2>
      <a:lt2>
        <a:srgbClr val="BD2C82"/>
      </a:lt2>
      <a:accent1>
        <a:srgbClr val="00A0BD"/>
      </a:accent1>
      <a:accent2>
        <a:srgbClr val="381E43"/>
      </a:accent2>
      <a:accent3>
        <a:srgbClr val="FFFFFF"/>
      </a:accent3>
      <a:accent4>
        <a:srgbClr val="BD2C82"/>
      </a:accent4>
      <a:accent5>
        <a:srgbClr val="FFCC00"/>
      </a:accent5>
      <a:accent6>
        <a:srgbClr val="00A0B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10676</Words>
  <Application>WPS Presentation</Application>
  <PresentationFormat>On-screen Show (16:9)</PresentationFormat>
  <Paragraphs>316</Paragraphs>
  <Slides>44</Slides>
  <Notes>33</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44</vt:i4>
      </vt:variant>
    </vt:vector>
  </HeadingPairs>
  <TitlesOfParts>
    <vt:vector size="67" baseType="lpstr">
      <vt:lpstr>Arial</vt:lpstr>
      <vt:lpstr>SimSun</vt:lpstr>
      <vt:lpstr>Wingdings</vt:lpstr>
      <vt:lpstr>Arial</vt:lpstr>
      <vt:lpstr>Abel</vt:lpstr>
      <vt:lpstr>Sansita</vt:lpstr>
      <vt:lpstr>Sansita ExtraBold</vt:lpstr>
      <vt:lpstr>Rubik</vt:lpstr>
      <vt:lpstr>Segoe Print</vt:lpstr>
      <vt:lpstr>Andalus</vt:lpstr>
      <vt:lpstr>Arial Narrow</vt:lpstr>
      <vt:lpstr>Abel</vt:lpstr>
      <vt:lpstr>Microsoft YaHei</vt:lpstr>
      <vt:lpstr>Arial Unicode MS</vt:lpstr>
      <vt:lpstr>Helvetica</vt:lpstr>
      <vt:lpstr>MV Boli</vt:lpstr>
      <vt:lpstr>Modern No. 20</vt:lpstr>
      <vt:lpstr>Sitka Display</vt:lpstr>
      <vt:lpstr>Tw Cen MT</vt:lpstr>
      <vt:lpstr>Wingdings</vt:lpstr>
      <vt:lpstr>Tw Cen MT Condensed</vt:lpstr>
      <vt:lpstr>Georgia</vt:lpstr>
      <vt:lpstr>Diwali by Slidesgo</vt:lpstr>
      <vt:lpstr>PowerPoint 演示文稿</vt:lpstr>
      <vt:lpstr>PowerPoint 演示文稿</vt:lpstr>
      <vt:lpstr>Immunization</vt:lpstr>
      <vt:lpstr>PowerPoint 演示文稿</vt:lpstr>
      <vt:lpstr>PowerPoint 演示文稿</vt:lpstr>
      <vt:lpstr>Vaccination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HADEEL SALAMEEN</vt:lpstr>
      <vt:lpstr>3</vt:lpstr>
      <vt:lpstr>PowerPoint 演示文稿</vt:lpstr>
      <vt:lpstr>Indications</vt:lpstr>
      <vt:lpstr>Contraindications</vt:lpstr>
      <vt:lpstr>PowerPoint 演示文稿</vt:lpstr>
      <vt:lpstr>Indications</vt:lpstr>
      <vt:lpstr>PowerPoint 演示文稿</vt:lpstr>
      <vt:lpstr>Routine vaccination</vt:lpstr>
      <vt:lpstr>Special situations</vt:lpstr>
      <vt:lpstr>PowerPoint 演示文稿</vt:lpstr>
      <vt:lpstr>Indications</vt:lpstr>
      <vt:lpstr>PowerPoint 演示文稿</vt:lpstr>
      <vt:lpstr>Indications</vt:lpstr>
      <vt:lpstr>PowerPoint 演示文稿</vt:lpstr>
      <vt:lpstr>Indications</vt:lpstr>
      <vt:lpstr>PowerPoint 演示文稿</vt:lpstr>
      <vt:lpstr>PowerPoint 演示文稿</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Adult  vaccinations </dc:title>
  <dc:creator/>
  <cp:lastModifiedBy>Owner</cp:lastModifiedBy>
  <cp:revision>67</cp:revision>
  <dcterms:created xsi:type="dcterms:W3CDTF">2020-10-18T06:54:27Z</dcterms:created>
  <dcterms:modified xsi:type="dcterms:W3CDTF">2020-10-18T09:44:00Z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