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2.xml" ContentType="application/vnd.openxmlformats-officedocument.presentationml.notesSlide+xml"/>
  <Override PartName="/ppt/theme/themeOverride7.xml" ContentType="application/vnd.openxmlformats-officedocument.themeOverr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9" r:id="rId1"/>
    <p:sldMasterId id="2147483651" r:id="rId2"/>
  </p:sldMasterIdLst>
  <p:notesMasterIdLst>
    <p:notesMasterId r:id="rId35"/>
  </p:notesMasterIdLst>
  <p:sldIdLst>
    <p:sldId id="314" r:id="rId3"/>
    <p:sldId id="256" r:id="rId4"/>
    <p:sldId id="320" r:id="rId5"/>
    <p:sldId id="316" r:id="rId6"/>
    <p:sldId id="321" r:id="rId7"/>
    <p:sldId id="322" r:id="rId8"/>
    <p:sldId id="261" r:id="rId9"/>
    <p:sldId id="262" r:id="rId10"/>
    <p:sldId id="263" r:id="rId11"/>
    <p:sldId id="265" r:id="rId12"/>
    <p:sldId id="266" r:id="rId13"/>
    <p:sldId id="279" r:id="rId14"/>
    <p:sldId id="277" r:id="rId15"/>
    <p:sldId id="306" r:id="rId16"/>
    <p:sldId id="282" r:id="rId17"/>
    <p:sldId id="307" r:id="rId18"/>
    <p:sldId id="285" r:id="rId19"/>
    <p:sldId id="284" r:id="rId20"/>
    <p:sldId id="313" r:id="rId21"/>
    <p:sldId id="283" r:id="rId22"/>
    <p:sldId id="287" r:id="rId23"/>
    <p:sldId id="291" r:id="rId24"/>
    <p:sldId id="308" r:id="rId25"/>
    <p:sldId id="288" r:id="rId26"/>
    <p:sldId id="310" r:id="rId27"/>
    <p:sldId id="286" r:id="rId28"/>
    <p:sldId id="295" r:id="rId29"/>
    <p:sldId id="300" r:id="rId30"/>
    <p:sldId id="299" r:id="rId31"/>
    <p:sldId id="298" r:id="rId32"/>
    <p:sldId id="294" r:id="rId33"/>
    <p:sldId id="315" r:id="rId34"/>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66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24E5B7-C6D9-4B80-AF91-E652030AB572}" v="87" dt="2022-03-29T19:42:55.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144"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Mohammed" userId="818e9af9-07b9-4e66-926f-ccbf6f764297" providerId="ADAL" clId="{7EF3092D-785F-434E-8179-6AF31C468CE9}"/>
    <pc:docChg chg="custSel addSld delSld modSld sldOrd">
      <pc:chgData name="NAMohammed" userId="818e9af9-07b9-4e66-926f-ccbf6f764297" providerId="ADAL" clId="{7EF3092D-785F-434E-8179-6AF31C468CE9}" dt="2022-03-12T18:38:45.853" v="619" actId="207"/>
      <pc:docMkLst>
        <pc:docMk/>
      </pc:docMkLst>
      <pc:sldChg chg="modSp">
        <pc:chgData name="NAMohammed" userId="818e9af9-07b9-4e66-926f-ccbf6f764297" providerId="ADAL" clId="{7EF3092D-785F-434E-8179-6AF31C468CE9}" dt="2022-03-12T16:34:02.190" v="89" actId="20577"/>
        <pc:sldMkLst>
          <pc:docMk/>
          <pc:sldMk cId="0" sldId="256"/>
        </pc:sldMkLst>
        <pc:spChg chg="mod">
          <ac:chgData name="NAMohammed" userId="818e9af9-07b9-4e66-926f-ccbf6f764297" providerId="ADAL" clId="{7EF3092D-785F-434E-8179-6AF31C468CE9}" dt="2022-03-12T16:34:02.190" v="89" actId="20577"/>
          <ac:spMkLst>
            <pc:docMk/>
            <pc:sldMk cId="0" sldId="256"/>
            <ac:spMk id="2052" creationId="{A2C83ADD-63E0-4CFB-8E35-CED4CA5E7699}"/>
          </ac:spMkLst>
        </pc:spChg>
      </pc:sldChg>
      <pc:sldChg chg="modSp del modAnim">
        <pc:chgData name="NAMohammed" userId="818e9af9-07b9-4e66-926f-ccbf6f764297" providerId="ADAL" clId="{7EF3092D-785F-434E-8179-6AF31C468CE9}" dt="2022-03-12T17:55:51.935" v="504" actId="2696"/>
        <pc:sldMkLst>
          <pc:docMk/>
          <pc:sldMk cId="0" sldId="257"/>
        </pc:sldMkLst>
        <pc:spChg chg="mod">
          <ac:chgData name="NAMohammed" userId="818e9af9-07b9-4e66-926f-ccbf6f764297" providerId="ADAL" clId="{7EF3092D-785F-434E-8179-6AF31C468CE9}" dt="2022-03-12T16:40:04.703" v="101" actId="20577"/>
          <ac:spMkLst>
            <pc:docMk/>
            <pc:sldMk cId="0" sldId="257"/>
            <ac:spMk id="3075" creationId="{12431009-33DC-43AB-8109-2C66D21A16DB}"/>
          </ac:spMkLst>
        </pc:spChg>
      </pc:sldChg>
      <pc:sldChg chg="del">
        <pc:chgData name="NAMohammed" userId="818e9af9-07b9-4e66-926f-ccbf6f764297" providerId="ADAL" clId="{7EF3092D-785F-434E-8179-6AF31C468CE9}" dt="2022-03-12T18:17:38.084" v="583" actId="2696"/>
        <pc:sldMkLst>
          <pc:docMk/>
          <pc:sldMk cId="0" sldId="258"/>
        </pc:sldMkLst>
      </pc:sldChg>
      <pc:sldChg chg="modSp">
        <pc:chgData name="NAMohammed" userId="818e9af9-07b9-4e66-926f-ccbf6f764297" providerId="ADAL" clId="{7EF3092D-785F-434E-8179-6AF31C468CE9}" dt="2022-03-12T16:36:35.450" v="96" actId="20577"/>
        <pc:sldMkLst>
          <pc:docMk/>
          <pc:sldMk cId="0" sldId="261"/>
        </pc:sldMkLst>
        <pc:spChg chg="mod">
          <ac:chgData name="NAMohammed" userId="818e9af9-07b9-4e66-926f-ccbf6f764297" providerId="ADAL" clId="{7EF3092D-785F-434E-8179-6AF31C468CE9}" dt="2022-03-12T16:36:35.450" v="96" actId="20577"/>
          <ac:spMkLst>
            <pc:docMk/>
            <pc:sldMk cId="0" sldId="261"/>
            <ac:spMk id="7174" creationId="{44F5EBA6-3AFF-43FB-A8BD-545CA2CE08BE}"/>
          </ac:spMkLst>
        </pc:spChg>
      </pc:sldChg>
      <pc:sldChg chg="modSp ord modAnim">
        <pc:chgData name="NAMohammed" userId="818e9af9-07b9-4e66-926f-ccbf6f764297" providerId="ADAL" clId="{7EF3092D-785F-434E-8179-6AF31C468CE9}" dt="2022-03-12T17:55:59.737" v="506"/>
        <pc:sldMkLst>
          <pc:docMk/>
          <pc:sldMk cId="0" sldId="262"/>
        </pc:sldMkLst>
        <pc:spChg chg="mod">
          <ac:chgData name="NAMohammed" userId="818e9af9-07b9-4e66-926f-ccbf6f764297" providerId="ADAL" clId="{7EF3092D-785F-434E-8179-6AF31C468CE9}" dt="2022-03-12T16:44:25.438" v="106" actId="113"/>
          <ac:spMkLst>
            <pc:docMk/>
            <pc:sldMk cId="0" sldId="262"/>
            <ac:spMk id="8196" creationId="{65E68CF9-FCA2-412E-9B18-D68250CE2311}"/>
          </ac:spMkLst>
        </pc:spChg>
        <pc:spChg chg="mod">
          <ac:chgData name="NAMohammed" userId="818e9af9-07b9-4e66-926f-ccbf6f764297" providerId="ADAL" clId="{7EF3092D-785F-434E-8179-6AF31C468CE9}" dt="2022-03-12T16:44:48.046" v="108" actId="113"/>
          <ac:spMkLst>
            <pc:docMk/>
            <pc:sldMk cId="0" sldId="262"/>
            <ac:spMk id="8197" creationId="{59BD0171-A62C-4674-8232-9014164B26CB}"/>
          </ac:spMkLst>
        </pc:spChg>
        <pc:spChg chg="mod">
          <ac:chgData name="NAMohammed" userId="818e9af9-07b9-4e66-926f-ccbf6f764297" providerId="ADAL" clId="{7EF3092D-785F-434E-8179-6AF31C468CE9}" dt="2022-03-12T16:50:24.623" v="197" actId="20577"/>
          <ac:spMkLst>
            <pc:docMk/>
            <pc:sldMk cId="0" sldId="262"/>
            <ac:spMk id="8198" creationId="{91063F7B-ECA0-41BB-B0FE-FC3011172943}"/>
          </ac:spMkLst>
        </pc:spChg>
        <pc:spChg chg="mod">
          <ac:chgData name="NAMohammed" userId="818e9af9-07b9-4e66-926f-ccbf6f764297" providerId="ADAL" clId="{7EF3092D-785F-434E-8179-6AF31C468CE9}" dt="2022-03-12T16:45:42.617" v="118" actId="20577"/>
          <ac:spMkLst>
            <pc:docMk/>
            <pc:sldMk cId="0" sldId="262"/>
            <ac:spMk id="8199" creationId="{CA35A633-F429-491F-B1B4-EAF72AEC04BA}"/>
          </ac:spMkLst>
        </pc:spChg>
        <pc:spChg chg="mod">
          <ac:chgData name="NAMohammed" userId="818e9af9-07b9-4e66-926f-ccbf6f764297" providerId="ADAL" clId="{7EF3092D-785F-434E-8179-6AF31C468CE9}" dt="2022-03-12T16:49:12.650" v="157" actId="14100"/>
          <ac:spMkLst>
            <pc:docMk/>
            <pc:sldMk cId="0" sldId="262"/>
            <ac:spMk id="8200" creationId="{D80B1409-1A04-43FE-AB73-388C4A3F0B11}"/>
          </ac:spMkLst>
        </pc:spChg>
      </pc:sldChg>
      <pc:sldChg chg="delSp modSp modAnim">
        <pc:chgData name="NAMohammed" userId="818e9af9-07b9-4e66-926f-ccbf6f764297" providerId="ADAL" clId="{7EF3092D-785F-434E-8179-6AF31C468CE9}" dt="2022-03-12T18:38:35.644" v="618" actId="207"/>
        <pc:sldMkLst>
          <pc:docMk/>
          <pc:sldMk cId="0" sldId="263"/>
        </pc:sldMkLst>
        <pc:spChg chg="mod">
          <ac:chgData name="NAMohammed" userId="818e9af9-07b9-4e66-926f-ccbf6f764297" providerId="ADAL" clId="{7EF3092D-785F-434E-8179-6AF31C468CE9}" dt="2022-03-12T18:38:35.644" v="618" actId="207"/>
          <ac:spMkLst>
            <pc:docMk/>
            <pc:sldMk cId="0" sldId="263"/>
            <ac:spMk id="9220" creationId="{A8C9F1C7-B5C3-4516-9799-B55CADC92AF1}"/>
          </ac:spMkLst>
        </pc:spChg>
        <pc:spChg chg="del mod">
          <ac:chgData name="NAMohammed" userId="818e9af9-07b9-4e66-926f-ccbf6f764297" providerId="ADAL" clId="{7EF3092D-785F-434E-8179-6AF31C468CE9}" dt="2022-03-12T17:00:37.564" v="199" actId="21"/>
          <ac:spMkLst>
            <pc:docMk/>
            <pc:sldMk cId="0" sldId="263"/>
            <ac:spMk id="9221" creationId="{55D5FA82-5788-432A-A9C5-609B0D52E6E7}"/>
          </ac:spMkLst>
        </pc:spChg>
        <pc:spChg chg="mod">
          <ac:chgData name="NAMohammed" userId="818e9af9-07b9-4e66-926f-ccbf6f764297" providerId="ADAL" clId="{7EF3092D-785F-434E-8179-6AF31C468CE9}" dt="2022-03-12T17:00:49.083" v="203" actId="20577"/>
          <ac:spMkLst>
            <pc:docMk/>
            <pc:sldMk cId="0" sldId="263"/>
            <ac:spMk id="9222" creationId="{57B5B911-6E45-4FF7-9F21-3932E91ECD26}"/>
          </ac:spMkLst>
        </pc:spChg>
        <pc:spChg chg="mod">
          <ac:chgData name="NAMohammed" userId="818e9af9-07b9-4e66-926f-ccbf6f764297" providerId="ADAL" clId="{7EF3092D-785F-434E-8179-6AF31C468CE9}" dt="2022-03-12T17:01:11.382" v="231" actId="5793"/>
          <ac:spMkLst>
            <pc:docMk/>
            <pc:sldMk cId="0" sldId="263"/>
            <ac:spMk id="9223" creationId="{EA62B793-A11E-4945-AB29-DC0E52B045C9}"/>
          </ac:spMkLst>
        </pc:spChg>
        <pc:spChg chg="del mod">
          <ac:chgData name="NAMohammed" userId="818e9af9-07b9-4e66-926f-ccbf6f764297" providerId="ADAL" clId="{7EF3092D-785F-434E-8179-6AF31C468CE9}" dt="2022-03-12T17:01:33.192" v="239" actId="478"/>
          <ac:spMkLst>
            <pc:docMk/>
            <pc:sldMk cId="0" sldId="263"/>
            <ac:spMk id="9224" creationId="{51B02EAC-34E3-4F4F-99CC-C9CE06705D85}"/>
          </ac:spMkLst>
        </pc:spChg>
      </pc:sldChg>
      <pc:sldChg chg="del">
        <pc:chgData name="NAMohammed" userId="818e9af9-07b9-4e66-926f-ccbf6f764297" providerId="ADAL" clId="{7EF3092D-785F-434E-8179-6AF31C468CE9}" dt="2022-03-12T16:58:42.280" v="198" actId="2696"/>
        <pc:sldMkLst>
          <pc:docMk/>
          <pc:sldMk cId="0" sldId="264"/>
        </pc:sldMkLst>
      </pc:sldChg>
      <pc:sldChg chg="modSp mod">
        <pc:chgData name="NAMohammed" userId="818e9af9-07b9-4e66-926f-ccbf6f764297" providerId="ADAL" clId="{7EF3092D-785F-434E-8179-6AF31C468CE9}" dt="2022-03-12T18:38:45.853" v="619" actId="207"/>
        <pc:sldMkLst>
          <pc:docMk/>
          <pc:sldMk cId="0" sldId="265"/>
        </pc:sldMkLst>
        <pc:spChg chg="mod">
          <ac:chgData name="NAMohammed" userId="818e9af9-07b9-4e66-926f-ccbf6f764297" providerId="ADAL" clId="{7EF3092D-785F-434E-8179-6AF31C468CE9}" dt="2022-03-12T18:38:45.853" v="619" actId="207"/>
          <ac:spMkLst>
            <pc:docMk/>
            <pc:sldMk cId="0" sldId="265"/>
            <ac:spMk id="11266" creationId="{E49C4A3E-FF3D-4960-8A58-78F9FC966962}"/>
          </ac:spMkLst>
        </pc:spChg>
        <pc:spChg chg="mod">
          <ac:chgData name="NAMohammed" userId="818e9af9-07b9-4e66-926f-ccbf6f764297" providerId="ADAL" clId="{7EF3092D-785F-434E-8179-6AF31C468CE9}" dt="2022-03-12T17:56:58.672" v="517" actId="113"/>
          <ac:spMkLst>
            <pc:docMk/>
            <pc:sldMk cId="0" sldId="265"/>
            <ac:spMk id="11270" creationId="{B0E615ED-A8A6-48AE-9F19-FAB82B644452}"/>
          </ac:spMkLst>
        </pc:spChg>
        <pc:spChg chg="mod">
          <ac:chgData name="NAMohammed" userId="818e9af9-07b9-4e66-926f-ccbf6f764297" providerId="ADAL" clId="{7EF3092D-785F-434E-8179-6AF31C468CE9}" dt="2022-03-12T17:57:04.660" v="520" actId="113"/>
          <ac:spMkLst>
            <pc:docMk/>
            <pc:sldMk cId="0" sldId="265"/>
            <ac:spMk id="11271" creationId="{22BB0A7B-EE04-4849-9586-ED8C83F62171}"/>
          </ac:spMkLst>
        </pc:spChg>
      </pc:sldChg>
      <pc:sldChg chg="modSp">
        <pc:chgData name="NAMohammed" userId="818e9af9-07b9-4e66-926f-ccbf6f764297" providerId="ADAL" clId="{7EF3092D-785F-434E-8179-6AF31C468CE9}" dt="2022-03-12T17:58:30.655" v="541" actId="113"/>
        <pc:sldMkLst>
          <pc:docMk/>
          <pc:sldMk cId="0" sldId="266"/>
        </pc:sldMkLst>
        <pc:spChg chg="mod">
          <ac:chgData name="NAMohammed" userId="818e9af9-07b9-4e66-926f-ccbf6f764297" providerId="ADAL" clId="{7EF3092D-785F-434E-8179-6AF31C468CE9}" dt="2022-03-12T17:58:18.727" v="539" actId="113"/>
          <ac:spMkLst>
            <pc:docMk/>
            <pc:sldMk cId="0" sldId="266"/>
            <ac:spMk id="12291" creationId="{1EEB3030-959F-4766-831E-CE745728024D}"/>
          </ac:spMkLst>
        </pc:spChg>
        <pc:spChg chg="mod">
          <ac:chgData name="NAMohammed" userId="818e9af9-07b9-4e66-926f-ccbf6f764297" providerId="ADAL" clId="{7EF3092D-785F-434E-8179-6AF31C468CE9}" dt="2022-03-12T17:58:23.376" v="540" actId="113"/>
          <ac:spMkLst>
            <pc:docMk/>
            <pc:sldMk cId="0" sldId="266"/>
            <ac:spMk id="12292" creationId="{948CA652-060E-43A0-9BAD-2C350DC95CBC}"/>
          </ac:spMkLst>
        </pc:spChg>
        <pc:spChg chg="mod">
          <ac:chgData name="NAMohammed" userId="818e9af9-07b9-4e66-926f-ccbf6f764297" providerId="ADAL" clId="{7EF3092D-785F-434E-8179-6AF31C468CE9}" dt="2022-03-12T17:58:30.655" v="541" actId="113"/>
          <ac:spMkLst>
            <pc:docMk/>
            <pc:sldMk cId="0" sldId="266"/>
            <ac:spMk id="12293" creationId="{6C481FAD-008D-4337-963D-0D0488C578F5}"/>
          </ac:spMkLst>
        </pc:spChg>
        <pc:spChg chg="mod">
          <ac:chgData name="NAMohammed" userId="818e9af9-07b9-4e66-926f-ccbf6f764297" providerId="ADAL" clId="{7EF3092D-785F-434E-8179-6AF31C468CE9}" dt="2022-03-12T17:58:14.743" v="538" actId="113"/>
          <ac:spMkLst>
            <pc:docMk/>
            <pc:sldMk cId="0" sldId="266"/>
            <ac:spMk id="12294" creationId="{DB96D501-CF82-4902-ABAE-347D6465629D}"/>
          </ac:spMkLst>
        </pc:spChg>
      </pc:sldChg>
      <pc:sldChg chg="del">
        <pc:chgData name="NAMohammed" userId="818e9af9-07b9-4e66-926f-ccbf6f764297" providerId="ADAL" clId="{7EF3092D-785F-434E-8179-6AF31C468CE9}" dt="2022-03-12T18:01:46.368" v="558" actId="2696"/>
        <pc:sldMkLst>
          <pc:docMk/>
          <pc:sldMk cId="0" sldId="278"/>
        </pc:sldMkLst>
      </pc:sldChg>
      <pc:sldChg chg="modSp">
        <pc:chgData name="NAMohammed" userId="818e9af9-07b9-4e66-926f-ccbf6f764297" providerId="ADAL" clId="{7EF3092D-785F-434E-8179-6AF31C468CE9}" dt="2022-03-12T18:00:24.046" v="555" actId="113"/>
        <pc:sldMkLst>
          <pc:docMk/>
          <pc:sldMk cId="0" sldId="279"/>
        </pc:sldMkLst>
        <pc:spChg chg="mod">
          <ac:chgData name="NAMohammed" userId="818e9af9-07b9-4e66-926f-ccbf6f764297" providerId="ADAL" clId="{7EF3092D-785F-434E-8179-6AF31C468CE9}" dt="2022-03-12T18:00:01.303" v="547" actId="113"/>
          <ac:spMkLst>
            <pc:docMk/>
            <pc:sldMk cId="0" sldId="279"/>
            <ac:spMk id="27653" creationId="{2653EB43-25ED-4018-BFCE-E72CA69921A8}"/>
          </ac:spMkLst>
        </pc:spChg>
        <pc:spChg chg="mod">
          <ac:chgData name="NAMohammed" userId="818e9af9-07b9-4e66-926f-ccbf6f764297" providerId="ADAL" clId="{7EF3092D-785F-434E-8179-6AF31C468CE9}" dt="2022-03-12T18:00:06.750" v="548" actId="113"/>
          <ac:spMkLst>
            <pc:docMk/>
            <pc:sldMk cId="0" sldId="279"/>
            <ac:spMk id="27658" creationId="{25074675-C4E9-40EE-BD47-F9655E88FD7C}"/>
          </ac:spMkLst>
        </pc:spChg>
        <pc:spChg chg="mod">
          <ac:chgData name="NAMohammed" userId="818e9af9-07b9-4e66-926f-ccbf6f764297" providerId="ADAL" clId="{7EF3092D-785F-434E-8179-6AF31C468CE9}" dt="2022-03-12T18:00:14.222" v="553" actId="113"/>
          <ac:spMkLst>
            <pc:docMk/>
            <pc:sldMk cId="0" sldId="279"/>
            <ac:spMk id="27659" creationId="{A98B8E85-1309-4F55-A097-4CCD96F884AF}"/>
          </ac:spMkLst>
        </pc:spChg>
        <pc:spChg chg="mod">
          <ac:chgData name="NAMohammed" userId="818e9af9-07b9-4e66-926f-ccbf6f764297" providerId="ADAL" clId="{7EF3092D-785F-434E-8179-6AF31C468CE9}" dt="2022-03-12T18:00:19.149" v="554" actId="113"/>
          <ac:spMkLst>
            <pc:docMk/>
            <pc:sldMk cId="0" sldId="279"/>
            <ac:spMk id="27660" creationId="{3F010150-F716-4A6A-AD9F-C09D885884DA}"/>
          </ac:spMkLst>
        </pc:spChg>
        <pc:spChg chg="mod">
          <ac:chgData name="NAMohammed" userId="818e9af9-07b9-4e66-926f-ccbf6f764297" providerId="ADAL" clId="{7EF3092D-785F-434E-8179-6AF31C468CE9}" dt="2022-03-12T18:00:24.046" v="555" actId="113"/>
          <ac:spMkLst>
            <pc:docMk/>
            <pc:sldMk cId="0" sldId="279"/>
            <ac:spMk id="27661" creationId="{929F40E9-C0EC-4C0F-86E5-DDB30A951071}"/>
          </ac:spMkLst>
        </pc:spChg>
      </pc:sldChg>
      <pc:sldChg chg="del">
        <pc:chgData name="NAMohammed" userId="818e9af9-07b9-4e66-926f-ccbf6f764297" providerId="ADAL" clId="{7EF3092D-785F-434E-8179-6AF31C468CE9}" dt="2022-03-12T18:01:42.321" v="557" actId="2696"/>
        <pc:sldMkLst>
          <pc:docMk/>
          <pc:sldMk cId="0" sldId="280"/>
        </pc:sldMkLst>
      </pc:sldChg>
      <pc:sldChg chg="del">
        <pc:chgData name="NAMohammed" userId="818e9af9-07b9-4e66-926f-ccbf6f764297" providerId="ADAL" clId="{7EF3092D-785F-434E-8179-6AF31C468CE9}" dt="2022-03-12T18:01:38.889" v="556" actId="2696"/>
        <pc:sldMkLst>
          <pc:docMk/>
          <pc:sldMk cId="0" sldId="281"/>
        </pc:sldMkLst>
      </pc:sldChg>
      <pc:sldChg chg="modSp">
        <pc:chgData name="NAMohammed" userId="818e9af9-07b9-4e66-926f-ccbf6f764297" providerId="ADAL" clId="{7EF3092D-785F-434E-8179-6AF31C468CE9}" dt="2022-03-12T18:13:14.749" v="561" actId="207"/>
        <pc:sldMkLst>
          <pc:docMk/>
          <pc:sldMk cId="0" sldId="283"/>
        </pc:sldMkLst>
        <pc:spChg chg="mod">
          <ac:chgData name="NAMohammed" userId="818e9af9-07b9-4e66-926f-ccbf6f764297" providerId="ADAL" clId="{7EF3092D-785F-434E-8179-6AF31C468CE9}" dt="2022-03-12T18:13:14.749" v="561" actId="207"/>
          <ac:spMkLst>
            <pc:docMk/>
            <pc:sldMk cId="0" sldId="283"/>
            <ac:spMk id="31754" creationId="{B62DC511-D3AE-4555-A95C-648759FAE6FB}"/>
          </ac:spMkLst>
        </pc:spChg>
      </pc:sldChg>
      <pc:sldChg chg="modSp">
        <pc:chgData name="NAMohammed" userId="818e9af9-07b9-4e66-926f-ccbf6f764297" providerId="ADAL" clId="{7EF3092D-785F-434E-8179-6AF31C468CE9}" dt="2022-03-12T18:11:45.292" v="560" actId="14100"/>
        <pc:sldMkLst>
          <pc:docMk/>
          <pc:sldMk cId="0" sldId="284"/>
        </pc:sldMkLst>
        <pc:spChg chg="mod">
          <ac:chgData name="NAMohammed" userId="818e9af9-07b9-4e66-926f-ccbf6f764297" providerId="ADAL" clId="{7EF3092D-785F-434E-8179-6AF31C468CE9}" dt="2022-03-12T18:11:45.292" v="560" actId="14100"/>
          <ac:spMkLst>
            <pc:docMk/>
            <pc:sldMk cId="0" sldId="284"/>
            <ac:spMk id="32772" creationId="{4051C6E9-E14D-4CFB-AD58-C06BBE98A0C6}"/>
          </ac:spMkLst>
        </pc:spChg>
      </pc:sldChg>
      <pc:sldChg chg="modSp">
        <pc:chgData name="NAMohammed" userId="818e9af9-07b9-4e66-926f-ccbf6f764297" providerId="ADAL" clId="{7EF3092D-785F-434E-8179-6AF31C468CE9}" dt="2022-03-12T18:25:24.488" v="594" actId="255"/>
        <pc:sldMkLst>
          <pc:docMk/>
          <pc:sldMk cId="0" sldId="286"/>
        </pc:sldMkLst>
        <pc:spChg chg="mod">
          <ac:chgData name="NAMohammed" userId="818e9af9-07b9-4e66-926f-ccbf6f764297" providerId="ADAL" clId="{7EF3092D-785F-434E-8179-6AF31C468CE9}" dt="2022-03-12T18:25:07.687" v="591" actId="313"/>
          <ac:spMkLst>
            <pc:docMk/>
            <pc:sldMk cId="0" sldId="286"/>
            <ac:spMk id="34821" creationId="{E9830E0D-469D-4915-A162-6C214820361F}"/>
          </ac:spMkLst>
        </pc:spChg>
        <pc:spChg chg="mod">
          <ac:chgData name="NAMohammed" userId="818e9af9-07b9-4e66-926f-ccbf6f764297" providerId="ADAL" clId="{7EF3092D-785F-434E-8179-6AF31C468CE9}" dt="2022-03-12T18:25:17.407" v="593" actId="313"/>
          <ac:spMkLst>
            <pc:docMk/>
            <pc:sldMk cId="0" sldId="286"/>
            <ac:spMk id="34822" creationId="{64F9AD57-79CC-46DB-BA64-54BC3DAF14FE}"/>
          </ac:spMkLst>
        </pc:spChg>
        <pc:spChg chg="mod">
          <ac:chgData name="NAMohammed" userId="818e9af9-07b9-4e66-926f-ccbf6f764297" providerId="ADAL" clId="{7EF3092D-785F-434E-8179-6AF31C468CE9}" dt="2022-03-12T18:25:24.488" v="594" actId="255"/>
          <ac:spMkLst>
            <pc:docMk/>
            <pc:sldMk cId="0" sldId="286"/>
            <ac:spMk id="34823" creationId="{9F26D70F-688B-48E8-8B7D-336E842E7EFE}"/>
          </ac:spMkLst>
        </pc:spChg>
      </pc:sldChg>
      <pc:sldChg chg="modSp">
        <pc:chgData name="NAMohammed" userId="818e9af9-07b9-4e66-926f-ccbf6f764297" providerId="ADAL" clId="{7EF3092D-785F-434E-8179-6AF31C468CE9}" dt="2022-03-12T18:15:19.100" v="578" actId="20577"/>
        <pc:sldMkLst>
          <pc:docMk/>
          <pc:sldMk cId="0" sldId="287"/>
        </pc:sldMkLst>
        <pc:spChg chg="mod">
          <ac:chgData name="NAMohammed" userId="818e9af9-07b9-4e66-926f-ccbf6f764297" providerId="ADAL" clId="{7EF3092D-785F-434E-8179-6AF31C468CE9}" dt="2022-03-12T18:13:56.925" v="571" actId="113"/>
          <ac:spMkLst>
            <pc:docMk/>
            <pc:sldMk cId="0" sldId="287"/>
            <ac:spMk id="35843" creationId="{2E926AEC-C57D-44E0-9DA7-AF666C2BB868}"/>
          </ac:spMkLst>
        </pc:spChg>
        <pc:spChg chg="mod">
          <ac:chgData name="NAMohammed" userId="818e9af9-07b9-4e66-926f-ccbf6f764297" providerId="ADAL" clId="{7EF3092D-785F-434E-8179-6AF31C468CE9}" dt="2022-03-12T18:13:39.981" v="566" actId="113"/>
          <ac:spMkLst>
            <pc:docMk/>
            <pc:sldMk cId="0" sldId="287"/>
            <ac:spMk id="35844" creationId="{3932A550-8114-4501-B4C6-B5C4B05D348A}"/>
          </ac:spMkLst>
        </pc:spChg>
        <pc:spChg chg="mod">
          <ac:chgData name="NAMohammed" userId="818e9af9-07b9-4e66-926f-ccbf6f764297" providerId="ADAL" clId="{7EF3092D-785F-434E-8179-6AF31C468CE9}" dt="2022-03-12T18:15:19.100" v="578" actId="20577"/>
          <ac:spMkLst>
            <pc:docMk/>
            <pc:sldMk cId="0" sldId="287"/>
            <ac:spMk id="35850" creationId="{2DA2EB67-7C4C-4A21-9227-5B914734C4DF}"/>
          </ac:spMkLst>
        </pc:spChg>
        <pc:spChg chg="mod">
          <ac:chgData name="NAMohammed" userId="818e9af9-07b9-4e66-926f-ccbf6f764297" providerId="ADAL" clId="{7EF3092D-785F-434E-8179-6AF31C468CE9}" dt="2022-03-12T18:13:45.309" v="568" actId="207"/>
          <ac:spMkLst>
            <pc:docMk/>
            <pc:sldMk cId="0" sldId="287"/>
            <ac:spMk id="35851" creationId="{07EA0EFF-0895-4A74-9817-5B5B4AABF9B3}"/>
          </ac:spMkLst>
        </pc:spChg>
      </pc:sldChg>
      <pc:sldChg chg="del">
        <pc:chgData name="NAMohammed" userId="818e9af9-07b9-4e66-926f-ccbf6f764297" providerId="ADAL" clId="{7EF3092D-785F-434E-8179-6AF31C468CE9}" dt="2022-03-12T18:19:07.635" v="586" actId="2696"/>
        <pc:sldMkLst>
          <pc:docMk/>
          <pc:sldMk cId="0" sldId="289"/>
        </pc:sldMkLst>
      </pc:sldChg>
      <pc:sldChg chg="del">
        <pc:chgData name="NAMohammed" userId="818e9af9-07b9-4e66-926f-ccbf6f764297" providerId="ADAL" clId="{7EF3092D-785F-434E-8179-6AF31C468CE9}" dt="2022-03-12T18:19:04.830" v="585" actId="2696"/>
        <pc:sldMkLst>
          <pc:docMk/>
          <pc:sldMk cId="0" sldId="290"/>
        </pc:sldMkLst>
      </pc:sldChg>
      <pc:sldChg chg="modSp">
        <pc:chgData name="NAMohammed" userId="818e9af9-07b9-4e66-926f-ccbf6f764297" providerId="ADAL" clId="{7EF3092D-785F-434E-8179-6AF31C468CE9}" dt="2022-03-12T18:16:15.108" v="582" actId="113"/>
        <pc:sldMkLst>
          <pc:docMk/>
          <pc:sldMk cId="0" sldId="291"/>
        </pc:sldMkLst>
        <pc:spChg chg="mod">
          <ac:chgData name="NAMohammed" userId="818e9af9-07b9-4e66-926f-ccbf6f764297" providerId="ADAL" clId="{7EF3092D-785F-434E-8179-6AF31C468CE9}" dt="2022-03-12T18:15:46.257" v="580" actId="14100"/>
          <ac:spMkLst>
            <pc:docMk/>
            <pc:sldMk cId="0" sldId="291"/>
            <ac:spMk id="39940" creationId="{B28F83FA-06C1-449A-A5D8-91DC8B34A6FD}"/>
          </ac:spMkLst>
        </pc:spChg>
        <pc:spChg chg="mod">
          <ac:chgData name="NAMohammed" userId="818e9af9-07b9-4e66-926f-ccbf6f764297" providerId="ADAL" clId="{7EF3092D-785F-434E-8179-6AF31C468CE9}" dt="2022-03-12T18:16:15.108" v="582" actId="113"/>
          <ac:spMkLst>
            <pc:docMk/>
            <pc:sldMk cId="0" sldId="291"/>
            <ac:spMk id="39944" creationId="{8D0B78D7-CB9F-49DE-B976-9B3CE01209A4}"/>
          </ac:spMkLst>
        </pc:spChg>
      </pc:sldChg>
      <pc:sldChg chg="del">
        <pc:chgData name="NAMohammed" userId="818e9af9-07b9-4e66-926f-ccbf6f764297" providerId="ADAL" clId="{7EF3092D-785F-434E-8179-6AF31C468CE9}" dt="2022-03-12T18:31:53.534" v="615" actId="2696"/>
        <pc:sldMkLst>
          <pc:docMk/>
          <pc:sldMk cId="0" sldId="296"/>
        </pc:sldMkLst>
      </pc:sldChg>
      <pc:sldChg chg="del">
        <pc:chgData name="NAMohammed" userId="818e9af9-07b9-4e66-926f-ccbf6f764297" providerId="ADAL" clId="{7EF3092D-785F-434E-8179-6AF31C468CE9}" dt="2022-03-12T18:31:48.869" v="614" actId="2696"/>
        <pc:sldMkLst>
          <pc:docMk/>
          <pc:sldMk cId="0" sldId="297"/>
        </pc:sldMkLst>
      </pc:sldChg>
      <pc:sldChg chg="modSp modAnim">
        <pc:chgData name="NAMohammed" userId="818e9af9-07b9-4e66-926f-ccbf6f764297" providerId="ADAL" clId="{7EF3092D-785F-434E-8179-6AF31C468CE9}" dt="2022-03-12T18:30:45.760" v="613" actId="14100"/>
        <pc:sldMkLst>
          <pc:docMk/>
          <pc:sldMk cId="0" sldId="299"/>
        </pc:sldMkLst>
        <pc:spChg chg="mod">
          <ac:chgData name="NAMohammed" userId="818e9af9-07b9-4e66-926f-ccbf6f764297" providerId="ADAL" clId="{7EF3092D-785F-434E-8179-6AF31C468CE9}" dt="2022-03-12T18:29:40.695" v="601" actId="14100"/>
          <ac:spMkLst>
            <pc:docMk/>
            <pc:sldMk cId="0" sldId="299"/>
            <ac:spMk id="48133" creationId="{5E4AFA7B-F2A9-4280-B187-32DA4B097C40}"/>
          </ac:spMkLst>
        </pc:spChg>
        <pc:spChg chg="mod">
          <ac:chgData name="NAMohammed" userId="818e9af9-07b9-4e66-926f-ccbf6f764297" providerId="ADAL" clId="{7EF3092D-785F-434E-8179-6AF31C468CE9}" dt="2022-03-12T18:29:50.256" v="602" actId="14100"/>
          <ac:spMkLst>
            <pc:docMk/>
            <pc:sldMk cId="0" sldId="299"/>
            <ac:spMk id="48134" creationId="{57E6FC59-3D53-4752-ABC7-32DE4728CCE2}"/>
          </ac:spMkLst>
        </pc:spChg>
        <pc:spChg chg="mod">
          <ac:chgData name="NAMohammed" userId="818e9af9-07b9-4e66-926f-ccbf6f764297" providerId="ADAL" clId="{7EF3092D-785F-434E-8179-6AF31C468CE9}" dt="2022-03-12T18:30:45.760" v="613" actId="14100"/>
          <ac:spMkLst>
            <pc:docMk/>
            <pc:sldMk cId="0" sldId="299"/>
            <ac:spMk id="48135" creationId="{01E7CD63-8F4B-4A37-BB5D-F9F7BAA0F8A2}"/>
          </ac:spMkLst>
        </pc:spChg>
        <pc:spChg chg="mod">
          <ac:chgData name="NAMohammed" userId="818e9af9-07b9-4e66-926f-ccbf6f764297" providerId="ADAL" clId="{7EF3092D-785F-434E-8179-6AF31C468CE9}" dt="2022-03-12T18:30:01.504" v="604" actId="14100"/>
          <ac:spMkLst>
            <pc:docMk/>
            <pc:sldMk cId="0" sldId="299"/>
            <ac:spMk id="48137" creationId="{E88E5C42-8170-46D1-BD87-B76BEBD895B4}"/>
          </ac:spMkLst>
        </pc:spChg>
        <pc:spChg chg="mod">
          <ac:chgData name="NAMohammed" userId="818e9af9-07b9-4e66-926f-ccbf6f764297" providerId="ADAL" clId="{7EF3092D-785F-434E-8179-6AF31C468CE9}" dt="2022-03-12T18:30:16.711" v="608" actId="14100"/>
          <ac:spMkLst>
            <pc:docMk/>
            <pc:sldMk cId="0" sldId="299"/>
            <ac:spMk id="48138" creationId="{06C17FB2-DECE-45E8-8DEF-5A425502C150}"/>
          </ac:spMkLst>
        </pc:spChg>
      </pc:sldChg>
      <pc:sldChg chg="modSp">
        <pc:chgData name="NAMohammed" userId="818e9af9-07b9-4e66-926f-ccbf6f764297" providerId="ADAL" clId="{7EF3092D-785F-434E-8179-6AF31C468CE9}" dt="2022-03-12T18:28:19.126" v="597" actId="313"/>
        <pc:sldMkLst>
          <pc:docMk/>
          <pc:sldMk cId="0" sldId="300"/>
        </pc:sldMkLst>
        <pc:spChg chg="mod">
          <ac:chgData name="NAMohammed" userId="818e9af9-07b9-4e66-926f-ccbf6f764297" providerId="ADAL" clId="{7EF3092D-785F-434E-8179-6AF31C468CE9}" dt="2022-03-12T18:28:19.126" v="597" actId="313"/>
          <ac:spMkLst>
            <pc:docMk/>
            <pc:sldMk cId="0" sldId="300"/>
            <ac:spMk id="49157" creationId="{DEB57A95-8743-4132-B6DF-F818B2C868E9}"/>
          </ac:spMkLst>
        </pc:spChg>
      </pc:sldChg>
      <pc:sldChg chg="del">
        <pc:chgData name="NAMohammed" userId="818e9af9-07b9-4e66-926f-ccbf6f764297" providerId="ADAL" clId="{7EF3092D-785F-434E-8179-6AF31C468CE9}" dt="2022-03-12T18:18:33.971" v="584" actId="2696"/>
        <pc:sldMkLst>
          <pc:docMk/>
          <pc:sldMk cId="0" sldId="301"/>
        </pc:sldMkLst>
      </pc:sldChg>
      <pc:sldChg chg="del">
        <pc:chgData name="NAMohammed" userId="818e9af9-07b9-4e66-926f-ccbf6f764297" providerId="ADAL" clId="{7EF3092D-785F-434E-8179-6AF31C468CE9}" dt="2022-03-12T18:27:45.953" v="595" actId="2696"/>
        <pc:sldMkLst>
          <pc:docMk/>
          <pc:sldMk cId="0" sldId="303"/>
        </pc:sldMkLst>
      </pc:sldChg>
      <pc:sldChg chg="del">
        <pc:chgData name="NAMohammed" userId="818e9af9-07b9-4e66-926f-ccbf6f764297" providerId="ADAL" clId="{7EF3092D-785F-434E-8179-6AF31C468CE9}" dt="2022-03-12T18:20:32.097" v="587" actId="2696"/>
        <pc:sldMkLst>
          <pc:docMk/>
          <pc:sldMk cId="0" sldId="309"/>
        </pc:sldMkLst>
      </pc:sldChg>
      <pc:sldChg chg="modSp">
        <pc:chgData name="NAMohammed" userId="818e9af9-07b9-4e66-926f-ccbf6f764297" providerId="ADAL" clId="{7EF3092D-785F-434E-8179-6AF31C468CE9}" dt="2022-03-12T16:32:40.818" v="54" actId="20577"/>
        <pc:sldMkLst>
          <pc:docMk/>
          <pc:sldMk cId="0" sldId="314"/>
        </pc:sldMkLst>
        <pc:spChg chg="mod">
          <ac:chgData name="NAMohammed" userId="818e9af9-07b9-4e66-926f-ccbf6f764297" providerId="ADAL" clId="{7EF3092D-785F-434E-8179-6AF31C468CE9}" dt="2022-03-12T16:32:40.818" v="54" actId="20577"/>
          <ac:spMkLst>
            <pc:docMk/>
            <pc:sldMk cId="0" sldId="314"/>
            <ac:spMk id="74754" creationId="{FF80D549-5A4B-4DA1-80F5-D6C6C70C3C15}"/>
          </ac:spMkLst>
        </pc:spChg>
        <pc:spChg chg="mod">
          <ac:chgData name="NAMohammed" userId="818e9af9-07b9-4e66-926f-ccbf6f764297" providerId="ADAL" clId="{7EF3092D-785F-434E-8179-6AF31C468CE9}" dt="2022-03-12T16:31:58.994" v="42" actId="20577"/>
          <ac:spMkLst>
            <pc:docMk/>
            <pc:sldMk cId="0" sldId="314"/>
            <ac:spMk id="74755" creationId="{AF5CEC98-E1A4-4EF4-BE74-ABE1F312EF3E}"/>
          </ac:spMkLst>
        </pc:spChg>
      </pc:sldChg>
      <pc:sldChg chg="modSp">
        <pc:chgData name="NAMohammed" userId="818e9af9-07b9-4e66-926f-ccbf6f764297" providerId="ADAL" clId="{7EF3092D-785F-434E-8179-6AF31C468CE9}" dt="2022-03-12T16:37:36.561" v="100" actId="14100"/>
        <pc:sldMkLst>
          <pc:docMk/>
          <pc:sldMk cId="0" sldId="316"/>
        </pc:sldMkLst>
        <pc:picChg chg="mod">
          <ac:chgData name="NAMohammed" userId="818e9af9-07b9-4e66-926f-ccbf6f764297" providerId="ADAL" clId="{7EF3092D-785F-434E-8179-6AF31C468CE9}" dt="2022-03-12T16:37:36.561" v="100" actId="14100"/>
          <ac:picMkLst>
            <pc:docMk/>
            <pc:sldMk cId="0" sldId="316"/>
            <ac:picMk id="78851" creationId="{6DE2D6F6-2D3A-4035-81DD-BE23BD1A7BD6}"/>
          </ac:picMkLst>
        </pc:picChg>
      </pc:sldChg>
      <pc:sldChg chg="del">
        <pc:chgData name="NAMohammed" userId="818e9af9-07b9-4e66-926f-ccbf6f764297" providerId="ADAL" clId="{7EF3092D-785F-434E-8179-6AF31C468CE9}" dt="2022-03-12T17:56:40.715" v="516" actId="2696"/>
        <pc:sldMkLst>
          <pc:docMk/>
          <pc:sldMk cId="0" sldId="317"/>
        </pc:sldMkLst>
      </pc:sldChg>
      <pc:sldChg chg="del">
        <pc:chgData name="NAMohammed" userId="818e9af9-07b9-4e66-926f-ccbf6f764297" providerId="ADAL" clId="{7EF3092D-785F-434E-8179-6AF31C468CE9}" dt="2022-03-12T18:33:47.051" v="616" actId="2696"/>
        <pc:sldMkLst>
          <pc:docMk/>
          <pc:sldMk cId="0" sldId="318"/>
        </pc:sldMkLst>
      </pc:sldChg>
      <pc:sldChg chg="del">
        <pc:chgData name="NAMohammed" userId="818e9af9-07b9-4e66-926f-ccbf6f764297" providerId="ADAL" clId="{7EF3092D-785F-434E-8179-6AF31C468CE9}" dt="2022-03-12T18:33:51.905" v="617" actId="2696"/>
        <pc:sldMkLst>
          <pc:docMk/>
          <pc:sldMk cId="0" sldId="319"/>
        </pc:sldMkLst>
      </pc:sldChg>
      <pc:sldChg chg="addSp delSp modSp new mod">
        <pc:chgData name="NAMohammed" userId="818e9af9-07b9-4e66-926f-ccbf6f764297" providerId="ADAL" clId="{7EF3092D-785F-434E-8179-6AF31C468CE9}" dt="2022-03-12T17:53:49.665" v="492" actId="33524"/>
        <pc:sldMkLst>
          <pc:docMk/>
          <pc:sldMk cId="3733547528" sldId="320"/>
        </pc:sldMkLst>
        <pc:spChg chg="mod">
          <ac:chgData name="NAMohammed" userId="818e9af9-07b9-4e66-926f-ccbf6f764297" providerId="ADAL" clId="{7EF3092D-785F-434E-8179-6AF31C468CE9}" dt="2022-03-12T17:18:43.390" v="304" actId="14100"/>
          <ac:spMkLst>
            <pc:docMk/>
            <pc:sldMk cId="3733547528" sldId="320"/>
            <ac:spMk id="2" creationId="{790BCB3E-A4C5-4D73-A668-4875B9EAA23D}"/>
          </ac:spMkLst>
        </pc:spChg>
        <pc:spChg chg="del mod">
          <ac:chgData name="NAMohammed" userId="818e9af9-07b9-4e66-926f-ccbf6f764297" providerId="ADAL" clId="{7EF3092D-785F-434E-8179-6AF31C468CE9}" dt="2022-03-12T17:06:04.822" v="297"/>
          <ac:spMkLst>
            <pc:docMk/>
            <pc:sldMk cId="3733547528" sldId="320"/>
            <ac:spMk id="3" creationId="{716F45F0-B388-4BFF-834B-936D50109121}"/>
          </ac:spMkLst>
        </pc:spChg>
        <pc:spChg chg="add del mod">
          <ac:chgData name="NAMohammed" userId="818e9af9-07b9-4e66-926f-ccbf6f764297" providerId="ADAL" clId="{7EF3092D-785F-434E-8179-6AF31C468CE9}" dt="2022-03-12T17:06:49.615" v="299"/>
          <ac:spMkLst>
            <pc:docMk/>
            <pc:sldMk cId="3733547528" sldId="320"/>
            <ac:spMk id="7" creationId="{D69276A4-0EEC-4A53-A2FA-D9BA729546E3}"/>
          </ac:spMkLst>
        </pc:spChg>
        <pc:spChg chg="add mod">
          <ac:chgData name="NAMohammed" userId="818e9af9-07b9-4e66-926f-ccbf6f764297" providerId="ADAL" clId="{7EF3092D-785F-434E-8179-6AF31C468CE9}" dt="2022-03-12T17:53:49.665" v="492" actId="33524"/>
          <ac:spMkLst>
            <pc:docMk/>
            <pc:sldMk cId="3733547528" sldId="320"/>
            <ac:spMk id="9" creationId="{76861481-EC86-4A21-90D0-BFACEA84C445}"/>
          </ac:spMkLst>
        </pc:spChg>
        <pc:picChg chg="add del mod">
          <ac:chgData name="NAMohammed" userId="818e9af9-07b9-4e66-926f-ccbf6f764297" providerId="ADAL" clId="{7EF3092D-785F-434E-8179-6AF31C468CE9}" dt="2022-03-12T17:06:14.460" v="298" actId="478"/>
          <ac:picMkLst>
            <pc:docMk/>
            <pc:sldMk cId="3733547528" sldId="320"/>
            <ac:picMk id="6" creationId="{FB9CEA4C-2AF5-44DB-A85A-9C80A75459A6}"/>
          </ac:picMkLst>
        </pc:picChg>
        <pc:picChg chg="add del mod">
          <ac:chgData name="NAMohammed" userId="818e9af9-07b9-4e66-926f-ccbf6f764297" providerId="ADAL" clId="{7EF3092D-785F-434E-8179-6AF31C468CE9}" dt="2022-03-12T17:06:57.824" v="300" actId="478"/>
          <ac:picMkLst>
            <pc:docMk/>
            <pc:sldMk cId="3733547528" sldId="320"/>
            <ac:picMk id="8" creationId="{BF033A96-C16B-4D3B-847D-8AB3249090CF}"/>
          </ac:picMkLst>
        </pc:picChg>
        <pc:picChg chg="add mod">
          <ac:chgData name="NAMohammed" userId="818e9af9-07b9-4e66-926f-ccbf6f764297" providerId="ADAL" clId="{7EF3092D-785F-434E-8179-6AF31C468CE9}" dt="2022-03-12T17:24:06.524" v="324" actId="14100"/>
          <ac:picMkLst>
            <pc:docMk/>
            <pc:sldMk cId="3733547528" sldId="320"/>
            <ac:picMk id="11" creationId="{EBE50D93-2C9A-424C-82C8-30D4CBBEDC23}"/>
          </ac:picMkLst>
        </pc:picChg>
      </pc:sldChg>
      <pc:sldChg chg="addSp delSp modSp new mod modClrScheme chgLayout">
        <pc:chgData name="NAMohammed" userId="818e9af9-07b9-4e66-926f-ccbf6f764297" providerId="ADAL" clId="{7EF3092D-785F-434E-8179-6AF31C468CE9}" dt="2022-03-12T17:38:17.959" v="415" actId="113"/>
        <pc:sldMkLst>
          <pc:docMk/>
          <pc:sldMk cId="581099385" sldId="321"/>
        </pc:sldMkLst>
        <pc:spChg chg="del mod ord">
          <ac:chgData name="NAMohammed" userId="818e9af9-07b9-4e66-926f-ccbf6f764297" providerId="ADAL" clId="{7EF3092D-785F-434E-8179-6AF31C468CE9}" dt="2022-03-12T17:25:45.998" v="327" actId="700"/>
          <ac:spMkLst>
            <pc:docMk/>
            <pc:sldMk cId="581099385" sldId="321"/>
            <ac:spMk id="2" creationId="{0B20EC84-6F04-4E52-A57C-AA59A3676949}"/>
          </ac:spMkLst>
        </pc:spChg>
        <pc:spChg chg="add mod ord">
          <ac:chgData name="NAMohammed" userId="818e9af9-07b9-4e66-926f-ccbf6f764297" providerId="ADAL" clId="{7EF3092D-785F-434E-8179-6AF31C468CE9}" dt="2022-03-12T17:25:58.305" v="331" actId="14100"/>
          <ac:spMkLst>
            <pc:docMk/>
            <pc:sldMk cId="581099385" sldId="321"/>
            <ac:spMk id="3" creationId="{A0B8FBA5-35DE-4123-A179-8EFF0596B9D8}"/>
          </ac:spMkLst>
        </pc:spChg>
        <pc:spChg chg="add mod ord">
          <ac:chgData name="NAMohammed" userId="818e9af9-07b9-4e66-926f-ccbf6f764297" providerId="ADAL" clId="{7EF3092D-785F-434E-8179-6AF31C468CE9}" dt="2022-03-12T17:38:17.959" v="415" actId="113"/>
          <ac:spMkLst>
            <pc:docMk/>
            <pc:sldMk cId="581099385" sldId="321"/>
            <ac:spMk id="4" creationId="{8A5209AD-38EA-403C-973C-730D04CD0D27}"/>
          </ac:spMkLst>
        </pc:spChg>
      </pc:sldChg>
      <pc:sldChg chg="modSp new mod">
        <pc:chgData name="NAMohammed" userId="818e9af9-07b9-4e66-926f-ccbf6f764297" providerId="ADAL" clId="{7EF3092D-785F-434E-8179-6AF31C468CE9}" dt="2022-03-12T17:47:21.856" v="491" actId="113"/>
        <pc:sldMkLst>
          <pc:docMk/>
          <pc:sldMk cId="288115917" sldId="322"/>
        </pc:sldMkLst>
        <pc:spChg chg="mod">
          <ac:chgData name="NAMohammed" userId="818e9af9-07b9-4e66-926f-ccbf6f764297" providerId="ADAL" clId="{7EF3092D-785F-434E-8179-6AF31C468CE9}" dt="2022-03-12T17:41:22.927" v="420" actId="14100"/>
          <ac:spMkLst>
            <pc:docMk/>
            <pc:sldMk cId="288115917" sldId="322"/>
            <ac:spMk id="2" creationId="{A845039B-A5CA-4000-B65D-A37C09F0921B}"/>
          </ac:spMkLst>
        </pc:spChg>
        <pc:spChg chg="mod">
          <ac:chgData name="NAMohammed" userId="818e9af9-07b9-4e66-926f-ccbf6f764297" providerId="ADAL" clId="{7EF3092D-785F-434E-8179-6AF31C468CE9}" dt="2022-03-12T17:47:21.856" v="491" actId="113"/>
          <ac:spMkLst>
            <pc:docMk/>
            <pc:sldMk cId="288115917" sldId="322"/>
            <ac:spMk id="3" creationId="{100E7A7F-C04F-4115-8FD5-B8EB1F644AFD}"/>
          </ac:spMkLst>
        </pc:spChg>
      </pc:sldChg>
    </pc:docChg>
  </pc:docChgLst>
  <pc:docChgLst>
    <pc:chgData name="NAMohammed" userId="818e9af9-07b9-4e66-926f-ccbf6f764297" providerId="ADAL" clId="{D924E5B7-C6D9-4B80-AF91-E652030AB572}"/>
    <pc:docChg chg="modSld">
      <pc:chgData name="NAMohammed" userId="818e9af9-07b9-4e66-926f-ccbf6f764297" providerId="ADAL" clId="{D924E5B7-C6D9-4B80-AF91-E652030AB572}" dt="2022-03-29T19:42:55.418" v="174" actId="313"/>
      <pc:docMkLst>
        <pc:docMk/>
      </pc:docMkLst>
      <pc:sldChg chg="modSp modAnim">
        <pc:chgData name="NAMohammed" userId="818e9af9-07b9-4e66-926f-ccbf6f764297" providerId="ADAL" clId="{D924E5B7-C6D9-4B80-AF91-E652030AB572}" dt="2022-03-29T19:23:51.830" v="133" actId="20577"/>
        <pc:sldMkLst>
          <pc:docMk/>
          <pc:sldMk cId="0" sldId="261"/>
        </pc:sldMkLst>
        <pc:spChg chg="mod">
          <ac:chgData name="NAMohammed" userId="818e9af9-07b9-4e66-926f-ccbf6f764297" providerId="ADAL" clId="{D924E5B7-C6D9-4B80-AF91-E652030AB572}" dt="2022-03-29T19:23:21.150" v="131" actId="14100"/>
          <ac:spMkLst>
            <pc:docMk/>
            <pc:sldMk cId="0" sldId="261"/>
            <ac:spMk id="7171" creationId="{136B1F75-70AE-4E88-8ABE-E10CEF7B39CC}"/>
          </ac:spMkLst>
        </pc:spChg>
        <pc:spChg chg="mod">
          <ac:chgData name="NAMohammed" userId="818e9af9-07b9-4e66-926f-ccbf6f764297" providerId="ADAL" clId="{D924E5B7-C6D9-4B80-AF91-E652030AB572}" dt="2022-03-29T19:23:51.830" v="133" actId="20577"/>
          <ac:spMkLst>
            <pc:docMk/>
            <pc:sldMk cId="0" sldId="261"/>
            <ac:spMk id="7174" creationId="{44F5EBA6-3AFF-43FB-A8BD-545CA2CE08BE}"/>
          </ac:spMkLst>
        </pc:spChg>
      </pc:sldChg>
      <pc:sldChg chg="modSp">
        <pc:chgData name="NAMohammed" userId="818e9af9-07b9-4e66-926f-ccbf6f764297" providerId="ADAL" clId="{D924E5B7-C6D9-4B80-AF91-E652030AB572}" dt="2022-03-29T19:25:23.867" v="138" actId="20577"/>
        <pc:sldMkLst>
          <pc:docMk/>
          <pc:sldMk cId="0" sldId="262"/>
        </pc:sldMkLst>
        <pc:spChg chg="mod">
          <ac:chgData name="NAMohammed" userId="818e9af9-07b9-4e66-926f-ccbf6f764297" providerId="ADAL" clId="{D924E5B7-C6D9-4B80-AF91-E652030AB572}" dt="2022-03-29T19:24:22.479" v="134" actId="20577"/>
          <ac:spMkLst>
            <pc:docMk/>
            <pc:sldMk cId="0" sldId="262"/>
            <ac:spMk id="8195" creationId="{F66411AC-45A2-41F7-A731-0E529095893D}"/>
          </ac:spMkLst>
        </pc:spChg>
        <pc:spChg chg="mod">
          <ac:chgData name="NAMohammed" userId="818e9af9-07b9-4e66-926f-ccbf6f764297" providerId="ADAL" clId="{D924E5B7-C6D9-4B80-AF91-E652030AB572}" dt="2022-03-29T19:25:23.867" v="138" actId="20577"/>
          <ac:spMkLst>
            <pc:docMk/>
            <pc:sldMk cId="0" sldId="262"/>
            <ac:spMk id="8199" creationId="{CA35A633-F429-491F-B1B4-EAF72AEC04BA}"/>
          </ac:spMkLst>
        </pc:spChg>
      </pc:sldChg>
      <pc:sldChg chg="modSp">
        <pc:chgData name="NAMohammed" userId="818e9af9-07b9-4e66-926f-ccbf6f764297" providerId="ADAL" clId="{D924E5B7-C6D9-4B80-AF91-E652030AB572}" dt="2022-03-29T19:26:20.444" v="141" actId="14100"/>
        <pc:sldMkLst>
          <pc:docMk/>
          <pc:sldMk cId="0" sldId="263"/>
        </pc:sldMkLst>
        <pc:spChg chg="mod">
          <ac:chgData name="NAMohammed" userId="818e9af9-07b9-4e66-926f-ccbf6f764297" providerId="ADAL" clId="{D924E5B7-C6D9-4B80-AF91-E652030AB572}" dt="2022-03-29T19:26:20.444" v="141" actId="14100"/>
          <ac:spMkLst>
            <pc:docMk/>
            <pc:sldMk cId="0" sldId="263"/>
            <ac:spMk id="9220" creationId="{A8C9F1C7-B5C3-4516-9799-B55CADC92AF1}"/>
          </ac:spMkLst>
        </pc:spChg>
      </pc:sldChg>
      <pc:sldChg chg="modSp">
        <pc:chgData name="NAMohammed" userId="818e9af9-07b9-4e66-926f-ccbf6f764297" providerId="ADAL" clId="{D924E5B7-C6D9-4B80-AF91-E652030AB572}" dt="2022-03-29T19:27:07.886" v="143" actId="20577"/>
        <pc:sldMkLst>
          <pc:docMk/>
          <pc:sldMk cId="0" sldId="265"/>
        </pc:sldMkLst>
        <pc:spChg chg="mod">
          <ac:chgData name="NAMohammed" userId="818e9af9-07b9-4e66-926f-ccbf6f764297" providerId="ADAL" clId="{D924E5B7-C6D9-4B80-AF91-E652030AB572}" dt="2022-03-29T19:27:07.886" v="143" actId="20577"/>
          <ac:spMkLst>
            <pc:docMk/>
            <pc:sldMk cId="0" sldId="265"/>
            <ac:spMk id="11270" creationId="{B0E615ED-A8A6-48AE-9F19-FAB82B644452}"/>
          </ac:spMkLst>
        </pc:spChg>
      </pc:sldChg>
      <pc:sldChg chg="modSp mod">
        <pc:chgData name="NAMohammed" userId="818e9af9-07b9-4e66-926f-ccbf6f764297" providerId="ADAL" clId="{D924E5B7-C6D9-4B80-AF91-E652030AB572}" dt="2022-03-29T19:42:55.418" v="174" actId="313"/>
        <pc:sldMkLst>
          <pc:docMk/>
          <pc:sldMk cId="0" sldId="294"/>
        </pc:sldMkLst>
        <pc:spChg chg="mod">
          <ac:chgData name="NAMohammed" userId="818e9af9-07b9-4e66-926f-ccbf6f764297" providerId="ADAL" clId="{D924E5B7-C6D9-4B80-AF91-E652030AB572}" dt="2022-03-29T19:41:16.154" v="165" actId="207"/>
          <ac:spMkLst>
            <pc:docMk/>
            <pc:sldMk cId="0" sldId="294"/>
            <ac:spMk id="43013" creationId="{2F2DFD1B-41E0-4DE0-8566-77D7B788CE9D}"/>
          </ac:spMkLst>
        </pc:spChg>
        <pc:spChg chg="mod">
          <ac:chgData name="NAMohammed" userId="818e9af9-07b9-4e66-926f-ccbf6f764297" providerId="ADAL" clId="{D924E5B7-C6D9-4B80-AF91-E652030AB572}" dt="2022-03-29T19:42:28.009" v="171" actId="20577"/>
          <ac:spMkLst>
            <pc:docMk/>
            <pc:sldMk cId="0" sldId="294"/>
            <ac:spMk id="43015" creationId="{D5661ABC-4B48-42AC-9D23-5E23405E1448}"/>
          </ac:spMkLst>
        </pc:spChg>
        <pc:spChg chg="mod">
          <ac:chgData name="NAMohammed" userId="818e9af9-07b9-4e66-926f-ccbf6f764297" providerId="ADAL" clId="{D924E5B7-C6D9-4B80-AF91-E652030AB572}" dt="2022-03-29T19:42:55.418" v="174" actId="313"/>
          <ac:spMkLst>
            <pc:docMk/>
            <pc:sldMk cId="0" sldId="294"/>
            <ac:spMk id="43017" creationId="{BD8F541D-39E5-414D-9C55-B859E5B754C0}"/>
          </ac:spMkLst>
        </pc:spChg>
      </pc:sldChg>
      <pc:sldChg chg="modSp">
        <pc:chgData name="NAMohammed" userId="818e9af9-07b9-4e66-926f-ccbf6f764297" providerId="ADAL" clId="{D924E5B7-C6D9-4B80-AF91-E652030AB572}" dt="2022-03-29T19:39:00.260" v="153" actId="207"/>
        <pc:sldMkLst>
          <pc:docMk/>
          <pc:sldMk cId="0" sldId="295"/>
        </pc:sldMkLst>
        <pc:spChg chg="mod">
          <ac:chgData name="NAMohammed" userId="818e9af9-07b9-4e66-926f-ccbf6f764297" providerId="ADAL" clId="{D924E5B7-C6D9-4B80-AF91-E652030AB572}" dt="2022-03-29T19:39:00.260" v="153" actId="207"/>
          <ac:spMkLst>
            <pc:docMk/>
            <pc:sldMk cId="0" sldId="295"/>
            <ac:spMk id="44037" creationId="{CC4E802C-D919-461C-9F73-F3FE765142C3}"/>
          </ac:spMkLst>
        </pc:spChg>
      </pc:sldChg>
      <pc:sldChg chg="modSp">
        <pc:chgData name="NAMohammed" userId="818e9af9-07b9-4e66-926f-ccbf6f764297" providerId="ADAL" clId="{D924E5B7-C6D9-4B80-AF91-E652030AB572}" dt="2022-03-29T19:40:35.677" v="163" actId="20577"/>
        <pc:sldMkLst>
          <pc:docMk/>
          <pc:sldMk cId="0" sldId="299"/>
        </pc:sldMkLst>
        <pc:spChg chg="mod">
          <ac:chgData name="NAMohammed" userId="818e9af9-07b9-4e66-926f-ccbf6f764297" providerId="ADAL" clId="{D924E5B7-C6D9-4B80-AF91-E652030AB572}" dt="2022-03-29T19:40:35.677" v="163" actId="20577"/>
          <ac:spMkLst>
            <pc:docMk/>
            <pc:sldMk cId="0" sldId="299"/>
            <ac:spMk id="48138" creationId="{06C17FB2-DECE-45E8-8DEF-5A425502C150}"/>
          </ac:spMkLst>
        </pc:spChg>
      </pc:sldChg>
      <pc:sldChg chg="modSp">
        <pc:chgData name="NAMohammed" userId="818e9af9-07b9-4e66-926f-ccbf6f764297" providerId="ADAL" clId="{D924E5B7-C6D9-4B80-AF91-E652030AB572}" dt="2022-03-29T19:39:39.635" v="154" actId="207"/>
        <pc:sldMkLst>
          <pc:docMk/>
          <pc:sldMk cId="0" sldId="300"/>
        </pc:sldMkLst>
        <pc:spChg chg="mod">
          <ac:chgData name="NAMohammed" userId="818e9af9-07b9-4e66-926f-ccbf6f764297" providerId="ADAL" clId="{D924E5B7-C6D9-4B80-AF91-E652030AB572}" dt="2022-03-29T19:39:39.635" v="154" actId="207"/>
          <ac:spMkLst>
            <pc:docMk/>
            <pc:sldMk cId="0" sldId="300"/>
            <ac:spMk id="49158" creationId="{03F4A5EC-650D-48BA-89EC-D5C972465BB3}"/>
          </ac:spMkLst>
        </pc:spChg>
      </pc:sldChg>
      <pc:sldChg chg="modSp">
        <pc:chgData name="NAMohammed" userId="818e9af9-07b9-4e66-926f-ccbf6f764297" providerId="ADAL" clId="{D924E5B7-C6D9-4B80-AF91-E652030AB572}" dt="2022-03-29T19:30:33.480" v="145" actId="1076"/>
        <pc:sldMkLst>
          <pc:docMk/>
          <pc:sldMk cId="0" sldId="306"/>
        </pc:sldMkLst>
        <pc:picChg chg="mod">
          <ac:chgData name="NAMohammed" userId="818e9af9-07b9-4e66-926f-ccbf6f764297" providerId="ADAL" clId="{D924E5B7-C6D9-4B80-AF91-E652030AB572}" dt="2022-03-29T19:30:33.480" v="145" actId="1076"/>
          <ac:picMkLst>
            <pc:docMk/>
            <pc:sldMk cId="0" sldId="306"/>
            <ac:picMk id="63492" creationId="{3996BE77-1C05-4B4B-8E11-49A601644F5C}"/>
          </ac:picMkLst>
        </pc:picChg>
      </pc:sldChg>
      <pc:sldChg chg="modSp mod">
        <pc:chgData name="NAMohammed" userId="818e9af9-07b9-4e66-926f-ccbf6f764297" providerId="ADAL" clId="{D924E5B7-C6D9-4B80-AF91-E652030AB572}" dt="2022-03-29T19:15:51.886" v="6" actId="1076"/>
        <pc:sldMkLst>
          <pc:docMk/>
          <pc:sldMk cId="3733547528" sldId="320"/>
        </pc:sldMkLst>
        <pc:spChg chg="mod">
          <ac:chgData name="NAMohammed" userId="818e9af9-07b9-4e66-926f-ccbf6f764297" providerId="ADAL" clId="{D924E5B7-C6D9-4B80-AF91-E652030AB572}" dt="2022-03-29T19:15:44.100" v="5" actId="20577"/>
          <ac:spMkLst>
            <pc:docMk/>
            <pc:sldMk cId="3733547528" sldId="320"/>
            <ac:spMk id="9" creationId="{76861481-EC86-4A21-90D0-BFACEA84C445}"/>
          </ac:spMkLst>
        </pc:spChg>
        <pc:picChg chg="mod">
          <ac:chgData name="NAMohammed" userId="818e9af9-07b9-4e66-926f-ccbf6f764297" providerId="ADAL" clId="{D924E5B7-C6D9-4B80-AF91-E652030AB572}" dt="2022-03-29T19:15:51.886" v="6" actId="1076"/>
          <ac:picMkLst>
            <pc:docMk/>
            <pc:sldMk cId="3733547528" sldId="320"/>
            <ac:picMk id="11" creationId="{EBE50D93-2C9A-424C-82C8-30D4CBBEDC23}"/>
          </ac:picMkLst>
        </pc:picChg>
      </pc:sldChg>
      <pc:sldChg chg="modSp mod">
        <pc:chgData name="NAMohammed" userId="818e9af9-07b9-4e66-926f-ccbf6f764297" providerId="ADAL" clId="{D924E5B7-C6D9-4B80-AF91-E652030AB572}" dt="2022-03-29T19:17:55.052" v="56" actId="113"/>
        <pc:sldMkLst>
          <pc:docMk/>
          <pc:sldMk cId="581099385" sldId="321"/>
        </pc:sldMkLst>
        <pc:spChg chg="mod">
          <ac:chgData name="NAMohammed" userId="818e9af9-07b9-4e66-926f-ccbf6f764297" providerId="ADAL" clId="{D924E5B7-C6D9-4B80-AF91-E652030AB572}" dt="2022-03-29T19:17:55.052" v="56" actId="113"/>
          <ac:spMkLst>
            <pc:docMk/>
            <pc:sldMk cId="581099385" sldId="321"/>
            <ac:spMk id="4" creationId="{8A5209AD-38EA-403C-973C-730D04CD0D27}"/>
          </ac:spMkLst>
        </pc:spChg>
      </pc:sldChg>
      <pc:sldChg chg="modSp mod">
        <pc:chgData name="NAMohammed" userId="818e9af9-07b9-4e66-926f-ccbf6f764297" providerId="ADAL" clId="{D924E5B7-C6D9-4B80-AF91-E652030AB572}" dt="2022-03-29T19:20:19.918" v="89" actId="113"/>
        <pc:sldMkLst>
          <pc:docMk/>
          <pc:sldMk cId="288115917" sldId="322"/>
        </pc:sldMkLst>
        <pc:spChg chg="mod">
          <ac:chgData name="NAMohammed" userId="818e9af9-07b9-4e66-926f-ccbf6f764297" providerId="ADAL" clId="{D924E5B7-C6D9-4B80-AF91-E652030AB572}" dt="2022-03-29T19:20:19.918" v="89" actId="113"/>
          <ac:spMkLst>
            <pc:docMk/>
            <pc:sldMk cId="288115917" sldId="322"/>
            <ac:spMk id="3" creationId="{100E7A7F-C04F-4115-8FD5-B8EB1F644AF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3917E056-89EC-476B-89A0-05B57D5F8886}"/>
              </a:ext>
            </a:extLst>
          </p:cNvPr>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69635" name="Rectangle 3">
            <a:extLst>
              <a:ext uri="{FF2B5EF4-FFF2-40B4-BE49-F238E27FC236}">
                <a16:creationId xmlns:a16="http://schemas.microsoft.com/office/drawing/2014/main" id="{66CB5AAF-DF91-4D8A-9054-033EE2A3FEFA}"/>
              </a:ext>
            </a:extLst>
          </p:cNvPr>
          <p:cNvSpPr>
            <a:spLocks noGrp="1" noChangeArrowheads="1"/>
          </p:cNvSpPr>
          <p:nvPr>
            <p:ph type="dt" idx="1"/>
          </p:nvPr>
        </p:nvSpPr>
        <p:spPr bwMode="auto">
          <a:xfrm>
            <a:off x="1588"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69636" name="Rectangle 4">
            <a:extLst>
              <a:ext uri="{FF2B5EF4-FFF2-40B4-BE49-F238E27FC236}">
                <a16:creationId xmlns:a16="http://schemas.microsoft.com/office/drawing/2014/main" id="{5EA3E83A-10AE-4CF8-9B78-25CA6C1EF0B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a:extLst>
              <a:ext uri="{FF2B5EF4-FFF2-40B4-BE49-F238E27FC236}">
                <a16:creationId xmlns:a16="http://schemas.microsoft.com/office/drawing/2014/main" id="{3E4244B0-640E-4AF1-95F1-0F3AC9399E13}"/>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9638" name="Rectangle 6">
            <a:extLst>
              <a:ext uri="{FF2B5EF4-FFF2-40B4-BE49-F238E27FC236}">
                <a16:creationId xmlns:a16="http://schemas.microsoft.com/office/drawing/2014/main" id="{97299A3E-CACA-499E-8A7E-DBFF9A737C4D}"/>
              </a:ext>
            </a:extLst>
          </p:cNvPr>
          <p:cNvSpPr>
            <a:spLocks noGrp="1" noChangeArrowheads="1"/>
          </p:cNvSpPr>
          <p:nvPr>
            <p:ph type="ftr" sz="quarter" idx="4"/>
          </p:nvPr>
        </p:nvSpPr>
        <p:spPr bwMode="auto">
          <a:xfrm>
            <a:off x="3886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69639" name="Rectangle 7">
            <a:extLst>
              <a:ext uri="{FF2B5EF4-FFF2-40B4-BE49-F238E27FC236}">
                <a16:creationId xmlns:a16="http://schemas.microsoft.com/office/drawing/2014/main" id="{DE08A78B-C1AA-454F-94A1-83F2550BE640}"/>
              </a:ext>
            </a:extLst>
          </p:cNvPr>
          <p:cNvSpPr>
            <a:spLocks noGrp="1" noChangeArrowheads="1"/>
          </p:cNvSpPr>
          <p:nvPr>
            <p:ph type="sldNum" sz="quarter" idx="5"/>
          </p:nvPr>
        </p:nvSpPr>
        <p:spPr bwMode="auto">
          <a:xfrm>
            <a:off x="1588"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fld id="{230149BF-7A74-4151-B5B2-A63BD24986CC}" type="slidenum">
              <a:rPr lang="ar-SA" altLang="en-US"/>
              <a:pPr/>
              <a:t>‹#›</a:t>
            </a:fld>
            <a:endParaRPr lang="en-US" altLang="en-US"/>
          </a:p>
        </p:txBody>
      </p:sp>
    </p:spTree>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0149BF-7A74-4151-B5B2-A63BD24986CC}" type="slidenum">
              <a:rPr lang="ar-SA" altLang="en-US" smtClean="0"/>
              <a:pPr/>
              <a:t>5</a:t>
            </a:fld>
            <a:endParaRPr lang="en-US" altLang="en-US"/>
          </a:p>
        </p:txBody>
      </p:sp>
    </p:spTree>
    <p:extLst>
      <p:ext uri="{BB962C8B-B14F-4D97-AF65-F5344CB8AC3E}">
        <p14:creationId xmlns:p14="http://schemas.microsoft.com/office/powerpoint/2010/main" val="2278773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0149BF-7A74-4151-B5B2-A63BD24986CC}" type="slidenum">
              <a:rPr lang="ar-SA" altLang="en-US" smtClean="0"/>
              <a:pPr/>
              <a:t>10</a:t>
            </a:fld>
            <a:endParaRPr lang="en-US" altLang="en-US"/>
          </a:p>
        </p:txBody>
      </p:sp>
    </p:spTree>
    <p:extLst>
      <p:ext uri="{BB962C8B-B14F-4D97-AF65-F5344CB8AC3E}">
        <p14:creationId xmlns:p14="http://schemas.microsoft.com/office/powerpoint/2010/main" val="2424858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0149BF-7A74-4151-B5B2-A63BD24986CC}" type="slidenum">
              <a:rPr lang="ar-SA" altLang="en-US" smtClean="0"/>
              <a:pPr/>
              <a:t>17</a:t>
            </a:fld>
            <a:endParaRPr lang="en-US" altLang="en-US"/>
          </a:p>
        </p:txBody>
      </p:sp>
    </p:spTree>
    <p:extLst>
      <p:ext uri="{BB962C8B-B14F-4D97-AF65-F5344CB8AC3E}">
        <p14:creationId xmlns:p14="http://schemas.microsoft.com/office/powerpoint/2010/main" val="852419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2530" name="Group 2">
            <a:extLst>
              <a:ext uri="{FF2B5EF4-FFF2-40B4-BE49-F238E27FC236}">
                <a16:creationId xmlns:a16="http://schemas.microsoft.com/office/drawing/2014/main" id="{1C3DAA19-28EF-4358-8A16-3D208E58E5A5}"/>
              </a:ext>
            </a:extLst>
          </p:cNvPr>
          <p:cNvGrpSpPr>
            <a:grpSpLocks/>
          </p:cNvGrpSpPr>
          <p:nvPr/>
        </p:nvGrpSpPr>
        <p:grpSpPr bwMode="auto">
          <a:xfrm>
            <a:off x="3175" y="4267200"/>
            <a:ext cx="9140825" cy="2590800"/>
            <a:chOff x="2" y="2688"/>
            <a:chExt cx="5758" cy="1632"/>
          </a:xfrm>
        </p:grpSpPr>
        <p:sp>
          <p:nvSpPr>
            <p:cNvPr id="22531" name="Freeform 3">
              <a:extLst>
                <a:ext uri="{FF2B5EF4-FFF2-40B4-BE49-F238E27FC236}">
                  <a16:creationId xmlns:a16="http://schemas.microsoft.com/office/drawing/2014/main" id="{3D221D3F-61AC-41C6-875D-6FD017D2B228}"/>
                </a:ext>
              </a:extLst>
            </p:cNvPr>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2532" name="Group 4">
              <a:extLst>
                <a:ext uri="{FF2B5EF4-FFF2-40B4-BE49-F238E27FC236}">
                  <a16:creationId xmlns:a16="http://schemas.microsoft.com/office/drawing/2014/main" id="{49CBCE1D-2768-406E-9DF1-ECEC2DF77E54}"/>
                </a:ext>
              </a:extLst>
            </p:cNvPr>
            <p:cNvGrpSpPr>
              <a:grpSpLocks/>
            </p:cNvGrpSpPr>
            <p:nvPr userDrawn="1"/>
          </p:nvGrpSpPr>
          <p:grpSpPr bwMode="auto">
            <a:xfrm>
              <a:off x="3528" y="3715"/>
              <a:ext cx="792" cy="521"/>
              <a:chOff x="3527" y="3715"/>
              <a:chExt cx="792" cy="521"/>
            </a:xfrm>
          </p:grpSpPr>
          <p:sp>
            <p:nvSpPr>
              <p:cNvPr id="22533" name="Oval 5">
                <a:extLst>
                  <a:ext uri="{FF2B5EF4-FFF2-40B4-BE49-F238E27FC236}">
                    <a16:creationId xmlns:a16="http://schemas.microsoft.com/office/drawing/2014/main" id="{377BC60B-0B9F-4FB4-805C-98E22F0F8C39}"/>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34" name="Oval 6">
                <a:extLst>
                  <a:ext uri="{FF2B5EF4-FFF2-40B4-BE49-F238E27FC236}">
                    <a16:creationId xmlns:a16="http://schemas.microsoft.com/office/drawing/2014/main" id="{CB217A14-2D0E-4218-B83F-1B5F9522ABAF}"/>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35" name="Oval 7">
                <a:extLst>
                  <a:ext uri="{FF2B5EF4-FFF2-40B4-BE49-F238E27FC236}">
                    <a16:creationId xmlns:a16="http://schemas.microsoft.com/office/drawing/2014/main" id="{C829F71C-AF72-4E33-952A-445A432748A0}"/>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36" name="Oval 8">
                <a:extLst>
                  <a:ext uri="{FF2B5EF4-FFF2-40B4-BE49-F238E27FC236}">
                    <a16:creationId xmlns:a16="http://schemas.microsoft.com/office/drawing/2014/main" id="{A8208C93-C75B-4041-B67A-A7AF2F0FAEF1}"/>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37" name="Oval 9">
                <a:extLst>
                  <a:ext uri="{FF2B5EF4-FFF2-40B4-BE49-F238E27FC236}">
                    <a16:creationId xmlns:a16="http://schemas.microsoft.com/office/drawing/2014/main" id="{03ADC9AF-45E4-4620-AEE0-C81AE744828A}"/>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38" name="Freeform 10">
                <a:extLst>
                  <a:ext uri="{FF2B5EF4-FFF2-40B4-BE49-F238E27FC236}">
                    <a16:creationId xmlns:a16="http://schemas.microsoft.com/office/drawing/2014/main" id="{312D1750-F2E0-4B62-8404-E3FE718108D1}"/>
                  </a:ext>
                </a:extLst>
              </p:cNvPr>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9" name="Freeform 11">
                <a:extLst>
                  <a:ext uri="{FF2B5EF4-FFF2-40B4-BE49-F238E27FC236}">
                    <a16:creationId xmlns:a16="http://schemas.microsoft.com/office/drawing/2014/main" id="{8F3FD49A-9029-4016-ACF2-BCA2453A9FAD}"/>
                  </a:ext>
                </a:extLst>
              </p:cNvPr>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0" name="Freeform 12">
                <a:extLst>
                  <a:ext uri="{FF2B5EF4-FFF2-40B4-BE49-F238E27FC236}">
                    <a16:creationId xmlns:a16="http://schemas.microsoft.com/office/drawing/2014/main" id="{82CFB509-5088-4C31-84D2-3A55C22795DC}"/>
                  </a:ext>
                </a:extLst>
              </p:cNvPr>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1" name="Freeform 13">
                <a:extLst>
                  <a:ext uri="{FF2B5EF4-FFF2-40B4-BE49-F238E27FC236}">
                    <a16:creationId xmlns:a16="http://schemas.microsoft.com/office/drawing/2014/main" id="{A8CC7219-BFCF-4C84-A87D-0B7155ACBD30}"/>
                  </a:ext>
                </a:extLst>
              </p:cNvPr>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2" name="Freeform 14">
                <a:extLst>
                  <a:ext uri="{FF2B5EF4-FFF2-40B4-BE49-F238E27FC236}">
                    <a16:creationId xmlns:a16="http://schemas.microsoft.com/office/drawing/2014/main" id="{881E3290-ECEF-4133-B771-FEC13F2A0270}"/>
                  </a:ext>
                </a:extLst>
              </p:cNvPr>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3" name="Oval 15">
                <a:extLst>
                  <a:ext uri="{FF2B5EF4-FFF2-40B4-BE49-F238E27FC236}">
                    <a16:creationId xmlns:a16="http://schemas.microsoft.com/office/drawing/2014/main" id="{6E49C9A8-2A63-4B63-91A8-FB59A6DD9869}"/>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22544" name="Group 16">
              <a:extLst>
                <a:ext uri="{FF2B5EF4-FFF2-40B4-BE49-F238E27FC236}">
                  <a16:creationId xmlns:a16="http://schemas.microsoft.com/office/drawing/2014/main" id="{D935E992-09D0-4FCF-8031-CD6963BBEC62}"/>
                </a:ext>
              </a:extLst>
            </p:cNvPr>
            <p:cNvGrpSpPr>
              <a:grpSpLocks/>
            </p:cNvGrpSpPr>
            <p:nvPr userDrawn="1"/>
          </p:nvGrpSpPr>
          <p:grpSpPr bwMode="auto">
            <a:xfrm>
              <a:off x="1776" y="3631"/>
              <a:ext cx="1626" cy="683"/>
              <a:chOff x="1776" y="3631"/>
              <a:chExt cx="1626" cy="683"/>
            </a:xfrm>
          </p:grpSpPr>
          <p:sp>
            <p:nvSpPr>
              <p:cNvPr id="22545" name="Oval 17">
                <a:extLst>
                  <a:ext uri="{FF2B5EF4-FFF2-40B4-BE49-F238E27FC236}">
                    <a16:creationId xmlns:a16="http://schemas.microsoft.com/office/drawing/2014/main" id="{8718B1B2-AE9A-440C-BAE6-D92DF1006247}"/>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46" name="Oval 18">
                <a:extLst>
                  <a:ext uri="{FF2B5EF4-FFF2-40B4-BE49-F238E27FC236}">
                    <a16:creationId xmlns:a16="http://schemas.microsoft.com/office/drawing/2014/main" id="{87F90BB8-D274-4F0C-88EE-7E02F718C8C5}"/>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47" name="Oval 19">
                <a:extLst>
                  <a:ext uri="{FF2B5EF4-FFF2-40B4-BE49-F238E27FC236}">
                    <a16:creationId xmlns:a16="http://schemas.microsoft.com/office/drawing/2014/main" id="{0066E9AD-3403-4335-81DF-506FDD0C66F7}"/>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48" name="Oval 20">
                <a:extLst>
                  <a:ext uri="{FF2B5EF4-FFF2-40B4-BE49-F238E27FC236}">
                    <a16:creationId xmlns:a16="http://schemas.microsoft.com/office/drawing/2014/main" id="{06F2AE48-2247-4250-9987-A417AA9A80BA}"/>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49" name="Oval 21">
                <a:extLst>
                  <a:ext uri="{FF2B5EF4-FFF2-40B4-BE49-F238E27FC236}">
                    <a16:creationId xmlns:a16="http://schemas.microsoft.com/office/drawing/2014/main" id="{0B84726B-6EA0-49A3-9E3C-B251DD935B50}"/>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50" name="Oval 22">
                <a:extLst>
                  <a:ext uri="{FF2B5EF4-FFF2-40B4-BE49-F238E27FC236}">
                    <a16:creationId xmlns:a16="http://schemas.microsoft.com/office/drawing/2014/main" id="{37C02817-C7A7-4311-8036-D48CA6778DF5}"/>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51" name="Oval 23">
                <a:extLst>
                  <a:ext uri="{FF2B5EF4-FFF2-40B4-BE49-F238E27FC236}">
                    <a16:creationId xmlns:a16="http://schemas.microsoft.com/office/drawing/2014/main" id="{A1681D9A-D73D-4221-80A1-F0E4F8CD60A8}"/>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52" name="Oval 24">
                <a:extLst>
                  <a:ext uri="{FF2B5EF4-FFF2-40B4-BE49-F238E27FC236}">
                    <a16:creationId xmlns:a16="http://schemas.microsoft.com/office/drawing/2014/main" id="{628B12F4-5490-4E40-A60B-0352CFCABD84}"/>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53" name="Freeform 25">
                <a:extLst>
                  <a:ext uri="{FF2B5EF4-FFF2-40B4-BE49-F238E27FC236}">
                    <a16:creationId xmlns:a16="http://schemas.microsoft.com/office/drawing/2014/main" id="{E74B7850-A6B2-4AA8-BC7B-56D813C5105C}"/>
                  </a:ext>
                </a:extLst>
              </p:cNvPr>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4" name="Freeform 26">
                <a:extLst>
                  <a:ext uri="{FF2B5EF4-FFF2-40B4-BE49-F238E27FC236}">
                    <a16:creationId xmlns:a16="http://schemas.microsoft.com/office/drawing/2014/main" id="{7B71683D-50EA-4DF6-B55B-EABC06C935B2}"/>
                  </a:ext>
                </a:extLst>
              </p:cNvPr>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5" name="Freeform 27">
                <a:extLst>
                  <a:ext uri="{FF2B5EF4-FFF2-40B4-BE49-F238E27FC236}">
                    <a16:creationId xmlns:a16="http://schemas.microsoft.com/office/drawing/2014/main" id="{C19037B6-382F-4526-BC7B-2D08A17B59D6}"/>
                  </a:ext>
                </a:extLst>
              </p:cNvPr>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6" name="Freeform 28">
                <a:extLst>
                  <a:ext uri="{FF2B5EF4-FFF2-40B4-BE49-F238E27FC236}">
                    <a16:creationId xmlns:a16="http://schemas.microsoft.com/office/drawing/2014/main" id="{F5D31DB1-D965-4A05-B7F1-38217BE47D13}"/>
                  </a:ext>
                </a:extLst>
              </p:cNvPr>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7" name="Freeform 29">
                <a:extLst>
                  <a:ext uri="{FF2B5EF4-FFF2-40B4-BE49-F238E27FC236}">
                    <a16:creationId xmlns:a16="http://schemas.microsoft.com/office/drawing/2014/main" id="{1BD896C3-90EC-44B6-8DDD-0DC219FE2AF9}"/>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8" name="Freeform 30">
                <a:extLst>
                  <a:ext uri="{FF2B5EF4-FFF2-40B4-BE49-F238E27FC236}">
                    <a16:creationId xmlns:a16="http://schemas.microsoft.com/office/drawing/2014/main" id="{BD6D8327-2D4F-4D37-82C0-D8514828819D}"/>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9" name="Freeform 31">
                <a:extLst>
                  <a:ext uri="{FF2B5EF4-FFF2-40B4-BE49-F238E27FC236}">
                    <a16:creationId xmlns:a16="http://schemas.microsoft.com/office/drawing/2014/main" id="{66C1E001-4688-4128-B6CE-7AFAB3A837CA}"/>
                  </a:ext>
                </a:extLst>
              </p:cNvPr>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0" name="Freeform 32">
                <a:extLst>
                  <a:ext uri="{FF2B5EF4-FFF2-40B4-BE49-F238E27FC236}">
                    <a16:creationId xmlns:a16="http://schemas.microsoft.com/office/drawing/2014/main" id="{4E4CA500-0122-4A48-BEFE-81AC422758F6}"/>
                  </a:ext>
                </a:extLst>
              </p:cNvPr>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1" name="Freeform 33">
                <a:extLst>
                  <a:ext uri="{FF2B5EF4-FFF2-40B4-BE49-F238E27FC236}">
                    <a16:creationId xmlns:a16="http://schemas.microsoft.com/office/drawing/2014/main" id="{D548F1B4-6EE0-4A07-AD15-BBDC8970856A}"/>
                  </a:ext>
                </a:extLst>
              </p:cNvPr>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2" name="Freeform 34">
                <a:extLst>
                  <a:ext uri="{FF2B5EF4-FFF2-40B4-BE49-F238E27FC236}">
                    <a16:creationId xmlns:a16="http://schemas.microsoft.com/office/drawing/2014/main" id="{8BA2451B-6CE6-4872-BA8A-E49C86E945A0}"/>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2563" name="Group 35">
              <a:extLst>
                <a:ext uri="{FF2B5EF4-FFF2-40B4-BE49-F238E27FC236}">
                  <a16:creationId xmlns:a16="http://schemas.microsoft.com/office/drawing/2014/main" id="{2D3A9F90-3FD0-4CED-B1DB-8F45A4AA0B27}"/>
                </a:ext>
              </a:extLst>
            </p:cNvPr>
            <p:cNvGrpSpPr>
              <a:grpSpLocks/>
            </p:cNvGrpSpPr>
            <p:nvPr userDrawn="1"/>
          </p:nvGrpSpPr>
          <p:grpSpPr bwMode="auto">
            <a:xfrm>
              <a:off x="4128" y="3360"/>
              <a:ext cx="1351" cy="821"/>
              <a:chOff x="4128" y="3360"/>
              <a:chExt cx="1351" cy="821"/>
            </a:xfrm>
          </p:grpSpPr>
          <p:sp>
            <p:nvSpPr>
              <p:cNvPr id="22564" name="Freeform 36">
                <a:extLst>
                  <a:ext uri="{FF2B5EF4-FFF2-40B4-BE49-F238E27FC236}">
                    <a16:creationId xmlns:a16="http://schemas.microsoft.com/office/drawing/2014/main" id="{C1C2D3BB-A655-4C4F-94DC-BE77DC3904F3}"/>
                  </a:ext>
                </a:extLst>
              </p:cNvPr>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5" name="Freeform 37">
                <a:extLst>
                  <a:ext uri="{FF2B5EF4-FFF2-40B4-BE49-F238E27FC236}">
                    <a16:creationId xmlns:a16="http://schemas.microsoft.com/office/drawing/2014/main" id="{C48CD86D-E2C6-4C71-A91C-3E07272BD6C9}"/>
                  </a:ext>
                </a:extLst>
              </p:cNvPr>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6" name="Freeform 38">
                <a:extLst>
                  <a:ext uri="{FF2B5EF4-FFF2-40B4-BE49-F238E27FC236}">
                    <a16:creationId xmlns:a16="http://schemas.microsoft.com/office/drawing/2014/main" id="{1F02E0D4-A94B-44AD-90A7-81A88A68BBD3}"/>
                  </a:ext>
                </a:extLst>
              </p:cNvPr>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7" name="Freeform 39">
                <a:extLst>
                  <a:ext uri="{FF2B5EF4-FFF2-40B4-BE49-F238E27FC236}">
                    <a16:creationId xmlns:a16="http://schemas.microsoft.com/office/drawing/2014/main" id="{A60BE2FC-BF1C-4658-808A-6D5C6CC2F62A}"/>
                  </a:ext>
                </a:extLst>
              </p:cNvPr>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8" name="Freeform 40">
                <a:extLst>
                  <a:ext uri="{FF2B5EF4-FFF2-40B4-BE49-F238E27FC236}">
                    <a16:creationId xmlns:a16="http://schemas.microsoft.com/office/drawing/2014/main" id="{37318F43-AC13-46B6-BA21-7FD08BCD66F8}"/>
                  </a:ext>
                </a:extLst>
              </p:cNvPr>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9" name="Freeform 41">
                <a:extLst>
                  <a:ext uri="{FF2B5EF4-FFF2-40B4-BE49-F238E27FC236}">
                    <a16:creationId xmlns:a16="http://schemas.microsoft.com/office/drawing/2014/main" id="{CD51B1F7-09BF-4C47-910A-2475E31E74D3}"/>
                  </a:ext>
                </a:extLst>
              </p:cNvPr>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0" name="Freeform 42">
                <a:extLst>
                  <a:ext uri="{FF2B5EF4-FFF2-40B4-BE49-F238E27FC236}">
                    <a16:creationId xmlns:a16="http://schemas.microsoft.com/office/drawing/2014/main" id="{90C05CA9-7054-4810-9424-F0C87A72F24D}"/>
                  </a:ext>
                </a:extLst>
              </p:cNvPr>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1" name="Freeform 43">
                <a:extLst>
                  <a:ext uri="{FF2B5EF4-FFF2-40B4-BE49-F238E27FC236}">
                    <a16:creationId xmlns:a16="http://schemas.microsoft.com/office/drawing/2014/main" id="{55853F89-BB2B-4BFD-8CD1-8318DD140AC5}"/>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2" name="Freeform 44">
                <a:extLst>
                  <a:ext uri="{FF2B5EF4-FFF2-40B4-BE49-F238E27FC236}">
                    <a16:creationId xmlns:a16="http://schemas.microsoft.com/office/drawing/2014/main" id="{D2CF8A8D-DE46-4042-BB93-E00B359467BC}"/>
                  </a:ext>
                </a:extLst>
              </p:cNvPr>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3" name="Freeform 45">
                <a:extLst>
                  <a:ext uri="{FF2B5EF4-FFF2-40B4-BE49-F238E27FC236}">
                    <a16:creationId xmlns:a16="http://schemas.microsoft.com/office/drawing/2014/main" id="{CF7D4BFC-F1F9-4842-8838-9B8A5AF99FE5}"/>
                  </a:ext>
                </a:extLst>
              </p:cNvPr>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4" name="Freeform 46">
                <a:extLst>
                  <a:ext uri="{FF2B5EF4-FFF2-40B4-BE49-F238E27FC236}">
                    <a16:creationId xmlns:a16="http://schemas.microsoft.com/office/drawing/2014/main" id="{6F31D6BC-02C7-4BA9-B727-90E995EB79EC}"/>
                  </a:ext>
                </a:extLst>
              </p:cNvPr>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5" name="Oval 47">
                <a:extLst>
                  <a:ext uri="{FF2B5EF4-FFF2-40B4-BE49-F238E27FC236}">
                    <a16:creationId xmlns:a16="http://schemas.microsoft.com/office/drawing/2014/main" id="{92B6D504-4A55-429D-B83C-642334797AB8}"/>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76" name="Oval 48">
                <a:extLst>
                  <a:ext uri="{FF2B5EF4-FFF2-40B4-BE49-F238E27FC236}">
                    <a16:creationId xmlns:a16="http://schemas.microsoft.com/office/drawing/2014/main" id="{BDA03C2B-D207-49B2-9DE4-C0D0B2D5444F}"/>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77" name="Oval 49">
                <a:extLst>
                  <a:ext uri="{FF2B5EF4-FFF2-40B4-BE49-F238E27FC236}">
                    <a16:creationId xmlns:a16="http://schemas.microsoft.com/office/drawing/2014/main" id="{3F3FA456-A03C-4F6D-89B7-89DC61F2FF8C}"/>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78" name="Oval 50">
                <a:extLst>
                  <a:ext uri="{FF2B5EF4-FFF2-40B4-BE49-F238E27FC236}">
                    <a16:creationId xmlns:a16="http://schemas.microsoft.com/office/drawing/2014/main" id="{C88DABCD-CA07-4D3E-930F-31E4176AEB8F}"/>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79" name="Oval 51">
                <a:extLst>
                  <a:ext uri="{FF2B5EF4-FFF2-40B4-BE49-F238E27FC236}">
                    <a16:creationId xmlns:a16="http://schemas.microsoft.com/office/drawing/2014/main" id="{504F75DE-F778-4CC2-8C35-834E0928EFAC}"/>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80" name="Oval 52">
                <a:extLst>
                  <a:ext uri="{FF2B5EF4-FFF2-40B4-BE49-F238E27FC236}">
                    <a16:creationId xmlns:a16="http://schemas.microsoft.com/office/drawing/2014/main" id="{2B2D56F7-52EE-44ED-990E-EC4F1349D677}"/>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22581" name="Group 53">
              <a:extLst>
                <a:ext uri="{FF2B5EF4-FFF2-40B4-BE49-F238E27FC236}">
                  <a16:creationId xmlns:a16="http://schemas.microsoft.com/office/drawing/2014/main" id="{8F10D342-3E0D-4850-97B2-D42F20941CA5}"/>
                </a:ext>
              </a:extLst>
            </p:cNvPr>
            <p:cNvGrpSpPr>
              <a:grpSpLocks/>
            </p:cNvGrpSpPr>
            <p:nvPr userDrawn="1"/>
          </p:nvGrpSpPr>
          <p:grpSpPr bwMode="auto">
            <a:xfrm>
              <a:off x="5280" y="3024"/>
              <a:ext cx="425" cy="258"/>
              <a:chOff x="5280" y="3024"/>
              <a:chExt cx="425" cy="258"/>
            </a:xfrm>
          </p:grpSpPr>
          <p:sp>
            <p:nvSpPr>
              <p:cNvPr id="22582" name="Freeform 54">
                <a:extLst>
                  <a:ext uri="{FF2B5EF4-FFF2-40B4-BE49-F238E27FC236}">
                    <a16:creationId xmlns:a16="http://schemas.microsoft.com/office/drawing/2014/main" id="{9CD9CB7C-8EF0-42AD-B1B7-E5AB30625089}"/>
                  </a:ext>
                </a:extLst>
              </p:cNvPr>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3" name="Freeform 55">
                <a:extLst>
                  <a:ext uri="{FF2B5EF4-FFF2-40B4-BE49-F238E27FC236}">
                    <a16:creationId xmlns:a16="http://schemas.microsoft.com/office/drawing/2014/main" id="{90356FAC-48C9-4191-9EEB-4D84448C6103}"/>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4" name="Freeform 56">
                <a:extLst>
                  <a:ext uri="{FF2B5EF4-FFF2-40B4-BE49-F238E27FC236}">
                    <a16:creationId xmlns:a16="http://schemas.microsoft.com/office/drawing/2014/main" id="{EDFE8637-D1A1-457F-A8A7-5417AFE3C16A}"/>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5" name="Freeform 57">
                <a:extLst>
                  <a:ext uri="{FF2B5EF4-FFF2-40B4-BE49-F238E27FC236}">
                    <a16:creationId xmlns:a16="http://schemas.microsoft.com/office/drawing/2014/main" id="{518B473B-77A5-4641-8D5E-24B96D78FFC8}"/>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6" name="Freeform 58">
                <a:extLst>
                  <a:ext uri="{FF2B5EF4-FFF2-40B4-BE49-F238E27FC236}">
                    <a16:creationId xmlns:a16="http://schemas.microsoft.com/office/drawing/2014/main" id="{9AEC9274-A254-44BE-A7E2-4C2BDEE01F2E}"/>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7" name="Freeform 59">
                <a:extLst>
                  <a:ext uri="{FF2B5EF4-FFF2-40B4-BE49-F238E27FC236}">
                    <a16:creationId xmlns:a16="http://schemas.microsoft.com/office/drawing/2014/main" id="{9BB1B334-C026-421F-A8A9-16D547997CE5}"/>
                  </a:ext>
                </a:extLst>
              </p:cNvPr>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8" name="Freeform 60">
                <a:extLst>
                  <a:ext uri="{FF2B5EF4-FFF2-40B4-BE49-F238E27FC236}">
                    <a16:creationId xmlns:a16="http://schemas.microsoft.com/office/drawing/2014/main" id="{165DBD95-7BB6-4ECD-87C2-73E6B45F83DF}"/>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2589" name="Group 61">
                <a:extLst>
                  <a:ext uri="{FF2B5EF4-FFF2-40B4-BE49-F238E27FC236}">
                    <a16:creationId xmlns:a16="http://schemas.microsoft.com/office/drawing/2014/main" id="{1E75229C-5A51-4F32-B5BA-11AEFBB8AE23}"/>
                  </a:ext>
                </a:extLst>
              </p:cNvPr>
              <p:cNvGrpSpPr>
                <a:grpSpLocks/>
              </p:cNvGrpSpPr>
              <p:nvPr/>
            </p:nvGrpSpPr>
            <p:grpSpPr bwMode="auto">
              <a:xfrm>
                <a:off x="5381" y="3085"/>
                <a:ext cx="227" cy="132"/>
                <a:chOff x="5381" y="3085"/>
                <a:chExt cx="227" cy="132"/>
              </a:xfrm>
            </p:grpSpPr>
            <p:sp>
              <p:nvSpPr>
                <p:cNvPr id="22590" name="Oval 62">
                  <a:extLst>
                    <a:ext uri="{FF2B5EF4-FFF2-40B4-BE49-F238E27FC236}">
                      <a16:creationId xmlns:a16="http://schemas.microsoft.com/office/drawing/2014/main" id="{679CB3C3-605F-499C-BA59-2528C19885F3}"/>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91" name="Oval 63">
                  <a:extLst>
                    <a:ext uri="{FF2B5EF4-FFF2-40B4-BE49-F238E27FC236}">
                      <a16:creationId xmlns:a16="http://schemas.microsoft.com/office/drawing/2014/main" id="{7EE690F3-BF7F-4C5B-9C0C-8333F727E422}"/>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92" name="Oval 64">
                  <a:extLst>
                    <a:ext uri="{FF2B5EF4-FFF2-40B4-BE49-F238E27FC236}">
                      <a16:creationId xmlns:a16="http://schemas.microsoft.com/office/drawing/2014/main" id="{3D8CA0A4-F3C6-46E4-9B57-6CF0EE2D197B}"/>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93" name="Oval 65">
                  <a:extLst>
                    <a:ext uri="{FF2B5EF4-FFF2-40B4-BE49-F238E27FC236}">
                      <a16:creationId xmlns:a16="http://schemas.microsoft.com/office/drawing/2014/main" id="{CA23420E-DCE4-46F4-B171-B9C3DF960232}"/>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22594" name="Rectangle 66">
            <a:extLst>
              <a:ext uri="{FF2B5EF4-FFF2-40B4-BE49-F238E27FC236}">
                <a16:creationId xmlns:a16="http://schemas.microsoft.com/office/drawing/2014/main" id="{A617BFA6-9FE2-4535-AF45-D71C364794DB}"/>
              </a:ext>
            </a:extLst>
          </p:cNvPr>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altLang="en-US" noProof="0"/>
              <a:t>Click to edit Master title style</a:t>
            </a:r>
          </a:p>
        </p:txBody>
      </p:sp>
      <p:sp>
        <p:nvSpPr>
          <p:cNvPr id="22595" name="Rectangle 67">
            <a:extLst>
              <a:ext uri="{FF2B5EF4-FFF2-40B4-BE49-F238E27FC236}">
                <a16:creationId xmlns:a16="http://schemas.microsoft.com/office/drawing/2014/main" id="{5DCBFD87-1E45-4081-8081-CCBDC9910B10}"/>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22596" name="Rectangle 68">
            <a:extLst>
              <a:ext uri="{FF2B5EF4-FFF2-40B4-BE49-F238E27FC236}">
                <a16:creationId xmlns:a16="http://schemas.microsoft.com/office/drawing/2014/main" id="{B7F13C53-7CEF-47FE-A686-272FEE00979B}"/>
              </a:ext>
            </a:extLst>
          </p:cNvPr>
          <p:cNvSpPr>
            <a:spLocks noGrp="1" noChangeArrowheads="1"/>
          </p:cNvSpPr>
          <p:nvPr>
            <p:ph type="dt" sz="quarter" idx="2"/>
          </p:nvPr>
        </p:nvSpPr>
        <p:spPr>
          <a:xfrm>
            <a:off x="457200" y="6248400"/>
            <a:ext cx="2133600" cy="457200"/>
          </a:xfrm>
        </p:spPr>
        <p:txBody>
          <a:bodyPr/>
          <a:lstStyle>
            <a:lvl1pPr>
              <a:defRPr/>
            </a:lvl1pPr>
          </a:lstStyle>
          <a:p>
            <a:endParaRPr lang="en-US" altLang="en-US"/>
          </a:p>
        </p:txBody>
      </p:sp>
      <p:sp>
        <p:nvSpPr>
          <p:cNvPr id="22597" name="Rectangle 69">
            <a:extLst>
              <a:ext uri="{FF2B5EF4-FFF2-40B4-BE49-F238E27FC236}">
                <a16:creationId xmlns:a16="http://schemas.microsoft.com/office/drawing/2014/main" id="{C3BF46A9-D35F-4CC8-8D92-8E2B51DD689E}"/>
              </a:ext>
            </a:extLst>
          </p:cNvPr>
          <p:cNvSpPr>
            <a:spLocks noGrp="1" noChangeArrowheads="1"/>
          </p:cNvSpPr>
          <p:nvPr>
            <p:ph type="ftr" sz="quarter" idx="3"/>
          </p:nvPr>
        </p:nvSpPr>
        <p:spPr>
          <a:xfrm>
            <a:off x="3124200" y="6248400"/>
            <a:ext cx="2895600" cy="457200"/>
          </a:xfrm>
        </p:spPr>
        <p:txBody>
          <a:bodyPr/>
          <a:lstStyle>
            <a:lvl1pPr>
              <a:defRPr/>
            </a:lvl1pPr>
          </a:lstStyle>
          <a:p>
            <a:endParaRPr lang="en-US" altLang="en-US"/>
          </a:p>
        </p:txBody>
      </p:sp>
      <p:sp>
        <p:nvSpPr>
          <p:cNvPr id="22598" name="Rectangle 70">
            <a:extLst>
              <a:ext uri="{FF2B5EF4-FFF2-40B4-BE49-F238E27FC236}">
                <a16:creationId xmlns:a16="http://schemas.microsoft.com/office/drawing/2014/main" id="{4F9DF4D8-23E2-4D1A-908D-6891F72934D4}"/>
              </a:ext>
            </a:extLst>
          </p:cNvPr>
          <p:cNvSpPr>
            <a:spLocks noGrp="1" noChangeArrowheads="1"/>
          </p:cNvSpPr>
          <p:nvPr>
            <p:ph type="sldNum" sz="quarter" idx="4"/>
          </p:nvPr>
        </p:nvSpPr>
        <p:spPr>
          <a:xfrm>
            <a:off x="6553200" y="6248400"/>
            <a:ext cx="2133600" cy="457200"/>
          </a:xfrm>
        </p:spPr>
        <p:txBody>
          <a:bodyPr/>
          <a:lstStyle>
            <a:lvl1pPr>
              <a:defRPr/>
            </a:lvl1pPr>
          </a:lstStyle>
          <a:p>
            <a:fld id="{0E342D55-2EDB-4863-8695-42D56FB7A102}" type="slidenum">
              <a:rPr lang="ar-SA"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06CF-3DC0-40F1-9797-40AE4DF9D7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43959C-52E4-4A96-8C0A-4633C80ACC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26C514-C990-4F47-9753-33978E69D60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1730C1D-8B93-4072-A9ED-0CF8587BC5D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675DD63-05F8-413D-8486-61903E1E8FB6}"/>
              </a:ext>
            </a:extLst>
          </p:cNvPr>
          <p:cNvSpPr>
            <a:spLocks noGrp="1"/>
          </p:cNvSpPr>
          <p:nvPr>
            <p:ph type="sldNum" sz="quarter" idx="12"/>
          </p:nvPr>
        </p:nvSpPr>
        <p:spPr/>
        <p:txBody>
          <a:bodyPr/>
          <a:lstStyle>
            <a:lvl1pPr>
              <a:defRPr/>
            </a:lvl1pPr>
          </a:lstStyle>
          <a:p>
            <a:fld id="{0DF0713B-5961-49F7-BC06-EE03C2659596}" type="slidenum">
              <a:rPr lang="ar-SA" altLang="en-US"/>
              <a:pPr/>
              <a:t>‹#›</a:t>
            </a:fld>
            <a:endParaRPr lang="en-US" altLang="en-US"/>
          </a:p>
        </p:txBody>
      </p:sp>
    </p:spTree>
    <p:extLst>
      <p:ext uri="{BB962C8B-B14F-4D97-AF65-F5344CB8AC3E}">
        <p14:creationId xmlns:p14="http://schemas.microsoft.com/office/powerpoint/2010/main" val="2267047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A71D9E-A203-401A-9F54-8A0C09DF1B0B}"/>
              </a:ext>
            </a:extLst>
          </p:cNvPr>
          <p:cNvSpPr>
            <a:spLocks noGrp="1"/>
          </p:cNvSpPr>
          <p:nvPr>
            <p:ph type="title" orient="vert"/>
          </p:nvPr>
        </p:nvSpPr>
        <p:spPr>
          <a:xfrm>
            <a:off x="6629400" y="277813"/>
            <a:ext cx="2057400" cy="58483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382DBF-DA5C-4DDD-8B8C-D55DA0C26EC2}"/>
              </a:ext>
            </a:extLst>
          </p:cNvPr>
          <p:cNvSpPr>
            <a:spLocks noGrp="1"/>
          </p:cNvSpPr>
          <p:nvPr>
            <p:ph type="body" orient="vert" idx="1"/>
          </p:nvPr>
        </p:nvSpPr>
        <p:spPr>
          <a:xfrm>
            <a:off x="457200" y="277813"/>
            <a:ext cx="60198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5F2EC9-E254-4435-AFE8-A73C8E3D05A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3939288-C9C9-4CDB-BFF9-16C499D46CF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228CE51-616F-442A-886A-CA5E931FCB03}"/>
              </a:ext>
            </a:extLst>
          </p:cNvPr>
          <p:cNvSpPr>
            <a:spLocks noGrp="1"/>
          </p:cNvSpPr>
          <p:nvPr>
            <p:ph type="sldNum" sz="quarter" idx="12"/>
          </p:nvPr>
        </p:nvSpPr>
        <p:spPr/>
        <p:txBody>
          <a:bodyPr/>
          <a:lstStyle>
            <a:lvl1pPr>
              <a:defRPr/>
            </a:lvl1pPr>
          </a:lstStyle>
          <a:p>
            <a:fld id="{48CD5E35-61E9-42EE-9101-8847171EAED4}" type="slidenum">
              <a:rPr lang="ar-SA" altLang="en-US"/>
              <a:pPr/>
              <a:t>‹#›</a:t>
            </a:fld>
            <a:endParaRPr lang="en-US" altLang="en-US"/>
          </a:p>
        </p:txBody>
      </p:sp>
    </p:spTree>
    <p:extLst>
      <p:ext uri="{BB962C8B-B14F-4D97-AF65-F5344CB8AC3E}">
        <p14:creationId xmlns:p14="http://schemas.microsoft.com/office/powerpoint/2010/main" val="160899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75F5E-65AB-4E38-8B57-0837E990893E}"/>
              </a:ext>
            </a:extLst>
          </p:cNvPr>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DB2D88-A60E-427B-BCAD-E48C4B7D438E}"/>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DE32AA-A556-482E-981B-B577A8755E92}"/>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1FD87B-954A-4E0D-AB08-5E81C8227CC6}"/>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86F3345-4789-4D22-9E5D-4AA697AC4561}"/>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BB6390E-CEAF-4C66-A3F9-55DDA4FC7091}"/>
              </a:ext>
            </a:extLst>
          </p:cNvPr>
          <p:cNvSpPr>
            <a:spLocks noGrp="1"/>
          </p:cNvSpPr>
          <p:nvPr>
            <p:ph type="sldNum" sz="quarter" idx="12"/>
          </p:nvPr>
        </p:nvSpPr>
        <p:spPr>
          <a:xfrm>
            <a:off x="6553200" y="6245225"/>
            <a:ext cx="2133600" cy="476250"/>
          </a:xfrm>
        </p:spPr>
        <p:txBody>
          <a:bodyPr/>
          <a:lstStyle>
            <a:lvl1pPr>
              <a:defRPr/>
            </a:lvl1pPr>
          </a:lstStyle>
          <a:p>
            <a:fld id="{3A2978C8-7EB4-46CE-A961-EC8025E2E5A5}" type="slidenum">
              <a:rPr lang="ar-SA" altLang="en-US"/>
              <a:pPr/>
              <a:t>‹#›</a:t>
            </a:fld>
            <a:endParaRPr lang="en-US" altLang="en-US"/>
          </a:p>
        </p:txBody>
      </p:sp>
    </p:spTree>
    <p:extLst>
      <p:ext uri="{BB962C8B-B14F-4D97-AF65-F5344CB8AC3E}">
        <p14:creationId xmlns:p14="http://schemas.microsoft.com/office/powerpoint/2010/main" val="3938961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8379E5-1353-4A35-A6E4-767730D905A5}"/>
              </a:ext>
            </a:extLst>
          </p:cNvPr>
          <p:cNvSpPr>
            <a:spLocks noGrp="1"/>
          </p:cNvSpPr>
          <p:nvPr>
            <p:ph/>
          </p:nvPr>
        </p:nvSpPr>
        <p:spPr>
          <a:xfrm>
            <a:off x="457200" y="277813"/>
            <a:ext cx="8229600" cy="584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8D9C357-FD10-42BE-B355-ADC399C62F9B}"/>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259FA13-B699-454A-9210-007810929E85}"/>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749AB94-99A0-46FA-9FE4-B378690D109D}"/>
              </a:ext>
            </a:extLst>
          </p:cNvPr>
          <p:cNvSpPr>
            <a:spLocks noGrp="1"/>
          </p:cNvSpPr>
          <p:nvPr>
            <p:ph type="sldNum" sz="quarter" idx="12"/>
          </p:nvPr>
        </p:nvSpPr>
        <p:spPr>
          <a:xfrm>
            <a:off x="6553200" y="6245225"/>
            <a:ext cx="2133600" cy="476250"/>
          </a:xfrm>
        </p:spPr>
        <p:txBody>
          <a:bodyPr/>
          <a:lstStyle>
            <a:lvl1pPr>
              <a:defRPr/>
            </a:lvl1pPr>
          </a:lstStyle>
          <a:p>
            <a:fld id="{EDE38578-BAF5-4CDE-ABE3-7086DC68049F}" type="slidenum">
              <a:rPr lang="ar-SA" altLang="en-US"/>
              <a:pPr/>
              <a:t>‹#›</a:t>
            </a:fld>
            <a:endParaRPr lang="en-US" altLang="en-US"/>
          </a:p>
        </p:txBody>
      </p:sp>
    </p:spTree>
    <p:extLst>
      <p:ext uri="{BB962C8B-B14F-4D97-AF65-F5344CB8AC3E}">
        <p14:creationId xmlns:p14="http://schemas.microsoft.com/office/powerpoint/2010/main" val="3049275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43427202-BE7C-4ECD-A957-72730E5D00AB}"/>
              </a:ext>
            </a:extLst>
          </p:cNvPr>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a:endParaRPr kumimoji="1" lang="en-US" altLang="en-US" sz="2400">
              <a:latin typeface="Times New Roman" panose="02020603050405020304" pitchFamily="18" charset="0"/>
            </a:endParaRPr>
          </a:p>
        </p:txBody>
      </p:sp>
      <p:pic>
        <p:nvPicPr>
          <p:cNvPr id="76803" name="Picture 3">
            <a:extLst>
              <a:ext uri="{FF2B5EF4-FFF2-40B4-BE49-F238E27FC236}">
                <a16:creationId xmlns:a16="http://schemas.microsoft.com/office/drawing/2014/main" id="{3EB3AC6A-48EA-4CC9-9DDD-0652234FEA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0" t="-1314" r="-2" b="-36961"/>
          <a:stretch>
            <a:fillRect/>
          </a:stretch>
        </p:blipFill>
        <p:spPr bwMode="auto">
          <a:xfrm>
            <a:off x="533400" y="3200400"/>
            <a:ext cx="8458200" cy="1158875"/>
          </a:xfrm>
          <a:prstGeom prst="rect">
            <a:avLst/>
          </a:prstGeom>
          <a:noFill/>
          <a:extLst>
            <a:ext uri="{909E8E84-426E-40DD-AFC4-6F175D3DCCD1}">
              <a14:hiddenFill xmlns:a14="http://schemas.microsoft.com/office/drawing/2010/main">
                <a:solidFill>
                  <a:srgbClr val="FFFFFF"/>
                </a:solidFill>
              </a14:hiddenFill>
            </a:ext>
          </a:extLst>
        </p:spPr>
      </p:pic>
      <p:sp>
        <p:nvSpPr>
          <p:cNvPr id="76804" name="Rectangle 4">
            <a:extLst>
              <a:ext uri="{FF2B5EF4-FFF2-40B4-BE49-F238E27FC236}">
                <a16:creationId xmlns:a16="http://schemas.microsoft.com/office/drawing/2014/main" id="{EAF57F1B-3EEA-4B57-8954-99C3F746BC1C}"/>
              </a:ext>
            </a:extLst>
          </p:cNvPr>
          <p:cNvSpPr>
            <a:spLocks noChangeArrowheads="1"/>
          </p:cNvSpPr>
          <p:nvPr/>
        </p:nvSpPr>
        <p:spPr bwMode="hidden">
          <a:xfrm>
            <a:off x="795338" y="2895600"/>
            <a:ext cx="304800" cy="990600"/>
          </a:xfrm>
          <a:prstGeom prst="rect">
            <a:avLst/>
          </a:prstGeom>
          <a:solidFill>
            <a:schemeClr val="accent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a:endParaRPr kumimoji="1" lang="en-US" altLang="en-US" sz="2400">
              <a:latin typeface="Times New Roman" panose="02020603050405020304" pitchFamily="18" charset="0"/>
            </a:endParaRPr>
          </a:p>
        </p:txBody>
      </p:sp>
      <p:sp>
        <p:nvSpPr>
          <p:cNvPr id="76805" name="Rectangle 5">
            <a:extLst>
              <a:ext uri="{FF2B5EF4-FFF2-40B4-BE49-F238E27FC236}">
                <a16:creationId xmlns:a16="http://schemas.microsoft.com/office/drawing/2014/main" id="{9968496F-3261-4F88-A884-71CEE5E6916B}"/>
              </a:ext>
            </a:extLst>
          </p:cNvPr>
          <p:cNvSpPr>
            <a:spLocks noGrp="1" noChangeArrowheads="1"/>
          </p:cNvSpPr>
          <p:nvPr>
            <p:ph type="ctrTitle"/>
          </p:nvPr>
        </p:nvSpPr>
        <p:spPr>
          <a:xfrm>
            <a:off x="1143000" y="1981200"/>
            <a:ext cx="7772400" cy="1143000"/>
          </a:xfrm>
        </p:spPr>
        <p:txBody>
          <a:bodyPr/>
          <a:lstStyle>
            <a:lvl1pPr>
              <a:defRPr/>
            </a:lvl1pPr>
          </a:lstStyle>
          <a:p>
            <a:pPr lvl="0"/>
            <a:r>
              <a:rPr lang="en-US" altLang="en-US" noProof="0"/>
              <a:t>Click to edit Master title style</a:t>
            </a:r>
          </a:p>
        </p:txBody>
      </p:sp>
      <p:sp>
        <p:nvSpPr>
          <p:cNvPr id="76806" name="Rectangle 6">
            <a:extLst>
              <a:ext uri="{FF2B5EF4-FFF2-40B4-BE49-F238E27FC236}">
                <a16:creationId xmlns:a16="http://schemas.microsoft.com/office/drawing/2014/main" id="{45F0705F-12CE-4051-BB8D-8BC328130194}"/>
              </a:ext>
            </a:extLst>
          </p:cNvPr>
          <p:cNvSpPr>
            <a:spLocks noGrp="1" noChangeArrowheads="1"/>
          </p:cNvSpPr>
          <p:nvPr>
            <p:ph type="subTitle" idx="1"/>
          </p:nvPr>
        </p:nvSpPr>
        <p:spPr>
          <a:xfrm>
            <a:off x="2038350" y="4351338"/>
            <a:ext cx="6400800" cy="1371600"/>
          </a:xfrm>
        </p:spPr>
        <p:txBody>
          <a:bodyPr/>
          <a:lstStyle>
            <a:lvl1pPr marL="0" indent="0">
              <a:buFont typeface="Wingdings" panose="05000000000000000000" pitchFamily="2" charset="2"/>
              <a:buNone/>
              <a:defRPr/>
            </a:lvl1pPr>
          </a:lstStyle>
          <a:p>
            <a:pPr lvl="0"/>
            <a:r>
              <a:rPr lang="en-US" altLang="en-US" noProof="0"/>
              <a:t>Click to edit Master subtitle style</a:t>
            </a:r>
          </a:p>
        </p:txBody>
      </p:sp>
      <p:sp>
        <p:nvSpPr>
          <p:cNvPr id="76807" name="Rectangle 7">
            <a:extLst>
              <a:ext uri="{FF2B5EF4-FFF2-40B4-BE49-F238E27FC236}">
                <a16:creationId xmlns:a16="http://schemas.microsoft.com/office/drawing/2014/main" id="{8C371991-E055-4887-8F76-555A114F652C}"/>
              </a:ext>
            </a:extLst>
          </p:cNvPr>
          <p:cNvSpPr>
            <a:spLocks noGrp="1" noChangeArrowheads="1"/>
          </p:cNvSpPr>
          <p:nvPr>
            <p:ph type="dt" sz="half" idx="2"/>
          </p:nvPr>
        </p:nvSpPr>
        <p:spPr>
          <a:xfrm>
            <a:off x="685800" y="6324600"/>
            <a:ext cx="1905000" cy="457200"/>
          </a:xfrm>
        </p:spPr>
        <p:txBody>
          <a:bodyPr/>
          <a:lstStyle>
            <a:lvl1pPr>
              <a:defRPr/>
            </a:lvl1pPr>
          </a:lstStyle>
          <a:p>
            <a:endParaRPr lang="en-US" altLang="en-US"/>
          </a:p>
        </p:txBody>
      </p:sp>
      <p:sp>
        <p:nvSpPr>
          <p:cNvPr id="76808" name="Rectangle 8">
            <a:extLst>
              <a:ext uri="{FF2B5EF4-FFF2-40B4-BE49-F238E27FC236}">
                <a16:creationId xmlns:a16="http://schemas.microsoft.com/office/drawing/2014/main" id="{C632B0DA-CF80-4D08-9EBE-F8EDE62ADBD5}"/>
              </a:ext>
            </a:extLst>
          </p:cNvPr>
          <p:cNvSpPr>
            <a:spLocks noGrp="1" noChangeArrowheads="1"/>
          </p:cNvSpPr>
          <p:nvPr>
            <p:ph type="ftr" sz="quarter" idx="3"/>
          </p:nvPr>
        </p:nvSpPr>
        <p:spPr>
          <a:xfrm>
            <a:off x="3124200" y="6324600"/>
            <a:ext cx="2895600" cy="457200"/>
          </a:xfrm>
        </p:spPr>
        <p:txBody>
          <a:bodyPr/>
          <a:lstStyle>
            <a:lvl1pPr>
              <a:defRPr/>
            </a:lvl1pPr>
          </a:lstStyle>
          <a:p>
            <a:endParaRPr lang="en-US" altLang="en-US"/>
          </a:p>
        </p:txBody>
      </p:sp>
      <p:sp>
        <p:nvSpPr>
          <p:cNvPr id="76809" name="Rectangle 9">
            <a:extLst>
              <a:ext uri="{FF2B5EF4-FFF2-40B4-BE49-F238E27FC236}">
                <a16:creationId xmlns:a16="http://schemas.microsoft.com/office/drawing/2014/main" id="{815C4EED-D6D6-4CCF-9F61-F4454210D9F8}"/>
              </a:ext>
            </a:extLst>
          </p:cNvPr>
          <p:cNvSpPr>
            <a:spLocks noGrp="1" noChangeArrowheads="1"/>
          </p:cNvSpPr>
          <p:nvPr>
            <p:ph type="sldNum" sz="quarter" idx="4"/>
          </p:nvPr>
        </p:nvSpPr>
        <p:spPr>
          <a:xfrm>
            <a:off x="6553200" y="6324600"/>
            <a:ext cx="1905000" cy="457200"/>
          </a:xfrm>
        </p:spPr>
        <p:txBody>
          <a:bodyPr/>
          <a:lstStyle>
            <a:lvl1pPr>
              <a:defRPr sz="1400"/>
            </a:lvl1pPr>
          </a:lstStyle>
          <a:p>
            <a:fld id="{0839C81C-13BA-4B74-9A14-13F7C45C5937}" type="slidenum">
              <a:rPr lang="ar-SA" altLang="en-US"/>
              <a:pPr/>
              <a:t>‹#›</a:t>
            </a:fld>
            <a:endParaRPr lang="en-US" altLang="en-US">
              <a:cs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21F12-D095-4B04-9D0A-ED1D5C9350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1690A8-BF1C-4547-842A-B87C8746AA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84CB9B-23D6-4277-818C-3D1AB004ABA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EE9180A-11F7-4E8D-802A-915E2AB79FD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731656C-B383-423D-9BFC-6057FE0E0C34}"/>
              </a:ext>
            </a:extLst>
          </p:cNvPr>
          <p:cNvSpPr>
            <a:spLocks noGrp="1"/>
          </p:cNvSpPr>
          <p:nvPr>
            <p:ph type="sldNum" sz="quarter" idx="12"/>
          </p:nvPr>
        </p:nvSpPr>
        <p:spPr/>
        <p:txBody>
          <a:bodyPr/>
          <a:lstStyle>
            <a:lvl1pPr>
              <a:defRPr/>
            </a:lvl1pPr>
          </a:lstStyle>
          <a:p>
            <a:fld id="{F5283E32-3ECF-4FC7-B0F6-A2A793A3DC41}" type="slidenum">
              <a:rPr lang="ar-SA" altLang="en-US"/>
              <a:pPr/>
              <a:t>‹#›</a:t>
            </a:fld>
            <a:endParaRPr lang="en-US" altLang="en-US" sz="1400">
              <a:cs typeface="Arial" panose="020B0604020202020204" pitchFamily="34" charset="0"/>
            </a:endParaRPr>
          </a:p>
        </p:txBody>
      </p:sp>
    </p:spTree>
    <p:extLst>
      <p:ext uri="{BB962C8B-B14F-4D97-AF65-F5344CB8AC3E}">
        <p14:creationId xmlns:p14="http://schemas.microsoft.com/office/powerpoint/2010/main" val="3300500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874B-856E-4C4C-8FB9-1AD12BE73D6E}"/>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1E9931-2B53-4666-A855-ECE49319B31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178437D-06AA-4218-B73C-D37CC19B583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CE5B5ED-29FF-490F-B2F0-AE0D330339B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92311B1-9878-400E-95F7-79BABE1CE2CA}"/>
              </a:ext>
            </a:extLst>
          </p:cNvPr>
          <p:cNvSpPr>
            <a:spLocks noGrp="1"/>
          </p:cNvSpPr>
          <p:nvPr>
            <p:ph type="sldNum" sz="quarter" idx="12"/>
          </p:nvPr>
        </p:nvSpPr>
        <p:spPr/>
        <p:txBody>
          <a:bodyPr/>
          <a:lstStyle>
            <a:lvl1pPr>
              <a:defRPr/>
            </a:lvl1pPr>
          </a:lstStyle>
          <a:p>
            <a:fld id="{D7381DF2-4CDC-44CC-BE77-C4AE590F01C1}" type="slidenum">
              <a:rPr lang="ar-SA" altLang="en-US"/>
              <a:pPr/>
              <a:t>‹#›</a:t>
            </a:fld>
            <a:endParaRPr lang="en-US" altLang="en-US" sz="1400">
              <a:cs typeface="Arial" panose="020B0604020202020204" pitchFamily="34" charset="0"/>
            </a:endParaRPr>
          </a:p>
        </p:txBody>
      </p:sp>
    </p:spTree>
    <p:extLst>
      <p:ext uri="{BB962C8B-B14F-4D97-AF65-F5344CB8AC3E}">
        <p14:creationId xmlns:p14="http://schemas.microsoft.com/office/powerpoint/2010/main" val="108218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5CEC3-A363-4B08-8378-EE50C6F7F1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0C54AA-237E-4A61-A561-6FC55194428A}"/>
              </a:ext>
            </a:extLst>
          </p:cNvPr>
          <p:cNvSpPr>
            <a:spLocks noGrp="1"/>
          </p:cNvSpPr>
          <p:nvPr>
            <p:ph sz="half" idx="1"/>
          </p:nvPr>
        </p:nvSpPr>
        <p:spPr>
          <a:xfrm>
            <a:off x="1066800" y="21018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A5DE4A-4343-42AC-AA50-939B2033F1CC}"/>
              </a:ext>
            </a:extLst>
          </p:cNvPr>
          <p:cNvSpPr>
            <a:spLocks noGrp="1"/>
          </p:cNvSpPr>
          <p:nvPr>
            <p:ph sz="half" idx="2"/>
          </p:nvPr>
        </p:nvSpPr>
        <p:spPr>
          <a:xfrm>
            <a:off x="5029200" y="21018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AFD6F2-B2D0-4045-87A6-FD9D6592DB8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0C36F3B-043C-4BA3-BB0B-F54203ABACD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D6E5B70-456C-4AF0-8BD5-814D0ECFA901}"/>
              </a:ext>
            </a:extLst>
          </p:cNvPr>
          <p:cNvSpPr>
            <a:spLocks noGrp="1"/>
          </p:cNvSpPr>
          <p:nvPr>
            <p:ph type="sldNum" sz="quarter" idx="12"/>
          </p:nvPr>
        </p:nvSpPr>
        <p:spPr/>
        <p:txBody>
          <a:bodyPr/>
          <a:lstStyle>
            <a:lvl1pPr>
              <a:defRPr/>
            </a:lvl1pPr>
          </a:lstStyle>
          <a:p>
            <a:fld id="{C0F3EBF6-7D53-43DF-91B8-B871CADE3CBC}" type="slidenum">
              <a:rPr lang="ar-SA" altLang="en-US"/>
              <a:pPr/>
              <a:t>‹#›</a:t>
            </a:fld>
            <a:endParaRPr lang="en-US" altLang="en-US" sz="1400">
              <a:cs typeface="Arial" panose="020B0604020202020204" pitchFamily="34" charset="0"/>
            </a:endParaRPr>
          </a:p>
        </p:txBody>
      </p:sp>
    </p:spTree>
    <p:extLst>
      <p:ext uri="{BB962C8B-B14F-4D97-AF65-F5344CB8AC3E}">
        <p14:creationId xmlns:p14="http://schemas.microsoft.com/office/powerpoint/2010/main" val="248831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808E1-38F9-4F9F-A28B-33A22493BD2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2D802B-03B6-4A8E-BE7D-F81C325D7EF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F46FB6-50ED-438D-8624-4D37E947BE7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585FF6-2E54-43A5-8F26-B2BB8AE09EC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134978-A434-4328-9223-E91CE582FEB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D9CD23-E418-45A7-9F8A-9902EE93051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CBA9F28A-FC72-463B-A472-4F94B8C5D608}"/>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A340420A-FBF9-42EB-B814-9EBB2E6F13FD}"/>
              </a:ext>
            </a:extLst>
          </p:cNvPr>
          <p:cNvSpPr>
            <a:spLocks noGrp="1"/>
          </p:cNvSpPr>
          <p:nvPr>
            <p:ph type="sldNum" sz="quarter" idx="12"/>
          </p:nvPr>
        </p:nvSpPr>
        <p:spPr/>
        <p:txBody>
          <a:bodyPr/>
          <a:lstStyle>
            <a:lvl1pPr>
              <a:defRPr/>
            </a:lvl1pPr>
          </a:lstStyle>
          <a:p>
            <a:fld id="{92592431-4BF5-47BB-9DBC-4D61D932897A}" type="slidenum">
              <a:rPr lang="ar-SA" altLang="en-US"/>
              <a:pPr/>
              <a:t>‹#›</a:t>
            </a:fld>
            <a:endParaRPr lang="en-US" altLang="en-US" sz="1400">
              <a:cs typeface="Arial" panose="020B0604020202020204" pitchFamily="34" charset="0"/>
            </a:endParaRPr>
          </a:p>
        </p:txBody>
      </p:sp>
    </p:spTree>
    <p:extLst>
      <p:ext uri="{BB962C8B-B14F-4D97-AF65-F5344CB8AC3E}">
        <p14:creationId xmlns:p14="http://schemas.microsoft.com/office/powerpoint/2010/main" val="1818617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D3818-884C-4B93-8898-7D3165D436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F40B30-FB2F-4784-AC1C-AA712EBC1397}"/>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1BC88D0-4B0F-44AE-889A-9BB5840807BC}"/>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4070B1A-ACAF-4383-81D3-584F984F4D8C}"/>
              </a:ext>
            </a:extLst>
          </p:cNvPr>
          <p:cNvSpPr>
            <a:spLocks noGrp="1"/>
          </p:cNvSpPr>
          <p:nvPr>
            <p:ph type="sldNum" sz="quarter" idx="12"/>
          </p:nvPr>
        </p:nvSpPr>
        <p:spPr/>
        <p:txBody>
          <a:bodyPr/>
          <a:lstStyle>
            <a:lvl1pPr>
              <a:defRPr/>
            </a:lvl1pPr>
          </a:lstStyle>
          <a:p>
            <a:fld id="{C668E48B-7A11-4A9C-803C-255FE5CDDDEF}" type="slidenum">
              <a:rPr lang="ar-SA" altLang="en-US"/>
              <a:pPr/>
              <a:t>‹#›</a:t>
            </a:fld>
            <a:endParaRPr lang="en-US" altLang="en-US" sz="1400">
              <a:cs typeface="Arial" panose="020B0604020202020204" pitchFamily="34" charset="0"/>
            </a:endParaRPr>
          </a:p>
        </p:txBody>
      </p:sp>
    </p:spTree>
    <p:extLst>
      <p:ext uri="{BB962C8B-B14F-4D97-AF65-F5344CB8AC3E}">
        <p14:creationId xmlns:p14="http://schemas.microsoft.com/office/powerpoint/2010/main" val="3129020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51AAD-778E-411B-B2BE-ED1544DD81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BA76BB-BCA3-41B9-A276-5174ECC59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E1DE0-1D21-4F77-BF77-C1B91105DA1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DEC1480-498D-40AF-9007-F924308B0B2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0386E78-C823-41FF-9544-736AA3431483}"/>
              </a:ext>
            </a:extLst>
          </p:cNvPr>
          <p:cNvSpPr>
            <a:spLocks noGrp="1"/>
          </p:cNvSpPr>
          <p:nvPr>
            <p:ph type="sldNum" sz="quarter" idx="12"/>
          </p:nvPr>
        </p:nvSpPr>
        <p:spPr/>
        <p:txBody>
          <a:bodyPr/>
          <a:lstStyle>
            <a:lvl1pPr>
              <a:defRPr/>
            </a:lvl1pPr>
          </a:lstStyle>
          <a:p>
            <a:fld id="{2CD93834-1E3B-4416-93AA-730203FE2203}" type="slidenum">
              <a:rPr lang="ar-SA" altLang="en-US"/>
              <a:pPr/>
              <a:t>‹#›</a:t>
            </a:fld>
            <a:endParaRPr lang="en-US" altLang="en-US"/>
          </a:p>
        </p:txBody>
      </p:sp>
    </p:spTree>
    <p:extLst>
      <p:ext uri="{BB962C8B-B14F-4D97-AF65-F5344CB8AC3E}">
        <p14:creationId xmlns:p14="http://schemas.microsoft.com/office/powerpoint/2010/main" val="2359529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8E610E-C60B-478C-972C-DE8F357CD57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DCBD4B9-0579-4430-A702-0963B654A30D}"/>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D6214C7-9DD6-48DC-ABC7-C0F0C812615A}"/>
              </a:ext>
            </a:extLst>
          </p:cNvPr>
          <p:cNvSpPr>
            <a:spLocks noGrp="1"/>
          </p:cNvSpPr>
          <p:nvPr>
            <p:ph type="sldNum" sz="quarter" idx="12"/>
          </p:nvPr>
        </p:nvSpPr>
        <p:spPr/>
        <p:txBody>
          <a:bodyPr/>
          <a:lstStyle>
            <a:lvl1pPr>
              <a:defRPr/>
            </a:lvl1pPr>
          </a:lstStyle>
          <a:p>
            <a:fld id="{40FCFF03-80D6-4090-9F6C-AC1B8D213982}" type="slidenum">
              <a:rPr lang="ar-SA" altLang="en-US"/>
              <a:pPr/>
              <a:t>‹#›</a:t>
            </a:fld>
            <a:endParaRPr lang="en-US" altLang="en-US" sz="1400">
              <a:cs typeface="Arial" panose="020B0604020202020204" pitchFamily="34" charset="0"/>
            </a:endParaRPr>
          </a:p>
        </p:txBody>
      </p:sp>
    </p:spTree>
    <p:extLst>
      <p:ext uri="{BB962C8B-B14F-4D97-AF65-F5344CB8AC3E}">
        <p14:creationId xmlns:p14="http://schemas.microsoft.com/office/powerpoint/2010/main" val="3942364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C7B5-A772-4BD4-9ADF-07B1EE80A6EB}"/>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7D3B35-806E-4733-ABC1-4EC6C7EBCEA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1B2D63-225B-46C4-8528-6CEBA5284E3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A00E5-BCB1-49C6-9AC8-E4AACEC2112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84322BC-5320-4347-9434-58EFCA0A9D6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02E2D5D-54C3-4736-B37F-980D37D9C729}"/>
              </a:ext>
            </a:extLst>
          </p:cNvPr>
          <p:cNvSpPr>
            <a:spLocks noGrp="1"/>
          </p:cNvSpPr>
          <p:nvPr>
            <p:ph type="sldNum" sz="quarter" idx="12"/>
          </p:nvPr>
        </p:nvSpPr>
        <p:spPr/>
        <p:txBody>
          <a:bodyPr/>
          <a:lstStyle>
            <a:lvl1pPr>
              <a:defRPr/>
            </a:lvl1pPr>
          </a:lstStyle>
          <a:p>
            <a:fld id="{63D63732-DC11-48E3-99C6-FD358BF52273}" type="slidenum">
              <a:rPr lang="ar-SA" altLang="en-US"/>
              <a:pPr/>
              <a:t>‹#›</a:t>
            </a:fld>
            <a:endParaRPr lang="en-US" altLang="en-US" sz="1400">
              <a:cs typeface="Arial" panose="020B0604020202020204" pitchFamily="34" charset="0"/>
            </a:endParaRPr>
          </a:p>
        </p:txBody>
      </p:sp>
    </p:spTree>
    <p:extLst>
      <p:ext uri="{BB962C8B-B14F-4D97-AF65-F5344CB8AC3E}">
        <p14:creationId xmlns:p14="http://schemas.microsoft.com/office/powerpoint/2010/main" val="843268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DEE74-1081-4046-ADF3-AA8C5CC5D530}"/>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A3A081-7FA4-4561-BBA6-8CA202A4E57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9222E0-F96C-4D23-85F2-E06CD8D7C57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64A97D-3F78-42E5-8D78-6F81B84C1DC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E3CE3BF-B478-4B43-8052-7632FD30CD2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12C597F-67B7-41CE-9BEE-654A324AF3C0}"/>
              </a:ext>
            </a:extLst>
          </p:cNvPr>
          <p:cNvSpPr>
            <a:spLocks noGrp="1"/>
          </p:cNvSpPr>
          <p:nvPr>
            <p:ph type="sldNum" sz="quarter" idx="12"/>
          </p:nvPr>
        </p:nvSpPr>
        <p:spPr/>
        <p:txBody>
          <a:bodyPr/>
          <a:lstStyle>
            <a:lvl1pPr>
              <a:defRPr/>
            </a:lvl1pPr>
          </a:lstStyle>
          <a:p>
            <a:fld id="{16E4684F-F40E-4B6E-B7FC-5E0D629D9E4E}" type="slidenum">
              <a:rPr lang="ar-SA" altLang="en-US"/>
              <a:pPr/>
              <a:t>‹#›</a:t>
            </a:fld>
            <a:endParaRPr lang="en-US" altLang="en-US" sz="1400">
              <a:cs typeface="Arial" panose="020B0604020202020204" pitchFamily="34" charset="0"/>
            </a:endParaRPr>
          </a:p>
        </p:txBody>
      </p:sp>
    </p:spTree>
    <p:extLst>
      <p:ext uri="{BB962C8B-B14F-4D97-AF65-F5344CB8AC3E}">
        <p14:creationId xmlns:p14="http://schemas.microsoft.com/office/powerpoint/2010/main" val="2847709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F29DD-74FD-4BBA-A375-2E9E2ACECC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8724C2-6C3A-4FE4-9F02-CA3B9F821A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00AB48-892A-4EA4-96C6-E90C2FF2E2E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B267982-9D1B-4AFD-A734-B2B6B5F7ABB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DBFFA2B-D38A-4F83-8AEC-94BDE12E7C56}"/>
              </a:ext>
            </a:extLst>
          </p:cNvPr>
          <p:cNvSpPr>
            <a:spLocks noGrp="1"/>
          </p:cNvSpPr>
          <p:nvPr>
            <p:ph type="sldNum" sz="quarter" idx="12"/>
          </p:nvPr>
        </p:nvSpPr>
        <p:spPr/>
        <p:txBody>
          <a:bodyPr/>
          <a:lstStyle>
            <a:lvl1pPr>
              <a:defRPr/>
            </a:lvl1pPr>
          </a:lstStyle>
          <a:p>
            <a:fld id="{9E9A7EE5-8EF7-4F43-8CEC-6F62D4AAB433}" type="slidenum">
              <a:rPr lang="ar-SA" altLang="en-US"/>
              <a:pPr/>
              <a:t>‹#›</a:t>
            </a:fld>
            <a:endParaRPr lang="en-US" altLang="en-US" sz="1400">
              <a:cs typeface="Arial" panose="020B0604020202020204" pitchFamily="34" charset="0"/>
            </a:endParaRPr>
          </a:p>
        </p:txBody>
      </p:sp>
    </p:spTree>
    <p:extLst>
      <p:ext uri="{BB962C8B-B14F-4D97-AF65-F5344CB8AC3E}">
        <p14:creationId xmlns:p14="http://schemas.microsoft.com/office/powerpoint/2010/main" val="2619237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B07FF6-3D0E-465C-A19B-4D7332A7FBBA}"/>
              </a:ext>
            </a:extLst>
          </p:cNvPr>
          <p:cNvSpPr>
            <a:spLocks noGrp="1"/>
          </p:cNvSpPr>
          <p:nvPr>
            <p:ph type="title" orient="vert"/>
          </p:nvPr>
        </p:nvSpPr>
        <p:spPr>
          <a:xfrm>
            <a:off x="6896100" y="838200"/>
            <a:ext cx="1943100" cy="53784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A1C88C-79A2-4FAD-BDA3-5E76640390D6}"/>
              </a:ext>
            </a:extLst>
          </p:cNvPr>
          <p:cNvSpPr>
            <a:spLocks noGrp="1"/>
          </p:cNvSpPr>
          <p:nvPr>
            <p:ph type="body" orient="vert" idx="1"/>
          </p:nvPr>
        </p:nvSpPr>
        <p:spPr>
          <a:xfrm>
            <a:off x="1066800" y="838200"/>
            <a:ext cx="5676900" cy="5378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4219AE-5275-48EC-8136-00BDA856C3E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191FF13-4DE4-476D-BC51-9FD5FE86343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AB0F5EF-1A37-4BAD-ACE3-AAC581EE9676}"/>
              </a:ext>
            </a:extLst>
          </p:cNvPr>
          <p:cNvSpPr>
            <a:spLocks noGrp="1"/>
          </p:cNvSpPr>
          <p:nvPr>
            <p:ph type="sldNum" sz="quarter" idx="12"/>
          </p:nvPr>
        </p:nvSpPr>
        <p:spPr/>
        <p:txBody>
          <a:bodyPr/>
          <a:lstStyle>
            <a:lvl1pPr>
              <a:defRPr/>
            </a:lvl1pPr>
          </a:lstStyle>
          <a:p>
            <a:fld id="{B63F5F72-0FFB-47F2-BC1F-3972FE8C2044}" type="slidenum">
              <a:rPr lang="ar-SA" altLang="en-US"/>
              <a:pPr/>
              <a:t>‹#›</a:t>
            </a:fld>
            <a:endParaRPr lang="en-US" altLang="en-US" sz="1400">
              <a:cs typeface="Arial" panose="020B0604020202020204" pitchFamily="34" charset="0"/>
            </a:endParaRPr>
          </a:p>
        </p:txBody>
      </p:sp>
    </p:spTree>
    <p:extLst>
      <p:ext uri="{BB962C8B-B14F-4D97-AF65-F5344CB8AC3E}">
        <p14:creationId xmlns:p14="http://schemas.microsoft.com/office/powerpoint/2010/main" val="1293133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72EDC-B31A-4FA0-AFD5-2F74B98F812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A21BBF-363E-46A0-9715-E71D918C11B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E983F416-272C-4BD7-BE13-652A517EBAB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96909E5-2008-4AB8-88F4-34327ECA3A9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64987F0-E63E-4DD0-8383-A2CE418A0B9D}"/>
              </a:ext>
            </a:extLst>
          </p:cNvPr>
          <p:cNvSpPr>
            <a:spLocks noGrp="1"/>
          </p:cNvSpPr>
          <p:nvPr>
            <p:ph type="sldNum" sz="quarter" idx="12"/>
          </p:nvPr>
        </p:nvSpPr>
        <p:spPr/>
        <p:txBody>
          <a:bodyPr/>
          <a:lstStyle>
            <a:lvl1pPr>
              <a:defRPr/>
            </a:lvl1pPr>
          </a:lstStyle>
          <a:p>
            <a:fld id="{1F15BE05-A383-434C-9541-F12F79F7062A}" type="slidenum">
              <a:rPr lang="ar-SA" altLang="en-US"/>
              <a:pPr/>
              <a:t>‹#›</a:t>
            </a:fld>
            <a:endParaRPr lang="en-US" altLang="en-US"/>
          </a:p>
        </p:txBody>
      </p:sp>
    </p:spTree>
    <p:extLst>
      <p:ext uri="{BB962C8B-B14F-4D97-AF65-F5344CB8AC3E}">
        <p14:creationId xmlns:p14="http://schemas.microsoft.com/office/powerpoint/2010/main" val="368817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0A87A-0583-48B4-AD68-4BC2B48DE7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E85360-4497-40B0-9E1B-D6D1EE0069BC}"/>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DC20AC-45C2-40CC-913A-722D0F25B56A}"/>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364D1F-F1E1-4B45-8D12-117CCC7749A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5A6BFC9-2B6A-43D9-B398-53A78CAE2E2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4C96315-5F11-4D33-979C-48650E29B800}"/>
              </a:ext>
            </a:extLst>
          </p:cNvPr>
          <p:cNvSpPr>
            <a:spLocks noGrp="1"/>
          </p:cNvSpPr>
          <p:nvPr>
            <p:ph type="sldNum" sz="quarter" idx="12"/>
          </p:nvPr>
        </p:nvSpPr>
        <p:spPr/>
        <p:txBody>
          <a:bodyPr/>
          <a:lstStyle>
            <a:lvl1pPr>
              <a:defRPr/>
            </a:lvl1pPr>
          </a:lstStyle>
          <a:p>
            <a:fld id="{AE9C5544-9AAD-4B30-8466-349CFA53B71E}" type="slidenum">
              <a:rPr lang="ar-SA" altLang="en-US"/>
              <a:pPr/>
              <a:t>‹#›</a:t>
            </a:fld>
            <a:endParaRPr lang="en-US" altLang="en-US"/>
          </a:p>
        </p:txBody>
      </p:sp>
    </p:spTree>
    <p:extLst>
      <p:ext uri="{BB962C8B-B14F-4D97-AF65-F5344CB8AC3E}">
        <p14:creationId xmlns:p14="http://schemas.microsoft.com/office/powerpoint/2010/main" val="60893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4762C-4A2C-4FCA-931F-228DCBA7CD7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26957C-7450-4778-9DA0-950AA78FADC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7F0392-AB45-4B73-8F4F-5FBE5B5BDF48}"/>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6AA4C4-BE96-4F49-A6D8-263288061A3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A81CB9-3FE2-4E18-8F1B-71732AAAEE4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1353AB-6725-4386-B18D-151808FBB59E}"/>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3DD45281-E87F-4751-9289-FB24FA4E68AF}"/>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4F88A27F-F428-4F18-BDDD-40A48EED5B1B}"/>
              </a:ext>
            </a:extLst>
          </p:cNvPr>
          <p:cNvSpPr>
            <a:spLocks noGrp="1"/>
          </p:cNvSpPr>
          <p:nvPr>
            <p:ph type="sldNum" sz="quarter" idx="12"/>
          </p:nvPr>
        </p:nvSpPr>
        <p:spPr/>
        <p:txBody>
          <a:bodyPr/>
          <a:lstStyle>
            <a:lvl1pPr>
              <a:defRPr/>
            </a:lvl1pPr>
          </a:lstStyle>
          <a:p>
            <a:fld id="{E904C45F-CBBA-44CD-B4B9-FA8F0FF019BA}" type="slidenum">
              <a:rPr lang="ar-SA" altLang="en-US"/>
              <a:pPr/>
              <a:t>‹#›</a:t>
            </a:fld>
            <a:endParaRPr lang="en-US" altLang="en-US"/>
          </a:p>
        </p:txBody>
      </p:sp>
    </p:spTree>
    <p:extLst>
      <p:ext uri="{BB962C8B-B14F-4D97-AF65-F5344CB8AC3E}">
        <p14:creationId xmlns:p14="http://schemas.microsoft.com/office/powerpoint/2010/main" val="4168208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08F84-BBDE-4CC3-92CC-8F834D3C70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64CB33-8964-4AA9-B3C7-1BC8EF5CC5A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705D88EC-A871-48C5-A347-C190606AA1BE}"/>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53D4F1C-25A1-4C56-9E33-D55D1ACDC9E9}"/>
              </a:ext>
            </a:extLst>
          </p:cNvPr>
          <p:cNvSpPr>
            <a:spLocks noGrp="1"/>
          </p:cNvSpPr>
          <p:nvPr>
            <p:ph type="sldNum" sz="quarter" idx="12"/>
          </p:nvPr>
        </p:nvSpPr>
        <p:spPr/>
        <p:txBody>
          <a:bodyPr/>
          <a:lstStyle>
            <a:lvl1pPr>
              <a:defRPr/>
            </a:lvl1pPr>
          </a:lstStyle>
          <a:p>
            <a:fld id="{00375A13-CABE-4AAE-B817-0250756DDEA0}" type="slidenum">
              <a:rPr lang="ar-SA" altLang="en-US"/>
              <a:pPr/>
              <a:t>‹#›</a:t>
            </a:fld>
            <a:endParaRPr lang="en-US" altLang="en-US"/>
          </a:p>
        </p:txBody>
      </p:sp>
    </p:spTree>
    <p:extLst>
      <p:ext uri="{BB962C8B-B14F-4D97-AF65-F5344CB8AC3E}">
        <p14:creationId xmlns:p14="http://schemas.microsoft.com/office/powerpoint/2010/main" val="3613351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9A29E3-C5B2-4C78-B92D-EBC831C3030D}"/>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163E2A4-5375-470D-823A-567E7D45FCF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08F250DE-0DA0-4DC2-B7BF-7EEBDFC80B7D}"/>
              </a:ext>
            </a:extLst>
          </p:cNvPr>
          <p:cNvSpPr>
            <a:spLocks noGrp="1"/>
          </p:cNvSpPr>
          <p:nvPr>
            <p:ph type="sldNum" sz="quarter" idx="12"/>
          </p:nvPr>
        </p:nvSpPr>
        <p:spPr/>
        <p:txBody>
          <a:bodyPr/>
          <a:lstStyle>
            <a:lvl1pPr>
              <a:defRPr/>
            </a:lvl1pPr>
          </a:lstStyle>
          <a:p>
            <a:fld id="{A586547D-46B3-4F28-9732-0377AB4C3112}" type="slidenum">
              <a:rPr lang="ar-SA" altLang="en-US"/>
              <a:pPr/>
              <a:t>‹#›</a:t>
            </a:fld>
            <a:endParaRPr lang="en-US" altLang="en-US"/>
          </a:p>
        </p:txBody>
      </p:sp>
    </p:spTree>
    <p:extLst>
      <p:ext uri="{BB962C8B-B14F-4D97-AF65-F5344CB8AC3E}">
        <p14:creationId xmlns:p14="http://schemas.microsoft.com/office/powerpoint/2010/main" val="2857044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1FE56-722D-4C5F-AFD4-5DB2BA83800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70ECAF-7352-4F06-B152-4C5145A9A60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AE5D24-3D75-4D02-B27F-E5EEC87F67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CF3EC9-C1E9-40CB-863A-CAA2C4D1D68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C3768EA-A928-4365-9A40-8D03EE6ACDE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7116C17-0BB2-4F8B-93D1-260DF9361A62}"/>
              </a:ext>
            </a:extLst>
          </p:cNvPr>
          <p:cNvSpPr>
            <a:spLocks noGrp="1"/>
          </p:cNvSpPr>
          <p:nvPr>
            <p:ph type="sldNum" sz="quarter" idx="12"/>
          </p:nvPr>
        </p:nvSpPr>
        <p:spPr/>
        <p:txBody>
          <a:bodyPr/>
          <a:lstStyle>
            <a:lvl1pPr>
              <a:defRPr/>
            </a:lvl1pPr>
          </a:lstStyle>
          <a:p>
            <a:fld id="{1C853E73-C403-412E-9DDE-34F269CA4826}" type="slidenum">
              <a:rPr lang="ar-SA" altLang="en-US"/>
              <a:pPr/>
              <a:t>‹#›</a:t>
            </a:fld>
            <a:endParaRPr lang="en-US" altLang="en-US"/>
          </a:p>
        </p:txBody>
      </p:sp>
    </p:spTree>
    <p:extLst>
      <p:ext uri="{BB962C8B-B14F-4D97-AF65-F5344CB8AC3E}">
        <p14:creationId xmlns:p14="http://schemas.microsoft.com/office/powerpoint/2010/main" val="756131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6A13E-77C9-423D-8EC2-0C59F93AE40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8A58FA-6474-4A74-8662-C9AB6B30BE6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D8037D-AD6B-4FAC-A15C-C6C02505ED6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E5482E-C01E-41CB-9E36-87535436F86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B459E64-C6C2-42CA-B061-615DD2A8CB3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A6E32E0-D032-433E-B728-53CE0E91AC0B}"/>
              </a:ext>
            </a:extLst>
          </p:cNvPr>
          <p:cNvSpPr>
            <a:spLocks noGrp="1"/>
          </p:cNvSpPr>
          <p:nvPr>
            <p:ph type="sldNum" sz="quarter" idx="12"/>
          </p:nvPr>
        </p:nvSpPr>
        <p:spPr/>
        <p:txBody>
          <a:bodyPr/>
          <a:lstStyle>
            <a:lvl1pPr>
              <a:defRPr/>
            </a:lvl1pPr>
          </a:lstStyle>
          <a:p>
            <a:fld id="{16B08193-D364-4701-99EF-51850C20BE09}" type="slidenum">
              <a:rPr lang="ar-SA" altLang="en-US"/>
              <a:pPr/>
              <a:t>‹#›</a:t>
            </a:fld>
            <a:endParaRPr lang="en-US" altLang="en-US"/>
          </a:p>
        </p:txBody>
      </p:sp>
    </p:spTree>
    <p:extLst>
      <p:ext uri="{BB962C8B-B14F-4D97-AF65-F5344CB8AC3E}">
        <p14:creationId xmlns:p14="http://schemas.microsoft.com/office/powerpoint/2010/main" val="777327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Freeform 2">
            <a:extLst>
              <a:ext uri="{FF2B5EF4-FFF2-40B4-BE49-F238E27FC236}">
                <a16:creationId xmlns:a16="http://schemas.microsoft.com/office/drawing/2014/main" id="{8652D246-EB2D-4AD4-8302-A02382BB2BC9}"/>
              </a:ext>
            </a:extLst>
          </p:cNvPr>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1507" name="Group 3">
            <a:extLst>
              <a:ext uri="{FF2B5EF4-FFF2-40B4-BE49-F238E27FC236}">
                <a16:creationId xmlns:a16="http://schemas.microsoft.com/office/drawing/2014/main" id="{ABAA46DC-1F33-46AF-B77C-38CD04854313}"/>
              </a:ext>
            </a:extLst>
          </p:cNvPr>
          <p:cNvGrpSpPr>
            <a:grpSpLocks/>
          </p:cNvGrpSpPr>
          <p:nvPr/>
        </p:nvGrpSpPr>
        <p:grpSpPr bwMode="auto">
          <a:xfrm>
            <a:off x="3175" y="4267200"/>
            <a:ext cx="9140825" cy="2590800"/>
            <a:chOff x="2" y="2688"/>
            <a:chExt cx="5758" cy="1632"/>
          </a:xfrm>
        </p:grpSpPr>
        <p:sp>
          <p:nvSpPr>
            <p:cNvPr id="21508" name="Freeform 4">
              <a:extLst>
                <a:ext uri="{FF2B5EF4-FFF2-40B4-BE49-F238E27FC236}">
                  <a16:creationId xmlns:a16="http://schemas.microsoft.com/office/drawing/2014/main" id="{BEF2DDFB-1A4A-47E2-86CB-853A650F75A8}"/>
                </a:ext>
              </a:extLst>
            </p:cNvPr>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1509" name="Group 5">
              <a:extLst>
                <a:ext uri="{FF2B5EF4-FFF2-40B4-BE49-F238E27FC236}">
                  <a16:creationId xmlns:a16="http://schemas.microsoft.com/office/drawing/2014/main" id="{F6F1C1E4-471B-4173-A9EA-DC2CB231008D}"/>
                </a:ext>
              </a:extLst>
            </p:cNvPr>
            <p:cNvGrpSpPr>
              <a:grpSpLocks/>
            </p:cNvGrpSpPr>
            <p:nvPr userDrawn="1"/>
          </p:nvGrpSpPr>
          <p:grpSpPr bwMode="auto">
            <a:xfrm>
              <a:off x="3528" y="3715"/>
              <a:ext cx="792" cy="521"/>
              <a:chOff x="3527" y="3715"/>
              <a:chExt cx="792" cy="521"/>
            </a:xfrm>
          </p:grpSpPr>
          <p:sp>
            <p:nvSpPr>
              <p:cNvPr id="21510" name="Oval 6">
                <a:extLst>
                  <a:ext uri="{FF2B5EF4-FFF2-40B4-BE49-F238E27FC236}">
                    <a16:creationId xmlns:a16="http://schemas.microsoft.com/office/drawing/2014/main" id="{764C9A99-56D0-4ECB-A640-EC5520D9ADF1}"/>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11" name="Oval 7">
                <a:extLst>
                  <a:ext uri="{FF2B5EF4-FFF2-40B4-BE49-F238E27FC236}">
                    <a16:creationId xmlns:a16="http://schemas.microsoft.com/office/drawing/2014/main" id="{8AAD19DE-2F00-4ADB-A8C2-76CC3EAD15C0}"/>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12" name="Oval 8">
                <a:extLst>
                  <a:ext uri="{FF2B5EF4-FFF2-40B4-BE49-F238E27FC236}">
                    <a16:creationId xmlns:a16="http://schemas.microsoft.com/office/drawing/2014/main" id="{4B5E73B3-2DED-4E05-B8ED-0699733741FE}"/>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13" name="Oval 9">
                <a:extLst>
                  <a:ext uri="{FF2B5EF4-FFF2-40B4-BE49-F238E27FC236}">
                    <a16:creationId xmlns:a16="http://schemas.microsoft.com/office/drawing/2014/main" id="{4847177D-DFDA-4B61-9DF8-A6E27BBDF96B}"/>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14" name="Oval 10">
                <a:extLst>
                  <a:ext uri="{FF2B5EF4-FFF2-40B4-BE49-F238E27FC236}">
                    <a16:creationId xmlns:a16="http://schemas.microsoft.com/office/drawing/2014/main" id="{FA31DE23-8CE7-414B-B9DE-F80D06B394F4}"/>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15" name="Freeform 11">
                <a:extLst>
                  <a:ext uri="{FF2B5EF4-FFF2-40B4-BE49-F238E27FC236}">
                    <a16:creationId xmlns:a16="http://schemas.microsoft.com/office/drawing/2014/main" id="{536EAD0E-E263-46D8-BF0B-5A9FA9FCF3A5}"/>
                  </a:ext>
                </a:extLst>
              </p:cNvPr>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6" name="Freeform 12">
                <a:extLst>
                  <a:ext uri="{FF2B5EF4-FFF2-40B4-BE49-F238E27FC236}">
                    <a16:creationId xmlns:a16="http://schemas.microsoft.com/office/drawing/2014/main" id="{E7EB7DD8-1CEB-4AAD-9CD5-DB8356C84CDF}"/>
                  </a:ext>
                </a:extLst>
              </p:cNvPr>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7" name="Freeform 13">
                <a:extLst>
                  <a:ext uri="{FF2B5EF4-FFF2-40B4-BE49-F238E27FC236}">
                    <a16:creationId xmlns:a16="http://schemas.microsoft.com/office/drawing/2014/main" id="{CD68C132-5C5B-4055-9180-D47F5E0C581F}"/>
                  </a:ext>
                </a:extLst>
              </p:cNvPr>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8" name="Freeform 14">
                <a:extLst>
                  <a:ext uri="{FF2B5EF4-FFF2-40B4-BE49-F238E27FC236}">
                    <a16:creationId xmlns:a16="http://schemas.microsoft.com/office/drawing/2014/main" id="{845A8666-DDEB-4610-91E0-7504BC7F4350}"/>
                  </a:ext>
                </a:extLst>
              </p:cNvPr>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9" name="Freeform 15">
                <a:extLst>
                  <a:ext uri="{FF2B5EF4-FFF2-40B4-BE49-F238E27FC236}">
                    <a16:creationId xmlns:a16="http://schemas.microsoft.com/office/drawing/2014/main" id="{9E0B8179-E2AE-4E9C-A2F9-E8584CF28E2C}"/>
                  </a:ext>
                </a:extLst>
              </p:cNvPr>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20" name="Oval 16">
                <a:extLst>
                  <a:ext uri="{FF2B5EF4-FFF2-40B4-BE49-F238E27FC236}">
                    <a16:creationId xmlns:a16="http://schemas.microsoft.com/office/drawing/2014/main" id="{10AE5D52-FD9E-446A-ADB3-95F819CA4C39}"/>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21521" name="Group 17">
              <a:extLst>
                <a:ext uri="{FF2B5EF4-FFF2-40B4-BE49-F238E27FC236}">
                  <a16:creationId xmlns:a16="http://schemas.microsoft.com/office/drawing/2014/main" id="{E745248F-4457-4158-90E3-401F380F289B}"/>
                </a:ext>
              </a:extLst>
            </p:cNvPr>
            <p:cNvGrpSpPr>
              <a:grpSpLocks/>
            </p:cNvGrpSpPr>
            <p:nvPr userDrawn="1"/>
          </p:nvGrpSpPr>
          <p:grpSpPr bwMode="auto">
            <a:xfrm>
              <a:off x="1776" y="3631"/>
              <a:ext cx="1626" cy="683"/>
              <a:chOff x="1776" y="3631"/>
              <a:chExt cx="1626" cy="683"/>
            </a:xfrm>
          </p:grpSpPr>
          <p:sp>
            <p:nvSpPr>
              <p:cNvPr id="21522" name="Oval 18">
                <a:extLst>
                  <a:ext uri="{FF2B5EF4-FFF2-40B4-BE49-F238E27FC236}">
                    <a16:creationId xmlns:a16="http://schemas.microsoft.com/office/drawing/2014/main" id="{2183EDA5-BBD4-4EA8-8450-722F9DED6987}"/>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23" name="Oval 19">
                <a:extLst>
                  <a:ext uri="{FF2B5EF4-FFF2-40B4-BE49-F238E27FC236}">
                    <a16:creationId xmlns:a16="http://schemas.microsoft.com/office/drawing/2014/main" id="{A09DB4A3-546F-4063-82BB-8D535009AD4C}"/>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24" name="Oval 20">
                <a:extLst>
                  <a:ext uri="{FF2B5EF4-FFF2-40B4-BE49-F238E27FC236}">
                    <a16:creationId xmlns:a16="http://schemas.microsoft.com/office/drawing/2014/main" id="{FBC1D899-F21E-4337-9038-66AA30FAC384}"/>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25" name="Oval 21">
                <a:extLst>
                  <a:ext uri="{FF2B5EF4-FFF2-40B4-BE49-F238E27FC236}">
                    <a16:creationId xmlns:a16="http://schemas.microsoft.com/office/drawing/2014/main" id="{E4C47AF8-3626-4529-A1F2-B8C8E8109FB8}"/>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26" name="Oval 22">
                <a:extLst>
                  <a:ext uri="{FF2B5EF4-FFF2-40B4-BE49-F238E27FC236}">
                    <a16:creationId xmlns:a16="http://schemas.microsoft.com/office/drawing/2014/main" id="{1BD1AB1B-EA36-4240-AFEF-91088C64031B}"/>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27" name="Oval 23">
                <a:extLst>
                  <a:ext uri="{FF2B5EF4-FFF2-40B4-BE49-F238E27FC236}">
                    <a16:creationId xmlns:a16="http://schemas.microsoft.com/office/drawing/2014/main" id="{566D3C71-5CE4-4A4C-BF47-28CE6C714EAF}"/>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28" name="Oval 24">
                <a:extLst>
                  <a:ext uri="{FF2B5EF4-FFF2-40B4-BE49-F238E27FC236}">
                    <a16:creationId xmlns:a16="http://schemas.microsoft.com/office/drawing/2014/main" id="{87939DFC-16E8-45DB-98A1-765D61412C84}"/>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29" name="Oval 25">
                <a:extLst>
                  <a:ext uri="{FF2B5EF4-FFF2-40B4-BE49-F238E27FC236}">
                    <a16:creationId xmlns:a16="http://schemas.microsoft.com/office/drawing/2014/main" id="{FFAA61E7-D97D-4834-8461-57C3A2039C7D}"/>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30" name="Freeform 26">
                <a:extLst>
                  <a:ext uri="{FF2B5EF4-FFF2-40B4-BE49-F238E27FC236}">
                    <a16:creationId xmlns:a16="http://schemas.microsoft.com/office/drawing/2014/main" id="{9BD8B670-4536-4922-8F51-09EC8E4806BC}"/>
                  </a:ext>
                </a:extLst>
              </p:cNvPr>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1" name="Freeform 27">
                <a:extLst>
                  <a:ext uri="{FF2B5EF4-FFF2-40B4-BE49-F238E27FC236}">
                    <a16:creationId xmlns:a16="http://schemas.microsoft.com/office/drawing/2014/main" id="{B34A89F3-6466-404E-9590-98D5FB5CFB53}"/>
                  </a:ext>
                </a:extLst>
              </p:cNvPr>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2" name="Freeform 28">
                <a:extLst>
                  <a:ext uri="{FF2B5EF4-FFF2-40B4-BE49-F238E27FC236}">
                    <a16:creationId xmlns:a16="http://schemas.microsoft.com/office/drawing/2014/main" id="{005D0AE3-0C95-4D38-AD80-2E421019D6C2}"/>
                  </a:ext>
                </a:extLst>
              </p:cNvPr>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3" name="Freeform 29">
                <a:extLst>
                  <a:ext uri="{FF2B5EF4-FFF2-40B4-BE49-F238E27FC236}">
                    <a16:creationId xmlns:a16="http://schemas.microsoft.com/office/drawing/2014/main" id="{588B4C1E-2721-4003-9D7E-E21B7FB48977}"/>
                  </a:ext>
                </a:extLst>
              </p:cNvPr>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4" name="Freeform 30">
                <a:extLst>
                  <a:ext uri="{FF2B5EF4-FFF2-40B4-BE49-F238E27FC236}">
                    <a16:creationId xmlns:a16="http://schemas.microsoft.com/office/drawing/2014/main" id="{2526308D-AE9B-40E6-88B9-9E10344BFCEC}"/>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5" name="Freeform 31">
                <a:extLst>
                  <a:ext uri="{FF2B5EF4-FFF2-40B4-BE49-F238E27FC236}">
                    <a16:creationId xmlns:a16="http://schemas.microsoft.com/office/drawing/2014/main" id="{594591C5-0CA9-43C1-946A-D3DF6832BE9F}"/>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6" name="Freeform 32">
                <a:extLst>
                  <a:ext uri="{FF2B5EF4-FFF2-40B4-BE49-F238E27FC236}">
                    <a16:creationId xmlns:a16="http://schemas.microsoft.com/office/drawing/2014/main" id="{E9005412-FD58-4F94-97E6-629831BA6D5B}"/>
                  </a:ext>
                </a:extLst>
              </p:cNvPr>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7" name="Freeform 33">
                <a:extLst>
                  <a:ext uri="{FF2B5EF4-FFF2-40B4-BE49-F238E27FC236}">
                    <a16:creationId xmlns:a16="http://schemas.microsoft.com/office/drawing/2014/main" id="{CBDBD58F-4774-4A18-B71C-1CE865863992}"/>
                  </a:ext>
                </a:extLst>
              </p:cNvPr>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8" name="Freeform 34">
                <a:extLst>
                  <a:ext uri="{FF2B5EF4-FFF2-40B4-BE49-F238E27FC236}">
                    <a16:creationId xmlns:a16="http://schemas.microsoft.com/office/drawing/2014/main" id="{05BD9FB0-449B-4F3F-A8AB-166A5C1596CB}"/>
                  </a:ext>
                </a:extLst>
              </p:cNvPr>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9" name="Freeform 35">
                <a:extLst>
                  <a:ext uri="{FF2B5EF4-FFF2-40B4-BE49-F238E27FC236}">
                    <a16:creationId xmlns:a16="http://schemas.microsoft.com/office/drawing/2014/main" id="{0BBD7B76-DFDB-4327-9FB6-BA92F94E4E82}"/>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1540" name="Group 36">
              <a:extLst>
                <a:ext uri="{FF2B5EF4-FFF2-40B4-BE49-F238E27FC236}">
                  <a16:creationId xmlns:a16="http://schemas.microsoft.com/office/drawing/2014/main" id="{6B55F7CD-5AD4-432C-9373-B4243A9A4E50}"/>
                </a:ext>
              </a:extLst>
            </p:cNvPr>
            <p:cNvGrpSpPr>
              <a:grpSpLocks/>
            </p:cNvGrpSpPr>
            <p:nvPr userDrawn="1"/>
          </p:nvGrpSpPr>
          <p:grpSpPr bwMode="auto">
            <a:xfrm>
              <a:off x="4128" y="3360"/>
              <a:ext cx="1351" cy="821"/>
              <a:chOff x="4128" y="3360"/>
              <a:chExt cx="1351" cy="821"/>
            </a:xfrm>
          </p:grpSpPr>
          <p:sp>
            <p:nvSpPr>
              <p:cNvPr id="21541" name="Freeform 37">
                <a:extLst>
                  <a:ext uri="{FF2B5EF4-FFF2-40B4-BE49-F238E27FC236}">
                    <a16:creationId xmlns:a16="http://schemas.microsoft.com/office/drawing/2014/main" id="{B7F66FA7-B023-4699-83AB-B554D8ACDD90}"/>
                  </a:ext>
                </a:extLst>
              </p:cNvPr>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2" name="Freeform 38">
                <a:extLst>
                  <a:ext uri="{FF2B5EF4-FFF2-40B4-BE49-F238E27FC236}">
                    <a16:creationId xmlns:a16="http://schemas.microsoft.com/office/drawing/2014/main" id="{C8BCD9AE-7130-46C5-8D1E-CBB0B5AA7C26}"/>
                  </a:ext>
                </a:extLst>
              </p:cNvPr>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3" name="Freeform 39">
                <a:extLst>
                  <a:ext uri="{FF2B5EF4-FFF2-40B4-BE49-F238E27FC236}">
                    <a16:creationId xmlns:a16="http://schemas.microsoft.com/office/drawing/2014/main" id="{EA7C7B63-BC26-47F2-AA4C-BA25CE4FCF1F}"/>
                  </a:ext>
                </a:extLst>
              </p:cNvPr>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4" name="Freeform 40">
                <a:extLst>
                  <a:ext uri="{FF2B5EF4-FFF2-40B4-BE49-F238E27FC236}">
                    <a16:creationId xmlns:a16="http://schemas.microsoft.com/office/drawing/2014/main" id="{1E64E339-31A1-4D02-BBE3-9A2A91F1BCF0}"/>
                  </a:ext>
                </a:extLst>
              </p:cNvPr>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5" name="Freeform 41">
                <a:extLst>
                  <a:ext uri="{FF2B5EF4-FFF2-40B4-BE49-F238E27FC236}">
                    <a16:creationId xmlns:a16="http://schemas.microsoft.com/office/drawing/2014/main" id="{387F8FB2-ACDD-4A33-9C66-19F489DD7A1B}"/>
                  </a:ext>
                </a:extLst>
              </p:cNvPr>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6" name="Freeform 42">
                <a:extLst>
                  <a:ext uri="{FF2B5EF4-FFF2-40B4-BE49-F238E27FC236}">
                    <a16:creationId xmlns:a16="http://schemas.microsoft.com/office/drawing/2014/main" id="{7EFC2A00-C47F-4691-9C16-6FFA87CE5E7F}"/>
                  </a:ext>
                </a:extLst>
              </p:cNvPr>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7" name="Freeform 43">
                <a:extLst>
                  <a:ext uri="{FF2B5EF4-FFF2-40B4-BE49-F238E27FC236}">
                    <a16:creationId xmlns:a16="http://schemas.microsoft.com/office/drawing/2014/main" id="{BD5C2E63-B1F1-4D87-AA25-D5D42DD90D61}"/>
                  </a:ext>
                </a:extLst>
              </p:cNvPr>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8" name="Freeform 44">
                <a:extLst>
                  <a:ext uri="{FF2B5EF4-FFF2-40B4-BE49-F238E27FC236}">
                    <a16:creationId xmlns:a16="http://schemas.microsoft.com/office/drawing/2014/main" id="{EB3884F0-6A2B-4D66-838D-BFEA7FE3CF3B}"/>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9" name="Freeform 45">
                <a:extLst>
                  <a:ext uri="{FF2B5EF4-FFF2-40B4-BE49-F238E27FC236}">
                    <a16:creationId xmlns:a16="http://schemas.microsoft.com/office/drawing/2014/main" id="{4AE20C49-9D84-4E74-BDC4-D471D7347309}"/>
                  </a:ext>
                </a:extLst>
              </p:cNvPr>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0" name="Freeform 46">
                <a:extLst>
                  <a:ext uri="{FF2B5EF4-FFF2-40B4-BE49-F238E27FC236}">
                    <a16:creationId xmlns:a16="http://schemas.microsoft.com/office/drawing/2014/main" id="{02732A3D-8422-4E21-B1C9-FEC4339E51D0}"/>
                  </a:ext>
                </a:extLst>
              </p:cNvPr>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1" name="Freeform 47">
                <a:extLst>
                  <a:ext uri="{FF2B5EF4-FFF2-40B4-BE49-F238E27FC236}">
                    <a16:creationId xmlns:a16="http://schemas.microsoft.com/office/drawing/2014/main" id="{07030FCA-D8A8-4977-989D-5807752CD776}"/>
                  </a:ext>
                </a:extLst>
              </p:cNvPr>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2" name="Oval 48">
                <a:extLst>
                  <a:ext uri="{FF2B5EF4-FFF2-40B4-BE49-F238E27FC236}">
                    <a16:creationId xmlns:a16="http://schemas.microsoft.com/office/drawing/2014/main" id="{BA252F8C-86DD-4798-8448-C9DD860EF2EF}"/>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53" name="Oval 49">
                <a:extLst>
                  <a:ext uri="{FF2B5EF4-FFF2-40B4-BE49-F238E27FC236}">
                    <a16:creationId xmlns:a16="http://schemas.microsoft.com/office/drawing/2014/main" id="{240317AE-EB41-4D58-8070-A8CBF1EE7935}"/>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54" name="Oval 50">
                <a:extLst>
                  <a:ext uri="{FF2B5EF4-FFF2-40B4-BE49-F238E27FC236}">
                    <a16:creationId xmlns:a16="http://schemas.microsoft.com/office/drawing/2014/main" id="{681969FA-571C-4698-8662-A8AABA62F482}"/>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55" name="Oval 51">
                <a:extLst>
                  <a:ext uri="{FF2B5EF4-FFF2-40B4-BE49-F238E27FC236}">
                    <a16:creationId xmlns:a16="http://schemas.microsoft.com/office/drawing/2014/main" id="{927B840D-1326-43A2-80B0-61A300D2B773}"/>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56" name="Oval 52">
                <a:extLst>
                  <a:ext uri="{FF2B5EF4-FFF2-40B4-BE49-F238E27FC236}">
                    <a16:creationId xmlns:a16="http://schemas.microsoft.com/office/drawing/2014/main" id="{746EFDD5-F183-4282-B742-59DA58FF58EA}"/>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57" name="Oval 53">
                <a:extLst>
                  <a:ext uri="{FF2B5EF4-FFF2-40B4-BE49-F238E27FC236}">
                    <a16:creationId xmlns:a16="http://schemas.microsoft.com/office/drawing/2014/main" id="{4F67C726-BF9B-4537-8104-4A86BB2F747D}"/>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21558" name="Group 54">
              <a:extLst>
                <a:ext uri="{FF2B5EF4-FFF2-40B4-BE49-F238E27FC236}">
                  <a16:creationId xmlns:a16="http://schemas.microsoft.com/office/drawing/2014/main" id="{ABC09B7F-76C2-4421-A0F1-74A4B14352EE}"/>
                </a:ext>
              </a:extLst>
            </p:cNvPr>
            <p:cNvGrpSpPr>
              <a:grpSpLocks/>
            </p:cNvGrpSpPr>
            <p:nvPr userDrawn="1"/>
          </p:nvGrpSpPr>
          <p:grpSpPr bwMode="auto">
            <a:xfrm>
              <a:off x="5280" y="3024"/>
              <a:ext cx="425" cy="258"/>
              <a:chOff x="5280" y="3024"/>
              <a:chExt cx="425" cy="258"/>
            </a:xfrm>
          </p:grpSpPr>
          <p:sp>
            <p:nvSpPr>
              <p:cNvPr id="21559" name="Freeform 55">
                <a:extLst>
                  <a:ext uri="{FF2B5EF4-FFF2-40B4-BE49-F238E27FC236}">
                    <a16:creationId xmlns:a16="http://schemas.microsoft.com/office/drawing/2014/main" id="{B4B8625B-EC7D-4C96-AC33-B48F70E3D3E4}"/>
                  </a:ext>
                </a:extLst>
              </p:cNvPr>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60" name="Freeform 56">
                <a:extLst>
                  <a:ext uri="{FF2B5EF4-FFF2-40B4-BE49-F238E27FC236}">
                    <a16:creationId xmlns:a16="http://schemas.microsoft.com/office/drawing/2014/main" id="{A3E10002-F153-450A-B0AA-0280D525B8FC}"/>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61" name="Freeform 57">
                <a:extLst>
                  <a:ext uri="{FF2B5EF4-FFF2-40B4-BE49-F238E27FC236}">
                    <a16:creationId xmlns:a16="http://schemas.microsoft.com/office/drawing/2014/main" id="{FB6CA14D-0073-4F91-9171-35D576FF7370}"/>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62" name="Freeform 58">
                <a:extLst>
                  <a:ext uri="{FF2B5EF4-FFF2-40B4-BE49-F238E27FC236}">
                    <a16:creationId xmlns:a16="http://schemas.microsoft.com/office/drawing/2014/main" id="{DB70B2D1-57EF-420D-B53D-85CBB149A63F}"/>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63" name="Freeform 59">
                <a:extLst>
                  <a:ext uri="{FF2B5EF4-FFF2-40B4-BE49-F238E27FC236}">
                    <a16:creationId xmlns:a16="http://schemas.microsoft.com/office/drawing/2014/main" id="{FA7BA738-1248-44C7-8CFC-DB240FE7B30D}"/>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64" name="Freeform 60">
                <a:extLst>
                  <a:ext uri="{FF2B5EF4-FFF2-40B4-BE49-F238E27FC236}">
                    <a16:creationId xmlns:a16="http://schemas.microsoft.com/office/drawing/2014/main" id="{D7A5D24F-0531-4CE8-B208-80B75039A0AB}"/>
                  </a:ext>
                </a:extLst>
              </p:cNvPr>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65" name="Freeform 61">
                <a:extLst>
                  <a:ext uri="{FF2B5EF4-FFF2-40B4-BE49-F238E27FC236}">
                    <a16:creationId xmlns:a16="http://schemas.microsoft.com/office/drawing/2014/main" id="{CAEF3468-8E2E-4293-8DF0-9FBEC3F8A704}"/>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1566" name="Group 62">
                <a:extLst>
                  <a:ext uri="{FF2B5EF4-FFF2-40B4-BE49-F238E27FC236}">
                    <a16:creationId xmlns:a16="http://schemas.microsoft.com/office/drawing/2014/main" id="{5364F1D1-8AFD-4234-99D4-983536EABD1B}"/>
                  </a:ext>
                </a:extLst>
              </p:cNvPr>
              <p:cNvGrpSpPr>
                <a:grpSpLocks/>
              </p:cNvGrpSpPr>
              <p:nvPr/>
            </p:nvGrpSpPr>
            <p:grpSpPr bwMode="auto">
              <a:xfrm>
                <a:off x="5381" y="3085"/>
                <a:ext cx="227" cy="132"/>
                <a:chOff x="5381" y="3085"/>
                <a:chExt cx="227" cy="132"/>
              </a:xfrm>
            </p:grpSpPr>
            <p:sp>
              <p:nvSpPr>
                <p:cNvPr id="21567" name="Oval 63">
                  <a:extLst>
                    <a:ext uri="{FF2B5EF4-FFF2-40B4-BE49-F238E27FC236}">
                      <a16:creationId xmlns:a16="http://schemas.microsoft.com/office/drawing/2014/main" id="{69C0AF9E-88DB-4AC9-8965-E708263BC212}"/>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68" name="Oval 64">
                  <a:extLst>
                    <a:ext uri="{FF2B5EF4-FFF2-40B4-BE49-F238E27FC236}">
                      <a16:creationId xmlns:a16="http://schemas.microsoft.com/office/drawing/2014/main" id="{1485AA88-57FD-44BC-8C0A-03BACA22E189}"/>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69" name="Oval 65">
                  <a:extLst>
                    <a:ext uri="{FF2B5EF4-FFF2-40B4-BE49-F238E27FC236}">
                      <a16:creationId xmlns:a16="http://schemas.microsoft.com/office/drawing/2014/main" id="{5A3181D2-7EE0-4904-BD07-2213FA2C647F}"/>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70" name="Oval 66">
                  <a:extLst>
                    <a:ext uri="{FF2B5EF4-FFF2-40B4-BE49-F238E27FC236}">
                      <a16:creationId xmlns:a16="http://schemas.microsoft.com/office/drawing/2014/main" id="{0571FD3B-5D2C-4C35-8397-A57E0A26383C}"/>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21571" name="Rectangle 67">
            <a:extLst>
              <a:ext uri="{FF2B5EF4-FFF2-40B4-BE49-F238E27FC236}">
                <a16:creationId xmlns:a16="http://schemas.microsoft.com/office/drawing/2014/main" id="{7C79A2D8-93BC-444A-9D66-8269F5426B13}"/>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21572" name="Rectangle 68">
            <a:extLst>
              <a:ext uri="{FF2B5EF4-FFF2-40B4-BE49-F238E27FC236}">
                <a16:creationId xmlns:a16="http://schemas.microsoft.com/office/drawing/2014/main" id="{E63D0666-2F94-4B80-A82D-63792EF8CB5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573" name="Rectangle 69">
            <a:extLst>
              <a:ext uri="{FF2B5EF4-FFF2-40B4-BE49-F238E27FC236}">
                <a16:creationId xmlns:a16="http://schemas.microsoft.com/office/drawing/2014/main" id="{B2412AED-F91F-4711-844F-85E179C59CB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a:effectLst>
                  <a:outerShdw blurRad="38100" dist="38100" dir="2700000" algn="tl">
                    <a:srgbClr val="000000"/>
                  </a:outerShdw>
                </a:effectLst>
                <a:cs typeface="Times New Roman" panose="02020603050405020304" pitchFamily="18" charset="0"/>
              </a:defRPr>
            </a:lvl1pPr>
          </a:lstStyle>
          <a:p>
            <a:endParaRPr lang="en-US" altLang="en-US"/>
          </a:p>
        </p:txBody>
      </p:sp>
      <p:sp>
        <p:nvSpPr>
          <p:cNvPr id="21574" name="Rectangle 70">
            <a:extLst>
              <a:ext uri="{FF2B5EF4-FFF2-40B4-BE49-F238E27FC236}">
                <a16:creationId xmlns:a16="http://schemas.microsoft.com/office/drawing/2014/main" id="{AF983432-4711-490B-AA55-F2954AEFA6E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a:defRPr sz="1400">
                <a:effectLst>
                  <a:outerShdw blurRad="38100" dist="38100" dir="2700000" algn="tl">
                    <a:srgbClr val="000000"/>
                  </a:outerShdw>
                </a:effectLst>
                <a:cs typeface="Times New Roman" panose="02020603050405020304" pitchFamily="18" charset="0"/>
              </a:defRPr>
            </a:lvl1pPr>
          </a:lstStyle>
          <a:p>
            <a:endParaRPr lang="en-US" altLang="en-US"/>
          </a:p>
        </p:txBody>
      </p:sp>
      <p:sp>
        <p:nvSpPr>
          <p:cNvPr id="21575" name="Rectangle 71">
            <a:extLst>
              <a:ext uri="{FF2B5EF4-FFF2-40B4-BE49-F238E27FC236}">
                <a16:creationId xmlns:a16="http://schemas.microsoft.com/office/drawing/2014/main" id="{00105835-9062-4EBF-955F-FC2E06FE61C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a:effectLst>
                  <a:outerShdw blurRad="38100" dist="38100" dir="2700000" algn="tl">
                    <a:srgbClr val="000000"/>
                  </a:outerShdw>
                </a:effectLst>
                <a:cs typeface="Times New Roman" panose="02020603050405020304" pitchFamily="18" charset="0"/>
              </a:defRPr>
            </a:lvl1pPr>
          </a:lstStyle>
          <a:p>
            <a:fld id="{F9EF430A-9BE9-4EA9-AF05-D33FFBCF1346}" type="slidenum">
              <a:rPr lang="ar-SA"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73" r:id="rId12"/>
    <p:sldLayoutId id="2147483674" r:id="rId13"/>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Ø"/>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anose="05000000000000000000" pitchFamily="2" charset="2"/>
        <a:buChar char="l"/>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5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BD4AC7F4-ED5F-4C71-9991-58BD45424DA0}"/>
              </a:ext>
            </a:extLst>
          </p:cNvPr>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a:endParaRPr kumimoji="1" lang="en-US" altLang="en-US" sz="2400">
              <a:latin typeface="Times New Roman" panose="02020603050405020304" pitchFamily="18" charset="0"/>
            </a:endParaRPr>
          </a:p>
        </p:txBody>
      </p:sp>
      <p:sp>
        <p:nvSpPr>
          <p:cNvPr id="75779" name="Rectangle 3">
            <a:extLst>
              <a:ext uri="{FF2B5EF4-FFF2-40B4-BE49-F238E27FC236}">
                <a16:creationId xmlns:a16="http://schemas.microsoft.com/office/drawing/2014/main" id="{F99346FA-81F5-4C3A-A075-6039CAD20C41}"/>
              </a:ext>
            </a:extLst>
          </p:cNvPr>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a:endParaRPr kumimoji="1" lang="en-US" altLang="en-US" sz="2400">
              <a:latin typeface="Times New Roman" panose="02020603050405020304" pitchFamily="18" charset="0"/>
            </a:endParaRPr>
          </a:p>
        </p:txBody>
      </p:sp>
      <p:sp>
        <p:nvSpPr>
          <p:cNvPr id="75780" name="Rectangle 4">
            <a:extLst>
              <a:ext uri="{FF2B5EF4-FFF2-40B4-BE49-F238E27FC236}">
                <a16:creationId xmlns:a16="http://schemas.microsoft.com/office/drawing/2014/main" id="{81C76AA5-856F-4AA7-8545-561ABB931215}"/>
              </a:ext>
            </a:extLst>
          </p:cNvPr>
          <p:cNvSpPr>
            <a:spLocks noChangeArrowheads="1"/>
          </p:cNvSpPr>
          <p:nvPr/>
        </p:nvSpPr>
        <p:spPr bwMode="auto">
          <a:xfrm>
            <a:off x="457200" y="0"/>
            <a:ext cx="1219200" cy="762000"/>
          </a:xfrm>
          <a:prstGeom prst="rect">
            <a:avLst/>
          </a:prstGeom>
          <a:blipFill dpi="0" rotWithShape="0">
            <a:blip r:embed="rId1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a:endParaRPr kumimoji="1" lang="en-US" altLang="en-US" sz="2400">
              <a:latin typeface="Times New Roman" panose="02020603050405020304" pitchFamily="18" charset="0"/>
            </a:endParaRPr>
          </a:p>
        </p:txBody>
      </p:sp>
      <p:sp>
        <p:nvSpPr>
          <p:cNvPr id="75781" name="Rectangle 5">
            <a:extLst>
              <a:ext uri="{FF2B5EF4-FFF2-40B4-BE49-F238E27FC236}">
                <a16:creationId xmlns:a16="http://schemas.microsoft.com/office/drawing/2014/main" id="{7A1DBC58-CBA5-4A59-B673-257D8EB0FEF6}"/>
              </a:ext>
            </a:extLst>
          </p:cNvPr>
          <p:cNvSpPr>
            <a:spLocks noChangeArrowheads="1"/>
          </p:cNvSpPr>
          <p:nvPr/>
        </p:nvSpPr>
        <p:spPr bwMode="auto">
          <a:xfrm>
            <a:off x="0" y="0"/>
            <a:ext cx="457200" cy="6858000"/>
          </a:xfrm>
          <a:prstGeom prst="rect">
            <a:avLst/>
          </a:prstGeom>
          <a:blipFill dpi="0" rotWithShape="0">
            <a:blip r:embed="rId1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a:endParaRPr kumimoji="1" lang="en-US" altLang="en-US" sz="2400">
              <a:latin typeface="Times New Roman" panose="02020603050405020304" pitchFamily="18" charset="0"/>
            </a:endParaRPr>
          </a:p>
        </p:txBody>
      </p:sp>
      <p:sp>
        <p:nvSpPr>
          <p:cNvPr id="75782" name="Rectangle 6">
            <a:extLst>
              <a:ext uri="{FF2B5EF4-FFF2-40B4-BE49-F238E27FC236}">
                <a16:creationId xmlns:a16="http://schemas.microsoft.com/office/drawing/2014/main" id="{5C795316-0EA6-4F93-A6CE-D392F94211C1}"/>
              </a:ext>
            </a:extLst>
          </p:cNvPr>
          <p:cNvSpPr>
            <a:spLocks noGrp="1" noChangeArrowheads="1"/>
          </p:cNvSpPr>
          <p:nvPr>
            <p:ph type="title"/>
          </p:nvPr>
        </p:nvSpPr>
        <p:spPr bwMode="auto">
          <a:xfrm>
            <a:off x="1066800" y="838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75783" name="Rectangle 7">
            <a:extLst>
              <a:ext uri="{FF2B5EF4-FFF2-40B4-BE49-F238E27FC236}">
                <a16:creationId xmlns:a16="http://schemas.microsoft.com/office/drawing/2014/main" id="{949C9D02-DE8E-49B3-8750-3D80AABA14B0}"/>
              </a:ext>
            </a:extLst>
          </p:cNvPr>
          <p:cNvSpPr>
            <a:spLocks noGrp="1" noChangeArrowheads="1"/>
          </p:cNvSpPr>
          <p:nvPr>
            <p:ph type="dt" sz="half" idx="2"/>
          </p:nvPr>
        </p:nvSpPr>
        <p:spPr bwMode="auto">
          <a:xfrm>
            <a:off x="1066800" y="64135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a:solidFill>
                  <a:schemeClr val="tx2"/>
                </a:solidFill>
                <a:latin typeface="+mn-lt"/>
              </a:defRPr>
            </a:lvl1pPr>
          </a:lstStyle>
          <a:p>
            <a:endParaRPr lang="en-US" altLang="en-US"/>
          </a:p>
        </p:txBody>
      </p:sp>
      <p:sp>
        <p:nvSpPr>
          <p:cNvPr id="75784" name="Rectangle 8">
            <a:extLst>
              <a:ext uri="{FF2B5EF4-FFF2-40B4-BE49-F238E27FC236}">
                <a16:creationId xmlns:a16="http://schemas.microsoft.com/office/drawing/2014/main" id="{F91DE5E0-4DB7-4EBC-A79B-43491B39031C}"/>
              </a:ext>
            </a:extLst>
          </p:cNvPr>
          <p:cNvSpPr>
            <a:spLocks noGrp="1" noChangeArrowheads="1"/>
          </p:cNvSpPr>
          <p:nvPr>
            <p:ph type="ftr" sz="quarter" idx="3"/>
          </p:nvPr>
        </p:nvSpPr>
        <p:spPr bwMode="auto">
          <a:xfrm>
            <a:off x="3429000" y="64135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a:defRPr sz="1400">
                <a:solidFill>
                  <a:schemeClr val="tx2"/>
                </a:solidFill>
                <a:latin typeface="+mn-lt"/>
              </a:defRPr>
            </a:lvl1pPr>
          </a:lstStyle>
          <a:p>
            <a:endParaRPr lang="en-US" altLang="en-US"/>
          </a:p>
        </p:txBody>
      </p:sp>
      <p:pic>
        <p:nvPicPr>
          <p:cNvPr id="75785" name="Picture 9">
            <a:extLst>
              <a:ext uri="{FF2B5EF4-FFF2-40B4-BE49-F238E27FC236}">
                <a16:creationId xmlns:a16="http://schemas.microsoft.com/office/drawing/2014/main" id="{1B5EBBB6-14F6-40DD-B820-125495A735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28725" y="0"/>
            <a:ext cx="7915275" cy="754063"/>
          </a:xfrm>
          <a:prstGeom prst="rect">
            <a:avLst/>
          </a:prstGeom>
          <a:noFill/>
          <a:extLst>
            <a:ext uri="{909E8E84-426E-40DD-AFC4-6F175D3DCCD1}">
              <a14:hiddenFill xmlns:a14="http://schemas.microsoft.com/office/drawing/2010/main">
                <a:solidFill>
                  <a:srgbClr val="FFFFFF"/>
                </a:solidFill>
              </a14:hiddenFill>
            </a:ext>
          </a:extLst>
        </p:spPr>
      </p:pic>
      <p:sp>
        <p:nvSpPr>
          <p:cNvPr id="75786" name="Rectangle 10">
            <a:extLst>
              <a:ext uri="{FF2B5EF4-FFF2-40B4-BE49-F238E27FC236}">
                <a16:creationId xmlns:a16="http://schemas.microsoft.com/office/drawing/2014/main" id="{D4A5E0F8-8E1D-4922-BACB-1299A5F89AEC}"/>
              </a:ext>
            </a:extLst>
          </p:cNvPr>
          <p:cNvSpPr>
            <a:spLocks noChangeArrowheads="1"/>
          </p:cNvSpPr>
          <p:nvPr/>
        </p:nvSpPr>
        <p:spPr bwMode="auto">
          <a:xfrm>
            <a:off x="304800" y="457200"/>
            <a:ext cx="2514600" cy="304800"/>
          </a:xfrm>
          <a:prstGeom prst="rect">
            <a:avLst/>
          </a:prstGeom>
          <a:solidFill>
            <a:schemeClr val="accent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a:endParaRPr kumimoji="1" lang="en-US" altLang="en-US" sz="2400">
              <a:latin typeface="Times New Roman" panose="02020603050405020304" pitchFamily="18" charset="0"/>
            </a:endParaRPr>
          </a:p>
        </p:txBody>
      </p:sp>
      <p:sp>
        <p:nvSpPr>
          <p:cNvPr id="75787" name="Rectangle 11">
            <a:extLst>
              <a:ext uri="{FF2B5EF4-FFF2-40B4-BE49-F238E27FC236}">
                <a16:creationId xmlns:a16="http://schemas.microsoft.com/office/drawing/2014/main" id="{7758F5A7-55A6-4191-83BA-7B6AEF66119E}"/>
              </a:ext>
            </a:extLst>
          </p:cNvPr>
          <p:cNvSpPr>
            <a:spLocks noGrp="1" noChangeArrowheads="1"/>
          </p:cNvSpPr>
          <p:nvPr>
            <p:ph type="sldNum" sz="quarter" idx="4"/>
          </p:nvPr>
        </p:nvSpPr>
        <p:spPr bwMode="auto">
          <a:xfrm>
            <a:off x="8229600" y="64135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2400">
                <a:solidFill>
                  <a:schemeClr val="tx2"/>
                </a:solidFill>
                <a:latin typeface="+mn-lt"/>
                <a:cs typeface="Times New Roman" panose="02020603050405020304" pitchFamily="18" charset="0"/>
              </a:defRPr>
            </a:lvl1pPr>
          </a:lstStyle>
          <a:p>
            <a:fld id="{4E598F5B-2608-4217-83B7-CF0E5B9AD1E0}" type="slidenum">
              <a:rPr lang="ar-SA" altLang="en-US"/>
              <a:pPr/>
              <a:t>‹#›</a:t>
            </a:fld>
            <a:endParaRPr lang="en-US" altLang="en-US" sz="1400">
              <a:cs typeface="Arial" panose="020B0604020202020204" pitchFamily="34" charset="0"/>
            </a:endParaRPr>
          </a:p>
        </p:txBody>
      </p:sp>
      <p:sp>
        <p:nvSpPr>
          <p:cNvPr id="75788" name="Rectangle 12">
            <a:extLst>
              <a:ext uri="{FF2B5EF4-FFF2-40B4-BE49-F238E27FC236}">
                <a16:creationId xmlns:a16="http://schemas.microsoft.com/office/drawing/2014/main" id="{D9C3F275-76A0-4B6A-AB7F-B038AFF0E913}"/>
              </a:ext>
            </a:extLst>
          </p:cNvPr>
          <p:cNvSpPr>
            <a:spLocks noGrp="1" noChangeArrowheads="1"/>
          </p:cNvSpPr>
          <p:nvPr>
            <p:ph type="body" idx="1"/>
          </p:nvPr>
        </p:nvSpPr>
        <p:spPr bwMode="auto">
          <a:xfrm>
            <a:off x="1066800" y="21018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5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anose="02020603050405020304" pitchFamily="18" charset="0"/>
        </a:defRPr>
      </a:lvl2pPr>
      <a:lvl3pPr algn="l" rtl="0" fontAlgn="base">
        <a:spcBef>
          <a:spcPct val="0"/>
        </a:spcBef>
        <a:spcAft>
          <a:spcPct val="0"/>
        </a:spcAft>
        <a:defRPr sz="4400">
          <a:solidFill>
            <a:schemeClr val="tx2"/>
          </a:solidFill>
          <a:latin typeface="Times New Roman" panose="02020603050405020304" pitchFamily="18" charset="0"/>
        </a:defRPr>
      </a:lvl3pPr>
      <a:lvl4pPr algn="l" rtl="0" fontAlgn="base">
        <a:spcBef>
          <a:spcPct val="0"/>
        </a:spcBef>
        <a:spcAft>
          <a:spcPct val="0"/>
        </a:spcAft>
        <a:defRPr sz="4400">
          <a:solidFill>
            <a:schemeClr val="tx2"/>
          </a:solidFill>
          <a:latin typeface="Times New Roman" panose="02020603050405020304" pitchFamily="18" charset="0"/>
        </a:defRPr>
      </a:lvl4pPr>
      <a:lvl5pPr algn="l" rtl="0" fontAlgn="base">
        <a:spcBef>
          <a:spcPct val="0"/>
        </a:spcBef>
        <a:spcAft>
          <a:spcPct val="0"/>
        </a:spcAft>
        <a:defRPr sz="4400">
          <a:solidFill>
            <a:schemeClr val="tx2"/>
          </a:solidFill>
          <a:latin typeface="Times New Roman" panose="02020603050405020304" pitchFamily="18" charset="0"/>
        </a:defRPr>
      </a:lvl5pPr>
      <a:lvl6pPr marL="457200" algn="l" rtl="0" fontAlgn="base">
        <a:spcBef>
          <a:spcPct val="0"/>
        </a:spcBef>
        <a:spcAft>
          <a:spcPct val="0"/>
        </a:spcAft>
        <a:defRPr sz="4400">
          <a:solidFill>
            <a:schemeClr val="tx2"/>
          </a:solidFill>
          <a:latin typeface="Times New Roman" panose="02020603050405020304" pitchFamily="18" charset="0"/>
        </a:defRPr>
      </a:lvl6pPr>
      <a:lvl7pPr marL="914400" algn="l" rtl="0" fontAlgn="base">
        <a:spcBef>
          <a:spcPct val="0"/>
        </a:spcBef>
        <a:spcAft>
          <a:spcPct val="0"/>
        </a:spcAft>
        <a:defRPr sz="4400">
          <a:solidFill>
            <a:schemeClr val="tx2"/>
          </a:solidFill>
          <a:latin typeface="Times New Roman" panose="02020603050405020304" pitchFamily="18" charset="0"/>
        </a:defRPr>
      </a:lvl7pPr>
      <a:lvl8pPr marL="1371600" algn="l" rtl="0" fontAlgn="base">
        <a:spcBef>
          <a:spcPct val="0"/>
        </a:spcBef>
        <a:spcAft>
          <a:spcPct val="0"/>
        </a:spcAft>
        <a:defRPr sz="4400">
          <a:solidFill>
            <a:schemeClr val="tx2"/>
          </a:solidFill>
          <a:latin typeface="Times New Roman" panose="02020603050405020304" pitchFamily="18" charset="0"/>
        </a:defRPr>
      </a:lvl8pPr>
      <a:lvl9pPr marL="1828800" algn="l" rtl="0" fontAlgn="base">
        <a:spcBef>
          <a:spcPct val="0"/>
        </a:spcBef>
        <a:spcAft>
          <a:spcPct val="0"/>
        </a:spcAft>
        <a:defRPr sz="4400">
          <a:solidFill>
            <a:schemeClr val="tx2"/>
          </a:solidFill>
          <a:latin typeface="Times New Roman" panose="02020603050405020304" pitchFamily="18" charset="0"/>
        </a:defRPr>
      </a:lvl9pPr>
    </p:titleStyle>
    <p:bodyStyle>
      <a:lvl1pPr marL="457200" indent="-457200" algn="l" rtl="0" fontAlgn="base">
        <a:spcBef>
          <a:spcPct val="20000"/>
        </a:spcBef>
        <a:spcAft>
          <a:spcPct val="0"/>
        </a:spcAft>
        <a:buClr>
          <a:srgbClr val="A50021"/>
        </a:buClr>
        <a:buSzPct val="75000"/>
        <a:buFont typeface="Wingdings" panose="05000000000000000000" pitchFamily="2" charset="2"/>
        <a:buChar char="n"/>
        <a:defRPr sz="3200" kern="1200">
          <a:solidFill>
            <a:schemeClr val="tx1"/>
          </a:solidFill>
          <a:latin typeface="+mn-lt"/>
          <a:ea typeface="+mn-ea"/>
          <a:cs typeface="+mn-cs"/>
        </a:defRPr>
      </a:lvl1pPr>
      <a:lvl2pPr marL="1027113" indent="-455613" algn="l" rtl="0" fontAlgn="base">
        <a:spcBef>
          <a:spcPct val="20000"/>
        </a:spcBef>
        <a:spcAft>
          <a:spcPct val="0"/>
        </a:spcAft>
        <a:buClr>
          <a:schemeClr val="accent2"/>
        </a:buClr>
        <a:buSzPct val="75000"/>
        <a:buFont typeface="Wingdings" panose="05000000000000000000" pitchFamily="2" charset="2"/>
        <a:buChar char="n"/>
        <a:defRPr sz="2800" kern="1200">
          <a:solidFill>
            <a:schemeClr val="tx1"/>
          </a:solidFill>
          <a:latin typeface="+mn-lt"/>
          <a:ea typeface="+mn-ea"/>
          <a:cs typeface="+mn-cs"/>
        </a:defRPr>
      </a:lvl2pPr>
      <a:lvl3pPr marL="1370013" indent="-228600" algn="l" rtl="0" fontAlgn="base">
        <a:spcBef>
          <a:spcPct val="20000"/>
        </a:spcBef>
        <a:spcAft>
          <a:spcPct val="0"/>
        </a:spcAft>
        <a:buClr>
          <a:srgbClr val="666699"/>
        </a:buClr>
        <a:buSzPct val="70000"/>
        <a:buFont typeface="Wingdings" panose="05000000000000000000" pitchFamily="2" charset="2"/>
        <a:buChar char="n"/>
        <a:defRPr sz="2400" kern="1200">
          <a:solidFill>
            <a:schemeClr val="tx1"/>
          </a:solidFill>
          <a:latin typeface="+mn-lt"/>
          <a:ea typeface="+mn-ea"/>
          <a:cs typeface="+mn-cs"/>
        </a:defRPr>
      </a:lvl3pPr>
      <a:lvl4pPr marL="1712913" indent="-228600" algn="l" rtl="0" fontAlgn="base">
        <a:spcBef>
          <a:spcPct val="20000"/>
        </a:spcBef>
        <a:spcAft>
          <a:spcPct val="0"/>
        </a:spcAft>
        <a:buSzPct val="60000"/>
        <a:buFont typeface="Wingdings" panose="05000000000000000000" pitchFamily="2" charset="2"/>
        <a:buChar char="n"/>
        <a:defRPr sz="2000" kern="1200">
          <a:solidFill>
            <a:schemeClr val="tx1"/>
          </a:solidFill>
          <a:latin typeface="+mn-lt"/>
          <a:ea typeface="+mn-ea"/>
          <a:cs typeface="+mn-cs"/>
        </a:defRPr>
      </a:lvl4pPr>
      <a:lvl5pPr marL="2057400" indent="-228600" algn="l" rtl="0" fontAlgn="base">
        <a:spcBef>
          <a:spcPct val="20000"/>
        </a:spcBef>
        <a:spcAft>
          <a:spcPct val="0"/>
        </a:spcAft>
        <a:buClr>
          <a:schemeClr val="hlink"/>
        </a:buClr>
        <a:buSzPct val="55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WordArt 2">
            <a:extLst>
              <a:ext uri="{FF2B5EF4-FFF2-40B4-BE49-F238E27FC236}">
                <a16:creationId xmlns:a16="http://schemas.microsoft.com/office/drawing/2014/main" id="{FF80D549-5A4B-4DA1-80F5-D6C6C70C3C15}"/>
              </a:ext>
            </a:extLst>
          </p:cNvPr>
          <p:cNvSpPr>
            <a:spLocks noChangeArrowheads="1" noChangeShapeType="1" noTextEdit="1"/>
          </p:cNvSpPr>
          <p:nvPr/>
        </p:nvSpPr>
        <p:spPr bwMode="auto">
          <a:xfrm>
            <a:off x="1331913" y="620713"/>
            <a:ext cx="6769100" cy="12223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48431"/>
              </a:avLst>
            </a:prstTxWarp>
            <a:scene3d>
              <a:camera prst="legacyObliqueRight"/>
              <a:lightRig rig="legacyHarsh3" dir="t"/>
            </a:scene3d>
            <a:sp3d extrusionH="100000" prstMaterial="legacyMatte">
              <a:extrusionClr>
                <a:srgbClr val="663300"/>
              </a:extrusionClr>
              <a:contourClr>
                <a:srgbClr val="FFCC99"/>
              </a:contourClr>
            </a:sp3d>
          </a:bodyPr>
          <a:lstStyle/>
          <a:p>
            <a:pPr algn="ctr" rtl="0"/>
            <a:r>
              <a:rPr lang="en-US" sz="3600" kern="10" dirty="0" err="1">
                <a:ln w="9525">
                  <a:round/>
                  <a:headEnd/>
                  <a:tailEnd/>
                </a:ln>
                <a:blipFill dpi="0" rotWithShape="0">
                  <a:blip r:embed="rId3"/>
                  <a:srcRect/>
                  <a:tile tx="0" ty="0" sx="100000" sy="100000" flip="none" algn="tl"/>
                </a:blipFill>
                <a:latin typeface="Arial Black" panose="020B0A04020102020204" pitchFamily="34" charset="0"/>
              </a:rPr>
              <a:t>Gastrointrology</a:t>
            </a:r>
            <a:endParaRPr lang="en-US" sz="3600" kern="10" dirty="0">
              <a:ln w="9525">
                <a:round/>
                <a:headEnd/>
                <a:tailEnd/>
              </a:ln>
              <a:blipFill dpi="0" rotWithShape="0">
                <a:blip r:embed="rId3"/>
                <a:srcRect/>
                <a:tile tx="0" ty="0" sx="100000" sy="100000" flip="none" algn="tl"/>
              </a:blipFill>
              <a:latin typeface="Arial Black" panose="020B0A04020102020204" pitchFamily="34" charset="0"/>
            </a:endParaRPr>
          </a:p>
          <a:p>
            <a:pPr algn="ctr" rtl="0"/>
            <a:r>
              <a:rPr lang="en-US" sz="3600" kern="10" dirty="0">
                <a:ln w="9525">
                  <a:round/>
                  <a:headEnd/>
                  <a:tailEnd/>
                </a:ln>
                <a:blipFill dpi="0" rotWithShape="0">
                  <a:blip r:embed="rId3"/>
                  <a:srcRect/>
                  <a:tile tx="0" ty="0" sx="100000" sy="100000" flip="none" algn="tl"/>
                </a:blipFill>
                <a:latin typeface="Arial Black" panose="020B0A04020102020204" pitchFamily="34" charset="0"/>
              </a:rPr>
              <a:t>Lecture 1</a:t>
            </a:r>
          </a:p>
        </p:txBody>
      </p:sp>
      <p:sp>
        <p:nvSpPr>
          <p:cNvPr id="74755" name="WordArt 3">
            <a:extLst>
              <a:ext uri="{FF2B5EF4-FFF2-40B4-BE49-F238E27FC236}">
                <a16:creationId xmlns:a16="http://schemas.microsoft.com/office/drawing/2014/main" id="{AF5CEC98-E1A4-4EF4-BE74-ABE1F312EF3E}"/>
              </a:ext>
            </a:extLst>
          </p:cNvPr>
          <p:cNvSpPr>
            <a:spLocks noChangeArrowheads="1" noChangeShapeType="1" noTextEdit="1"/>
          </p:cNvSpPr>
          <p:nvPr/>
        </p:nvSpPr>
        <p:spPr bwMode="auto">
          <a:xfrm>
            <a:off x="1042988" y="4365625"/>
            <a:ext cx="6985000" cy="1584325"/>
          </a:xfrm>
          <a:prstGeom prst="rect">
            <a:avLst/>
          </a:prstGeom>
        </p:spPr>
        <p:txBody>
          <a:bodyPr wrap="none" fromWordArt="1">
            <a:prstTxWarp prst="textPlain">
              <a:avLst>
                <a:gd name="adj" fmla="val 50000"/>
              </a:avLst>
            </a:prstTxWarp>
          </a:bodyPr>
          <a:lstStyle/>
          <a:p>
            <a:pPr algn="ctr" rtl="0"/>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By</a:t>
            </a:r>
          </a:p>
          <a:p>
            <a:pPr algn="ctr" rtl="0"/>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Dr\ Nour A. Mohammed</a:t>
            </a:r>
          </a:p>
          <a:p>
            <a:pPr algn="ctr" rtl="0"/>
            <a:r>
              <a:rPr lang="en-US"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Mutah</a:t>
            </a: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 school of medicine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p:cTn id="7" dur="500" fill="hold"/>
                                        <p:tgtEl>
                                          <p:spTgt spid="74754"/>
                                        </p:tgtEl>
                                        <p:attrNameLst>
                                          <p:attrName>ppt_w</p:attrName>
                                        </p:attrNameLst>
                                      </p:cBhvr>
                                      <p:tavLst>
                                        <p:tav tm="0">
                                          <p:val>
                                            <p:fltVal val="0"/>
                                          </p:val>
                                        </p:tav>
                                        <p:tav tm="100000">
                                          <p:val>
                                            <p:strVal val="#ppt_w"/>
                                          </p:val>
                                        </p:tav>
                                      </p:tavLst>
                                    </p:anim>
                                    <p:anim calcmode="lin" valueType="num">
                                      <p:cBhvr>
                                        <p:cTn id="8" dur="500" fill="hold"/>
                                        <p:tgtEl>
                                          <p:spTgt spid="74754"/>
                                        </p:tgtEl>
                                        <p:attrNameLst>
                                          <p:attrName>ppt_h</p:attrName>
                                        </p:attrNameLst>
                                      </p:cBhvr>
                                      <p:tavLst>
                                        <p:tav tm="0">
                                          <p:val>
                                            <p:fltVal val="0"/>
                                          </p:val>
                                        </p:tav>
                                        <p:tav tm="100000">
                                          <p:val>
                                            <p:strVal val="#ppt_h"/>
                                          </p:val>
                                        </p:tav>
                                      </p:tavLst>
                                    </p:anim>
                                    <p:animEffect transition="in" filter="fade">
                                      <p:cBhvr>
                                        <p:cTn id="9" dur="500"/>
                                        <p:tgtEl>
                                          <p:spTgt spid="74754"/>
                                        </p:tgtEl>
                                      </p:cBhvr>
                                    </p:animEffect>
                                  </p:childTnLst>
                                </p:cTn>
                              </p:par>
                            </p:childTnLst>
                          </p:cTn>
                        </p:par>
                        <p:par>
                          <p:cTn id="10" fill="hold" nodeType="afterGroup">
                            <p:stCondLst>
                              <p:cond delay="500"/>
                            </p:stCondLst>
                            <p:childTnLst>
                              <p:par>
                                <p:cTn id="11" presetID="26" presetClass="entr" presetSubtype="0" fill="hold" nodeType="afterEffect">
                                  <p:stCondLst>
                                    <p:cond delay="0"/>
                                  </p:stCondLst>
                                  <p:childTnLst>
                                    <p:set>
                                      <p:cBhvr>
                                        <p:cTn id="12" dur="1" fill="hold">
                                          <p:stCondLst>
                                            <p:cond delay="0"/>
                                          </p:stCondLst>
                                        </p:cTn>
                                        <p:tgtEl>
                                          <p:spTgt spid="74755"/>
                                        </p:tgtEl>
                                        <p:attrNameLst>
                                          <p:attrName>style.visibility</p:attrName>
                                        </p:attrNameLst>
                                      </p:cBhvr>
                                      <p:to>
                                        <p:strVal val="visible"/>
                                      </p:to>
                                    </p:set>
                                    <p:animEffect transition="in" filter="wipe(down)">
                                      <p:cBhvr>
                                        <p:cTn id="13" dur="290">
                                          <p:stCondLst>
                                            <p:cond delay="0"/>
                                          </p:stCondLst>
                                        </p:cTn>
                                        <p:tgtEl>
                                          <p:spTgt spid="74755"/>
                                        </p:tgtEl>
                                      </p:cBhvr>
                                    </p:animEffect>
                                    <p:anim calcmode="lin" valueType="num">
                                      <p:cBhvr>
                                        <p:cTn id="14" dur="911" tmFilter="0,0; 0.14,0.36; 0.43,0.73; 0.71,0.91; 1.0,1.0">
                                          <p:stCondLst>
                                            <p:cond delay="0"/>
                                          </p:stCondLst>
                                        </p:cTn>
                                        <p:tgtEl>
                                          <p:spTgt spid="74755"/>
                                        </p:tgtEl>
                                        <p:attrNameLst>
                                          <p:attrName>ppt_x</p:attrName>
                                        </p:attrNameLst>
                                      </p:cBhvr>
                                      <p:tavLst>
                                        <p:tav tm="0">
                                          <p:val>
                                            <p:strVal val="#ppt_x-0.25"/>
                                          </p:val>
                                        </p:tav>
                                        <p:tav tm="100000">
                                          <p:val>
                                            <p:strVal val="#ppt_x"/>
                                          </p:val>
                                        </p:tav>
                                      </p:tavLst>
                                    </p:anim>
                                    <p:anim calcmode="lin" valueType="num">
                                      <p:cBhvr>
                                        <p:cTn id="15" dur="332" tmFilter="0.0,0.0; 0.25,0.07; 0.50,0.2; 0.75,0.467; 1.0,1.0">
                                          <p:stCondLst>
                                            <p:cond delay="0"/>
                                          </p:stCondLst>
                                        </p:cTn>
                                        <p:tgtEl>
                                          <p:spTgt spid="74755"/>
                                        </p:tgtEl>
                                        <p:attrNameLst>
                                          <p:attrName>ppt_y</p:attrName>
                                        </p:attrNameLst>
                                      </p:cBhvr>
                                      <p:tavLst>
                                        <p:tav tm="0" fmla="#ppt_y-sin(pi*$)/3">
                                          <p:val>
                                            <p:fltVal val="0.5"/>
                                          </p:val>
                                        </p:tav>
                                        <p:tav tm="100000">
                                          <p:val>
                                            <p:fltVal val="1"/>
                                          </p:val>
                                        </p:tav>
                                      </p:tavLst>
                                    </p:anim>
                                    <p:anim calcmode="lin" valueType="num">
                                      <p:cBhvr>
                                        <p:cTn id="16" dur="332" tmFilter="0, 0; 0.125,0.2665; 0.25,0.4; 0.375,0.465; 0.5,0.5;  0.625,0.535; 0.75,0.6; 0.875,0.7335; 1,1">
                                          <p:stCondLst>
                                            <p:cond delay="332"/>
                                          </p:stCondLst>
                                        </p:cTn>
                                        <p:tgtEl>
                                          <p:spTgt spid="74755"/>
                                        </p:tgtEl>
                                        <p:attrNameLst>
                                          <p:attrName>ppt_y</p:attrName>
                                        </p:attrNameLst>
                                      </p:cBhvr>
                                      <p:tavLst>
                                        <p:tav tm="0" fmla="#ppt_y-sin(pi*$)/9">
                                          <p:val>
                                            <p:fltVal val="0"/>
                                          </p:val>
                                        </p:tav>
                                        <p:tav tm="100000">
                                          <p:val>
                                            <p:fltVal val="1"/>
                                          </p:val>
                                        </p:tav>
                                      </p:tavLst>
                                    </p:anim>
                                    <p:anim calcmode="lin" valueType="num">
                                      <p:cBhvr>
                                        <p:cTn id="17" dur="166" tmFilter="0, 0; 0.125,0.2665; 0.25,0.4; 0.375,0.465; 0.5,0.5;  0.625,0.535; 0.75,0.6; 0.875,0.7335; 1,1">
                                          <p:stCondLst>
                                            <p:cond delay="662"/>
                                          </p:stCondLst>
                                        </p:cTn>
                                        <p:tgtEl>
                                          <p:spTgt spid="74755"/>
                                        </p:tgtEl>
                                        <p:attrNameLst>
                                          <p:attrName>ppt_y</p:attrName>
                                        </p:attrNameLst>
                                      </p:cBhvr>
                                      <p:tavLst>
                                        <p:tav tm="0" fmla="#ppt_y-sin(pi*$)/27">
                                          <p:val>
                                            <p:fltVal val="0"/>
                                          </p:val>
                                        </p:tav>
                                        <p:tav tm="100000">
                                          <p:val>
                                            <p:fltVal val="1"/>
                                          </p:val>
                                        </p:tav>
                                      </p:tavLst>
                                    </p:anim>
                                    <p:anim calcmode="lin" valueType="num">
                                      <p:cBhvr>
                                        <p:cTn id="18" dur="82" tmFilter="0, 0; 0.125,0.2665; 0.25,0.4; 0.375,0.465; 0.5,0.5;  0.625,0.535; 0.75,0.6; 0.875,0.7335; 1,1">
                                          <p:stCondLst>
                                            <p:cond delay="828"/>
                                          </p:stCondLst>
                                        </p:cTn>
                                        <p:tgtEl>
                                          <p:spTgt spid="74755"/>
                                        </p:tgtEl>
                                        <p:attrNameLst>
                                          <p:attrName>ppt_y</p:attrName>
                                        </p:attrNameLst>
                                      </p:cBhvr>
                                      <p:tavLst>
                                        <p:tav tm="0" fmla="#ppt_y-sin(pi*$)/81">
                                          <p:val>
                                            <p:fltVal val="0"/>
                                          </p:val>
                                        </p:tav>
                                        <p:tav tm="100000">
                                          <p:val>
                                            <p:fltVal val="1"/>
                                          </p:val>
                                        </p:tav>
                                      </p:tavLst>
                                    </p:anim>
                                    <p:animScale>
                                      <p:cBhvr>
                                        <p:cTn id="19" dur="13">
                                          <p:stCondLst>
                                            <p:cond delay="325"/>
                                          </p:stCondLst>
                                        </p:cTn>
                                        <p:tgtEl>
                                          <p:spTgt spid="74755"/>
                                        </p:tgtEl>
                                      </p:cBhvr>
                                      <p:to x="100000" y="60000"/>
                                    </p:animScale>
                                    <p:animScale>
                                      <p:cBhvr>
                                        <p:cTn id="20" dur="83" decel="50000">
                                          <p:stCondLst>
                                            <p:cond delay="338"/>
                                          </p:stCondLst>
                                        </p:cTn>
                                        <p:tgtEl>
                                          <p:spTgt spid="74755"/>
                                        </p:tgtEl>
                                      </p:cBhvr>
                                      <p:to x="100000" y="100000"/>
                                    </p:animScale>
                                    <p:animScale>
                                      <p:cBhvr>
                                        <p:cTn id="21" dur="13">
                                          <p:stCondLst>
                                            <p:cond delay="656"/>
                                          </p:stCondLst>
                                        </p:cTn>
                                        <p:tgtEl>
                                          <p:spTgt spid="74755"/>
                                        </p:tgtEl>
                                      </p:cBhvr>
                                      <p:to x="100000" y="80000"/>
                                    </p:animScale>
                                    <p:animScale>
                                      <p:cBhvr>
                                        <p:cTn id="22" dur="83" decel="50000">
                                          <p:stCondLst>
                                            <p:cond delay="669"/>
                                          </p:stCondLst>
                                        </p:cTn>
                                        <p:tgtEl>
                                          <p:spTgt spid="74755"/>
                                        </p:tgtEl>
                                      </p:cBhvr>
                                      <p:to x="100000" y="100000"/>
                                    </p:animScale>
                                    <p:animScale>
                                      <p:cBhvr>
                                        <p:cTn id="23" dur="13">
                                          <p:stCondLst>
                                            <p:cond delay="821"/>
                                          </p:stCondLst>
                                        </p:cTn>
                                        <p:tgtEl>
                                          <p:spTgt spid="74755"/>
                                        </p:tgtEl>
                                      </p:cBhvr>
                                      <p:to x="100000" y="90000"/>
                                    </p:animScale>
                                    <p:animScale>
                                      <p:cBhvr>
                                        <p:cTn id="24" dur="83" decel="50000">
                                          <p:stCondLst>
                                            <p:cond delay="834"/>
                                          </p:stCondLst>
                                        </p:cTn>
                                        <p:tgtEl>
                                          <p:spTgt spid="74755"/>
                                        </p:tgtEl>
                                      </p:cBhvr>
                                      <p:to x="100000" y="100000"/>
                                    </p:animScale>
                                    <p:animScale>
                                      <p:cBhvr>
                                        <p:cTn id="25" dur="13">
                                          <p:stCondLst>
                                            <p:cond delay="904"/>
                                          </p:stCondLst>
                                        </p:cTn>
                                        <p:tgtEl>
                                          <p:spTgt spid="74755"/>
                                        </p:tgtEl>
                                      </p:cBhvr>
                                      <p:to x="100000" y="95000"/>
                                    </p:animScale>
                                    <p:animScale>
                                      <p:cBhvr>
                                        <p:cTn id="26" dur="83" decel="50000">
                                          <p:stCondLst>
                                            <p:cond delay="917"/>
                                          </p:stCondLst>
                                        </p:cTn>
                                        <p:tgtEl>
                                          <p:spTgt spid="747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49C4A3E-FF3D-4960-8A58-78F9FC966962}"/>
              </a:ext>
            </a:extLst>
          </p:cNvPr>
          <p:cNvSpPr>
            <a:spLocks noGrp="1" noChangeArrowheads="1"/>
          </p:cNvSpPr>
          <p:nvPr>
            <p:ph type="title"/>
          </p:nvPr>
        </p:nvSpPr>
        <p:spPr>
          <a:xfrm>
            <a:off x="1116013" y="0"/>
            <a:ext cx="6551612" cy="652463"/>
          </a:xfrm>
        </p:spPr>
        <p:txBody>
          <a:bodyPr/>
          <a:lstStyle/>
          <a:p>
            <a:r>
              <a:rPr lang="en-US" altLang="en-US" sz="3200" b="1" dirty="0">
                <a:solidFill>
                  <a:srgbClr val="FF0000"/>
                </a:solidFill>
              </a:rPr>
              <a:t>Control of salivary secretion </a:t>
            </a:r>
          </a:p>
        </p:txBody>
      </p:sp>
      <p:sp>
        <p:nvSpPr>
          <p:cNvPr id="11267" name="Rectangle 3">
            <a:extLst>
              <a:ext uri="{FF2B5EF4-FFF2-40B4-BE49-F238E27FC236}">
                <a16:creationId xmlns:a16="http://schemas.microsoft.com/office/drawing/2014/main" id="{4611F6E4-70D1-4469-B0D1-1240F499AA18}"/>
              </a:ext>
            </a:extLst>
          </p:cNvPr>
          <p:cNvSpPr>
            <a:spLocks noGrp="1" noChangeArrowheads="1"/>
          </p:cNvSpPr>
          <p:nvPr>
            <p:ph type="body" idx="1"/>
          </p:nvPr>
        </p:nvSpPr>
        <p:spPr>
          <a:xfrm>
            <a:off x="719138" y="981075"/>
            <a:ext cx="8424862" cy="719138"/>
          </a:xfrm>
        </p:spPr>
        <p:txBody>
          <a:bodyPr/>
          <a:lstStyle/>
          <a:p>
            <a:r>
              <a:rPr lang="en-US" altLang="en-US" sz="2400" b="1"/>
              <a:t>Nervous only via conditioned and unconditioned reflexes. </a:t>
            </a:r>
          </a:p>
        </p:txBody>
      </p:sp>
      <p:sp>
        <p:nvSpPr>
          <p:cNvPr id="11268" name="Rectangle 4">
            <a:extLst>
              <a:ext uri="{FF2B5EF4-FFF2-40B4-BE49-F238E27FC236}">
                <a16:creationId xmlns:a16="http://schemas.microsoft.com/office/drawing/2014/main" id="{C73E7959-772B-4F86-9C80-74B981551DA1}"/>
              </a:ext>
            </a:extLst>
          </p:cNvPr>
          <p:cNvSpPr>
            <a:spLocks noChangeArrowheads="1"/>
          </p:cNvSpPr>
          <p:nvPr/>
        </p:nvSpPr>
        <p:spPr bwMode="auto">
          <a:xfrm>
            <a:off x="1403350" y="2349500"/>
            <a:ext cx="417671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r>
              <a:rPr lang="en-US" altLang="en-US" sz="2400" b="1">
                <a:solidFill>
                  <a:srgbClr val="FF0066"/>
                </a:solidFill>
              </a:rPr>
              <a:t>[I] Unconditioned reflex</a:t>
            </a:r>
            <a:r>
              <a:rPr lang="en-US" altLang="en-US" sz="2400">
                <a:solidFill>
                  <a:srgbClr val="FF0066"/>
                </a:solidFill>
              </a:rPr>
              <a:t> </a:t>
            </a:r>
          </a:p>
        </p:txBody>
      </p:sp>
      <p:sp>
        <p:nvSpPr>
          <p:cNvPr id="11269" name="Rectangle 5">
            <a:extLst>
              <a:ext uri="{FF2B5EF4-FFF2-40B4-BE49-F238E27FC236}">
                <a16:creationId xmlns:a16="http://schemas.microsoft.com/office/drawing/2014/main" id="{D66D89BF-E5AE-4C86-9A10-B5137EF422CD}"/>
              </a:ext>
            </a:extLst>
          </p:cNvPr>
          <p:cNvSpPr>
            <a:spLocks noChangeArrowheads="1"/>
          </p:cNvSpPr>
          <p:nvPr/>
        </p:nvSpPr>
        <p:spPr bwMode="auto">
          <a:xfrm>
            <a:off x="611188" y="3213100"/>
            <a:ext cx="7561262"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r>
              <a:rPr lang="en-US" altLang="en-US" sz="2400"/>
              <a:t>Inborn reflex that needs no pervious learning. </a:t>
            </a:r>
          </a:p>
        </p:txBody>
      </p:sp>
      <p:sp>
        <p:nvSpPr>
          <p:cNvPr id="11270" name="Rectangle 6">
            <a:extLst>
              <a:ext uri="{FF2B5EF4-FFF2-40B4-BE49-F238E27FC236}">
                <a16:creationId xmlns:a16="http://schemas.microsoft.com/office/drawing/2014/main" id="{B0E615ED-A8A6-48AE-9F19-FAB82B644452}"/>
              </a:ext>
            </a:extLst>
          </p:cNvPr>
          <p:cNvSpPr>
            <a:spLocks noChangeArrowheads="1"/>
          </p:cNvSpPr>
          <p:nvPr/>
        </p:nvSpPr>
        <p:spPr bwMode="auto">
          <a:xfrm>
            <a:off x="684213" y="4149725"/>
            <a:ext cx="756126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r>
              <a:rPr lang="en-US" altLang="en-US" sz="2000" b="1" dirty="0">
                <a:solidFill>
                  <a:srgbClr val="FF66FF"/>
                </a:solidFill>
              </a:rPr>
              <a:t>Stimuli</a:t>
            </a:r>
            <a:r>
              <a:rPr lang="en-US" altLang="en-US" sz="2000" dirty="0">
                <a:solidFill>
                  <a:srgbClr val="FF66FF"/>
                </a:solidFill>
              </a:rPr>
              <a:t> :</a:t>
            </a:r>
            <a:r>
              <a:rPr lang="en-US" altLang="en-US" sz="2000" dirty="0"/>
              <a:t> direct contact of food , Chewing</a:t>
            </a:r>
          </a:p>
        </p:txBody>
      </p:sp>
      <p:sp>
        <p:nvSpPr>
          <p:cNvPr id="11271" name="Rectangle 7">
            <a:extLst>
              <a:ext uri="{FF2B5EF4-FFF2-40B4-BE49-F238E27FC236}">
                <a16:creationId xmlns:a16="http://schemas.microsoft.com/office/drawing/2014/main" id="{22BB0A7B-EE04-4849-9586-ED8C83F62171}"/>
              </a:ext>
            </a:extLst>
          </p:cNvPr>
          <p:cNvSpPr>
            <a:spLocks noChangeArrowheads="1"/>
          </p:cNvSpPr>
          <p:nvPr/>
        </p:nvSpPr>
        <p:spPr bwMode="auto">
          <a:xfrm>
            <a:off x="755650" y="4797425"/>
            <a:ext cx="75612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r>
              <a:rPr lang="en-US" altLang="en-US" sz="2000" b="1" dirty="0">
                <a:solidFill>
                  <a:srgbClr val="FF66FF"/>
                </a:solidFill>
              </a:rPr>
              <a:t>Receptor</a:t>
            </a:r>
            <a:r>
              <a:rPr lang="en-US" altLang="en-US" sz="2000" dirty="0"/>
              <a:t> :   taste receptors.&amp;  Receptors in GIT wall. </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26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26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268"/>
                                        </p:tgtEl>
                                        <p:attrNameLst>
                                          <p:attrName>style.visibility</p:attrName>
                                        </p:attrNameLst>
                                      </p:cBhvr>
                                      <p:to>
                                        <p:strVal val="visible"/>
                                      </p:to>
                                    </p:set>
                                    <p:animEffect transition="in" filter="fade">
                                      <p:cBhvr>
                                        <p:cTn id="15" dur="1000"/>
                                        <p:tgtEl>
                                          <p:spTgt spid="11268"/>
                                        </p:tgtEl>
                                      </p:cBhvr>
                                    </p:animEffect>
                                    <p:anim calcmode="lin" valueType="num">
                                      <p:cBhvr>
                                        <p:cTn id="16" dur="1000" fill="hold"/>
                                        <p:tgtEl>
                                          <p:spTgt spid="11268"/>
                                        </p:tgtEl>
                                        <p:attrNameLst>
                                          <p:attrName>ppt_x</p:attrName>
                                        </p:attrNameLst>
                                      </p:cBhvr>
                                      <p:tavLst>
                                        <p:tav tm="0">
                                          <p:val>
                                            <p:strVal val="#ppt_x"/>
                                          </p:val>
                                        </p:tav>
                                        <p:tav tm="100000">
                                          <p:val>
                                            <p:strVal val="#ppt_x"/>
                                          </p:val>
                                        </p:tav>
                                      </p:tavLst>
                                    </p:anim>
                                    <p:anim calcmode="lin" valueType="num">
                                      <p:cBhvr>
                                        <p:cTn id="17" dur="900" decel="100000" fill="hold"/>
                                        <p:tgtEl>
                                          <p:spTgt spid="1126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268"/>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1269"/>
                                        </p:tgtEl>
                                        <p:attrNameLst>
                                          <p:attrName>style.visibility</p:attrName>
                                        </p:attrNameLst>
                                      </p:cBhvr>
                                      <p:to>
                                        <p:strVal val="visible"/>
                                      </p:to>
                                    </p:set>
                                    <p:animEffect transition="in" filter="fade">
                                      <p:cBhvr>
                                        <p:cTn id="23" dur="1000"/>
                                        <p:tgtEl>
                                          <p:spTgt spid="11269"/>
                                        </p:tgtEl>
                                      </p:cBhvr>
                                    </p:animEffect>
                                    <p:anim calcmode="lin" valueType="num">
                                      <p:cBhvr>
                                        <p:cTn id="24" dur="1000" fill="hold"/>
                                        <p:tgtEl>
                                          <p:spTgt spid="11269"/>
                                        </p:tgtEl>
                                        <p:attrNameLst>
                                          <p:attrName>ppt_x</p:attrName>
                                        </p:attrNameLst>
                                      </p:cBhvr>
                                      <p:tavLst>
                                        <p:tav tm="0">
                                          <p:val>
                                            <p:strVal val="#ppt_x"/>
                                          </p:val>
                                        </p:tav>
                                        <p:tav tm="100000">
                                          <p:val>
                                            <p:strVal val="#ppt_x"/>
                                          </p:val>
                                        </p:tav>
                                      </p:tavLst>
                                    </p:anim>
                                    <p:anim calcmode="lin" valueType="num">
                                      <p:cBhvr>
                                        <p:cTn id="25" dur="900" decel="100000" fill="hold"/>
                                        <p:tgtEl>
                                          <p:spTgt spid="1126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269"/>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1270"/>
                                        </p:tgtEl>
                                        <p:attrNameLst>
                                          <p:attrName>style.visibility</p:attrName>
                                        </p:attrNameLst>
                                      </p:cBhvr>
                                      <p:to>
                                        <p:strVal val="visible"/>
                                      </p:to>
                                    </p:set>
                                    <p:animEffect transition="in" filter="fade">
                                      <p:cBhvr>
                                        <p:cTn id="31" dur="1000"/>
                                        <p:tgtEl>
                                          <p:spTgt spid="11270"/>
                                        </p:tgtEl>
                                      </p:cBhvr>
                                    </p:animEffect>
                                    <p:anim calcmode="lin" valueType="num">
                                      <p:cBhvr>
                                        <p:cTn id="32" dur="1000" fill="hold"/>
                                        <p:tgtEl>
                                          <p:spTgt spid="11270"/>
                                        </p:tgtEl>
                                        <p:attrNameLst>
                                          <p:attrName>ppt_x</p:attrName>
                                        </p:attrNameLst>
                                      </p:cBhvr>
                                      <p:tavLst>
                                        <p:tav tm="0">
                                          <p:val>
                                            <p:strVal val="#ppt_x"/>
                                          </p:val>
                                        </p:tav>
                                        <p:tav tm="100000">
                                          <p:val>
                                            <p:strVal val="#ppt_x"/>
                                          </p:val>
                                        </p:tav>
                                      </p:tavLst>
                                    </p:anim>
                                    <p:anim calcmode="lin" valueType="num">
                                      <p:cBhvr>
                                        <p:cTn id="33" dur="900" decel="100000" fill="hold"/>
                                        <p:tgtEl>
                                          <p:spTgt spid="1127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270"/>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1271"/>
                                        </p:tgtEl>
                                        <p:attrNameLst>
                                          <p:attrName>style.visibility</p:attrName>
                                        </p:attrNameLst>
                                      </p:cBhvr>
                                      <p:to>
                                        <p:strVal val="visible"/>
                                      </p:to>
                                    </p:set>
                                    <p:animEffect transition="in" filter="fade">
                                      <p:cBhvr>
                                        <p:cTn id="39" dur="1000"/>
                                        <p:tgtEl>
                                          <p:spTgt spid="11271"/>
                                        </p:tgtEl>
                                      </p:cBhvr>
                                    </p:animEffect>
                                    <p:anim calcmode="lin" valueType="num">
                                      <p:cBhvr>
                                        <p:cTn id="40" dur="1000" fill="hold"/>
                                        <p:tgtEl>
                                          <p:spTgt spid="11271"/>
                                        </p:tgtEl>
                                        <p:attrNameLst>
                                          <p:attrName>ppt_x</p:attrName>
                                        </p:attrNameLst>
                                      </p:cBhvr>
                                      <p:tavLst>
                                        <p:tav tm="0">
                                          <p:val>
                                            <p:strVal val="#ppt_x"/>
                                          </p:val>
                                        </p:tav>
                                        <p:tav tm="100000">
                                          <p:val>
                                            <p:strVal val="#ppt_x"/>
                                          </p:val>
                                        </p:tav>
                                      </p:tavLst>
                                    </p:anim>
                                    <p:anim calcmode="lin" valueType="num">
                                      <p:cBhvr>
                                        <p:cTn id="41" dur="900" decel="100000" fill="hold"/>
                                        <p:tgtEl>
                                          <p:spTgt spid="11271"/>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127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68" grpId="0"/>
      <p:bldP spid="11269" grpId="0"/>
      <p:bldP spid="11270" grpId="0"/>
      <p:bldP spid="112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1EEB3030-959F-4766-831E-CE745728024D}"/>
              </a:ext>
            </a:extLst>
          </p:cNvPr>
          <p:cNvSpPr>
            <a:spLocks noGrp="1" noChangeArrowheads="1"/>
          </p:cNvSpPr>
          <p:nvPr>
            <p:ph type="body" idx="1"/>
          </p:nvPr>
        </p:nvSpPr>
        <p:spPr>
          <a:xfrm>
            <a:off x="323850" y="4005263"/>
            <a:ext cx="8229600" cy="576262"/>
          </a:xfrm>
        </p:spPr>
        <p:txBody>
          <a:bodyPr/>
          <a:lstStyle/>
          <a:p>
            <a:r>
              <a:rPr lang="en-US" altLang="en-US" sz="2000" b="1" dirty="0">
                <a:solidFill>
                  <a:srgbClr val="FF66FF"/>
                </a:solidFill>
              </a:rPr>
              <a:t>Center</a:t>
            </a:r>
            <a:r>
              <a:rPr lang="en-US" altLang="en-US" sz="2000" dirty="0"/>
              <a:t> : superior &amp; inferior salivatory nuclei in brain stem</a:t>
            </a:r>
          </a:p>
        </p:txBody>
      </p:sp>
      <p:sp>
        <p:nvSpPr>
          <p:cNvPr id="12292" name="Rectangle 4">
            <a:extLst>
              <a:ext uri="{FF2B5EF4-FFF2-40B4-BE49-F238E27FC236}">
                <a16:creationId xmlns:a16="http://schemas.microsoft.com/office/drawing/2014/main" id="{948CA652-060E-43A0-9BAD-2C350DC95CBC}"/>
              </a:ext>
            </a:extLst>
          </p:cNvPr>
          <p:cNvSpPr>
            <a:spLocks noChangeArrowheads="1"/>
          </p:cNvSpPr>
          <p:nvPr/>
        </p:nvSpPr>
        <p:spPr bwMode="auto">
          <a:xfrm>
            <a:off x="250825" y="4941888"/>
            <a:ext cx="82296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r>
              <a:rPr lang="en-US" altLang="en-US" sz="2000" b="1" dirty="0">
                <a:solidFill>
                  <a:srgbClr val="FF66FF"/>
                </a:solidFill>
              </a:rPr>
              <a:t>Efferent</a:t>
            </a:r>
            <a:r>
              <a:rPr lang="en-US" altLang="en-US" sz="2000" dirty="0"/>
              <a:t>: chordae tympani &amp; glossopharyngeal. </a:t>
            </a:r>
          </a:p>
        </p:txBody>
      </p:sp>
      <p:sp>
        <p:nvSpPr>
          <p:cNvPr id="12293" name="Rectangle 5">
            <a:extLst>
              <a:ext uri="{FF2B5EF4-FFF2-40B4-BE49-F238E27FC236}">
                <a16:creationId xmlns:a16="http://schemas.microsoft.com/office/drawing/2014/main" id="{6C481FAD-008D-4337-963D-0D0488C578F5}"/>
              </a:ext>
            </a:extLst>
          </p:cNvPr>
          <p:cNvSpPr>
            <a:spLocks noChangeArrowheads="1"/>
          </p:cNvSpPr>
          <p:nvPr/>
        </p:nvSpPr>
        <p:spPr bwMode="auto">
          <a:xfrm>
            <a:off x="323850" y="5805488"/>
            <a:ext cx="82296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r>
              <a:rPr lang="en-US" altLang="en-US" sz="2000" b="1" dirty="0">
                <a:solidFill>
                  <a:srgbClr val="FF66FF"/>
                </a:solidFill>
              </a:rPr>
              <a:t>Response</a:t>
            </a:r>
            <a:r>
              <a:rPr lang="en-US" altLang="en-US" sz="2000" dirty="0"/>
              <a:t>: ↑ salivary glands secretion. </a:t>
            </a:r>
          </a:p>
        </p:txBody>
      </p:sp>
      <p:sp>
        <p:nvSpPr>
          <p:cNvPr id="12294" name="Rectangle 6">
            <a:extLst>
              <a:ext uri="{FF2B5EF4-FFF2-40B4-BE49-F238E27FC236}">
                <a16:creationId xmlns:a16="http://schemas.microsoft.com/office/drawing/2014/main" id="{DB96D501-CF82-4902-ABAE-347D6465629D}"/>
              </a:ext>
            </a:extLst>
          </p:cNvPr>
          <p:cNvSpPr>
            <a:spLocks noChangeArrowheads="1"/>
          </p:cNvSpPr>
          <p:nvPr/>
        </p:nvSpPr>
        <p:spPr bwMode="auto">
          <a:xfrm>
            <a:off x="468313" y="333375"/>
            <a:ext cx="18732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r>
              <a:rPr lang="en-US" altLang="en-US" sz="2000" b="1" dirty="0">
                <a:solidFill>
                  <a:srgbClr val="FF66FF"/>
                </a:solidFill>
              </a:rPr>
              <a:t>Afferent </a:t>
            </a:r>
          </a:p>
        </p:txBody>
      </p:sp>
      <p:sp>
        <p:nvSpPr>
          <p:cNvPr id="12295" name="Rectangle 7">
            <a:extLst>
              <a:ext uri="{FF2B5EF4-FFF2-40B4-BE49-F238E27FC236}">
                <a16:creationId xmlns:a16="http://schemas.microsoft.com/office/drawing/2014/main" id="{7FFCC795-65E8-4AED-98B2-64F84FC11A3E}"/>
              </a:ext>
            </a:extLst>
          </p:cNvPr>
          <p:cNvSpPr>
            <a:spLocks noChangeArrowheads="1"/>
          </p:cNvSpPr>
          <p:nvPr/>
        </p:nvSpPr>
        <p:spPr bwMode="auto">
          <a:xfrm>
            <a:off x="1187450" y="981075"/>
            <a:ext cx="5905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buFont typeface="Wingdings" panose="05000000000000000000" pitchFamily="2" charset="2"/>
              <a:buNone/>
            </a:pPr>
            <a:r>
              <a:rPr lang="en-US" altLang="en-US" sz="2000"/>
              <a:t>- Chorda tympani : from ant. 2/3 of tongue. </a:t>
            </a:r>
          </a:p>
        </p:txBody>
      </p:sp>
      <p:sp>
        <p:nvSpPr>
          <p:cNvPr id="12296" name="Rectangle 8">
            <a:extLst>
              <a:ext uri="{FF2B5EF4-FFF2-40B4-BE49-F238E27FC236}">
                <a16:creationId xmlns:a16="http://schemas.microsoft.com/office/drawing/2014/main" id="{C63BD340-6C2D-4AF8-9D76-7A461E7263DB}"/>
              </a:ext>
            </a:extLst>
          </p:cNvPr>
          <p:cNvSpPr>
            <a:spLocks noChangeArrowheads="1"/>
          </p:cNvSpPr>
          <p:nvPr/>
        </p:nvSpPr>
        <p:spPr bwMode="auto">
          <a:xfrm>
            <a:off x="1187450" y="1412875"/>
            <a:ext cx="5905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buFont typeface="Wingdings" panose="05000000000000000000" pitchFamily="2" charset="2"/>
              <a:buNone/>
            </a:pPr>
            <a:r>
              <a:rPr lang="en-US" altLang="en-US" sz="2000"/>
              <a:t>- Glossophayngeal : from post. 1/3 of tongue </a:t>
            </a:r>
          </a:p>
        </p:txBody>
      </p:sp>
      <p:sp>
        <p:nvSpPr>
          <p:cNvPr id="12297" name="Rectangle 9">
            <a:extLst>
              <a:ext uri="{FF2B5EF4-FFF2-40B4-BE49-F238E27FC236}">
                <a16:creationId xmlns:a16="http://schemas.microsoft.com/office/drawing/2014/main" id="{DD86C5F1-D2A9-4A5B-B665-894279C39FE3}"/>
              </a:ext>
            </a:extLst>
          </p:cNvPr>
          <p:cNvSpPr>
            <a:spLocks noChangeArrowheads="1"/>
          </p:cNvSpPr>
          <p:nvPr/>
        </p:nvSpPr>
        <p:spPr bwMode="auto">
          <a:xfrm>
            <a:off x="1187450" y="1989138"/>
            <a:ext cx="5905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buFont typeface="Wingdings" panose="05000000000000000000" pitchFamily="2" charset="2"/>
              <a:buNone/>
            </a:pPr>
            <a:r>
              <a:rPr lang="en-US" altLang="en-US" sz="2000"/>
              <a:t>- Ligual nerve : movement of tongue. </a:t>
            </a:r>
          </a:p>
        </p:txBody>
      </p:sp>
      <p:sp>
        <p:nvSpPr>
          <p:cNvPr id="12298" name="Rectangle 10">
            <a:extLst>
              <a:ext uri="{FF2B5EF4-FFF2-40B4-BE49-F238E27FC236}">
                <a16:creationId xmlns:a16="http://schemas.microsoft.com/office/drawing/2014/main" id="{DD40C3DB-7BBA-4C2E-A39F-41C2A616062F}"/>
              </a:ext>
            </a:extLst>
          </p:cNvPr>
          <p:cNvSpPr>
            <a:spLocks noChangeArrowheads="1"/>
          </p:cNvSpPr>
          <p:nvPr/>
        </p:nvSpPr>
        <p:spPr bwMode="auto">
          <a:xfrm>
            <a:off x="1258888" y="2708275"/>
            <a:ext cx="5905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buFont typeface="Wingdings" panose="05000000000000000000" pitchFamily="2" charset="2"/>
              <a:buNone/>
            </a:pPr>
            <a:r>
              <a:rPr lang="en-US" altLang="en-US" sz="2000"/>
              <a:t>- Vagus nerve : from epiglottis. </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1000"/>
                                        <p:tgtEl>
                                          <p:spTgt spid="12294"/>
                                        </p:tgtEl>
                                      </p:cBhvr>
                                    </p:animEffect>
                                    <p:anim calcmode="lin" valueType="num">
                                      <p:cBhvr>
                                        <p:cTn id="8" dur="1000" fill="hold"/>
                                        <p:tgtEl>
                                          <p:spTgt spid="12294"/>
                                        </p:tgtEl>
                                        <p:attrNameLst>
                                          <p:attrName>ppt_x</p:attrName>
                                        </p:attrNameLst>
                                      </p:cBhvr>
                                      <p:tavLst>
                                        <p:tav tm="0">
                                          <p:val>
                                            <p:strVal val="#ppt_x"/>
                                          </p:val>
                                        </p:tav>
                                        <p:tav tm="100000">
                                          <p:val>
                                            <p:strVal val="#ppt_x"/>
                                          </p:val>
                                        </p:tav>
                                      </p:tavLst>
                                    </p:anim>
                                    <p:anim calcmode="lin" valueType="num">
                                      <p:cBhvr>
                                        <p:cTn id="9" dur="900" decel="100000" fill="hold"/>
                                        <p:tgtEl>
                                          <p:spTgt spid="1229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29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2295"/>
                                        </p:tgtEl>
                                        <p:attrNameLst>
                                          <p:attrName>style.visibility</p:attrName>
                                        </p:attrNameLst>
                                      </p:cBhvr>
                                      <p:to>
                                        <p:strVal val="visible"/>
                                      </p:to>
                                    </p:set>
                                    <p:animEffect transition="in" filter="fade">
                                      <p:cBhvr>
                                        <p:cTn id="15" dur="1000"/>
                                        <p:tgtEl>
                                          <p:spTgt spid="12295"/>
                                        </p:tgtEl>
                                      </p:cBhvr>
                                    </p:animEffect>
                                    <p:anim calcmode="lin" valueType="num">
                                      <p:cBhvr>
                                        <p:cTn id="16" dur="1000" fill="hold"/>
                                        <p:tgtEl>
                                          <p:spTgt spid="12295"/>
                                        </p:tgtEl>
                                        <p:attrNameLst>
                                          <p:attrName>ppt_x</p:attrName>
                                        </p:attrNameLst>
                                      </p:cBhvr>
                                      <p:tavLst>
                                        <p:tav tm="0">
                                          <p:val>
                                            <p:strVal val="#ppt_x"/>
                                          </p:val>
                                        </p:tav>
                                        <p:tav tm="100000">
                                          <p:val>
                                            <p:strVal val="#ppt_x"/>
                                          </p:val>
                                        </p:tav>
                                      </p:tavLst>
                                    </p:anim>
                                    <p:anim calcmode="lin" valueType="num">
                                      <p:cBhvr>
                                        <p:cTn id="17" dur="900" decel="100000" fill="hold"/>
                                        <p:tgtEl>
                                          <p:spTgt spid="1229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2295"/>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2296"/>
                                        </p:tgtEl>
                                        <p:attrNameLst>
                                          <p:attrName>style.visibility</p:attrName>
                                        </p:attrNameLst>
                                      </p:cBhvr>
                                      <p:to>
                                        <p:strVal val="visible"/>
                                      </p:to>
                                    </p:set>
                                    <p:animEffect transition="in" filter="fade">
                                      <p:cBhvr>
                                        <p:cTn id="23" dur="1000"/>
                                        <p:tgtEl>
                                          <p:spTgt spid="12296"/>
                                        </p:tgtEl>
                                      </p:cBhvr>
                                    </p:animEffect>
                                    <p:anim calcmode="lin" valueType="num">
                                      <p:cBhvr>
                                        <p:cTn id="24" dur="1000" fill="hold"/>
                                        <p:tgtEl>
                                          <p:spTgt spid="12296"/>
                                        </p:tgtEl>
                                        <p:attrNameLst>
                                          <p:attrName>ppt_x</p:attrName>
                                        </p:attrNameLst>
                                      </p:cBhvr>
                                      <p:tavLst>
                                        <p:tav tm="0">
                                          <p:val>
                                            <p:strVal val="#ppt_x"/>
                                          </p:val>
                                        </p:tav>
                                        <p:tav tm="100000">
                                          <p:val>
                                            <p:strVal val="#ppt_x"/>
                                          </p:val>
                                        </p:tav>
                                      </p:tavLst>
                                    </p:anim>
                                    <p:anim calcmode="lin" valueType="num">
                                      <p:cBhvr>
                                        <p:cTn id="25" dur="900" decel="100000" fill="hold"/>
                                        <p:tgtEl>
                                          <p:spTgt spid="1229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296"/>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2297"/>
                                        </p:tgtEl>
                                        <p:attrNameLst>
                                          <p:attrName>style.visibility</p:attrName>
                                        </p:attrNameLst>
                                      </p:cBhvr>
                                      <p:to>
                                        <p:strVal val="visible"/>
                                      </p:to>
                                    </p:set>
                                    <p:animEffect transition="in" filter="fade">
                                      <p:cBhvr>
                                        <p:cTn id="31" dur="1000"/>
                                        <p:tgtEl>
                                          <p:spTgt spid="12297"/>
                                        </p:tgtEl>
                                      </p:cBhvr>
                                    </p:animEffect>
                                    <p:anim calcmode="lin" valueType="num">
                                      <p:cBhvr>
                                        <p:cTn id="32" dur="1000" fill="hold"/>
                                        <p:tgtEl>
                                          <p:spTgt spid="12297"/>
                                        </p:tgtEl>
                                        <p:attrNameLst>
                                          <p:attrName>ppt_x</p:attrName>
                                        </p:attrNameLst>
                                      </p:cBhvr>
                                      <p:tavLst>
                                        <p:tav tm="0">
                                          <p:val>
                                            <p:strVal val="#ppt_x"/>
                                          </p:val>
                                        </p:tav>
                                        <p:tav tm="100000">
                                          <p:val>
                                            <p:strVal val="#ppt_x"/>
                                          </p:val>
                                        </p:tav>
                                      </p:tavLst>
                                    </p:anim>
                                    <p:anim calcmode="lin" valueType="num">
                                      <p:cBhvr>
                                        <p:cTn id="33" dur="900" decel="100000" fill="hold"/>
                                        <p:tgtEl>
                                          <p:spTgt spid="1229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297"/>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2298"/>
                                        </p:tgtEl>
                                        <p:attrNameLst>
                                          <p:attrName>style.visibility</p:attrName>
                                        </p:attrNameLst>
                                      </p:cBhvr>
                                      <p:to>
                                        <p:strVal val="visible"/>
                                      </p:to>
                                    </p:set>
                                    <p:animEffect transition="in" filter="fade">
                                      <p:cBhvr>
                                        <p:cTn id="39" dur="1000"/>
                                        <p:tgtEl>
                                          <p:spTgt spid="12298"/>
                                        </p:tgtEl>
                                      </p:cBhvr>
                                    </p:animEffect>
                                    <p:anim calcmode="lin" valueType="num">
                                      <p:cBhvr>
                                        <p:cTn id="40" dur="1000" fill="hold"/>
                                        <p:tgtEl>
                                          <p:spTgt spid="12298"/>
                                        </p:tgtEl>
                                        <p:attrNameLst>
                                          <p:attrName>ppt_x</p:attrName>
                                        </p:attrNameLst>
                                      </p:cBhvr>
                                      <p:tavLst>
                                        <p:tav tm="0">
                                          <p:val>
                                            <p:strVal val="#ppt_x"/>
                                          </p:val>
                                        </p:tav>
                                        <p:tav tm="100000">
                                          <p:val>
                                            <p:strVal val="#ppt_x"/>
                                          </p:val>
                                        </p:tav>
                                      </p:tavLst>
                                    </p:anim>
                                    <p:anim calcmode="lin" valueType="num">
                                      <p:cBhvr>
                                        <p:cTn id="41" dur="900" decel="100000" fill="hold"/>
                                        <p:tgtEl>
                                          <p:spTgt spid="1229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298"/>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2291">
                                            <p:txEl>
                                              <p:pRg st="0" end="0"/>
                                            </p:txEl>
                                          </p:spTgt>
                                        </p:tgtEl>
                                        <p:attrNameLst>
                                          <p:attrName>style.visibility</p:attrName>
                                        </p:attrNameLst>
                                      </p:cBhvr>
                                      <p:to>
                                        <p:strVal val="visible"/>
                                      </p:to>
                                    </p:set>
                                    <p:animEffect transition="in" filter="fade">
                                      <p:cBhvr>
                                        <p:cTn id="47" dur="1000"/>
                                        <p:tgtEl>
                                          <p:spTgt spid="12291">
                                            <p:txEl>
                                              <p:pRg st="0" end="0"/>
                                            </p:txEl>
                                          </p:spTgt>
                                        </p:tgtEl>
                                      </p:cBhvr>
                                    </p:animEffect>
                                    <p:anim calcmode="lin" valueType="num">
                                      <p:cBhvr>
                                        <p:cTn id="48"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2291">
                                            <p:txEl>
                                              <p:pRg st="0" end="0"/>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229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2292"/>
                                        </p:tgtEl>
                                        <p:attrNameLst>
                                          <p:attrName>style.visibility</p:attrName>
                                        </p:attrNameLst>
                                      </p:cBhvr>
                                      <p:to>
                                        <p:strVal val="visible"/>
                                      </p:to>
                                    </p:set>
                                    <p:animEffect transition="in" filter="fade">
                                      <p:cBhvr>
                                        <p:cTn id="55" dur="1000"/>
                                        <p:tgtEl>
                                          <p:spTgt spid="12292"/>
                                        </p:tgtEl>
                                      </p:cBhvr>
                                    </p:animEffect>
                                    <p:anim calcmode="lin" valueType="num">
                                      <p:cBhvr>
                                        <p:cTn id="56" dur="1000" fill="hold"/>
                                        <p:tgtEl>
                                          <p:spTgt spid="12292"/>
                                        </p:tgtEl>
                                        <p:attrNameLst>
                                          <p:attrName>ppt_x</p:attrName>
                                        </p:attrNameLst>
                                      </p:cBhvr>
                                      <p:tavLst>
                                        <p:tav tm="0">
                                          <p:val>
                                            <p:strVal val="#ppt_x"/>
                                          </p:val>
                                        </p:tav>
                                        <p:tav tm="100000">
                                          <p:val>
                                            <p:strVal val="#ppt_x"/>
                                          </p:val>
                                        </p:tav>
                                      </p:tavLst>
                                    </p:anim>
                                    <p:anim calcmode="lin" valueType="num">
                                      <p:cBhvr>
                                        <p:cTn id="57" dur="900" decel="100000" fill="hold"/>
                                        <p:tgtEl>
                                          <p:spTgt spid="1229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2292"/>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2293"/>
                                        </p:tgtEl>
                                        <p:attrNameLst>
                                          <p:attrName>style.visibility</p:attrName>
                                        </p:attrNameLst>
                                      </p:cBhvr>
                                      <p:to>
                                        <p:strVal val="visible"/>
                                      </p:to>
                                    </p:set>
                                    <p:animEffect transition="in" filter="fade">
                                      <p:cBhvr>
                                        <p:cTn id="63" dur="1000"/>
                                        <p:tgtEl>
                                          <p:spTgt spid="12293"/>
                                        </p:tgtEl>
                                      </p:cBhvr>
                                    </p:animEffect>
                                    <p:anim calcmode="lin" valueType="num">
                                      <p:cBhvr>
                                        <p:cTn id="64" dur="1000" fill="hold"/>
                                        <p:tgtEl>
                                          <p:spTgt spid="12293"/>
                                        </p:tgtEl>
                                        <p:attrNameLst>
                                          <p:attrName>ppt_x</p:attrName>
                                        </p:attrNameLst>
                                      </p:cBhvr>
                                      <p:tavLst>
                                        <p:tav tm="0">
                                          <p:val>
                                            <p:strVal val="#ppt_x"/>
                                          </p:val>
                                        </p:tav>
                                        <p:tav tm="100000">
                                          <p:val>
                                            <p:strVal val="#ppt_x"/>
                                          </p:val>
                                        </p:tav>
                                      </p:tavLst>
                                    </p:anim>
                                    <p:anim calcmode="lin" valueType="num">
                                      <p:cBhvr>
                                        <p:cTn id="65" dur="900" decel="100000" fill="hold"/>
                                        <p:tgtEl>
                                          <p:spTgt spid="12293"/>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229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2" grpId="0"/>
      <p:bldP spid="12293" grpId="0"/>
      <p:bldP spid="12294" grpId="0"/>
      <p:bldP spid="12295" grpId="0"/>
      <p:bldP spid="12296" grpId="0"/>
      <p:bldP spid="12297" grpId="0"/>
      <p:bldP spid="122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E163909-30D4-4960-AE33-CD7FC956C210}"/>
              </a:ext>
            </a:extLst>
          </p:cNvPr>
          <p:cNvSpPr>
            <a:spLocks noGrp="1" noChangeArrowheads="1"/>
          </p:cNvSpPr>
          <p:nvPr>
            <p:ph type="title"/>
          </p:nvPr>
        </p:nvSpPr>
        <p:spPr>
          <a:xfrm>
            <a:off x="323850" y="188913"/>
            <a:ext cx="8229600" cy="509587"/>
          </a:xfrm>
        </p:spPr>
        <p:txBody>
          <a:bodyPr/>
          <a:lstStyle/>
          <a:p>
            <a:r>
              <a:rPr lang="en-US" altLang="en-US" sz="3200" b="1">
                <a:solidFill>
                  <a:srgbClr val="FF0066"/>
                </a:solidFill>
              </a:rPr>
              <a:t>[II] Conditioned reflex :</a:t>
            </a:r>
            <a:r>
              <a:rPr lang="en-US" altLang="en-US" sz="3200">
                <a:solidFill>
                  <a:srgbClr val="FF0066"/>
                </a:solidFill>
              </a:rPr>
              <a:t> </a:t>
            </a:r>
          </a:p>
        </p:txBody>
      </p:sp>
      <p:sp>
        <p:nvSpPr>
          <p:cNvPr id="27651" name="Rectangle 3">
            <a:extLst>
              <a:ext uri="{FF2B5EF4-FFF2-40B4-BE49-F238E27FC236}">
                <a16:creationId xmlns:a16="http://schemas.microsoft.com/office/drawing/2014/main" id="{D9367A1B-A4FC-423D-B3F5-71A49F626AB9}"/>
              </a:ext>
            </a:extLst>
          </p:cNvPr>
          <p:cNvSpPr>
            <a:spLocks noGrp="1" noChangeArrowheads="1"/>
          </p:cNvSpPr>
          <p:nvPr>
            <p:ph type="body" idx="1"/>
          </p:nvPr>
        </p:nvSpPr>
        <p:spPr>
          <a:xfrm>
            <a:off x="323850" y="981075"/>
            <a:ext cx="8229600" cy="503238"/>
          </a:xfrm>
        </p:spPr>
        <p:txBody>
          <a:bodyPr/>
          <a:lstStyle/>
          <a:p>
            <a:r>
              <a:rPr lang="en-US" altLang="en-US" sz="2400"/>
              <a:t>Acquired reflexes and need previous learning </a:t>
            </a:r>
          </a:p>
        </p:txBody>
      </p:sp>
      <p:sp>
        <p:nvSpPr>
          <p:cNvPr id="27653" name="Rectangle 5">
            <a:extLst>
              <a:ext uri="{FF2B5EF4-FFF2-40B4-BE49-F238E27FC236}">
                <a16:creationId xmlns:a16="http://schemas.microsoft.com/office/drawing/2014/main" id="{2653EB43-25ED-4018-BFCE-E72CA69921A8}"/>
              </a:ext>
            </a:extLst>
          </p:cNvPr>
          <p:cNvSpPr>
            <a:spLocks noChangeArrowheads="1"/>
          </p:cNvSpPr>
          <p:nvPr/>
        </p:nvSpPr>
        <p:spPr bwMode="auto">
          <a:xfrm>
            <a:off x="395288" y="1844675"/>
            <a:ext cx="18732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r>
              <a:rPr lang="en-US" altLang="en-US" sz="2000" b="1" dirty="0">
                <a:solidFill>
                  <a:srgbClr val="FF66FF"/>
                </a:solidFill>
              </a:rPr>
              <a:t>Stimuli : </a:t>
            </a:r>
          </a:p>
        </p:txBody>
      </p:sp>
      <p:sp>
        <p:nvSpPr>
          <p:cNvPr id="27654" name="Rectangle 6">
            <a:extLst>
              <a:ext uri="{FF2B5EF4-FFF2-40B4-BE49-F238E27FC236}">
                <a16:creationId xmlns:a16="http://schemas.microsoft.com/office/drawing/2014/main" id="{D89064B8-BE52-48FB-B9A4-FF5F80646876}"/>
              </a:ext>
            </a:extLst>
          </p:cNvPr>
          <p:cNvSpPr>
            <a:spLocks noChangeArrowheads="1"/>
          </p:cNvSpPr>
          <p:nvPr/>
        </p:nvSpPr>
        <p:spPr bwMode="auto">
          <a:xfrm>
            <a:off x="2484438" y="1916113"/>
            <a:ext cx="518477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buFont typeface="Wingdings" panose="05000000000000000000" pitchFamily="2" charset="2"/>
              <a:buNone/>
            </a:pPr>
            <a:r>
              <a:rPr lang="en-US" altLang="en-US" sz="2000"/>
              <a:t>- Seight of food. </a:t>
            </a:r>
          </a:p>
        </p:txBody>
      </p:sp>
      <p:sp>
        <p:nvSpPr>
          <p:cNvPr id="27655" name="Rectangle 7">
            <a:extLst>
              <a:ext uri="{FF2B5EF4-FFF2-40B4-BE49-F238E27FC236}">
                <a16:creationId xmlns:a16="http://schemas.microsoft.com/office/drawing/2014/main" id="{A4C54BBC-962F-4916-B9D1-3DECF567AFF9}"/>
              </a:ext>
            </a:extLst>
          </p:cNvPr>
          <p:cNvSpPr>
            <a:spLocks noChangeArrowheads="1"/>
          </p:cNvSpPr>
          <p:nvPr/>
        </p:nvSpPr>
        <p:spPr bwMode="auto">
          <a:xfrm>
            <a:off x="2555875" y="2420938"/>
            <a:ext cx="518477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buFont typeface="Wingdings" panose="05000000000000000000" pitchFamily="2" charset="2"/>
              <a:buNone/>
            </a:pPr>
            <a:r>
              <a:rPr lang="en-US" altLang="en-US" sz="2000"/>
              <a:t>- Smelling of food. </a:t>
            </a:r>
          </a:p>
        </p:txBody>
      </p:sp>
      <p:sp>
        <p:nvSpPr>
          <p:cNvPr id="27656" name="Rectangle 8">
            <a:extLst>
              <a:ext uri="{FF2B5EF4-FFF2-40B4-BE49-F238E27FC236}">
                <a16:creationId xmlns:a16="http://schemas.microsoft.com/office/drawing/2014/main" id="{36C3DEDD-8521-40DA-8C75-FBA6083C3719}"/>
              </a:ext>
            </a:extLst>
          </p:cNvPr>
          <p:cNvSpPr>
            <a:spLocks noChangeArrowheads="1"/>
          </p:cNvSpPr>
          <p:nvPr/>
        </p:nvSpPr>
        <p:spPr bwMode="auto">
          <a:xfrm>
            <a:off x="2627313" y="2924175"/>
            <a:ext cx="518477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buFont typeface="Wingdings" panose="05000000000000000000" pitchFamily="2" charset="2"/>
              <a:buNone/>
            </a:pPr>
            <a:r>
              <a:rPr lang="en-US" altLang="en-US" sz="2000"/>
              <a:t>- Hearing about food. </a:t>
            </a:r>
          </a:p>
        </p:txBody>
      </p:sp>
      <p:sp>
        <p:nvSpPr>
          <p:cNvPr id="27657" name="Rectangle 9">
            <a:extLst>
              <a:ext uri="{FF2B5EF4-FFF2-40B4-BE49-F238E27FC236}">
                <a16:creationId xmlns:a16="http://schemas.microsoft.com/office/drawing/2014/main" id="{D2A8C3A6-9798-4CC0-89E5-1F2347C7E267}"/>
              </a:ext>
            </a:extLst>
          </p:cNvPr>
          <p:cNvSpPr>
            <a:spLocks noChangeArrowheads="1"/>
          </p:cNvSpPr>
          <p:nvPr/>
        </p:nvSpPr>
        <p:spPr bwMode="auto">
          <a:xfrm>
            <a:off x="2700338" y="3573463"/>
            <a:ext cx="518477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buFont typeface="Wingdings" panose="05000000000000000000" pitchFamily="2" charset="2"/>
              <a:buNone/>
            </a:pPr>
            <a:r>
              <a:rPr lang="en-US" altLang="en-US" sz="2000"/>
              <a:t>-Thinking of food. </a:t>
            </a:r>
          </a:p>
        </p:txBody>
      </p:sp>
      <p:sp>
        <p:nvSpPr>
          <p:cNvPr id="27658" name="Rectangle 10">
            <a:extLst>
              <a:ext uri="{FF2B5EF4-FFF2-40B4-BE49-F238E27FC236}">
                <a16:creationId xmlns:a16="http://schemas.microsoft.com/office/drawing/2014/main" id="{25074675-C4E9-40EE-BD47-F9655E88FD7C}"/>
              </a:ext>
            </a:extLst>
          </p:cNvPr>
          <p:cNvSpPr>
            <a:spLocks noChangeArrowheads="1"/>
          </p:cNvSpPr>
          <p:nvPr/>
        </p:nvSpPr>
        <p:spPr bwMode="auto">
          <a:xfrm>
            <a:off x="684213" y="4005263"/>
            <a:ext cx="79914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r>
              <a:rPr lang="en-US" altLang="en-US" sz="2000" b="1" dirty="0">
                <a:solidFill>
                  <a:srgbClr val="FF66FF"/>
                </a:solidFill>
              </a:rPr>
              <a:t>Receptors</a:t>
            </a:r>
            <a:r>
              <a:rPr lang="en-US" altLang="en-US" sz="2000" dirty="0">
                <a:solidFill>
                  <a:srgbClr val="FF66FF"/>
                </a:solidFill>
              </a:rPr>
              <a:t> :</a:t>
            </a:r>
            <a:r>
              <a:rPr lang="en-US" altLang="en-US" sz="2000" dirty="0"/>
              <a:t> special sense receptors. </a:t>
            </a:r>
          </a:p>
        </p:txBody>
      </p:sp>
      <p:sp>
        <p:nvSpPr>
          <p:cNvPr id="27659" name="Rectangle 11">
            <a:extLst>
              <a:ext uri="{FF2B5EF4-FFF2-40B4-BE49-F238E27FC236}">
                <a16:creationId xmlns:a16="http://schemas.microsoft.com/office/drawing/2014/main" id="{A98B8E85-1309-4F55-A097-4CCD96F884AF}"/>
              </a:ext>
            </a:extLst>
          </p:cNvPr>
          <p:cNvSpPr>
            <a:spLocks noChangeArrowheads="1"/>
          </p:cNvSpPr>
          <p:nvPr/>
        </p:nvSpPr>
        <p:spPr bwMode="auto">
          <a:xfrm>
            <a:off x="539750" y="4724400"/>
            <a:ext cx="79914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r>
              <a:rPr lang="en-US" altLang="en-US" sz="2000" b="1" dirty="0">
                <a:solidFill>
                  <a:srgbClr val="FF66FF"/>
                </a:solidFill>
              </a:rPr>
              <a:t>Afferent</a:t>
            </a:r>
            <a:r>
              <a:rPr lang="en-US" altLang="en-US" sz="2000" dirty="0"/>
              <a:t> : optic, olfactory &amp; auditory nerves. </a:t>
            </a:r>
          </a:p>
        </p:txBody>
      </p:sp>
      <p:sp>
        <p:nvSpPr>
          <p:cNvPr id="27660" name="Rectangle 12">
            <a:extLst>
              <a:ext uri="{FF2B5EF4-FFF2-40B4-BE49-F238E27FC236}">
                <a16:creationId xmlns:a16="http://schemas.microsoft.com/office/drawing/2014/main" id="{3F010150-F716-4A6A-AD9F-C09D885884DA}"/>
              </a:ext>
            </a:extLst>
          </p:cNvPr>
          <p:cNvSpPr>
            <a:spLocks noChangeArrowheads="1"/>
          </p:cNvSpPr>
          <p:nvPr/>
        </p:nvSpPr>
        <p:spPr bwMode="auto">
          <a:xfrm>
            <a:off x="539750" y="5373688"/>
            <a:ext cx="79914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r>
              <a:rPr lang="en-US" altLang="en-US" sz="2000" b="1" dirty="0">
                <a:solidFill>
                  <a:srgbClr val="FF66FF"/>
                </a:solidFill>
              </a:rPr>
              <a:t>Center</a:t>
            </a:r>
            <a:r>
              <a:rPr lang="en-US" altLang="en-US" sz="2000" b="1" dirty="0"/>
              <a:t> </a:t>
            </a:r>
            <a:r>
              <a:rPr lang="en-US" altLang="en-US" sz="2000" dirty="0"/>
              <a:t>: to cerebral cortex  → salivatory nuclei. </a:t>
            </a:r>
          </a:p>
        </p:txBody>
      </p:sp>
      <p:sp>
        <p:nvSpPr>
          <p:cNvPr id="27661" name="Rectangle 13">
            <a:extLst>
              <a:ext uri="{FF2B5EF4-FFF2-40B4-BE49-F238E27FC236}">
                <a16:creationId xmlns:a16="http://schemas.microsoft.com/office/drawing/2014/main" id="{929F40E9-C0EC-4C0F-86E5-DDB30A951071}"/>
              </a:ext>
            </a:extLst>
          </p:cNvPr>
          <p:cNvSpPr>
            <a:spLocks noChangeArrowheads="1"/>
          </p:cNvSpPr>
          <p:nvPr/>
        </p:nvSpPr>
        <p:spPr bwMode="auto">
          <a:xfrm>
            <a:off x="468313" y="6021388"/>
            <a:ext cx="79914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r>
              <a:rPr lang="en-US" altLang="en-US" sz="2000" b="1" dirty="0">
                <a:solidFill>
                  <a:srgbClr val="FF66FF"/>
                </a:solidFill>
              </a:rPr>
              <a:t>Efferent</a:t>
            </a:r>
            <a:r>
              <a:rPr lang="en-US" altLang="en-US" sz="2000" b="1" dirty="0"/>
              <a:t> </a:t>
            </a:r>
            <a:r>
              <a:rPr lang="en-US" altLang="en-US" sz="2000" b="1" dirty="0">
                <a:solidFill>
                  <a:srgbClr val="FF66FF"/>
                </a:solidFill>
              </a:rPr>
              <a:t>&amp;</a:t>
            </a:r>
            <a:r>
              <a:rPr lang="en-US" altLang="en-US" sz="2000" b="1" dirty="0"/>
              <a:t> </a:t>
            </a:r>
            <a:r>
              <a:rPr lang="en-US" altLang="en-US" sz="2000" b="1" dirty="0">
                <a:solidFill>
                  <a:srgbClr val="FF66FF"/>
                </a:solidFill>
              </a:rPr>
              <a:t>response</a:t>
            </a:r>
            <a:r>
              <a:rPr lang="en-US" altLang="en-US" sz="2000" b="1" dirty="0"/>
              <a:t> </a:t>
            </a:r>
            <a:r>
              <a:rPr lang="en-US" altLang="en-US" sz="2000" dirty="0"/>
              <a:t>→ as unconditioned reflex.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765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65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7653"/>
                                        </p:tgtEl>
                                        <p:attrNameLst>
                                          <p:attrName>style.visibility</p:attrName>
                                        </p:attrNameLst>
                                      </p:cBhvr>
                                      <p:to>
                                        <p:strVal val="visible"/>
                                      </p:to>
                                    </p:set>
                                    <p:animEffect transition="in" filter="fade">
                                      <p:cBhvr>
                                        <p:cTn id="15" dur="1000"/>
                                        <p:tgtEl>
                                          <p:spTgt spid="27653"/>
                                        </p:tgtEl>
                                      </p:cBhvr>
                                    </p:animEffect>
                                    <p:anim calcmode="lin" valueType="num">
                                      <p:cBhvr>
                                        <p:cTn id="16" dur="1000" fill="hold"/>
                                        <p:tgtEl>
                                          <p:spTgt spid="27653"/>
                                        </p:tgtEl>
                                        <p:attrNameLst>
                                          <p:attrName>ppt_x</p:attrName>
                                        </p:attrNameLst>
                                      </p:cBhvr>
                                      <p:tavLst>
                                        <p:tav tm="0">
                                          <p:val>
                                            <p:strVal val="#ppt_x"/>
                                          </p:val>
                                        </p:tav>
                                        <p:tav tm="100000">
                                          <p:val>
                                            <p:strVal val="#ppt_x"/>
                                          </p:val>
                                        </p:tav>
                                      </p:tavLst>
                                    </p:anim>
                                    <p:anim calcmode="lin" valueType="num">
                                      <p:cBhvr>
                                        <p:cTn id="17" dur="900" decel="100000" fill="hold"/>
                                        <p:tgtEl>
                                          <p:spTgt spid="2765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7653"/>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7654"/>
                                        </p:tgtEl>
                                        <p:attrNameLst>
                                          <p:attrName>style.visibility</p:attrName>
                                        </p:attrNameLst>
                                      </p:cBhvr>
                                      <p:to>
                                        <p:strVal val="visible"/>
                                      </p:to>
                                    </p:set>
                                    <p:animEffect transition="in" filter="fade">
                                      <p:cBhvr>
                                        <p:cTn id="23" dur="1000"/>
                                        <p:tgtEl>
                                          <p:spTgt spid="27654"/>
                                        </p:tgtEl>
                                      </p:cBhvr>
                                    </p:animEffect>
                                    <p:anim calcmode="lin" valueType="num">
                                      <p:cBhvr>
                                        <p:cTn id="24" dur="1000" fill="hold"/>
                                        <p:tgtEl>
                                          <p:spTgt spid="27654"/>
                                        </p:tgtEl>
                                        <p:attrNameLst>
                                          <p:attrName>ppt_x</p:attrName>
                                        </p:attrNameLst>
                                      </p:cBhvr>
                                      <p:tavLst>
                                        <p:tav tm="0">
                                          <p:val>
                                            <p:strVal val="#ppt_x"/>
                                          </p:val>
                                        </p:tav>
                                        <p:tav tm="100000">
                                          <p:val>
                                            <p:strVal val="#ppt_x"/>
                                          </p:val>
                                        </p:tav>
                                      </p:tavLst>
                                    </p:anim>
                                    <p:anim calcmode="lin" valueType="num">
                                      <p:cBhvr>
                                        <p:cTn id="25" dur="900" decel="100000" fill="hold"/>
                                        <p:tgtEl>
                                          <p:spTgt spid="2765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7654"/>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7655"/>
                                        </p:tgtEl>
                                        <p:attrNameLst>
                                          <p:attrName>style.visibility</p:attrName>
                                        </p:attrNameLst>
                                      </p:cBhvr>
                                      <p:to>
                                        <p:strVal val="visible"/>
                                      </p:to>
                                    </p:set>
                                    <p:animEffect transition="in" filter="fade">
                                      <p:cBhvr>
                                        <p:cTn id="31" dur="1000"/>
                                        <p:tgtEl>
                                          <p:spTgt spid="27655"/>
                                        </p:tgtEl>
                                      </p:cBhvr>
                                    </p:animEffect>
                                    <p:anim calcmode="lin" valueType="num">
                                      <p:cBhvr>
                                        <p:cTn id="32" dur="1000" fill="hold"/>
                                        <p:tgtEl>
                                          <p:spTgt spid="27655"/>
                                        </p:tgtEl>
                                        <p:attrNameLst>
                                          <p:attrName>ppt_x</p:attrName>
                                        </p:attrNameLst>
                                      </p:cBhvr>
                                      <p:tavLst>
                                        <p:tav tm="0">
                                          <p:val>
                                            <p:strVal val="#ppt_x"/>
                                          </p:val>
                                        </p:tav>
                                        <p:tav tm="100000">
                                          <p:val>
                                            <p:strVal val="#ppt_x"/>
                                          </p:val>
                                        </p:tav>
                                      </p:tavLst>
                                    </p:anim>
                                    <p:anim calcmode="lin" valueType="num">
                                      <p:cBhvr>
                                        <p:cTn id="33" dur="900" decel="100000" fill="hold"/>
                                        <p:tgtEl>
                                          <p:spTgt spid="2765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7655"/>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7656"/>
                                        </p:tgtEl>
                                        <p:attrNameLst>
                                          <p:attrName>style.visibility</p:attrName>
                                        </p:attrNameLst>
                                      </p:cBhvr>
                                      <p:to>
                                        <p:strVal val="visible"/>
                                      </p:to>
                                    </p:set>
                                    <p:animEffect transition="in" filter="fade">
                                      <p:cBhvr>
                                        <p:cTn id="39" dur="1000"/>
                                        <p:tgtEl>
                                          <p:spTgt spid="27656"/>
                                        </p:tgtEl>
                                      </p:cBhvr>
                                    </p:animEffect>
                                    <p:anim calcmode="lin" valueType="num">
                                      <p:cBhvr>
                                        <p:cTn id="40" dur="1000" fill="hold"/>
                                        <p:tgtEl>
                                          <p:spTgt spid="27656"/>
                                        </p:tgtEl>
                                        <p:attrNameLst>
                                          <p:attrName>ppt_x</p:attrName>
                                        </p:attrNameLst>
                                      </p:cBhvr>
                                      <p:tavLst>
                                        <p:tav tm="0">
                                          <p:val>
                                            <p:strVal val="#ppt_x"/>
                                          </p:val>
                                        </p:tav>
                                        <p:tav tm="100000">
                                          <p:val>
                                            <p:strVal val="#ppt_x"/>
                                          </p:val>
                                        </p:tav>
                                      </p:tavLst>
                                    </p:anim>
                                    <p:anim calcmode="lin" valueType="num">
                                      <p:cBhvr>
                                        <p:cTn id="41" dur="900" decel="100000" fill="hold"/>
                                        <p:tgtEl>
                                          <p:spTgt spid="2765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7656"/>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7657"/>
                                        </p:tgtEl>
                                        <p:attrNameLst>
                                          <p:attrName>style.visibility</p:attrName>
                                        </p:attrNameLst>
                                      </p:cBhvr>
                                      <p:to>
                                        <p:strVal val="visible"/>
                                      </p:to>
                                    </p:set>
                                    <p:animEffect transition="in" filter="fade">
                                      <p:cBhvr>
                                        <p:cTn id="47" dur="1000"/>
                                        <p:tgtEl>
                                          <p:spTgt spid="27657"/>
                                        </p:tgtEl>
                                      </p:cBhvr>
                                    </p:animEffect>
                                    <p:anim calcmode="lin" valueType="num">
                                      <p:cBhvr>
                                        <p:cTn id="48" dur="1000" fill="hold"/>
                                        <p:tgtEl>
                                          <p:spTgt spid="27657"/>
                                        </p:tgtEl>
                                        <p:attrNameLst>
                                          <p:attrName>ppt_x</p:attrName>
                                        </p:attrNameLst>
                                      </p:cBhvr>
                                      <p:tavLst>
                                        <p:tav tm="0">
                                          <p:val>
                                            <p:strVal val="#ppt_x"/>
                                          </p:val>
                                        </p:tav>
                                        <p:tav tm="100000">
                                          <p:val>
                                            <p:strVal val="#ppt_x"/>
                                          </p:val>
                                        </p:tav>
                                      </p:tavLst>
                                    </p:anim>
                                    <p:anim calcmode="lin" valueType="num">
                                      <p:cBhvr>
                                        <p:cTn id="49" dur="900" decel="100000" fill="hold"/>
                                        <p:tgtEl>
                                          <p:spTgt spid="27657"/>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7657"/>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7658"/>
                                        </p:tgtEl>
                                        <p:attrNameLst>
                                          <p:attrName>style.visibility</p:attrName>
                                        </p:attrNameLst>
                                      </p:cBhvr>
                                      <p:to>
                                        <p:strVal val="visible"/>
                                      </p:to>
                                    </p:set>
                                    <p:animEffect transition="in" filter="fade">
                                      <p:cBhvr>
                                        <p:cTn id="55" dur="1000"/>
                                        <p:tgtEl>
                                          <p:spTgt spid="27658"/>
                                        </p:tgtEl>
                                      </p:cBhvr>
                                    </p:animEffect>
                                    <p:anim calcmode="lin" valueType="num">
                                      <p:cBhvr>
                                        <p:cTn id="56" dur="1000" fill="hold"/>
                                        <p:tgtEl>
                                          <p:spTgt spid="27658"/>
                                        </p:tgtEl>
                                        <p:attrNameLst>
                                          <p:attrName>ppt_x</p:attrName>
                                        </p:attrNameLst>
                                      </p:cBhvr>
                                      <p:tavLst>
                                        <p:tav tm="0">
                                          <p:val>
                                            <p:strVal val="#ppt_x"/>
                                          </p:val>
                                        </p:tav>
                                        <p:tav tm="100000">
                                          <p:val>
                                            <p:strVal val="#ppt_x"/>
                                          </p:val>
                                        </p:tav>
                                      </p:tavLst>
                                    </p:anim>
                                    <p:anim calcmode="lin" valueType="num">
                                      <p:cBhvr>
                                        <p:cTn id="57" dur="900" decel="100000" fill="hold"/>
                                        <p:tgtEl>
                                          <p:spTgt spid="27658"/>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7658"/>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27659"/>
                                        </p:tgtEl>
                                        <p:attrNameLst>
                                          <p:attrName>style.visibility</p:attrName>
                                        </p:attrNameLst>
                                      </p:cBhvr>
                                      <p:to>
                                        <p:strVal val="visible"/>
                                      </p:to>
                                    </p:set>
                                    <p:animEffect transition="in" filter="fade">
                                      <p:cBhvr>
                                        <p:cTn id="63" dur="1000"/>
                                        <p:tgtEl>
                                          <p:spTgt spid="27659"/>
                                        </p:tgtEl>
                                      </p:cBhvr>
                                    </p:animEffect>
                                    <p:anim calcmode="lin" valueType="num">
                                      <p:cBhvr>
                                        <p:cTn id="64" dur="1000" fill="hold"/>
                                        <p:tgtEl>
                                          <p:spTgt spid="27659"/>
                                        </p:tgtEl>
                                        <p:attrNameLst>
                                          <p:attrName>ppt_x</p:attrName>
                                        </p:attrNameLst>
                                      </p:cBhvr>
                                      <p:tavLst>
                                        <p:tav tm="0">
                                          <p:val>
                                            <p:strVal val="#ppt_x"/>
                                          </p:val>
                                        </p:tav>
                                        <p:tav tm="100000">
                                          <p:val>
                                            <p:strVal val="#ppt_x"/>
                                          </p:val>
                                        </p:tav>
                                      </p:tavLst>
                                    </p:anim>
                                    <p:anim calcmode="lin" valueType="num">
                                      <p:cBhvr>
                                        <p:cTn id="65" dur="900" decel="100000" fill="hold"/>
                                        <p:tgtEl>
                                          <p:spTgt spid="2765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7659"/>
                                        </p:tgtEl>
                                        <p:attrNameLst>
                                          <p:attrName>ppt_y</p:attrName>
                                        </p:attrNameLst>
                                      </p:cBhvr>
                                      <p:tavLst>
                                        <p:tav tm="0">
                                          <p:val>
                                            <p:strVal val="#ppt_y-.03"/>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27660"/>
                                        </p:tgtEl>
                                        <p:attrNameLst>
                                          <p:attrName>style.visibility</p:attrName>
                                        </p:attrNameLst>
                                      </p:cBhvr>
                                      <p:to>
                                        <p:strVal val="visible"/>
                                      </p:to>
                                    </p:set>
                                    <p:animEffect transition="in" filter="fade">
                                      <p:cBhvr>
                                        <p:cTn id="71" dur="1000"/>
                                        <p:tgtEl>
                                          <p:spTgt spid="27660"/>
                                        </p:tgtEl>
                                      </p:cBhvr>
                                    </p:animEffect>
                                    <p:anim calcmode="lin" valueType="num">
                                      <p:cBhvr>
                                        <p:cTn id="72" dur="1000" fill="hold"/>
                                        <p:tgtEl>
                                          <p:spTgt spid="27660"/>
                                        </p:tgtEl>
                                        <p:attrNameLst>
                                          <p:attrName>ppt_x</p:attrName>
                                        </p:attrNameLst>
                                      </p:cBhvr>
                                      <p:tavLst>
                                        <p:tav tm="0">
                                          <p:val>
                                            <p:strVal val="#ppt_x"/>
                                          </p:val>
                                        </p:tav>
                                        <p:tav tm="100000">
                                          <p:val>
                                            <p:strVal val="#ppt_x"/>
                                          </p:val>
                                        </p:tav>
                                      </p:tavLst>
                                    </p:anim>
                                    <p:anim calcmode="lin" valueType="num">
                                      <p:cBhvr>
                                        <p:cTn id="73" dur="900" decel="100000" fill="hold"/>
                                        <p:tgtEl>
                                          <p:spTgt spid="2766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7660"/>
                                        </p:tgtEl>
                                        <p:attrNameLst>
                                          <p:attrName>ppt_y</p:attrName>
                                        </p:attrNameLst>
                                      </p:cBhvr>
                                      <p:tavLst>
                                        <p:tav tm="0">
                                          <p:val>
                                            <p:strVal val="#ppt_y-.03"/>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27661"/>
                                        </p:tgtEl>
                                        <p:attrNameLst>
                                          <p:attrName>style.visibility</p:attrName>
                                        </p:attrNameLst>
                                      </p:cBhvr>
                                      <p:to>
                                        <p:strVal val="visible"/>
                                      </p:to>
                                    </p:set>
                                    <p:animEffect transition="in" filter="fade">
                                      <p:cBhvr>
                                        <p:cTn id="79" dur="1000"/>
                                        <p:tgtEl>
                                          <p:spTgt spid="27661"/>
                                        </p:tgtEl>
                                      </p:cBhvr>
                                    </p:animEffect>
                                    <p:anim calcmode="lin" valueType="num">
                                      <p:cBhvr>
                                        <p:cTn id="80" dur="1000" fill="hold"/>
                                        <p:tgtEl>
                                          <p:spTgt spid="27661"/>
                                        </p:tgtEl>
                                        <p:attrNameLst>
                                          <p:attrName>ppt_x</p:attrName>
                                        </p:attrNameLst>
                                      </p:cBhvr>
                                      <p:tavLst>
                                        <p:tav tm="0">
                                          <p:val>
                                            <p:strVal val="#ppt_x"/>
                                          </p:val>
                                        </p:tav>
                                        <p:tav tm="100000">
                                          <p:val>
                                            <p:strVal val="#ppt_x"/>
                                          </p:val>
                                        </p:tav>
                                      </p:tavLst>
                                    </p:anim>
                                    <p:anim calcmode="lin" valueType="num">
                                      <p:cBhvr>
                                        <p:cTn id="81" dur="900" decel="100000" fill="hold"/>
                                        <p:tgtEl>
                                          <p:spTgt spid="27661"/>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276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27653" grpId="0"/>
      <p:bldP spid="27654" grpId="0"/>
      <p:bldP spid="27655" grpId="0"/>
      <p:bldP spid="27656" grpId="0"/>
      <p:bldP spid="27657" grpId="0"/>
      <p:bldP spid="27658" grpId="0"/>
      <p:bldP spid="27659" grpId="0"/>
      <p:bldP spid="27660" grpId="0"/>
      <p:bldP spid="276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WordArt 4">
            <a:extLst>
              <a:ext uri="{FF2B5EF4-FFF2-40B4-BE49-F238E27FC236}">
                <a16:creationId xmlns:a16="http://schemas.microsoft.com/office/drawing/2014/main" id="{D81DA22B-5E86-4B3C-9906-BEE1DFA98C04}"/>
              </a:ext>
            </a:extLst>
          </p:cNvPr>
          <p:cNvSpPr>
            <a:spLocks noChangeArrowheads="1" noChangeShapeType="1" noTextEdit="1"/>
          </p:cNvSpPr>
          <p:nvPr/>
        </p:nvSpPr>
        <p:spPr bwMode="auto">
          <a:xfrm>
            <a:off x="1476375" y="981075"/>
            <a:ext cx="6264275" cy="3816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r>
              <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Pharynx </a:t>
            </a:r>
          </a:p>
          <a:p>
            <a:pPr algn="ctr" rtl="0"/>
            <a:r>
              <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and </a:t>
            </a:r>
          </a:p>
          <a:p>
            <a:pPr algn="ctr" rtl="0"/>
            <a:r>
              <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oesophagus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wipe(down)">
                                      <p:cBhvr>
                                        <p:cTn id="7" dur="290">
                                          <p:stCondLst>
                                            <p:cond delay="0"/>
                                          </p:stCondLst>
                                        </p:cTn>
                                        <p:tgtEl>
                                          <p:spTgt spid="25604"/>
                                        </p:tgtEl>
                                      </p:cBhvr>
                                    </p:animEffect>
                                    <p:anim calcmode="lin" valueType="num">
                                      <p:cBhvr>
                                        <p:cTn id="8" dur="911" tmFilter="0,0; 0.14,0.36; 0.43,0.73; 0.71,0.91; 1.0,1.0">
                                          <p:stCondLst>
                                            <p:cond delay="0"/>
                                          </p:stCondLst>
                                        </p:cTn>
                                        <p:tgtEl>
                                          <p:spTgt spid="2560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560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560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560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5604"/>
                                        </p:tgtEl>
                                        <p:attrNameLst>
                                          <p:attrName>ppt_y</p:attrName>
                                        </p:attrNameLst>
                                      </p:cBhvr>
                                      <p:tavLst>
                                        <p:tav tm="0" fmla="#ppt_y-sin(pi*$)/81">
                                          <p:val>
                                            <p:fltVal val="0"/>
                                          </p:val>
                                        </p:tav>
                                        <p:tav tm="100000">
                                          <p:val>
                                            <p:fltVal val="1"/>
                                          </p:val>
                                        </p:tav>
                                      </p:tavLst>
                                    </p:anim>
                                    <p:animScale>
                                      <p:cBhvr>
                                        <p:cTn id="13" dur="13">
                                          <p:stCondLst>
                                            <p:cond delay="325"/>
                                          </p:stCondLst>
                                        </p:cTn>
                                        <p:tgtEl>
                                          <p:spTgt spid="25604"/>
                                        </p:tgtEl>
                                      </p:cBhvr>
                                      <p:to x="100000" y="60000"/>
                                    </p:animScale>
                                    <p:animScale>
                                      <p:cBhvr>
                                        <p:cTn id="14" dur="83" decel="50000">
                                          <p:stCondLst>
                                            <p:cond delay="338"/>
                                          </p:stCondLst>
                                        </p:cTn>
                                        <p:tgtEl>
                                          <p:spTgt spid="25604"/>
                                        </p:tgtEl>
                                      </p:cBhvr>
                                      <p:to x="100000" y="100000"/>
                                    </p:animScale>
                                    <p:animScale>
                                      <p:cBhvr>
                                        <p:cTn id="15" dur="13">
                                          <p:stCondLst>
                                            <p:cond delay="656"/>
                                          </p:stCondLst>
                                        </p:cTn>
                                        <p:tgtEl>
                                          <p:spTgt spid="25604"/>
                                        </p:tgtEl>
                                      </p:cBhvr>
                                      <p:to x="100000" y="80000"/>
                                    </p:animScale>
                                    <p:animScale>
                                      <p:cBhvr>
                                        <p:cTn id="16" dur="83" decel="50000">
                                          <p:stCondLst>
                                            <p:cond delay="669"/>
                                          </p:stCondLst>
                                        </p:cTn>
                                        <p:tgtEl>
                                          <p:spTgt spid="25604"/>
                                        </p:tgtEl>
                                      </p:cBhvr>
                                      <p:to x="100000" y="100000"/>
                                    </p:animScale>
                                    <p:animScale>
                                      <p:cBhvr>
                                        <p:cTn id="17" dur="13">
                                          <p:stCondLst>
                                            <p:cond delay="821"/>
                                          </p:stCondLst>
                                        </p:cTn>
                                        <p:tgtEl>
                                          <p:spTgt spid="25604"/>
                                        </p:tgtEl>
                                      </p:cBhvr>
                                      <p:to x="100000" y="90000"/>
                                    </p:animScale>
                                    <p:animScale>
                                      <p:cBhvr>
                                        <p:cTn id="18" dur="83" decel="50000">
                                          <p:stCondLst>
                                            <p:cond delay="834"/>
                                          </p:stCondLst>
                                        </p:cTn>
                                        <p:tgtEl>
                                          <p:spTgt spid="25604"/>
                                        </p:tgtEl>
                                      </p:cBhvr>
                                      <p:to x="100000" y="100000"/>
                                    </p:animScale>
                                    <p:animScale>
                                      <p:cBhvr>
                                        <p:cTn id="19" dur="13">
                                          <p:stCondLst>
                                            <p:cond delay="904"/>
                                          </p:stCondLst>
                                        </p:cTn>
                                        <p:tgtEl>
                                          <p:spTgt spid="25604"/>
                                        </p:tgtEl>
                                      </p:cBhvr>
                                      <p:to x="100000" y="95000"/>
                                    </p:animScale>
                                    <p:animScale>
                                      <p:cBhvr>
                                        <p:cTn id="20" dur="83" decel="50000">
                                          <p:stCondLst>
                                            <p:cond delay="917"/>
                                          </p:stCondLst>
                                        </p:cTn>
                                        <p:tgtEl>
                                          <p:spTgt spid="2560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2BD4A018-C763-43CE-9B0C-B719E3EFC186}"/>
              </a:ext>
            </a:extLst>
          </p:cNvPr>
          <p:cNvSpPr>
            <a:spLocks noGrp="1" noChangeArrowheads="1"/>
          </p:cNvSpPr>
          <p:nvPr>
            <p:ph type="title"/>
          </p:nvPr>
        </p:nvSpPr>
        <p:spPr>
          <a:xfrm>
            <a:off x="4621213" y="3284538"/>
            <a:ext cx="3695700" cy="868362"/>
          </a:xfrm>
        </p:spPr>
        <p:txBody>
          <a:bodyPr/>
          <a:lstStyle/>
          <a:p>
            <a:r>
              <a:rPr lang="en-US" altLang="en-US" b="1" dirty="0">
                <a:solidFill>
                  <a:srgbClr val="800000"/>
                </a:solidFill>
              </a:rPr>
              <a:t>Pharynx</a:t>
            </a:r>
          </a:p>
        </p:txBody>
      </p:sp>
      <p:pic>
        <p:nvPicPr>
          <p:cNvPr id="63492" name="Picture 4">
            <a:extLst>
              <a:ext uri="{FF2B5EF4-FFF2-40B4-BE49-F238E27FC236}">
                <a16:creationId xmlns:a16="http://schemas.microsoft.com/office/drawing/2014/main" id="{3996BE77-1C05-4B4B-8E11-49A601644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61" t="9435" r="33963"/>
          <a:stretch>
            <a:fillRect/>
          </a:stretch>
        </p:blipFill>
        <p:spPr bwMode="auto">
          <a:xfrm>
            <a:off x="23838" y="17463"/>
            <a:ext cx="4560888" cy="6840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7BE6C24-9447-49BB-B764-3C8F4E6281C6}"/>
              </a:ext>
            </a:extLst>
          </p:cNvPr>
          <p:cNvSpPr>
            <a:spLocks noGrp="1" noChangeArrowheads="1"/>
          </p:cNvSpPr>
          <p:nvPr>
            <p:ph type="title"/>
          </p:nvPr>
        </p:nvSpPr>
        <p:spPr>
          <a:xfrm>
            <a:off x="2843213" y="188913"/>
            <a:ext cx="3384550" cy="647700"/>
          </a:xfrm>
        </p:spPr>
        <p:txBody>
          <a:bodyPr/>
          <a:lstStyle/>
          <a:p>
            <a:r>
              <a:rPr lang="en-US" altLang="en-US" b="1">
                <a:solidFill>
                  <a:srgbClr val="800000"/>
                </a:solidFill>
              </a:rPr>
              <a:t>Pharynx</a:t>
            </a:r>
            <a:r>
              <a:rPr lang="en-US" altLang="en-US">
                <a:solidFill>
                  <a:srgbClr val="800000"/>
                </a:solidFill>
              </a:rPr>
              <a:t> </a:t>
            </a:r>
          </a:p>
        </p:txBody>
      </p:sp>
      <p:sp>
        <p:nvSpPr>
          <p:cNvPr id="30723" name="Rectangle 3">
            <a:extLst>
              <a:ext uri="{FF2B5EF4-FFF2-40B4-BE49-F238E27FC236}">
                <a16:creationId xmlns:a16="http://schemas.microsoft.com/office/drawing/2014/main" id="{F5255146-57B7-4FCF-A5C7-5C0B7215A473}"/>
              </a:ext>
            </a:extLst>
          </p:cNvPr>
          <p:cNvSpPr>
            <a:spLocks noGrp="1" noChangeArrowheads="1"/>
          </p:cNvSpPr>
          <p:nvPr>
            <p:ph type="body" idx="1"/>
          </p:nvPr>
        </p:nvSpPr>
        <p:spPr/>
        <p:txBody>
          <a:bodyPr/>
          <a:lstStyle/>
          <a:p>
            <a:pPr>
              <a:lnSpc>
                <a:spcPct val="165000"/>
              </a:lnSpc>
            </a:pPr>
            <a:r>
              <a:rPr lang="en-US" altLang="en-US" sz="2800"/>
              <a:t>It is a common pathway for respiratory and digestive system and has swallowing receptor area and the primary peristalsis waves start from it. It is separated from oesophagus by the upper oesophageal sphincter which is normally closed.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1000"/>
                                        <p:tgtEl>
                                          <p:spTgt spid="30723">
                                            <p:txEl>
                                              <p:pRg st="0" end="0"/>
                                            </p:txEl>
                                          </p:spTgt>
                                        </p:tgtEl>
                                      </p:cBhvr>
                                    </p:animEffect>
                                    <p:anim calcmode="lin" valueType="num">
                                      <p:cBhvr>
                                        <p:cTn id="8"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072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72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59EE1372-CD14-4BA5-ADF6-E70D59F346BF}"/>
              </a:ext>
            </a:extLst>
          </p:cNvPr>
          <p:cNvSpPr>
            <a:spLocks noGrp="1" noChangeArrowheads="1"/>
          </p:cNvSpPr>
          <p:nvPr>
            <p:ph type="title"/>
          </p:nvPr>
        </p:nvSpPr>
        <p:spPr>
          <a:xfrm>
            <a:off x="2555875" y="188913"/>
            <a:ext cx="4259263" cy="919162"/>
          </a:xfrm>
        </p:spPr>
        <p:txBody>
          <a:bodyPr/>
          <a:lstStyle/>
          <a:p>
            <a:r>
              <a:rPr lang="en-US" altLang="en-US" b="1">
                <a:solidFill>
                  <a:srgbClr val="800000"/>
                </a:solidFill>
              </a:rPr>
              <a:t>Esophagus</a:t>
            </a:r>
          </a:p>
        </p:txBody>
      </p:sp>
      <p:pic>
        <p:nvPicPr>
          <p:cNvPr id="64517" name="Picture 5">
            <a:extLst>
              <a:ext uri="{FF2B5EF4-FFF2-40B4-BE49-F238E27FC236}">
                <a16:creationId xmlns:a16="http://schemas.microsoft.com/office/drawing/2014/main" id="{C289E23A-776D-4082-BADB-241A078B88D3}"/>
              </a:ext>
            </a:extLst>
          </p:cNvPr>
          <p:cNvPicPr>
            <a:picLocks noChangeAspect="1" noChangeArrowheads="1"/>
          </p:cNvPicPr>
          <p:nvPr/>
        </p:nvPicPr>
        <p:blipFill>
          <a:blip r:embed="rId2">
            <a:lum bright="-30000" contrast="42000"/>
            <a:extLst>
              <a:ext uri="{28A0092B-C50C-407E-A947-70E740481C1C}">
                <a14:useLocalDpi xmlns:a14="http://schemas.microsoft.com/office/drawing/2010/main" val="0"/>
              </a:ext>
            </a:extLst>
          </a:blip>
          <a:srcRect b="6664"/>
          <a:stretch>
            <a:fillRect/>
          </a:stretch>
        </p:blipFill>
        <p:spPr bwMode="auto">
          <a:xfrm>
            <a:off x="1619250" y="1700213"/>
            <a:ext cx="6337300" cy="47323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8F3CD95-4608-4701-942F-6EB36BEEB9F9}"/>
              </a:ext>
            </a:extLst>
          </p:cNvPr>
          <p:cNvSpPr>
            <a:spLocks noGrp="1" noChangeArrowheads="1"/>
          </p:cNvSpPr>
          <p:nvPr>
            <p:ph type="title"/>
          </p:nvPr>
        </p:nvSpPr>
        <p:spPr>
          <a:xfrm>
            <a:off x="2627313" y="260350"/>
            <a:ext cx="4249737" cy="576263"/>
          </a:xfrm>
        </p:spPr>
        <p:txBody>
          <a:bodyPr/>
          <a:lstStyle/>
          <a:p>
            <a:r>
              <a:rPr lang="en-US" altLang="en-US" b="1">
                <a:solidFill>
                  <a:srgbClr val="800000"/>
                </a:solidFill>
              </a:rPr>
              <a:t>Oesophagus</a:t>
            </a:r>
            <a:r>
              <a:rPr lang="en-US" altLang="en-US">
                <a:solidFill>
                  <a:srgbClr val="800000"/>
                </a:solidFill>
              </a:rPr>
              <a:t> </a:t>
            </a:r>
          </a:p>
        </p:txBody>
      </p:sp>
      <p:sp>
        <p:nvSpPr>
          <p:cNvPr id="33795" name="Rectangle 3">
            <a:extLst>
              <a:ext uri="{FF2B5EF4-FFF2-40B4-BE49-F238E27FC236}">
                <a16:creationId xmlns:a16="http://schemas.microsoft.com/office/drawing/2014/main" id="{EF213C0F-01D2-4555-9520-D62AF8E37B14}"/>
              </a:ext>
            </a:extLst>
          </p:cNvPr>
          <p:cNvSpPr>
            <a:spLocks noGrp="1" noChangeArrowheads="1"/>
          </p:cNvSpPr>
          <p:nvPr>
            <p:ph type="body" idx="1"/>
          </p:nvPr>
        </p:nvSpPr>
        <p:spPr/>
        <p:txBody>
          <a:bodyPr/>
          <a:lstStyle/>
          <a:p>
            <a:pPr>
              <a:lnSpc>
                <a:spcPct val="175000"/>
              </a:lnSpc>
            </a:pPr>
            <a:r>
              <a:rPr lang="en-US" altLang="en-US" sz="2400" b="1"/>
              <a:t>It is a muscular tube  has outer longitudinal and inner circular muscle layers which are striated in the upper portion and smooth in the lower portion .So, the peristalsis in the upper portion depends on the vagovagal reflex, however in the lower portion it depends on the local enteric reflex.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1000"/>
                                        <p:tgtEl>
                                          <p:spTgt spid="33795">
                                            <p:txEl>
                                              <p:pRg st="0" end="0"/>
                                            </p:txEl>
                                          </p:spTgt>
                                        </p:tgtEl>
                                      </p:cBhvr>
                                    </p:animEffect>
                                    <p:anim calcmode="lin" valueType="num">
                                      <p:cBhvr>
                                        <p:cTn id="8"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379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379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7D0D932-37B1-4614-8D39-C3CB4F8E1CD3}"/>
              </a:ext>
            </a:extLst>
          </p:cNvPr>
          <p:cNvSpPr>
            <a:spLocks noGrp="1" noChangeArrowheads="1"/>
          </p:cNvSpPr>
          <p:nvPr>
            <p:ph type="title"/>
          </p:nvPr>
        </p:nvSpPr>
        <p:spPr>
          <a:xfrm>
            <a:off x="457200" y="277813"/>
            <a:ext cx="8229600" cy="774700"/>
          </a:xfrm>
        </p:spPr>
        <p:txBody>
          <a:bodyPr/>
          <a:lstStyle/>
          <a:p>
            <a:r>
              <a:rPr lang="en-US" altLang="en-US" sz="3600" b="1">
                <a:solidFill>
                  <a:srgbClr val="800000"/>
                </a:solidFill>
              </a:rPr>
              <a:t>Swallowing (Deglutition)</a:t>
            </a:r>
            <a:r>
              <a:rPr lang="en-US" altLang="en-US" sz="3600">
                <a:solidFill>
                  <a:srgbClr val="800000"/>
                </a:solidFill>
              </a:rPr>
              <a:t> </a:t>
            </a:r>
          </a:p>
        </p:txBody>
      </p:sp>
      <p:sp>
        <p:nvSpPr>
          <p:cNvPr id="32771" name="Rectangle 3">
            <a:extLst>
              <a:ext uri="{FF2B5EF4-FFF2-40B4-BE49-F238E27FC236}">
                <a16:creationId xmlns:a16="http://schemas.microsoft.com/office/drawing/2014/main" id="{02486CDA-1F6A-4F28-BA2D-BB0354FD9F69}"/>
              </a:ext>
            </a:extLst>
          </p:cNvPr>
          <p:cNvSpPr>
            <a:spLocks noGrp="1" noChangeArrowheads="1"/>
          </p:cNvSpPr>
          <p:nvPr>
            <p:ph type="body" idx="1"/>
          </p:nvPr>
        </p:nvSpPr>
        <p:spPr>
          <a:xfrm>
            <a:off x="457200" y="1600200"/>
            <a:ext cx="8229600" cy="676275"/>
          </a:xfrm>
        </p:spPr>
        <p:txBody>
          <a:bodyPr/>
          <a:lstStyle/>
          <a:p>
            <a:r>
              <a:rPr lang="en-US" altLang="en-US" sz="2400"/>
              <a:t>It is the propelling of food bolus from mouth to stomach. </a:t>
            </a:r>
          </a:p>
        </p:txBody>
      </p:sp>
      <p:sp>
        <p:nvSpPr>
          <p:cNvPr id="32772" name="Rectangle 4">
            <a:extLst>
              <a:ext uri="{FF2B5EF4-FFF2-40B4-BE49-F238E27FC236}">
                <a16:creationId xmlns:a16="http://schemas.microsoft.com/office/drawing/2014/main" id="{4051C6E9-E14D-4CFB-AD58-C06BBE98A0C6}"/>
              </a:ext>
            </a:extLst>
          </p:cNvPr>
          <p:cNvSpPr>
            <a:spLocks noChangeArrowheads="1"/>
          </p:cNvSpPr>
          <p:nvPr/>
        </p:nvSpPr>
        <p:spPr bwMode="auto">
          <a:xfrm>
            <a:off x="574675" y="2492375"/>
            <a:ext cx="856932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r>
              <a:rPr lang="en-US" altLang="en-US" sz="2400" dirty="0"/>
              <a:t>It is under control of the </a:t>
            </a:r>
            <a:r>
              <a:rPr lang="en-US" altLang="en-US" sz="2400" b="1" dirty="0"/>
              <a:t>swallowing center   in the medulla. </a:t>
            </a:r>
          </a:p>
        </p:txBody>
      </p:sp>
      <p:sp>
        <p:nvSpPr>
          <p:cNvPr id="32773" name="Rectangle 5">
            <a:extLst>
              <a:ext uri="{FF2B5EF4-FFF2-40B4-BE49-F238E27FC236}">
                <a16:creationId xmlns:a16="http://schemas.microsoft.com/office/drawing/2014/main" id="{BD1CA9FD-4538-4B67-91B2-5C09C5C25436}"/>
              </a:ext>
            </a:extLst>
          </p:cNvPr>
          <p:cNvSpPr>
            <a:spLocks noChangeArrowheads="1"/>
          </p:cNvSpPr>
          <p:nvPr/>
        </p:nvSpPr>
        <p:spPr bwMode="auto">
          <a:xfrm>
            <a:off x="611188" y="3357563"/>
            <a:ext cx="5329237"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r>
              <a:rPr lang="en-US" altLang="en-US" sz="2400" i="1"/>
              <a:t>It can be divided into 3 phases:</a:t>
            </a:r>
            <a:r>
              <a:rPr lang="en-US" altLang="en-US" sz="24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1000"/>
                                        <p:tgtEl>
                                          <p:spTgt spid="32771">
                                            <p:txEl>
                                              <p:pRg st="0" end="0"/>
                                            </p:txEl>
                                          </p:spTgt>
                                        </p:tgtEl>
                                      </p:cBhvr>
                                    </p:animEffect>
                                    <p:anim calcmode="lin" valueType="num">
                                      <p:cBhvr>
                                        <p:cTn id="8"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277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277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2772"/>
                                        </p:tgtEl>
                                        <p:attrNameLst>
                                          <p:attrName>style.visibility</p:attrName>
                                        </p:attrNameLst>
                                      </p:cBhvr>
                                      <p:to>
                                        <p:strVal val="visible"/>
                                      </p:to>
                                    </p:set>
                                    <p:animEffect transition="in" filter="fade">
                                      <p:cBhvr>
                                        <p:cTn id="15" dur="1000"/>
                                        <p:tgtEl>
                                          <p:spTgt spid="32772"/>
                                        </p:tgtEl>
                                      </p:cBhvr>
                                    </p:animEffect>
                                    <p:anim calcmode="lin" valueType="num">
                                      <p:cBhvr>
                                        <p:cTn id="16" dur="1000" fill="hold"/>
                                        <p:tgtEl>
                                          <p:spTgt spid="32772"/>
                                        </p:tgtEl>
                                        <p:attrNameLst>
                                          <p:attrName>ppt_x</p:attrName>
                                        </p:attrNameLst>
                                      </p:cBhvr>
                                      <p:tavLst>
                                        <p:tav tm="0">
                                          <p:val>
                                            <p:strVal val="#ppt_x"/>
                                          </p:val>
                                        </p:tav>
                                        <p:tav tm="100000">
                                          <p:val>
                                            <p:strVal val="#ppt_x"/>
                                          </p:val>
                                        </p:tav>
                                      </p:tavLst>
                                    </p:anim>
                                    <p:anim calcmode="lin" valueType="num">
                                      <p:cBhvr>
                                        <p:cTn id="17" dur="900" decel="100000" fill="hold"/>
                                        <p:tgtEl>
                                          <p:spTgt spid="3277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2772"/>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2773"/>
                                        </p:tgtEl>
                                        <p:attrNameLst>
                                          <p:attrName>style.visibility</p:attrName>
                                        </p:attrNameLst>
                                      </p:cBhvr>
                                      <p:to>
                                        <p:strVal val="visible"/>
                                      </p:to>
                                    </p:set>
                                    <p:animEffect transition="in" filter="fade">
                                      <p:cBhvr>
                                        <p:cTn id="23" dur="1000"/>
                                        <p:tgtEl>
                                          <p:spTgt spid="32773"/>
                                        </p:tgtEl>
                                      </p:cBhvr>
                                    </p:animEffect>
                                    <p:anim calcmode="lin" valueType="num">
                                      <p:cBhvr>
                                        <p:cTn id="24" dur="1000" fill="hold"/>
                                        <p:tgtEl>
                                          <p:spTgt spid="32773"/>
                                        </p:tgtEl>
                                        <p:attrNameLst>
                                          <p:attrName>ppt_x</p:attrName>
                                        </p:attrNameLst>
                                      </p:cBhvr>
                                      <p:tavLst>
                                        <p:tav tm="0">
                                          <p:val>
                                            <p:strVal val="#ppt_x"/>
                                          </p:val>
                                        </p:tav>
                                        <p:tav tm="100000">
                                          <p:val>
                                            <p:strVal val="#ppt_x"/>
                                          </p:val>
                                        </p:tav>
                                      </p:tavLst>
                                    </p:anim>
                                    <p:anim calcmode="lin" valueType="num">
                                      <p:cBhvr>
                                        <p:cTn id="25" dur="900" decel="100000" fill="hold"/>
                                        <p:tgtEl>
                                          <p:spTgt spid="3277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277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P spid="32772" grpId="0"/>
      <p:bldP spid="3277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3">
            <a:extLst>
              <a:ext uri="{FF2B5EF4-FFF2-40B4-BE49-F238E27FC236}">
                <a16:creationId xmlns:a16="http://schemas.microsoft.com/office/drawing/2014/main" id="{6396B872-DA87-4603-B2B3-3CEB21BDA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962"/>
          <a:stretch>
            <a:fillRect/>
          </a:stretch>
        </p:blipFill>
        <p:spPr bwMode="auto">
          <a:xfrm>
            <a:off x="0" y="2276475"/>
            <a:ext cx="9144000" cy="2879725"/>
          </a:xfrm>
          <a:prstGeom prst="rect">
            <a:avLst/>
          </a:prstGeom>
          <a:noFill/>
          <a:extLst>
            <a:ext uri="{909E8E84-426E-40DD-AFC4-6F175D3DCCD1}">
              <a14:hiddenFill xmlns:a14="http://schemas.microsoft.com/office/drawing/2010/main">
                <a:solidFill>
                  <a:srgbClr val="FFFFFF"/>
                </a:solidFill>
              </a14:hiddenFill>
            </a:ext>
          </a:extLst>
        </p:spPr>
      </p:pic>
      <p:sp>
        <p:nvSpPr>
          <p:cNvPr id="73734" name="Oval 6">
            <a:extLst>
              <a:ext uri="{FF2B5EF4-FFF2-40B4-BE49-F238E27FC236}">
                <a16:creationId xmlns:a16="http://schemas.microsoft.com/office/drawing/2014/main" id="{1E349337-5A57-43D9-81CE-A6F67722F6B3}"/>
              </a:ext>
            </a:extLst>
          </p:cNvPr>
          <p:cNvSpPr>
            <a:spLocks noChangeArrowheads="1"/>
          </p:cNvSpPr>
          <p:nvPr/>
        </p:nvSpPr>
        <p:spPr bwMode="auto">
          <a:xfrm>
            <a:off x="7019925" y="2420938"/>
            <a:ext cx="647700" cy="360362"/>
          </a:xfrm>
          <a:prstGeom prst="ellipse">
            <a:avLst/>
          </a:prstGeom>
          <a:solidFill>
            <a:schemeClr val="tx1"/>
          </a:solidFill>
          <a:ln w="158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a:extLst>
              <a:ext uri="{FF2B5EF4-FFF2-40B4-BE49-F238E27FC236}">
                <a16:creationId xmlns:a16="http://schemas.microsoft.com/office/drawing/2014/main" id="{A2C83ADD-63E0-4CFB-8E35-CED4CA5E7699}"/>
              </a:ext>
            </a:extLst>
          </p:cNvPr>
          <p:cNvSpPr>
            <a:spLocks noChangeArrowheads="1" noChangeShapeType="1" noTextEdit="1"/>
          </p:cNvSpPr>
          <p:nvPr/>
        </p:nvSpPr>
        <p:spPr bwMode="auto">
          <a:xfrm>
            <a:off x="1403350" y="1773238"/>
            <a:ext cx="6624638" cy="1079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r>
              <a:rPr lang="en-US" sz="3600" kern="10" dirty="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Salivary secretion</a:t>
            </a:r>
          </a:p>
          <a:p>
            <a:pPr algn="ctr" rtl="0"/>
            <a:r>
              <a:rPr lang="en-US" sz="3600" kern="10" dirty="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&amp;</a:t>
            </a:r>
          </a:p>
          <a:p>
            <a:pPr algn="ctr" rtl="0"/>
            <a:r>
              <a:rPr lang="en-US" sz="3600" kern="10" dirty="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Swallowing</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80">
                                          <p:stCondLst>
                                            <p:cond delay="0"/>
                                          </p:stCondLst>
                                        </p:cTn>
                                        <p:tgtEl>
                                          <p:spTgt spid="2052"/>
                                        </p:tgtEl>
                                      </p:cBhvr>
                                    </p:animEffect>
                                    <p:anim calcmode="lin" valueType="num">
                                      <p:cBhvr>
                                        <p:cTn id="8"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2"/>
                                        </p:tgtEl>
                                      </p:cBhvr>
                                      <p:to x="100000" y="60000"/>
                                    </p:animScale>
                                    <p:animScale>
                                      <p:cBhvr>
                                        <p:cTn id="14" dur="166" decel="50000">
                                          <p:stCondLst>
                                            <p:cond delay="676"/>
                                          </p:stCondLst>
                                        </p:cTn>
                                        <p:tgtEl>
                                          <p:spTgt spid="2052"/>
                                        </p:tgtEl>
                                      </p:cBhvr>
                                      <p:to x="100000" y="100000"/>
                                    </p:animScale>
                                    <p:animScale>
                                      <p:cBhvr>
                                        <p:cTn id="15" dur="26">
                                          <p:stCondLst>
                                            <p:cond delay="1312"/>
                                          </p:stCondLst>
                                        </p:cTn>
                                        <p:tgtEl>
                                          <p:spTgt spid="2052"/>
                                        </p:tgtEl>
                                      </p:cBhvr>
                                      <p:to x="100000" y="80000"/>
                                    </p:animScale>
                                    <p:animScale>
                                      <p:cBhvr>
                                        <p:cTn id="16" dur="166" decel="50000">
                                          <p:stCondLst>
                                            <p:cond delay="1338"/>
                                          </p:stCondLst>
                                        </p:cTn>
                                        <p:tgtEl>
                                          <p:spTgt spid="2052"/>
                                        </p:tgtEl>
                                      </p:cBhvr>
                                      <p:to x="100000" y="100000"/>
                                    </p:animScale>
                                    <p:animScale>
                                      <p:cBhvr>
                                        <p:cTn id="17" dur="26">
                                          <p:stCondLst>
                                            <p:cond delay="1642"/>
                                          </p:stCondLst>
                                        </p:cTn>
                                        <p:tgtEl>
                                          <p:spTgt spid="2052"/>
                                        </p:tgtEl>
                                      </p:cBhvr>
                                      <p:to x="100000" y="90000"/>
                                    </p:animScale>
                                    <p:animScale>
                                      <p:cBhvr>
                                        <p:cTn id="18" dur="166" decel="50000">
                                          <p:stCondLst>
                                            <p:cond delay="1668"/>
                                          </p:stCondLst>
                                        </p:cTn>
                                        <p:tgtEl>
                                          <p:spTgt spid="2052"/>
                                        </p:tgtEl>
                                      </p:cBhvr>
                                      <p:to x="100000" y="100000"/>
                                    </p:animScale>
                                    <p:animScale>
                                      <p:cBhvr>
                                        <p:cTn id="19" dur="26">
                                          <p:stCondLst>
                                            <p:cond delay="1808"/>
                                          </p:stCondLst>
                                        </p:cTn>
                                        <p:tgtEl>
                                          <p:spTgt spid="2052"/>
                                        </p:tgtEl>
                                      </p:cBhvr>
                                      <p:to x="100000" y="95000"/>
                                    </p:animScale>
                                    <p:animScale>
                                      <p:cBhvr>
                                        <p:cTn id="20" dur="166" decel="50000">
                                          <p:stCondLst>
                                            <p:cond delay="1834"/>
                                          </p:stCondLst>
                                        </p:cTn>
                                        <p:tgtEl>
                                          <p:spTgt spid="20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a:extLst>
              <a:ext uri="{FF2B5EF4-FFF2-40B4-BE49-F238E27FC236}">
                <a16:creationId xmlns:a16="http://schemas.microsoft.com/office/drawing/2014/main" id="{3747A14E-09D4-46F3-B02E-00291F67DF1D}"/>
              </a:ext>
            </a:extLst>
          </p:cNvPr>
          <p:cNvSpPr>
            <a:spLocks noChangeArrowheads="1"/>
          </p:cNvSpPr>
          <p:nvPr/>
        </p:nvSpPr>
        <p:spPr bwMode="auto">
          <a:xfrm>
            <a:off x="323850" y="0"/>
            <a:ext cx="82296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rtl="0">
              <a:defRPr sz="4400">
                <a:solidFill>
                  <a:schemeClr val="tx2"/>
                </a:solidFill>
                <a:effectLst>
                  <a:outerShdw blurRad="38100" dist="38100" dir="2700000" algn="tl">
                    <a:srgbClr val="000000"/>
                  </a:outerShdw>
                </a:effectLst>
                <a:latin typeface="Arial" panose="020B0604020202020204" pitchFamily="34" charset="0"/>
              </a:defRPr>
            </a:lvl1pPr>
            <a:lvl2pPr algn="ctr" rtl="0">
              <a:defRPr sz="4400">
                <a:solidFill>
                  <a:schemeClr val="tx2"/>
                </a:solidFill>
                <a:effectLst>
                  <a:outerShdw blurRad="38100" dist="38100" dir="2700000" algn="tl">
                    <a:srgbClr val="000000"/>
                  </a:outerShdw>
                </a:effectLst>
                <a:latin typeface="Arial" panose="020B0604020202020204" pitchFamily="34" charset="0"/>
              </a:defRPr>
            </a:lvl2pPr>
            <a:lvl3pPr algn="ctr" rtl="0">
              <a:defRPr sz="4400">
                <a:solidFill>
                  <a:schemeClr val="tx2"/>
                </a:solidFill>
                <a:effectLst>
                  <a:outerShdw blurRad="38100" dist="38100" dir="2700000" algn="tl">
                    <a:srgbClr val="000000"/>
                  </a:outerShdw>
                </a:effectLst>
                <a:latin typeface="Arial" panose="020B0604020202020204" pitchFamily="34" charset="0"/>
              </a:defRPr>
            </a:lvl3pPr>
            <a:lvl4pPr algn="ctr" rtl="0">
              <a:defRPr sz="4400">
                <a:solidFill>
                  <a:schemeClr val="tx2"/>
                </a:solidFill>
                <a:effectLst>
                  <a:outerShdw blurRad="38100" dist="38100" dir="2700000" algn="tl">
                    <a:srgbClr val="000000"/>
                  </a:outerShdw>
                </a:effectLst>
                <a:latin typeface="Arial" panose="020B0604020202020204" pitchFamily="34" charset="0"/>
              </a:defRPr>
            </a:lvl4pPr>
            <a:lvl5pPr algn="ctr" rtl="0">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sz="3600" b="1">
                <a:solidFill>
                  <a:srgbClr val="800000"/>
                </a:solidFill>
              </a:rPr>
              <a:t>Swallowing (Deglutition)</a:t>
            </a:r>
            <a:r>
              <a:rPr lang="en-US" altLang="en-US" sz="3600">
                <a:solidFill>
                  <a:srgbClr val="800000"/>
                </a:solidFill>
              </a:rPr>
              <a:t> </a:t>
            </a:r>
          </a:p>
        </p:txBody>
      </p:sp>
      <p:sp>
        <p:nvSpPr>
          <p:cNvPr id="31749" name="Rectangle 5">
            <a:extLst>
              <a:ext uri="{FF2B5EF4-FFF2-40B4-BE49-F238E27FC236}">
                <a16:creationId xmlns:a16="http://schemas.microsoft.com/office/drawing/2014/main" id="{397D584A-6B6B-4587-870F-E5FAAA6AB148}"/>
              </a:ext>
            </a:extLst>
          </p:cNvPr>
          <p:cNvSpPr>
            <a:spLocks noChangeArrowheads="1"/>
          </p:cNvSpPr>
          <p:nvPr/>
        </p:nvSpPr>
        <p:spPr bwMode="auto">
          <a:xfrm>
            <a:off x="323850" y="1196975"/>
            <a:ext cx="5329238"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r>
              <a:rPr lang="en-US" altLang="en-US" sz="2400" i="1"/>
              <a:t>It can be divided into 3 phases:</a:t>
            </a:r>
            <a:r>
              <a:rPr lang="en-US" altLang="en-US" sz="2400"/>
              <a:t> </a:t>
            </a:r>
          </a:p>
        </p:txBody>
      </p:sp>
      <p:sp>
        <p:nvSpPr>
          <p:cNvPr id="31750" name="Rectangle 6">
            <a:extLst>
              <a:ext uri="{FF2B5EF4-FFF2-40B4-BE49-F238E27FC236}">
                <a16:creationId xmlns:a16="http://schemas.microsoft.com/office/drawing/2014/main" id="{911E02F9-7574-475F-B76A-128DE481AD0A}"/>
              </a:ext>
            </a:extLst>
          </p:cNvPr>
          <p:cNvSpPr>
            <a:spLocks noChangeArrowheads="1"/>
          </p:cNvSpPr>
          <p:nvPr/>
        </p:nvSpPr>
        <p:spPr bwMode="auto">
          <a:xfrm>
            <a:off x="539750" y="1989138"/>
            <a:ext cx="31686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r>
              <a:rPr lang="en-US" altLang="en-US" sz="2400" b="1">
                <a:solidFill>
                  <a:srgbClr val="800000"/>
                </a:solidFill>
              </a:rPr>
              <a:t>Buccal phase:</a:t>
            </a:r>
            <a:r>
              <a:rPr lang="en-US" altLang="en-US" sz="2400">
                <a:solidFill>
                  <a:srgbClr val="800000"/>
                </a:solidFill>
              </a:rPr>
              <a:t> </a:t>
            </a:r>
          </a:p>
        </p:txBody>
      </p:sp>
      <p:sp>
        <p:nvSpPr>
          <p:cNvPr id="31751" name="Rectangle 7">
            <a:extLst>
              <a:ext uri="{FF2B5EF4-FFF2-40B4-BE49-F238E27FC236}">
                <a16:creationId xmlns:a16="http://schemas.microsoft.com/office/drawing/2014/main" id="{7F2E4FED-E939-4529-A09A-8CF7A86DEC9B}"/>
              </a:ext>
            </a:extLst>
          </p:cNvPr>
          <p:cNvSpPr>
            <a:spLocks noChangeArrowheads="1"/>
          </p:cNvSpPr>
          <p:nvPr/>
        </p:nvSpPr>
        <p:spPr bwMode="auto">
          <a:xfrm>
            <a:off x="684213" y="2852738"/>
            <a:ext cx="7848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130000"/>
              </a:lnSpc>
              <a:buFont typeface="Wingdings" panose="05000000000000000000" pitchFamily="2" charset="2"/>
              <a:buNone/>
            </a:pPr>
            <a:r>
              <a:rPr lang="en-US" altLang="en-US" sz="2000"/>
              <a:t>(voluntary) elevation and retraction of tongue against the hard palate propels the bolus to the pharynx. </a:t>
            </a:r>
          </a:p>
        </p:txBody>
      </p:sp>
      <p:sp>
        <p:nvSpPr>
          <p:cNvPr id="31752" name="Rectangle 8">
            <a:extLst>
              <a:ext uri="{FF2B5EF4-FFF2-40B4-BE49-F238E27FC236}">
                <a16:creationId xmlns:a16="http://schemas.microsoft.com/office/drawing/2014/main" id="{00589C4F-59D0-45E5-A0E4-CB51C24603A2}"/>
              </a:ext>
            </a:extLst>
          </p:cNvPr>
          <p:cNvSpPr>
            <a:spLocks noChangeArrowheads="1"/>
          </p:cNvSpPr>
          <p:nvPr/>
        </p:nvSpPr>
        <p:spPr bwMode="auto">
          <a:xfrm>
            <a:off x="539750" y="4005263"/>
            <a:ext cx="57594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r>
              <a:rPr lang="en-US" altLang="en-US" sz="2400" b="1">
                <a:solidFill>
                  <a:srgbClr val="800000"/>
                </a:solidFill>
              </a:rPr>
              <a:t>Pharyngeal phase (involuntary) :</a:t>
            </a:r>
          </a:p>
        </p:txBody>
      </p:sp>
      <p:sp>
        <p:nvSpPr>
          <p:cNvPr id="31753" name="Rectangle 9">
            <a:extLst>
              <a:ext uri="{FF2B5EF4-FFF2-40B4-BE49-F238E27FC236}">
                <a16:creationId xmlns:a16="http://schemas.microsoft.com/office/drawing/2014/main" id="{58278036-C646-42AE-9128-E9B7FB0656B6}"/>
              </a:ext>
            </a:extLst>
          </p:cNvPr>
          <p:cNvSpPr>
            <a:spLocks noChangeArrowheads="1"/>
          </p:cNvSpPr>
          <p:nvPr/>
        </p:nvSpPr>
        <p:spPr bwMode="auto">
          <a:xfrm>
            <a:off x="755650" y="5013325"/>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buFont typeface="Wingdings" panose="05000000000000000000" pitchFamily="2" charset="2"/>
              <a:buNone/>
            </a:pPr>
            <a:r>
              <a:rPr lang="en-US" altLang="en-US" sz="2800"/>
              <a:t>It is very rapid (1 second), occur reflexely via :</a:t>
            </a:r>
          </a:p>
        </p:txBody>
      </p:sp>
      <p:sp>
        <p:nvSpPr>
          <p:cNvPr id="31754" name="Rectangle 10">
            <a:extLst>
              <a:ext uri="{FF2B5EF4-FFF2-40B4-BE49-F238E27FC236}">
                <a16:creationId xmlns:a16="http://schemas.microsoft.com/office/drawing/2014/main" id="{B62DC511-D3AE-4555-A95C-648759FAE6FB}"/>
              </a:ext>
            </a:extLst>
          </p:cNvPr>
          <p:cNvSpPr>
            <a:spLocks noGrp="1" noChangeArrowheads="1"/>
          </p:cNvSpPr>
          <p:nvPr>
            <p:ph type="title"/>
          </p:nvPr>
        </p:nvSpPr>
        <p:spPr>
          <a:xfrm>
            <a:off x="3132138" y="6021388"/>
            <a:ext cx="4464050" cy="360362"/>
          </a:xfrm>
          <a:noFill/>
          <a:ln/>
        </p:spPr>
        <p:txBody>
          <a:bodyPr/>
          <a:lstStyle/>
          <a:p>
            <a:r>
              <a:rPr lang="en-US" altLang="en-US" sz="2800" b="1" dirty="0">
                <a:solidFill>
                  <a:srgbClr val="FF0000"/>
                </a:solidFill>
              </a:rPr>
              <a:t>Swallowing reflex</a:t>
            </a:r>
            <a:r>
              <a:rPr lang="en-US" altLang="en-US" sz="2800" dirty="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fade">
                                      <p:cBhvr>
                                        <p:cTn id="7" dur="1000"/>
                                        <p:tgtEl>
                                          <p:spTgt spid="31749"/>
                                        </p:tgtEl>
                                      </p:cBhvr>
                                    </p:animEffect>
                                    <p:anim calcmode="lin" valueType="num">
                                      <p:cBhvr>
                                        <p:cTn id="8" dur="1000" fill="hold"/>
                                        <p:tgtEl>
                                          <p:spTgt spid="31749"/>
                                        </p:tgtEl>
                                        <p:attrNameLst>
                                          <p:attrName>ppt_x</p:attrName>
                                        </p:attrNameLst>
                                      </p:cBhvr>
                                      <p:tavLst>
                                        <p:tav tm="0">
                                          <p:val>
                                            <p:strVal val="#ppt_x"/>
                                          </p:val>
                                        </p:tav>
                                        <p:tav tm="100000">
                                          <p:val>
                                            <p:strVal val="#ppt_x"/>
                                          </p:val>
                                        </p:tav>
                                      </p:tavLst>
                                    </p:anim>
                                    <p:anim calcmode="lin" valueType="num">
                                      <p:cBhvr>
                                        <p:cTn id="9" dur="900" decel="100000" fill="hold"/>
                                        <p:tgtEl>
                                          <p:spTgt spid="3174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1749"/>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1750"/>
                                        </p:tgtEl>
                                        <p:attrNameLst>
                                          <p:attrName>style.visibility</p:attrName>
                                        </p:attrNameLst>
                                      </p:cBhvr>
                                      <p:to>
                                        <p:strVal val="visible"/>
                                      </p:to>
                                    </p:set>
                                    <p:animEffect transition="in" filter="fade">
                                      <p:cBhvr>
                                        <p:cTn id="15" dur="1000"/>
                                        <p:tgtEl>
                                          <p:spTgt spid="31750"/>
                                        </p:tgtEl>
                                      </p:cBhvr>
                                    </p:animEffect>
                                    <p:anim calcmode="lin" valueType="num">
                                      <p:cBhvr>
                                        <p:cTn id="16" dur="1000" fill="hold"/>
                                        <p:tgtEl>
                                          <p:spTgt spid="31750"/>
                                        </p:tgtEl>
                                        <p:attrNameLst>
                                          <p:attrName>ppt_x</p:attrName>
                                        </p:attrNameLst>
                                      </p:cBhvr>
                                      <p:tavLst>
                                        <p:tav tm="0">
                                          <p:val>
                                            <p:strVal val="#ppt_x"/>
                                          </p:val>
                                        </p:tav>
                                        <p:tav tm="100000">
                                          <p:val>
                                            <p:strVal val="#ppt_x"/>
                                          </p:val>
                                        </p:tav>
                                      </p:tavLst>
                                    </p:anim>
                                    <p:anim calcmode="lin" valueType="num">
                                      <p:cBhvr>
                                        <p:cTn id="17" dur="900" decel="100000" fill="hold"/>
                                        <p:tgtEl>
                                          <p:spTgt spid="317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1750"/>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1751"/>
                                        </p:tgtEl>
                                        <p:attrNameLst>
                                          <p:attrName>style.visibility</p:attrName>
                                        </p:attrNameLst>
                                      </p:cBhvr>
                                      <p:to>
                                        <p:strVal val="visible"/>
                                      </p:to>
                                    </p:set>
                                    <p:animEffect transition="in" filter="fade">
                                      <p:cBhvr>
                                        <p:cTn id="23" dur="1000"/>
                                        <p:tgtEl>
                                          <p:spTgt spid="31751"/>
                                        </p:tgtEl>
                                      </p:cBhvr>
                                    </p:animEffect>
                                    <p:anim calcmode="lin" valueType="num">
                                      <p:cBhvr>
                                        <p:cTn id="24" dur="1000" fill="hold"/>
                                        <p:tgtEl>
                                          <p:spTgt spid="31751"/>
                                        </p:tgtEl>
                                        <p:attrNameLst>
                                          <p:attrName>ppt_x</p:attrName>
                                        </p:attrNameLst>
                                      </p:cBhvr>
                                      <p:tavLst>
                                        <p:tav tm="0">
                                          <p:val>
                                            <p:strVal val="#ppt_x"/>
                                          </p:val>
                                        </p:tav>
                                        <p:tav tm="100000">
                                          <p:val>
                                            <p:strVal val="#ppt_x"/>
                                          </p:val>
                                        </p:tav>
                                      </p:tavLst>
                                    </p:anim>
                                    <p:anim calcmode="lin" valueType="num">
                                      <p:cBhvr>
                                        <p:cTn id="25" dur="900" decel="100000" fill="hold"/>
                                        <p:tgtEl>
                                          <p:spTgt spid="317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1751"/>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1752"/>
                                        </p:tgtEl>
                                        <p:attrNameLst>
                                          <p:attrName>style.visibility</p:attrName>
                                        </p:attrNameLst>
                                      </p:cBhvr>
                                      <p:to>
                                        <p:strVal val="visible"/>
                                      </p:to>
                                    </p:set>
                                    <p:animEffect transition="in" filter="fade">
                                      <p:cBhvr>
                                        <p:cTn id="31" dur="1000"/>
                                        <p:tgtEl>
                                          <p:spTgt spid="31752"/>
                                        </p:tgtEl>
                                      </p:cBhvr>
                                    </p:animEffect>
                                    <p:anim calcmode="lin" valueType="num">
                                      <p:cBhvr>
                                        <p:cTn id="32" dur="1000" fill="hold"/>
                                        <p:tgtEl>
                                          <p:spTgt spid="31752"/>
                                        </p:tgtEl>
                                        <p:attrNameLst>
                                          <p:attrName>ppt_x</p:attrName>
                                        </p:attrNameLst>
                                      </p:cBhvr>
                                      <p:tavLst>
                                        <p:tav tm="0">
                                          <p:val>
                                            <p:strVal val="#ppt_x"/>
                                          </p:val>
                                        </p:tav>
                                        <p:tav tm="100000">
                                          <p:val>
                                            <p:strVal val="#ppt_x"/>
                                          </p:val>
                                        </p:tav>
                                      </p:tavLst>
                                    </p:anim>
                                    <p:anim calcmode="lin" valueType="num">
                                      <p:cBhvr>
                                        <p:cTn id="33" dur="900" decel="100000" fill="hold"/>
                                        <p:tgtEl>
                                          <p:spTgt spid="3175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1752"/>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1753"/>
                                        </p:tgtEl>
                                        <p:attrNameLst>
                                          <p:attrName>style.visibility</p:attrName>
                                        </p:attrNameLst>
                                      </p:cBhvr>
                                      <p:to>
                                        <p:strVal val="visible"/>
                                      </p:to>
                                    </p:set>
                                    <p:animEffect transition="in" filter="fade">
                                      <p:cBhvr>
                                        <p:cTn id="39" dur="1000"/>
                                        <p:tgtEl>
                                          <p:spTgt spid="31753"/>
                                        </p:tgtEl>
                                      </p:cBhvr>
                                    </p:animEffect>
                                    <p:anim calcmode="lin" valueType="num">
                                      <p:cBhvr>
                                        <p:cTn id="40" dur="1000" fill="hold"/>
                                        <p:tgtEl>
                                          <p:spTgt spid="31753"/>
                                        </p:tgtEl>
                                        <p:attrNameLst>
                                          <p:attrName>ppt_x</p:attrName>
                                        </p:attrNameLst>
                                      </p:cBhvr>
                                      <p:tavLst>
                                        <p:tav tm="0">
                                          <p:val>
                                            <p:strVal val="#ppt_x"/>
                                          </p:val>
                                        </p:tav>
                                        <p:tav tm="100000">
                                          <p:val>
                                            <p:strVal val="#ppt_x"/>
                                          </p:val>
                                        </p:tav>
                                      </p:tavLst>
                                    </p:anim>
                                    <p:anim calcmode="lin" valueType="num">
                                      <p:cBhvr>
                                        <p:cTn id="41" dur="900" decel="100000" fill="hold"/>
                                        <p:tgtEl>
                                          <p:spTgt spid="3175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1753"/>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1754"/>
                                        </p:tgtEl>
                                        <p:attrNameLst>
                                          <p:attrName>style.visibility</p:attrName>
                                        </p:attrNameLst>
                                      </p:cBhvr>
                                      <p:to>
                                        <p:strVal val="visible"/>
                                      </p:to>
                                    </p:set>
                                    <p:animEffect transition="in" filter="fade">
                                      <p:cBhvr>
                                        <p:cTn id="47" dur="1000"/>
                                        <p:tgtEl>
                                          <p:spTgt spid="31754"/>
                                        </p:tgtEl>
                                      </p:cBhvr>
                                    </p:animEffect>
                                    <p:anim calcmode="lin" valueType="num">
                                      <p:cBhvr>
                                        <p:cTn id="48" dur="1000" fill="hold"/>
                                        <p:tgtEl>
                                          <p:spTgt spid="31754"/>
                                        </p:tgtEl>
                                        <p:attrNameLst>
                                          <p:attrName>ppt_x</p:attrName>
                                        </p:attrNameLst>
                                      </p:cBhvr>
                                      <p:tavLst>
                                        <p:tav tm="0">
                                          <p:val>
                                            <p:strVal val="#ppt_x"/>
                                          </p:val>
                                        </p:tav>
                                        <p:tav tm="100000">
                                          <p:val>
                                            <p:strVal val="#ppt_x"/>
                                          </p:val>
                                        </p:tav>
                                      </p:tavLst>
                                    </p:anim>
                                    <p:anim calcmode="lin" valueType="num">
                                      <p:cBhvr>
                                        <p:cTn id="49" dur="900" decel="100000" fill="hold"/>
                                        <p:tgtEl>
                                          <p:spTgt spid="3175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175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31750" grpId="0"/>
      <p:bldP spid="31751" grpId="0"/>
      <p:bldP spid="31752" grpId="0"/>
      <p:bldP spid="31753" grpId="0"/>
      <p:bldP spid="317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43CF56E-F518-4B04-BFF7-E5A85F0B68C9}"/>
              </a:ext>
            </a:extLst>
          </p:cNvPr>
          <p:cNvSpPr>
            <a:spLocks noGrp="1" noChangeArrowheads="1"/>
          </p:cNvSpPr>
          <p:nvPr>
            <p:ph type="title"/>
          </p:nvPr>
        </p:nvSpPr>
        <p:spPr>
          <a:xfrm>
            <a:off x="1619250" y="188913"/>
            <a:ext cx="5410200" cy="703262"/>
          </a:xfrm>
        </p:spPr>
        <p:txBody>
          <a:bodyPr/>
          <a:lstStyle/>
          <a:p>
            <a:r>
              <a:rPr lang="en-US" altLang="en-US" sz="3600" b="1">
                <a:solidFill>
                  <a:srgbClr val="800000"/>
                </a:solidFill>
              </a:rPr>
              <a:t>Swallowing reflex</a:t>
            </a:r>
            <a:r>
              <a:rPr lang="en-US" altLang="en-US" sz="3600">
                <a:solidFill>
                  <a:srgbClr val="800000"/>
                </a:solidFill>
              </a:rPr>
              <a:t> </a:t>
            </a:r>
          </a:p>
        </p:txBody>
      </p:sp>
      <p:sp>
        <p:nvSpPr>
          <p:cNvPr id="35843" name="Rectangle 3">
            <a:extLst>
              <a:ext uri="{FF2B5EF4-FFF2-40B4-BE49-F238E27FC236}">
                <a16:creationId xmlns:a16="http://schemas.microsoft.com/office/drawing/2014/main" id="{2E926AEC-C57D-44E0-9DA7-AF666C2BB868}"/>
              </a:ext>
            </a:extLst>
          </p:cNvPr>
          <p:cNvSpPr>
            <a:spLocks noGrp="1" noChangeArrowheads="1"/>
          </p:cNvSpPr>
          <p:nvPr>
            <p:ph type="body" idx="1"/>
          </p:nvPr>
        </p:nvSpPr>
        <p:spPr>
          <a:xfrm>
            <a:off x="468313" y="1557338"/>
            <a:ext cx="8064500" cy="576262"/>
          </a:xfrm>
        </p:spPr>
        <p:txBody>
          <a:bodyPr/>
          <a:lstStyle/>
          <a:p>
            <a:pPr>
              <a:lnSpc>
                <a:spcPct val="130000"/>
              </a:lnSpc>
            </a:pPr>
            <a:r>
              <a:rPr lang="en-US" altLang="en-US" sz="2400" b="1" dirty="0">
                <a:solidFill>
                  <a:srgbClr val="FF0000"/>
                </a:solidFill>
              </a:rPr>
              <a:t>Receptor</a:t>
            </a:r>
            <a:r>
              <a:rPr lang="en-US" altLang="en-US" sz="2400" b="1" dirty="0"/>
              <a:t>: </a:t>
            </a:r>
            <a:r>
              <a:rPr lang="en-US" altLang="en-US" sz="2400" dirty="0"/>
              <a:t>in oropharynx (tonsillar pillars). </a:t>
            </a:r>
          </a:p>
        </p:txBody>
      </p:sp>
      <p:sp>
        <p:nvSpPr>
          <p:cNvPr id="35844" name="Rectangle 4">
            <a:extLst>
              <a:ext uri="{FF2B5EF4-FFF2-40B4-BE49-F238E27FC236}">
                <a16:creationId xmlns:a16="http://schemas.microsoft.com/office/drawing/2014/main" id="{3932A550-8114-4501-B4C6-B5C4B05D348A}"/>
              </a:ext>
            </a:extLst>
          </p:cNvPr>
          <p:cNvSpPr>
            <a:spLocks noChangeArrowheads="1"/>
          </p:cNvSpPr>
          <p:nvPr/>
        </p:nvSpPr>
        <p:spPr bwMode="auto">
          <a:xfrm>
            <a:off x="468313" y="2565400"/>
            <a:ext cx="80645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130000"/>
              </a:lnSpc>
            </a:pPr>
            <a:r>
              <a:rPr lang="en-US" altLang="en-US" sz="2400" b="1" dirty="0">
                <a:solidFill>
                  <a:srgbClr val="FF0000"/>
                </a:solidFill>
              </a:rPr>
              <a:t>Afferent</a:t>
            </a:r>
            <a:r>
              <a:rPr lang="en-US" altLang="en-US" sz="2400" dirty="0"/>
              <a:t>: glossopharyngeal nerves. </a:t>
            </a:r>
          </a:p>
        </p:txBody>
      </p:sp>
      <p:sp>
        <p:nvSpPr>
          <p:cNvPr id="35850" name="Rectangle 10">
            <a:extLst>
              <a:ext uri="{FF2B5EF4-FFF2-40B4-BE49-F238E27FC236}">
                <a16:creationId xmlns:a16="http://schemas.microsoft.com/office/drawing/2014/main" id="{2DA2EB67-7C4C-4A21-9227-5B914734C4DF}"/>
              </a:ext>
            </a:extLst>
          </p:cNvPr>
          <p:cNvSpPr>
            <a:spLocks noChangeArrowheads="1"/>
          </p:cNvSpPr>
          <p:nvPr/>
        </p:nvSpPr>
        <p:spPr bwMode="auto">
          <a:xfrm>
            <a:off x="395288" y="4581525"/>
            <a:ext cx="80645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130000"/>
              </a:lnSpc>
            </a:pPr>
            <a:r>
              <a:rPr lang="en-US" altLang="en-US" sz="2400" b="1" dirty="0">
                <a:solidFill>
                  <a:srgbClr val="FF0000"/>
                </a:solidFill>
              </a:rPr>
              <a:t>Efferent</a:t>
            </a:r>
            <a:r>
              <a:rPr lang="en-US" altLang="en-US" sz="2400" dirty="0"/>
              <a:t>: motor fibers of cranial nerves V, IX, X, XII . </a:t>
            </a:r>
          </a:p>
        </p:txBody>
      </p:sp>
      <p:sp>
        <p:nvSpPr>
          <p:cNvPr id="35851" name="Rectangle 11">
            <a:extLst>
              <a:ext uri="{FF2B5EF4-FFF2-40B4-BE49-F238E27FC236}">
                <a16:creationId xmlns:a16="http://schemas.microsoft.com/office/drawing/2014/main" id="{07EA0EFF-0895-4A74-9817-5B5B4AABF9B3}"/>
              </a:ext>
            </a:extLst>
          </p:cNvPr>
          <p:cNvSpPr>
            <a:spLocks noChangeArrowheads="1"/>
          </p:cNvSpPr>
          <p:nvPr/>
        </p:nvSpPr>
        <p:spPr bwMode="auto">
          <a:xfrm>
            <a:off x="323850" y="3573463"/>
            <a:ext cx="80645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130000"/>
              </a:lnSpc>
            </a:pPr>
            <a:r>
              <a:rPr lang="en-US" altLang="en-US" sz="2400" b="1" dirty="0">
                <a:solidFill>
                  <a:srgbClr val="FF0000"/>
                </a:solidFill>
              </a:rPr>
              <a:t>Center:</a:t>
            </a:r>
            <a:r>
              <a:rPr lang="en-US" altLang="en-US" sz="2400" dirty="0"/>
              <a:t> medulla oblongata (swallowing center).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1000"/>
                                        <p:tgtEl>
                                          <p:spTgt spid="35843">
                                            <p:txEl>
                                              <p:pRg st="0" end="0"/>
                                            </p:txEl>
                                          </p:spTgt>
                                        </p:tgtEl>
                                      </p:cBhvr>
                                    </p:animEffect>
                                    <p:anim calcmode="lin" valueType="num">
                                      <p:cBhvr>
                                        <p:cTn id="8" dur="10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584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584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5844"/>
                                        </p:tgtEl>
                                        <p:attrNameLst>
                                          <p:attrName>style.visibility</p:attrName>
                                        </p:attrNameLst>
                                      </p:cBhvr>
                                      <p:to>
                                        <p:strVal val="visible"/>
                                      </p:to>
                                    </p:set>
                                    <p:animEffect transition="in" filter="fade">
                                      <p:cBhvr>
                                        <p:cTn id="15" dur="1000"/>
                                        <p:tgtEl>
                                          <p:spTgt spid="35844"/>
                                        </p:tgtEl>
                                      </p:cBhvr>
                                    </p:animEffect>
                                    <p:anim calcmode="lin" valueType="num">
                                      <p:cBhvr>
                                        <p:cTn id="16" dur="1000" fill="hold"/>
                                        <p:tgtEl>
                                          <p:spTgt spid="35844"/>
                                        </p:tgtEl>
                                        <p:attrNameLst>
                                          <p:attrName>ppt_x</p:attrName>
                                        </p:attrNameLst>
                                      </p:cBhvr>
                                      <p:tavLst>
                                        <p:tav tm="0">
                                          <p:val>
                                            <p:strVal val="#ppt_x"/>
                                          </p:val>
                                        </p:tav>
                                        <p:tav tm="100000">
                                          <p:val>
                                            <p:strVal val="#ppt_x"/>
                                          </p:val>
                                        </p:tav>
                                      </p:tavLst>
                                    </p:anim>
                                    <p:anim calcmode="lin" valueType="num">
                                      <p:cBhvr>
                                        <p:cTn id="17" dur="900" decel="100000" fill="hold"/>
                                        <p:tgtEl>
                                          <p:spTgt spid="3584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5844"/>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5851"/>
                                        </p:tgtEl>
                                        <p:attrNameLst>
                                          <p:attrName>style.visibility</p:attrName>
                                        </p:attrNameLst>
                                      </p:cBhvr>
                                      <p:to>
                                        <p:strVal val="visible"/>
                                      </p:to>
                                    </p:set>
                                    <p:animEffect transition="in" filter="fade">
                                      <p:cBhvr>
                                        <p:cTn id="23" dur="1000"/>
                                        <p:tgtEl>
                                          <p:spTgt spid="35851"/>
                                        </p:tgtEl>
                                      </p:cBhvr>
                                    </p:animEffect>
                                    <p:anim calcmode="lin" valueType="num">
                                      <p:cBhvr>
                                        <p:cTn id="24" dur="1000" fill="hold"/>
                                        <p:tgtEl>
                                          <p:spTgt spid="35851"/>
                                        </p:tgtEl>
                                        <p:attrNameLst>
                                          <p:attrName>ppt_x</p:attrName>
                                        </p:attrNameLst>
                                      </p:cBhvr>
                                      <p:tavLst>
                                        <p:tav tm="0">
                                          <p:val>
                                            <p:strVal val="#ppt_x"/>
                                          </p:val>
                                        </p:tav>
                                        <p:tav tm="100000">
                                          <p:val>
                                            <p:strVal val="#ppt_x"/>
                                          </p:val>
                                        </p:tav>
                                      </p:tavLst>
                                    </p:anim>
                                    <p:anim calcmode="lin" valueType="num">
                                      <p:cBhvr>
                                        <p:cTn id="25" dur="900" decel="100000" fill="hold"/>
                                        <p:tgtEl>
                                          <p:spTgt spid="358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5851"/>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5850"/>
                                        </p:tgtEl>
                                        <p:attrNameLst>
                                          <p:attrName>style.visibility</p:attrName>
                                        </p:attrNameLst>
                                      </p:cBhvr>
                                      <p:to>
                                        <p:strVal val="visible"/>
                                      </p:to>
                                    </p:set>
                                    <p:animEffect transition="in" filter="fade">
                                      <p:cBhvr>
                                        <p:cTn id="31" dur="1000"/>
                                        <p:tgtEl>
                                          <p:spTgt spid="35850"/>
                                        </p:tgtEl>
                                      </p:cBhvr>
                                    </p:animEffect>
                                    <p:anim calcmode="lin" valueType="num">
                                      <p:cBhvr>
                                        <p:cTn id="32" dur="1000" fill="hold"/>
                                        <p:tgtEl>
                                          <p:spTgt spid="35850"/>
                                        </p:tgtEl>
                                        <p:attrNameLst>
                                          <p:attrName>ppt_x</p:attrName>
                                        </p:attrNameLst>
                                      </p:cBhvr>
                                      <p:tavLst>
                                        <p:tav tm="0">
                                          <p:val>
                                            <p:strVal val="#ppt_x"/>
                                          </p:val>
                                        </p:tav>
                                        <p:tav tm="100000">
                                          <p:val>
                                            <p:strVal val="#ppt_x"/>
                                          </p:val>
                                        </p:tav>
                                      </p:tavLst>
                                    </p:anim>
                                    <p:anim calcmode="lin" valueType="num">
                                      <p:cBhvr>
                                        <p:cTn id="33" dur="900" decel="100000" fill="hold"/>
                                        <p:tgtEl>
                                          <p:spTgt spid="3585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58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P spid="35844" grpId="0"/>
      <p:bldP spid="35850" grpId="0"/>
      <p:bldP spid="358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a:extLst>
              <a:ext uri="{FF2B5EF4-FFF2-40B4-BE49-F238E27FC236}">
                <a16:creationId xmlns:a16="http://schemas.microsoft.com/office/drawing/2014/main" id="{B28F83FA-06C1-449A-A5D8-91DC8B34A6FD}"/>
              </a:ext>
            </a:extLst>
          </p:cNvPr>
          <p:cNvSpPr>
            <a:spLocks noChangeArrowheads="1"/>
          </p:cNvSpPr>
          <p:nvPr/>
        </p:nvSpPr>
        <p:spPr bwMode="auto">
          <a:xfrm>
            <a:off x="250825" y="333375"/>
            <a:ext cx="835342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120000"/>
              </a:lnSpc>
            </a:pPr>
            <a:r>
              <a:rPr lang="en-US" altLang="en-US" sz="2400" dirty="0">
                <a:solidFill>
                  <a:srgbClr val="FF0066"/>
                </a:solidFill>
              </a:rPr>
              <a:t>Response</a:t>
            </a:r>
            <a:r>
              <a:rPr lang="en-US" altLang="en-US" sz="2400" dirty="0"/>
              <a:t>: series of reflexes to prevent entry of food into 			air passages: </a:t>
            </a:r>
          </a:p>
        </p:txBody>
      </p:sp>
      <p:sp>
        <p:nvSpPr>
          <p:cNvPr id="39941" name="Rectangle 5">
            <a:extLst>
              <a:ext uri="{FF2B5EF4-FFF2-40B4-BE49-F238E27FC236}">
                <a16:creationId xmlns:a16="http://schemas.microsoft.com/office/drawing/2014/main" id="{00BF78E2-626D-4457-8003-D1D9F8438C72}"/>
              </a:ext>
            </a:extLst>
          </p:cNvPr>
          <p:cNvSpPr>
            <a:spLocks noChangeArrowheads="1"/>
          </p:cNvSpPr>
          <p:nvPr/>
        </p:nvSpPr>
        <p:spPr bwMode="auto">
          <a:xfrm>
            <a:off x="827088" y="1557338"/>
            <a:ext cx="71643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120000"/>
              </a:lnSpc>
              <a:buFont typeface="Wingdings" panose="05000000000000000000" pitchFamily="2" charset="2"/>
              <a:buNone/>
            </a:pPr>
            <a:r>
              <a:rPr lang="en-US" altLang="en-US" sz="2000"/>
              <a:t>Elevation of soft palate → closure of nasal cavity. </a:t>
            </a:r>
          </a:p>
        </p:txBody>
      </p:sp>
      <p:sp>
        <p:nvSpPr>
          <p:cNvPr id="39942" name="Rectangle 6">
            <a:extLst>
              <a:ext uri="{FF2B5EF4-FFF2-40B4-BE49-F238E27FC236}">
                <a16:creationId xmlns:a16="http://schemas.microsoft.com/office/drawing/2014/main" id="{A38D282A-BB77-45FD-98EC-335F95A0CC46}"/>
              </a:ext>
            </a:extLst>
          </p:cNvPr>
          <p:cNvSpPr>
            <a:spLocks noChangeArrowheads="1"/>
          </p:cNvSpPr>
          <p:nvPr/>
        </p:nvSpPr>
        <p:spPr bwMode="auto">
          <a:xfrm>
            <a:off x="539750" y="2349500"/>
            <a:ext cx="80645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120000"/>
              </a:lnSpc>
              <a:buFont typeface="Wingdings" panose="05000000000000000000" pitchFamily="2" charset="2"/>
              <a:buNone/>
            </a:pPr>
            <a:r>
              <a:rPr lang="en-US" altLang="en-US" sz="2000"/>
              <a:t>Approximation of palatopharyngeal folds → sagittal slit through which small food particles pass and prevent passage of large particles. </a:t>
            </a:r>
          </a:p>
        </p:txBody>
      </p:sp>
      <p:sp>
        <p:nvSpPr>
          <p:cNvPr id="39943" name="Rectangle 7">
            <a:extLst>
              <a:ext uri="{FF2B5EF4-FFF2-40B4-BE49-F238E27FC236}">
                <a16:creationId xmlns:a16="http://schemas.microsoft.com/office/drawing/2014/main" id="{877E941F-68FC-47D1-AEB6-4FE3197EDA1A}"/>
              </a:ext>
            </a:extLst>
          </p:cNvPr>
          <p:cNvSpPr>
            <a:spLocks noChangeArrowheads="1"/>
          </p:cNvSpPr>
          <p:nvPr/>
        </p:nvSpPr>
        <p:spPr bwMode="auto">
          <a:xfrm>
            <a:off x="468313" y="3357563"/>
            <a:ext cx="80645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120000"/>
              </a:lnSpc>
              <a:buFont typeface="Wingdings" panose="05000000000000000000" pitchFamily="2" charset="2"/>
              <a:buNone/>
            </a:pPr>
            <a:r>
              <a:rPr lang="en-US" altLang="en-US" sz="2000"/>
              <a:t>Closure of glottis (opening of larynx) by approximation of vocal words &amp; elevation of larynx and folding of epiglottis </a:t>
            </a:r>
          </a:p>
        </p:txBody>
      </p:sp>
      <p:sp>
        <p:nvSpPr>
          <p:cNvPr id="39944" name="Rectangle 8">
            <a:extLst>
              <a:ext uri="{FF2B5EF4-FFF2-40B4-BE49-F238E27FC236}">
                <a16:creationId xmlns:a16="http://schemas.microsoft.com/office/drawing/2014/main" id="{8D0B78D7-CB9F-49DE-B976-9B3CE01209A4}"/>
              </a:ext>
            </a:extLst>
          </p:cNvPr>
          <p:cNvSpPr>
            <a:spLocks noChangeArrowheads="1"/>
          </p:cNvSpPr>
          <p:nvPr/>
        </p:nvSpPr>
        <p:spPr bwMode="auto">
          <a:xfrm>
            <a:off x="539750" y="4581525"/>
            <a:ext cx="8064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120000"/>
              </a:lnSpc>
              <a:buFont typeface="Wingdings" panose="05000000000000000000" pitchFamily="2" charset="2"/>
              <a:buNone/>
            </a:pPr>
            <a:r>
              <a:rPr lang="en-US" altLang="en-US" sz="2000" dirty="0"/>
              <a:t>Inhibition of breathing </a:t>
            </a:r>
            <a:r>
              <a:rPr lang="en-US" altLang="en-US" sz="2000" b="1" dirty="0">
                <a:solidFill>
                  <a:srgbClr val="FF0000"/>
                </a:solidFill>
              </a:rPr>
              <a:t>(swallowing apnea). </a:t>
            </a:r>
          </a:p>
        </p:txBody>
      </p:sp>
      <p:sp>
        <p:nvSpPr>
          <p:cNvPr id="39945" name="Rectangle 9">
            <a:extLst>
              <a:ext uri="{FF2B5EF4-FFF2-40B4-BE49-F238E27FC236}">
                <a16:creationId xmlns:a16="http://schemas.microsoft.com/office/drawing/2014/main" id="{7B356969-FC50-4B81-8DB5-48EF622C616D}"/>
              </a:ext>
            </a:extLst>
          </p:cNvPr>
          <p:cNvSpPr>
            <a:spLocks noChangeArrowheads="1"/>
          </p:cNvSpPr>
          <p:nvPr/>
        </p:nvSpPr>
        <p:spPr bwMode="auto">
          <a:xfrm>
            <a:off x="539750" y="5445125"/>
            <a:ext cx="80645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120000"/>
              </a:lnSpc>
              <a:buFont typeface="Wingdings" panose="05000000000000000000" pitchFamily="2" charset="2"/>
              <a:buNone/>
            </a:pPr>
            <a:r>
              <a:rPr lang="en-US" altLang="en-US" sz="2000"/>
              <a:t>Relaxation of pharyngoesophegeal sphincter and contraction of superior pharyngeal muscle → rapid pharyngeal peristalsis → forces the food into relaxed upper esophagus.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fade">
                                      <p:cBhvr>
                                        <p:cTn id="7" dur="1000"/>
                                        <p:tgtEl>
                                          <p:spTgt spid="39940"/>
                                        </p:tgtEl>
                                      </p:cBhvr>
                                    </p:animEffect>
                                    <p:anim calcmode="lin" valueType="num">
                                      <p:cBhvr>
                                        <p:cTn id="8" dur="1000" fill="hold"/>
                                        <p:tgtEl>
                                          <p:spTgt spid="39940"/>
                                        </p:tgtEl>
                                        <p:attrNameLst>
                                          <p:attrName>ppt_x</p:attrName>
                                        </p:attrNameLst>
                                      </p:cBhvr>
                                      <p:tavLst>
                                        <p:tav tm="0">
                                          <p:val>
                                            <p:strVal val="#ppt_x"/>
                                          </p:val>
                                        </p:tav>
                                        <p:tav tm="100000">
                                          <p:val>
                                            <p:strVal val="#ppt_x"/>
                                          </p:val>
                                        </p:tav>
                                      </p:tavLst>
                                    </p:anim>
                                    <p:anim calcmode="lin" valueType="num">
                                      <p:cBhvr>
                                        <p:cTn id="9" dur="900" decel="100000" fill="hold"/>
                                        <p:tgtEl>
                                          <p:spTgt spid="399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994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9941"/>
                                        </p:tgtEl>
                                        <p:attrNameLst>
                                          <p:attrName>style.visibility</p:attrName>
                                        </p:attrNameLst>
                                      </p:cBhvr>
                                      <p:to>
                                        <p:strVal val="visible"/>
                                      </p:to>
                                    </p:set>
                                    <p:animEffect transition="in" filter="fade">
                                      <p:cBhvr>
                                        <p:cTn id="15" dur="1000"/>
                                        <p:tgtEl>
                                          <p:spTgt spid="39941"/>
                                        </p:tgtEl>
                                      </p:cBhvr>
                                    </p:animEffect>
                                    <p:anim calcmode="lin" valueType="num">
                                      <p:cBhvr>
                                        <p:cTn id="16" dur="1000" fill="hold"/>
                                        <p:tgtEl>
                                          <p:spTgt spid="39941"/>
                                        </p:tgtEl>
                                        <p:attrNameLst>
                                          <p:attrName>ppt_x</p:attrName>
                                        </p:attrNameLst>
                                      </p:cBhvr>
                                      <p:tavLst>
                                        <p:tav tm="0">
                                          <p:val>
                                            <p:strVal val="#ppt_x"/>
                                          </p:val>
                                        </p:tav>
                                        <p:tav tm="100000">
                                          <p:val>
                                            <p:strVal val="#ppt_x"/>
                                          </p:val>
                                        </p:tav>
                                      </p:tavLst>
                                    </p:anim>
                                    <p:anim calcmode="lin" valueType="num">
                                      <p:cBhvr>
                                        <p:cTn id="17" dur="900" decel="100000" fill="hold"/>
                                        <p:tgtEl>
                                          <p:spTgt spid="3994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9941"/>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9942"/>
                                        </p:tgtEl>
                                        <p:attrNameLst>
                                          <p:attrName>style.visibility</p:attrName>
                                        </p:attrNameLst>
                                      </p:cBhvr>
                                      <p:to>
                                        <p:strVal val="visible"/>
                                      </p:to>
                                    </p:set>
                                    <p:animEffect transition="in" filter="fade">
                                      <p:cBhvr>
                                        <p:cTn id="23" dur="1000"/>
                                        <p:tgtEl>
                                          <p:spTgt spid="39942"/>
                                        </p:tgtEl>
                                      </p:cBhvr>
                                    </p:animEffect>
                                    <p:anim calcmode="lin" valueType="num">
                                      <p:cBhvr>
                                        <p:cTn id="24" dur="1000" fill="hold"/>
                                        <p:tgtEl>
                                          <p:spTgt spid="39942"/>
                                        </p:tgtEl>
                                        <p:attrNameLst>
                                          <p:attrName>ppt_x</p:attrName>
                                        </p:attrNameLst>
                                      </p:cBhvr>
                                      <p:tavLst>
                                        <p:tav tm="0">
                                          <p:val>
                                            <p:strVal val="#ppt_x"/>
                                          </p:val>
                                        </p:tav>
                                        <p:tav tm="100000">
                                          <p:val>
                                            <p:strVal val="#ppt_x"/>
                                          </p:val>
                                        </p:tav>
                                      </p:tavLst>
                                    </p:anim>
                                    <p:anim calcmode="lin" valueType="num">
                                      <p:cBhvr>
                                        <p:cTn id="25" dur="900" decel="100000" fill="hold"/>
                                        <p:tgtEl>
                                          <p:spTgt spid="3994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942"/>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9943"/>
                                        </p:tgtEl>
                                        <p:attrNameLst>
                                          <p:attrName>style.visibility</p:attrName>
                                        </p:attrNameLst>
                                      </p:cBhvr>
                                      <p:to>
                                        <p:strVal val="visible"/>
                                      </p:to>
                                    </p:set>
                                    <p:animEffect transition="in" filter="fade">
                                      <p:cBhvr>
                                        <p:cTn id="31" dur="1000"/>
                                        <p:tgtEl>
                                          <p:spTgt spid="39943"/>
                                        </p:tgtEl>
                                      </p:cBhvr>
                                    </p:animEffect>
                                    <p:anim calcmode="lin" valueType="num">
                                      <p:cBhvr>
                                        <p:cTn id="32" dur="1000" fill="hold"/>
                                        <p:tgtEl>
                                          <p:spTgt spid="39943"/>
                                        </p:tgtEl>
                                        <p:attrNameLst>
                                          <p:attrName>ppt_x</p:attrName>
                                        </p:attrNameLst>
                                      </p:cBhvr>
                                      <p:tavLst>
                                        <p:tav tm="0">
                                          <p:val>
                                            <p:strVal val="#ppt_x"/>
                                          </p:val>
                                        </p:tav>
                                        <p:tav tm="100000">
                                          <p:val>
                                            <p:strVal val="#ppt_x"/>
                                          </p:val>
                                        </p:tav>
                                      </p:tavLst>
                                    </p:anim>
                                    <p:anim calcmode="lin" valueType="num">
                                      <p:cBhvr>
                                        <p:cTn id="33" dur="900" decel="100000" fill="hold"/>
                                        <p:tgtEl>
                                          <p:spTgt spid="3994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9943"/>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9944"/>
                                        </p:tgtEl>
                                        <p:attrNameLst>
                                          <p:attrName>style.visibility</p:attrName>
                                        </p:attrNameLst>
                                      </p:cBhvr>
                                      <p:to>
                                        <p:strVal val="visible"/>
                                      </p:to>
                                    </p:set>
                                    <p:animEffect transition="in" filter="fade">
                                      <p:cBhvr>
                                        <p:cTn id="39" dur="1000"/>
                                        <p:tgtEl>
                                          <p:spTgt spid="39944"/>
                                        </p:tgtEl>
                                      </p:cBhvr>
                                    </p:animEffect>
                                    <p:anim calcmode="lin" valueType="num">
                                      <p:cBhvr>
                                        <p:cTn id="40" dur="1000" fill="hold"/>
                                        <p:tgtEl>
                                          <p:spTgt spid="39944"/>
                                        </p:tgtEl>
                                        <p:attrNameLst>
                                          <p:attrName>ppt_x</p:attrName>
                                        </p:attrNameLst>
                                      </p:cBhvr>
                                      <p:tavLst>
                                        <p:tav tm="0">
                                          <p:val>
                                            <p:strVal val="#ppt_x"/>
                                          </p:val>
                                        </p:tav>
                                        <p:tav tm="100000">
                                          <p:val>
                                            <p:strVal val="#ppt_x"/>
                                          </p:val>
                                        </p:tav>
                                      </p:tavLst>
                                    </p:anim>
                                    <p:anim calcmode="lin" valueType="num">
                                      <p:cBhvr>
                                        <p:cTn id="41" dur="900" decel="100000" fill="hold"/>
                                        <p:tgtEl>
                                          <p:spTgt spid="39944"/>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9944"/>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9945"/>
                                        </p:tgtEl>
                                        <p:attrNameLst>
                                          <p:attrName>style.visibility</p:attrName>
                                        </p:attrNameLst>
                                      </p:cBhvr>
                                      <p:to>
                                        <p:strVal val="visible"/>
                                      </p:to>
                                    </p:set>
                                    <p:animEffect transition="in" filter="fade">
                                      <p:cBhvr>
                                        <p:cTn id="47" dur="1000"/>
                                        <p:tgtEl>
                                          <p:spTgt spid="39945"/>
                                        </p:tgtEl>
                                      </p:cBhvr>
                                    </p:animEffect>
                                    <p:anim calcmode="lin" valueType="num">
                                      <p:cBhvr>
                                        <p:cTn id="48" dur="1000" fill="hold"/>
                                        <p:tgtEl>
                                          <p:spTgt spid="39945"/>
                                        </p:tgtEl>
                                        <p:attrNameLst>
                                          <p:attrName>ppt_x</p:attrName>
                                        </p:attrNameLst>
                                      </p:cBhvr>
                                      <p:tavLst>
                                        <p:tav tm="0">
                                          <p:val>
                                            <p:strVal val="#ppt_x"/>
                                          </p:val>
                                        </p:tav>
                                        <p:tav tm="100000">
                                          <p:val>
                                            <p:strVal val="#ppt_x"/>
                                          </p:val>
                                        </p:tav>
                                      </p:tavLst>
                                    </p:anim>
                                    <p:anim calcmode="lin" valueType="num">
                                      <p:cBhvr>
                                        <p:cTn id="49" dur="900" decel="100000" fill="hold"/>
                                        <p:tgtEl>
                                          <p:spTgt spid="39945"/>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994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P spid="39941" grpId="0"/>
      <p:bldP spid="39942" grpId="0"/>
      <p:bldP spid="39943" grpId="0"/>
      <p:bldP spid="39944" grpId="0"/>
      <p:bldP spid="399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a:extLst>
              <a:ext uri="{FF2B5EF4-FFF2-40B4-BE49-F238E27FC236}">
                <a16:creationId xmlns:a16="http://schemas.microsoft.com/office/drawing/2014/main" id="{9F892452-D745-4339-8FF2-FDC0F83A35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15875"/>
            <a:ext cx="9136063" cy="6826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E3C9DFD-4AE8-4AA8-B31D-3FFF0ADD2828}"/>
              </a:ext>
            </a:extLst>
          </p:cNvPr>
          <p:cNvSpPr>
            <a:spLocks noGrp="1" noChangeArrowheads="1"/>
          </p:cNvSpPr>
          <p:nvPr>
            <p:ph type="title"/>
          </p:nvPr>
        </p:nvSpPr>
        <p:spPr>
          <a:xfrm>
            <a:off x="457200" y="277813"/>
            <a:ext cx="8229600" cy="630237"/>
          </a:xfrm>
        </p:spPr>
        <p:txBody>
          <a:bodyPr/>
          <a:lstStyle/>
          <a:p>
            <a:r>
              <a:rPr lang="en-US" altLang="en-US" sz="3600" b="1">
                <a:solidFill>
                  <a:srgbClr val="800000"/>
                </a:solidFill>
              </a:rPr>
              <a:t>Esophageal phase (involuntary</a:t>
            </a:r>
            <a:r>
              <a:rPr lang="en-US" altLang="en-US" sz="3600">
                <a:solidFill>
                  <a:srgbClr val="800000"/>
                </a:solidFill>
              </a:rPr>
              <a:t>) </a:t>
            </a:r>
          </a:p>
        </p:txBody>
      </p:sp>
      <p:sp>
        <p:nvSpPr>
          <p:cNvPr id="36867" name="Rectangle 3">
            <a:extLst>
              <a:ext uri="{FF2B5EF4-FFF2-40B4-BE49-F238E27FC236}">
                <a16:creationId xmlns:a16="http://schemas.microsoft.com/office/drawing/2014/main" id="{1CC9D20E-B660-41DD-8DF6-530E5721CE4D}"/>
              </a:ext>
            </a:extLst>
          </p:cNvPr>
          <p:cNvSpPr>
            <a:spLocks noGrp="1" noChangeArrowheads="1"/>
          </p:cNvSpPr>
          <p:nvPr>
            <p:ph type="body" idx="1"/>
          </p:nvPr>
        </p:nvSpPr>
        <p:spPr>
          <a:xfrm>
            <a:off x="684213" y="1341438"/>
            <a:ext cx="7210425" cy="533400"/>
          </a:xfrm>
        </p:spPr>
        <p:txBody>
          <a:bodyPr/>
          <a:lstStyle/>
          <a:p>
            <a:r>
              <a:rPr lang="en-US" altLang="en-US" sz="2400" b="1" i="1"/>
              <a:t>Upper esophageal sphincter : (UES)</a:t>
            </a:r>
            <a:r>
              <a:rPr lang="en-US" altLang="en-US" sz="2400"/>
              <a:t> </a:t>
            </a:r>
          </a:p>
        </p:txBody>
      </p:sp>
      <p:sp>
        <p:nvSpPr>
          <p:cNvPr id="36868" name="Rectangle 4">
            <a:extLst>
              <a:ext uri="{FF2B5EF4-FFF2-40B4-BE49-F238E27FC236}">
                <a16:creationId xmlns:a16="http://schemas.microsoft.com/office/drawing/2014/main" id="{B61666E9-5734-4ED8-9381-B1011B59E11D}"/>
              </a:ext>
            </a:extLst>
          </p:cNvPr>
          <p:cNvSpPr>
            <a:spLocks noChangeArrowheads="1"/>
          </p:cNvSpPr>
          <p:nvPr/>
        </p:nvSpPr>
        <p:spPr bwMode="auto">
          <a:xfrm>
            <a:off x="684213" y="2133600"/>
            <a:ext cx="8208962" cy="295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165000"/>
              </a:lnSpc>
            </a:pPr>
            <a:r>
              <a:rPr lang="en-US" altLang="en-US" sz="2400"/>
              <a:t>The pharyngeo – esophageal junction is normally closed by striated muscle tone to prevent entry of inspired air into stomach. During swallowing the sphincter relaxes reflexely and then reclosed after swallowing. </a:t>
            </a:r>
          </a:p>
        </p:txBody>
      </p:sp>
      <p:sp>
        <p:nvSpPr>
          <p:cNvPr id="36869" name="Rectangle 5">
            <a:extLst>
              <a:ext uri="{FF2B5EF4-FFF2-40B4-BE49-F238E27FC236}">
                <a16:creationId xmlns:a16="http://schemas.microsoft.com/office/drawing/2014/main" id="{077CF655-E48C-4DA0-917D-27522E63C394}"/>
              </a:ext>
            </a:extLst>
          </p:cNvPr>
          <p:cNvSpPr>
            <a:spLocks noChangeArrowheads="1"/>
          </p:cNvSpPr>
          <p:nvPr/>
        </p:nvSpPr>
        <p:spPr bwMode="auto">
          <a:xfrm>
            <a:off x="755650" y="5373688"/>
            <a:ext cx="721042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r>
              <a:rPr lang="en-US" altLang="en-US" sz="2400" b="1" i="1" dirty="0"/>
              <a:t>Traveling along the esophagus</a:t>
            </a:r>
            <a:r>
              <a:rPr lang="en-US" altLang="en-US" sz="24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1000"/>
                                        <p:tgtEl>
                                          <p:spTgt spid="36867">
                                            <p:txEl>
                                              <p:pRg st="0" end="0"/>
                                            </p:txEl>
                                          </p:spTgt>
                                        </p:tgtEl>
                                      </p:cBhvr>
                                    </p:animEffect>
                                    <p:anim calcmode="lin" valueType="num">
                                      <p:cBhvr>
                                        <p:cTn id="8" dur="10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686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686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6868"/>
                                        </p:tgtEl>
                                        <p:attrNameLst>
                                          <p:attrName>style.visibility</p:attrName>
                                        </p:attrNameLst>
                                      </p:cBhvr>
                                      <p:to>
                                        <p:strVal val="visible"/>
                                      </p:to>
                                    </p:set>
                                    <p:animEffect transition="in" filter="fade">
                                      <p:cBhvr>
                                        <p:cTn id="15" dur="1000"/>
                                        <p:tgtEl>
                                          <p:spTgt spid="36868"/>
                                        </p:tgtEl>
                                      </p:cBhvr>
                                    </p:animEffect>
                                    <p:anim calcmode="lin" valueType="num">
                                      <p:cBhvr>
                                        <p:cTn id="16" dur="1000" fill="hold"/>
                                        <p:tgtEl>
                                          <p:spTgt spid="36868"/>
                                        </p:tgtEl>
                                        <p:attrNameLst>
                                          <p:attrName>ppt_x</p:attrName>
                                        </p:attrNameLst>
                                      </p:cBhvr>
                                      <p:tavLst>
                                        <p:tav tm="0">
                                          <p:val>
                                            <p:strVal val="#ppt_x"/>
                                          </p:val>
                                        </p:tav>
                                        <p:tav tm="100000">
                                          <p:val>
                                            <p:strVal val="#ppt_x"/>
                                          </p:val>
                                        </p:tav>
                                      </p:tavLst>
                                    </p:anim>
                                    <p:anim calcmode="lin" valueType="num">
                                      <p:cBhvr>
                                        <p:cTn id="17" dur="900" decel="100000" fill="hold"/>
                                        <p:tgtEl>
                                          <p:spTgt spid="3686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6868"/>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6869"/>
                                        </p:tgtEl>
                                        <p:attrNameLst>
                                          <p:attrName>style.visibility</p:attrName>
                                        </p:attrNameLst>
                                      </p:cBhvr>
                                      <p:to>
                                        <p:strVal val="visible"/>
                                      </p:to>
                                    </p:set>
                                    <p:animEffect transition="in" filter="fade">
                                      <p:cBhvr>
                                        <p:cTn id="23" dur="1000"/>
                                        <p:tgtEl>
                                          <p:spTgt spid="36869"/>
                                        </p:tgtEl>
                                      </p:cBhvr>
                                    </p:animEffect>
                                    <p:anim calcmode="lin" valueType="num">
                                      <p:cBhvr>
                                        <p:cTn id="24" dur="1000" fill="hold"/>
                                        <p:tgtEl>
                                          <p:spTgt spid="36869"/>
                                        </p:tgtEl>
                                        <p:attrNameLst>
                                          <p:attrName>ppt_x</p:attrName>
                                        </p:attrNameLst>
                                      </p:cBhvr>
                                      <p:tavLst>
                                        <p:tav tm="0">
                                          <p:val>
                                            <p:strVal val="#ppt_x"/>
                                          </p:val>
                                        </p:tav>
                                        <p:tav tm="100000">
                                          <p:val>
                                            <p:strVal val="#ppt_x"/>
                                          </p:val>
                                        </p:tav>
                                      </p:tavLst>
                                    </p:anim>
                                    <p:anim calcmode="lin" valueType="num">
                                      <p:cBhvr>
                                        <p:cTn id="25" dur="900" decel="100000" fill="hold"/>
                                        <p:tgtEl>
                                          <p:spTgt spid="3686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686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P spid="36868" grpId="0"/>
      <p:bldP spid="3686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AC9C421-32F4-4DD4-826F-B25E6A138173}"/>
              </a:ext>
            </a:extLst>
          </p:cNvPr>
          <p:cNvSpPr>
            <a:spLocks noGrp="1" noChangeArrowheads="1"/>
          </p:cNvSpPr>
          <p:nvPr>
            <p:ph type="title"/>
          </p:nvPr>
        </p:nvSpPr>
        <p:spPr>
          <a:xfrm>
            <a:off x="684213" y="152400"/>
            <a:ext cx="7775575" cy="1143000"/>
          </a:xfrm>
          <a:noFill/>
          <a:ln/>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r>
              <a:rPr lang="en-US" altLang="en-US" sz="3400" b="1">
                <a:solidFill>
                  <a:srgbClr val="FFFF00"/>
                </a:solidFill>
              </a:rPr>
              <a:t>Smooth Muscle Peristalsis Moves Food Along Alimentary Canal</a:t>
            </a:r>
          </a:p>
        </p:txBody>
      </p:sp>
      <p:pic>
        <p:nvPicPr>
          <p:cNvPr id="67587" name="Picture 3">
            <a:extLst>
              <a:ext uri="{FF2B5EF4-FFF2-40B4-BE49-F238E27FC236}">
                <a16:creationId xmlns:a16="http://schemas.microsoft.com/office/drawing/2014/main" id="{2E7CCB49-EF1C-4545-9428-EC28DB788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773"/>
          <a:stretch>
            <a:fillRect/>
          </a:stretch>
        </p:blipFill>
        <p:spPr bwMode="auto">
          <a:xfrm>
            <a:off x="304800" y="1589088"/>
            <a:ext cx="8636000" cy="45767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E981CD9C-5AAE-49E8-B8D1-E2FB68F4C8AC}"/>
              </a:ext>
            </a:extLst>
          </p:cNvPr>
          <p:cNvSpPr>
            <a:spLocks noGrp="1" noChangeArrowheads="1"/>
          </p:cNvSpPr>
          <p:nvPr>
            <p:ph type="body" idx="1"/>
          </p:nvPr>
        </p:nvSpPr>
        <p:spPr>
          <a:xfrm>
            <a:off x="503238" y="260350"/>
            <a:ext cx="8640762" cy="936625"/>
          </a:xfrm>
        </p:spPr>
        <p:txBody>
          <a:bodyPr/>
          <a:lstStyle/>
          <a:p>
            <a:pPr>
              <a:lnSpc>
                <a:spcPct val="135000"/>
              </a:lnSpc>
            </a:pPr>
            <a:r>
              <a:rPr lang="en-US" altLang="en-US" sz="2400"/>
              <a:t>Entry of food bolus into the esophagus initiate peristaltic 	waves of 2 types : </a:t>
            </a:r>
          </a:p>
        </p:txBody>
      </p:sp>
      <p:sp>
        <p:nvSpPr>
          <p:cNvPr id="34820" name="Rectangle 4">
            <a:extLst>
              <a:ext uri="{FF2B5EF4-FFF2-40B4-BE49-F238E27FC236}">
                <a16:creationId xmlns:a16="http://schemas.microsoft.com/office/drawing/2014/main" id="{A75BBB67-A510-43FA-8892-D14459062DCD}"/>
              </a:ext>
            </a:extLst>
          </p:cNvPr>
          <p:cNvSpPr>
            <a:spLocks noChangeArrowheads="1"/>
          </p:cNvSpPr>
          <p:nvPr/>
        </p:nvSpPr>
        <p:spPr bwMode="auto">
          <a:xfrm>
            <a:off x="611188" y="1989138"/>
            <a:ext cx="66960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buFont typeface="Wingdings" panose="05000000000000000000" pitchFamily="2" charset="2"/>
              <a:buNone/>
            </a:pPr>
            <a:r>
              <a:rPr lang="en-US" altLang="en-US" sz="2400" b="1" i="1" dirty="0">
                <a:solidFill>
                  <a:srgbClr val="FF0066"/>
                </a:solidFill>
              </a:rPr>
              <a:t>Primary peristaltic waves :</a:t>
            </a:r>
            <a:r>
              <a:rPr lang="en-US" altLang="en-US" sz="2400" b="1" dirty="0">
                <a:solidFill>
                  <a:srgbClr val="FF0066"/>
                </a:solidFill>
              </a:rPr>
              <a:t> </a:t>
            </a:r>
          </a:p>
        </p:txBody>
      </p:sp>
      <p:sp>
        <p:nvSpPr>
          <p:cNvPr id="34821" name="Rectangle 5">
            <a:extLst>
              <a:ext uri="{FF2B5EF4-FFF2-40B4-BE49-F238E27FC236}">
                <a16:creationId xmlns:a16="http://schemas.microsoft.com/office/drawing/2014/main" id="{E9830E0D-469D-4915-A162-6C214820361F}"/>
              </a:ext>
            </a:extLst>
          </p:cNvPr>
          <p:cNvSpPr>
            <a:spLocks noChangeArrowheads="1"/>
          </p:cNvSpPr>
          <p:nvPr/>
        </p:nvSpPr>
        <p:spPr bwMode="auto">
          <a:xfrm>
            <a:off x="611188" y="2997200"/>
            <a:ext cx="74168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r>
              <a:rPr lang="en-US" altLang="en-US" sz="2400" dirty="0"/>
              <a:t>They start at the upper end of esophagus. </a:t>
            </a:r>
          </a:p>
        </p:txBody>
      </p:sp>
      <p:sp>
        <p:nvSpPr>
          <p:cNvPr id="34822" name="Rectangle 6">
            <a:extLst>
              <a:ext uri="{FF2B5EF4-FFF2-40B4-BE49-F238E27FC236}">
                <a16:creationId xmlns:a16="http://schemas.microsoft.com/office/drawing/2014/main" id="{64F9AD57-79CC-46DB-BA64-54BC3DAF14FE}"/>
              </a:ext>
            </a:extLst>
          </p:cNvPr>
          <p:cNvSpPr>
            <a:spLocks noChangeArrowheads="1"/>
          </p:cNvSpPr>
          <p:nvPr/>
        </p:nvSpPr>
        <p:spPr bwMode="auto">
          <a:xfrm>
            <a:off x="684213" y="3933825"/>
            <a:ext cx="74168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r>
              <a:rPr lang="en-US" altLang="en-US" sz="2400" dirty="0"/>
              <a:t>They are continuation of the pharyngeal peristalsis. </a:t>
            </a:r>
          </a:p>
        </p:txBody>
      </p:sp>
      <p:sp>
        <p:nvSpPr>
          <p:cNvPr id="34823" name="Rectangle 7">
            <a:extLst>
              <a:ext uri="{FF2B5EF4-FFF2-40B4-BE49-F238E27FC236}">
                <a16:creationId xmlns:a16="http://schemas.microsoft.com/office/drawing/2014/main" id="{9F26D70F-688B-48E8-8B7D-336E842E7EFE}"/>
              </a:ext>
            </a:extLst>
          </p:cNvPr>
          <p:cNvSpPr>
            <a:spLocks noChangeArrowheads="1"/>
          </p:cNvSpPr>
          <p:nvPr/>
        </p:nvSpPr>
        <p:spPr bwMode="auto">
          <a:xfrm>
            <a:off x="611188" y="4724400"/>
            <a:ext cx="80645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135000"/>
              </a:lnSpc>
            </a:pPr>
            <a:r>
              <a:rPr lang="en-US" altLang="en-US" sz="2400" dirty="0"/>
              <a:t>It travels at the rate of </a:t>
            </a:r>
            <a:r>
              <a:rPr lang="en-US" altLang="en-US" sz="2400" b="1" dirty="0"/>
              <a:t>2-4 cm/sec</a:t>
            </a:r>
            <a:r>
              <a:rPr lang="en-US" altLang="en-US" sz="2400" dirty="0"/>
              <a:t>. But gravity may increase velocity of food bolus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1000"/>
                                        <p:tgtEl>
                                          <p:spTgt spid="34819">
                                            <p:txEl>
                                              <p:pRg st="0" end="0"/>
                                            </p:txEl>
                                          </p:spTgt>
                                        </p:tgtEl>
                                      </p:cBhvr>
                                    </p:animEffect>
                                    <p:anim calcmode="lin" valueType="num">
                                      <p:cBhvr>
                                        <p:cTn id="8" dur="10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481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481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4820"/>
                                        </p:tgtEl>
                                        <p:attrNameLst>
                                          <p:attrName>style.visibility</p:attrName>
                                        </p:attrNameLst>
                                      </p:cBhvr>
                                      <p:to>
                                        <p:strVal val="visible"/>
                                      </p:to>
                                    </p:set>
                                    <p:animEffect transition="in" filter="fade">
                                      <p:cBhvr>
                                        <p:cTn id="15" dur="1000"/>
                                        <p:tgtEl>
                                          <p:spTgt spid="34820"/>
                                        </p:tgtEl>
                                      </p:cBhvr>
                                    </p:animEffect>
                                    <p:anim calcmode="lin" valueType="num">
                                      <p:cBhvr>
                                        <p:cTn id="16" dur="1000" fill="hold"/>
                                        <p:tgtEl>
                                          <p:spTgt spid="34820"/>
                                        </p:tgtEl>
                                        <p:attrNameLst>
                                          <p:attrName>ppt_x</p:attrName>
                                        </p:attrNameLst>
                                      </p:cBhvr>
                                      <p:tavLst>
                                        <p:tav tm="0">
                                          <p:val>
                                            <p:strVal val="#ppt_x"/>
                                          </p:val>
                                        </p:tav>
                                        <p:tav tm="100000">
                                          <p:val>
                                            <p:strVal val="#ppt_x"/>
                                          </p:val>
                                        </p:tav>
                                      </p:tavLst>
                                    </p:anim>
                                    <p:anim calcmode="lin" valueType="num">
                                      <p:cBhvr>
                                        <p:cTn id="17" dur="900" decel="100000" fill="hold"/>
                                        <p:tgtEl>
                                          <p:spTgt spid="3482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4820"/>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4821"/>
                                        </p:tgtEl>
                                        <p:attrNameLst>
                                          <p:attrName>style.visibility</p:attrName>
                                        </p:attrNameLst>
                                      </p:cBhvr>
                                      <p:to>
                                        <p:strVal val="visible"/>
                                      </p:to>
                                    </p:set>
                                    <p:animEffect transition="in" filter="fade">
                                      <p:cBhvr>
                                        <p:cTn id="23" dur="1000"/>
                                        <p:tgtEl>
                                          <p:spTgt spid="34821"/>
                                        </p:tgtEl>
                                      </p:cBhvr>
                                    </p:animEffect>
                                    <p:anim calcmode="lin" valueType="num">
                                      <p:cBhvr>
                                        <p:cTn id="24" dur="1000" fill="hold"/>
                                        <p:tgtEl>
                                          <p:spTgt spid="34821"/>
                                        </p:tgtEl>
                                        <p:attrNameLst>
                                          <p:attrName>ppt_x</p:attrName>
                                        </p:attrNameLst>
                                      </p:cBhvr>
                                      <p:tavLst>
                                        <p:tav tm="0">
                                          <p:val>
                                            <p:strVal val="#ppt_x"/>
                                          </p:val>
                                        </p:tav>
                                        <p:tav tm="100000">
                                          <p:val>
                                            <p:strVal val="#ppt_x"/>
                                          </p:val>
                                        </p:tav>
                                      </p:tavLst>
                                    </p:anim>
                                    <p:anim calcmode="lin" valueType="num">
                                      <p:cBhvr>
                                        <p:cTn id="25" dur="900" decel="100000" fill="hold"/>
                                        <p:tgtEl>
                                          <p:spTgt spid="348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4821"/>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4822"/>
                                        </p:tgtEl>
                                        <p:attrNameLst>
                                          <p:attrName>style.visibility</p:attrName>
                                        </p:attrNameLst>
                                      </p:cBhvr>
                                      <p:to>
                                        <p:strVal val="visible"/>
                                      </p:to>
                                    </p:set>
                                    <p:animEffect transition="in" filter="fade">
                                      <p:cBhvr>
                                        <p:cTn id="31" dur="1000"/>
                                        <p:tgtEl>
                                          <p:spTgt spid="34822"/>
                                        </p:tgtEl>
                                      </p:cBhvr>
                                    </p:animEffect>
                                    <p:anim calcmode="lin" valueType="num">
                                      <p:cBhvr>
                                        <p:cTn id="32" dur="1000" fill="hold"/>
                                        <p:tgtEl>
                                          <p:spTgt spid="34822"/>
                                        </p:tgtEl>
                                        <p:attrNameLst>
                                          <p:attrName>ppt_x</p:attrName>
                                        </p:attrNameLst>
                                      </p:cBhvr>
                                      <p:tavLst>
                                        <p:tav tm="0">
                                          <p:val>
                                            <p:strVal val="#ppt_x"/>
                                          </p:val>
                                        </p:tav>
                                        <p:tav tm="100000">
                                          <p:val>
                                            <p:strVal val="#ppt_x"/>
                                          </p:val>
                                        </p:tav>
                                      </p:tavLst>
                                    </p:anim>
                                    <p:anim calcmode="lin" valueType="num">
                                      <p:cBhvr>
                                        <p:cTn id="33" dur="900" decel="100000" fill="hold"/>
                                        <p:tgtEl>
                                          <p:spTgt spid="3482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4822"/>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4823"/>
                                        </p:tgtEl>
                                        <p:attrNameLst>
                                          <p:attrName>style.visibility</p:attrName>
                                        </p:attrNameLst>
                                      </p:cBhvr>
                                      <p:to>
                                        <p:strVal val="visible"/>
                                      </p:to>
                                    </p:set>
                                    <p:animEffect transition="in" filter="fade">
                                      <p:cBhvr>
                                        <p:cTn id="39" dur="1000"/>
                                        <p:tgtEl>
                                          <p:spTgt spid="34823"/>
                                        </p:tgtEl>
                                      </p:cBhvr>
                                    </p:animEffect>
                                    <p:anim calcmode="lin" valueType="num">
                                      <p:cBhvr>
                                        <p:cTn id="40" dur="1000" fill="hold"/>
                                        <p:tgtEl>
                                          <p:spTgt spid="34823"/>
                                        </p:tgtEl>
                                        <p:attrNameLst>
                                          <p:attrName>ppt_x</p:attrName>
                                        </p:attrNameLst>
                                      </p:cBhvr>
                                      <p:tavLst>
                                        <p:tav tm="0">
                                          <p:val>
                                            <p:strVal val="#ppt_x"/>
                                          </p:val>
                                        </p:tav>
                                        <p:tav tm="100000">
                                          <p:val>
                                            <p:strVal val="#ppt_x"/>
                                          </p:val>
                                        </p:tav>
                                      </p:tavLst>
                                    </p:anim>
                                    <p:anim calcmode="lin" valueType="num">
                                      <p:cBhvr>
                                        <p:cTn id="41" dur="900" decel="100000" fill="hold"/>
                                        <p:tgtEl>
                                          <p:spTgt spid="3482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48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34820" grpId="0"/>
      <p:bldP spid="34821" grpId="0"/>
      <p:bldP spid="34822" grpId="0"/>
      <p:bldP spid="348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282C8866-4CEB-4405-9D9E-9B74363AF145}"/>
              </a:ext>
            </a:extLst>
          </p:cNvPr>
          <p:cNvSpPr>
            <a:spLocks noGrp="1" noChangeArrowheads="1"/>
          </p:cNvSpPr>
          <p:nvPr>
            <p:ph type="title"/>
          </p:nvPr>
        </p:nvSpPr>
        <p:spPr>
          <a:xfrm>
            <a:off x="1908175" y="0"/>
            <a:ext cx="5338763" cy="630238"/>
          </a:xfrm>
        </p:spPr>
        <p:txBody>
          <a:bodyPr/>
          <a:lstStyle/>
          <a:p>
            <a:r>
              <a:rPr lang="en-US" altLang="en-US" sz="2800" b="1">
                <a:solidFill>
                  <a:srgbClr val="FF0066"/>
                </a:solidFill>
              </a:rPr>
              <a:t>Secondary peristaltic waves </a:t>
            </a:r>
          </a:p>
        </p:txBody>
      </p:sp>
      <p:sp>
        <p:nvSpPr>
          <p:cNvPr id="44035" name="Rectangle 3">
            <a:extLst>
              <a:ext uri="{FF2B5EF4-FFF2-40B4-BE49-F238E27FC236}">
                <a16:creationId xmlns:a16="http://schemas.microsoft.com/office/drawing/2014/main" id="{76E83F16-BED6-4F4C-8F8B-A30A3948F0E1}"/>
              </a:ext>
            </a:extLst>
          </p:cNvPr>
          <p:cNvSpPr>
            <a:spLocks noGrp="1" noChangeArrowheads="1"/>
          </p:cNvSpPr>
          <p:nvPr>
            <p:ph type="body" idx="1"/>
          </p:nvPr>
        </p:nvSpPr>
        <p:spPr>
          <a:xfrm>
            <a:off x="395288" y="1125538"/>
            <a:ext cx="8064500" cy="1079500"/>
          </a:xfrm>
        </p:spPr>
        <p:txBody>
          <a:bodyPr/>
          <a:lstStyle/>
          <a:p>
            <a:pPr>
              <a:lnSpc>
                <a:spcPct val="135000"/>
              </a:lnSpc>
            </a:pPr>
            <a:r>
              <a:rPr lang="en-US" altLang="en-US" sz="2400"/>
              <a:t>Presence of bolus in the esophagus initiate peristaltic waves at site of bolus. </a:t>
            </a:r>
          </a:p>
        </p:txBody>
      </p:sp>
      <p:sp>
        <p:nvSpPr>
          <p:cNvPr id="44036" name="Rectangle 4">
            <a:extLst>
              <a:ext uri="{FF2B5EF4-FFF2-40B4-BE49-F238E27FC236}">
                <a16:creationId xmlns:a16="http://schemas.microsoft.com/office/drawing/2014/main" id="{DC9805AB-894A-4C99-B3B9-D4531871ED8F}"/>
              </a:ext>
            </a:extLst>
          </p:cNvPr>
          <p:cNvSpPr>
            <a:spLocks noChangeArrowheads="1"/>
          </p:cNvSpPr>
          <p:nvPr/>
        </p:nvSpPr>
        <p:spPr bwMode="auto">
          <a:xfrm>
            <a:off x="468313" y="2349500"/>
            <a:ext cx="80645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130000"/>
              </a:lnSpc>
            </a:pPr>
            <a:r>
              <a:rPr lang="en-US" altLang="en-US" sz="2400"/>
              <a:t>These waves repeated until food bolus is driven down the stomach. </a:t>
            </a:r>
          </a:p>
        </p:txBody>
      </p:sp>
      <p:sp>
        <p:nvSpPr>
          <p:cNvPr id="44037" name="Rectangle 5">
            <a:extLst>
              <a:ext uri="{FF2B5EF4-FFF2-40B4-BE49-F238E27FC236}">
                <a16:creationId xmlns:a16="http://schemas.microsoft.com/office/drawing/2014/main" id="{CC4E802C-D919-461C-9F73-F3FE765142C3}"/>
              </a:ext>
            </a:extLst>
          </p:cNvPr>
          <p:cNvSpPr>
            <a:spLocks noChangeArrowheads="1"/>
          </p:cNvSpPr>
          <p:nvPr/>
        </p:nvSpPr>
        <p:spPr bwMode="auto">
          <a:xfrm>
            <a:off x="468313" y="3644900"/>
            <a:ext cx="8424862"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130000"/>
              </a:lnSpc>
            </a:pPr>
            <a:r>
              <a:rPr lang="en-US" altLang="en-US" sz="2400" dirty="0"/>
              <a:t>Peristaltic movements in the </a:t>
            </a:r>
            <a:r>
              <a:rPr lang="en-US" altLang="en-US" sz="2400" dirty="0">
                <a:solidFill>
                  <a:srgbClr val="FF0066"/>
                </a:solidFill>
              </a:rPr>
              <a:t>upper half </a:t>
            </a:r>
            <a:r>
              <a:rPr lang="en-US" altLang="en-US" sz="2400" dirty="0"/>
              <a:t>of esophagus is coordinated by </a:t>
            </a:r>
            <a:r>
              <a:rPr lang="en-US" altLang="en-US" sz="2400" b="1" dirty="0">
                <a:solidFill>
                  <a:srgbClr val="FF0066"/>
                </a:solidFill>
              </a:rPr>
              <a:t>vago – vagal reflex </a:t>
            </a:r>
            <a:r>
              <a:rPr lang="en-US" altLang="en-US" sz="2400" dirty="0"/>
              <a:t>(striated ms.), while in </a:t>
            </a:r>
            <a:r>
              <a:rPr lang="en-US" altLang="en-US" sz="2400" dirty="0">
                <a:solidFill>
                  <a:srgbClr val="FF0066"/>
                </a:solidFill>
              </a:rPr>
              <a:t>lower half </a:t>
            </a:r>
            <a:r>
              <a:rPr lang="en-US" altLang="en-US" sz="2400" dirty="0"/>
              <a:t>is coordinated by </a:t>
            </a:r>
            <a:r>
              <a:rPr lang="en-US" altLang="en-US" sz="2400" dirty="0">
                <a:solidFill>
                  <a:srgbClr val="FF0066"/>
                </a:solidFill>
              </a:rPr>
              <a:t>local enteric reflex</a:t>
            </a:r>
            <a:r>
              <a:rPr lang="en-US" altLang="en-US" sz="240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1000"/>
                                        <p:tgtEl>
                                          <p:spTgt spid="44035">
                                            <p:txEl>
                                              <p:pRg st="0" end="0"/>
                                            </p:txEl>
                                          </p:spTgt>
                                        </p:tgtEl>
                                      </p:cBhvr>
                                    </p:animEffect>
                                    <p:anim calcmode="lin" valueType="num">
                                      <p:cBhvr>
                                        <p:cTn id="8" dur="10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403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403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4036"/>
                                        </p:tgtEl>
                                        <p:attrNameLst>
                                          <p:attrName>style.visibility</p:attrName>
                                        </p:attrNameLst>
                                      </p:cBhvr>
                                      <p:to>
                                        <p:strVal val="visible"/>
                                      </p:to>
                                    </p:set>
                                    <p:animEffect transition="in" filter="fade">
                                      <p:cBhvr>
                                        <p:cTn id="15" dur="1000"/>
                                        <p:tgtEl>
                                          <p:spTgt spid="44036"/>
                                        </p:tgtEl>
                                      </p:cBhvr>
                                    </p:animEffect>
                                    <p:anim calcmode="lin" valueType="num">
                                      <p:cBhvr>
                                        <p:cTn id="16" dur="1000" fill="hold"/>
                                        <p:tgtEl>
                                          <p:spTgt spid="44036"/>
                                        </p:tgtEl>
                                        <p:attrNameLst>
                                          <p:attrName>ppt_x</p:attrName>
                                        </p:attrNameLst>
                                      </p:cBhvr>
                                      <p:tavLst>
                                        <p:tav tm="0">
                                          <p:val>
                                            <p:strVal val="#ppt_x"/>
                                          </p:val>
                                        </p:tav>
                                        <p:tav tm="100000">
                                          <p:val>
                                            <p:strVal val="#ppt_x"/>
                                          </p:val>
                                        </p:tav>
                                      </p:tavLst>
                                    </p:anim>
                                    <p:anim calcmode="lin" valueType="num">
                                      <p:cBhvr>
                                        <p:cTn id="17" dur="900" decel="100000" fill="hold"/>
                                        <p:tgtEl>
                                          <p:spTgt spid="4403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4036"/>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4037"/>
                                        </p:tgtEl>
                                        <p:attrNameLst>
                                          <p:attrName>style.visibility</p:attrName>
                                        </p:attrNameLst>
                                      </p:cBhvr>
                                      <p:to>
                                        <p:strVal val="visible"/>
                                      </p:to>
                                    </p:set>
                                    <p:animEffect transition="in" filter="fade">
                                      <p:cBhvr>
                                        <p:cTn id="23" dur="1000"/>
                                        <p:tgtEl>
                                          <p:spTgt spid="44037"/>
                                        </p:tgtEl>
                                      </p:cBhvr>
                                    </p:animEffect>
                                    <p:anim calcmode="lin" valueType="num">
                                      <p:cBhvr>
                                        <p:cTn id="24" dur="1000" fill="hold"/>
                                        <p:tgtEl>
                                          <p:spTgt spid="44037"/>
                                        </p:tgtEl>
                                        <p:attrNameLst>
                                          <p:attrName>ppt_x</p:attrName>
                                        </p:attrNameLst>
                                      </p:cBhvr>
                                      <p:tavLst>
                                        <p:tav tm="0">
                                          <p:val>
                                            <p:strVal val="#ppt_x"/>
                                          </p:val>
                                        </p:tav>
                                        <p:tav tm="100000">
                                          <p:val>
                                            <p:strVal val="#ppt_x"/>
                                          </p:val>
                                        </p:tav>
                                      </p:tavLst>
                                    </p:anim>
                                    <p:anim calcmode="lin" valueType="num">
                                      <p:cBhvr>
                                        <p:cTn id="25" dur="900" decel="100000" fill="hold"/>
                                        <p:tgtEl>
                                          <p:spTgt spid="4403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403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P spid="44036" grpId="0"/>
      <p:bldP spid="440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1592D1B-0434-427A-BB3D-E478B777B1A7}"/>
              </a:ext>
            </a:extLst>
          </p:cNvPr>
          <p:cNvSpPr>
            <a:spLocks noGrp="1" noChangeArrowheads="1"/>
          </p:cNvSpPr>
          <p:nvPr>
            <p:ph type="title"/>
          </p:nvPr>
        </p:nvSpPr>
        <p:spPr>
          <a:xfrm>
            <a:off x="539750" y="333375"/>
            <a:ext cx="8229600" cy="436563"/>
          </a:xfrm>
        </p:spPr>
        <p:txBody>
          <a:bodyPr/>
          <a:lstStyle/>
          <a:p>
            <a:r>
              <a:rPr lang="en-US" altLang="en-US" sz="3200" b="1" i="1">
                <a:solidFill>
                  <a:srgbClr val="800000"/>
                </a:solidFill>
              </a:rPr>
              <a:t>Lower esophageal sphincter (LES)</a:t>
            </a:r>
            <a:r>
              <a:rPr lang="en-US" altLang="en-US" sz="3200">
                <a:solidFill>
                  <a:srgbClr val="800000"/>
                </a:solidFill>
              </a:rPr>
              <a:t> </a:t>
            </a:r>
          </a:p>
        </p:txBody>
      </p:sp>
      <p:sp>
        <p:nvSpPr>
          <p:cNvPr id="49155" name="Rectangle 3">
            <a:extLst>
              <a:ext uri="{FF2B5EF4-FFF2-40B4-BE49-F238E27FC236}">
                <a16:creationId xmlns:a16="http://schemas.microsoft.com/office/drawing/2014/main" id="{BEF5E3A0-FF0A-4D48-B0DA-949BD7B07C0F}"/>
              </a:ext>
            </a:extLst>
          </p:cNvPr>
          <p:cNvSpPr>
            <a:spLocks noGrp="1" noChangeArrowheads="1"/>
          </p:cNvSpPr>
          <p:nvPr>
            <p:ph type="body" idx="1"/>
          </p:nvPr>
        </p:nvSpPr>
        <p:spPr>
          <a:xfrm>
            <a:off x="468313" y="1268413"/>
            <a:ext cx="7991475" cy="7207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609600" indent="-609600"/>
            <a:r>
              <a:rPr lang="en-US" altLang="en-US" sz="2400"/>
              <a:t>It is called the cardiac sphincter.</a:t>
            </a:r>
          </a:p>
        </p:txBody>
      </p:sp>
      <p:sp>
        <p:nvSpPr>
          <p:cNvPr id="49156" name="Rectangle 4">
            <a:extLst>
              <a:ext uri="{FF2B5EF4-FFF2-40B4-BE49-F238E27FC236}">
                <a16:creationId xmlns:a16="http://schemas.microsoft.com/office/drawing/2014/main" id="{31FCEF6B-4F3E-486B-B5F9-A41921C8540F}"/>
              </a:ext>
            </a:extLst>
          </p:cNvPr>
          <p:cNvSpPr>
            <a:spLocks noChangeArrowheads="1"/>
          </p:cNvSpPr>
          <p:nvPr/>
        </p:nvSpPr>
        <p:spPr bwMode="auto">
          <a:xfrm>
            <a:off x="539750" y="1989138"/>
            <a:ext cx="7991475"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990600" indent="-53340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371600" indent="-4572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752600" indent="-3810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209800" indent="-3810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667000" indent="-3810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3124200" indent="-3810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581400" indent="-3810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4038600" indent="-3810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r>
              <a:rPr lang="en-US" altLang="en-US" sz="2400"/>
              <a:t>It is the lower 3-5 cm of the esophagus. </a:t>
            </a:r>
          </a:p>
        </p:txBody>
      </p:sp>
      <p:sp>
        <p:nvSpPr>
          <p:cNvPr id="49157" name="Rectangle 5">
            <a:extLst>
              <a:ext uri="{FF2B5EF4-FFF2-40B4-BE49-F238E27FC236}">
                <a16:creationId xmlns:a16="http://schemas.microsoft.com/office/drawing/2014/main" id="{DEB57A95-8743-4132-B6DF-F818B2C868E9}"/>
              </a:ext>
            </a:extLst>
          </p:cNvPr>
          <p:cNvSpPr>
            <a:spLocks noChangeArrowheads="1"/>
          </p:cNvSpPr>
          <p:nvPr/>
        </p:nvSpPr>
        <p:spPr bwMode="auto">
          <a:xfrm>
            <a:off x="395288" y="2708275"/>
            <a:ext cx="8496300"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990600" indent="-53340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371600" indent="-4572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752600" indent="-3810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209800" indent="-3810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667000" indent="-3810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3124200" indent="-3810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581400" indent="-3810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4038600" indent="-3810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130000"/>
              </a:lnSpc>
            </a:pPr>
            <a:r>
              <a:rPr lang="en-US" altLang="en-US" sz="2400" dirty="0"/>
              <a:t>It has high resting tone (</a:t>
            </a:r>
            <a:r>
              <a:rPr lang="en-US" altLang="en-US" sz="2400" b="1" dirty="0">
                <a:solidFill>
                  <a:srgbClr val="FF0066"/>
                </a:solidFill>
              </a:rPr>
              <a:t>High – pressure zone</a:t>
            </a:r>
            <a:r>
              <a:rPr lang="en-US" altLang="en-US" sz="2400" dirty="0"/>
              <a:t>) and exert a pressure </a:t>
            </a:r>
            <a:r>
              <a:rPr lang="en-US" altLang="en-US" sz="2400" b="1" dirty="0"/>
              <a:t>15-30 cm H</a:t>
            </a:r>
            <a:r>
              <a:rPr lang="en-US" altLang="en-US" sz="2400" b="1" baseline="-25000" dirty="0"/>
              <a:t>2</a:t>
            </a:r>
            <a:r>
              <a:rPr lang="en-US" altLang="en-US" sz="2400" b="1" dirty="0"/>
              <a:t>O </a:t>
            </a:r>
            <a:r>
              <a:rPr lang="en-US" altLang="en-US" sz="2400" dirty="0"/>
              <a:t>above intra – abdominal pressure to prevent reflux of gastric content into esophagus. </a:t>
            </a:r>
          </a:p>
        </p:txBody>
      </p:sp>
      <p:sp>
        <p:nvSpPr>
          <p:cNvPr id="49158" name="Rectangle 6">
            <a:extLst>
              <a:ext uri="{FF2B5EF4-FFF2-40B4-BE49-F238E27FC236}">
                <a16:creationId xmlns:a16="http://schemas.microsoft.com/office/drawing/2014/main" id="{03F4A5EC-650D-48BA-89EC-D5C972465BB3}"/>
              </a:ext>
            </a:extLst>
          </p:cNvPr>
          <p:cNvSpPr>
            <a:spLocks noChangeArrowheads="1"/>
          </p:cNvSpPr>
          <p:nvPr/>
        </p:nvSpPr>
        <p:spPr bwMode="auto">
          <a:xfrm>
            <a:off x="395288" y="5013325"/>
            <a:ext cx="8424862"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990600" indent="-53340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371600" indent="-4572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752600" indent="-3810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209800" indent="-3810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667000" indent="-3810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3124200" indent="-3810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581400" indent="-3810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4038600" indent="-3810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130000"/>
              </a:lnSpc>
            </a:pPr>
            <a:r>
              <a:rPr lang="en-US" altLang="en-US" sz="2400" dirty="0"/>
              <a:t>It is relaxed when food bolus reaches it </a:t>
            </a:r>
            <a:r>
              <a:rPr lang="en-US" altLang="en-US" sz="2400" dirty="0">
                <a:solidFill>
                  <a:srgbClr val="FF0066"/>
                </a:solidFill>
              </a:rPr>
              <a:t>with some delay</a:t>
            </a:r>
            <a:r>
              <a:rPr lang="en-US" altLang="en-US" sz="2400" dirty="0"/>
              <a:t>, so this area is liable to damage or ulceration by cold, hot and spicey food.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fade">
                                      <p:cBhvr>
                                        <p:cTn id="7" dur="1000"/>
                                        <p:tgtEl>
                                          <p:spTgt spid="49155">
                                            <p:txEl>
                                              <p:pRg st="0" end="0"/>
                                            </p:txEl>
                                          </p:spTgt>
                                        </p:tgtEl>
                                      </p:cBhvr>
                                    </p:animEffect>
                                    <p:anim calcmode="lin" valueType="num">
                                      <p:cBhvr>
                                        <p:cTn id="8" dur="10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915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915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9156"/>
                                        </p:tgtEl>
                                        <p:attrNameLst>
                                          <p:attrName>style.visibility</p:attrName>
                                        </p:attrNameLst>
                                      </p:cBhvr>
                                      <p:to>
                                        <p:strVal val="visible"/>
                                      </p:to>
                                    </p:set>
                                    <p:animEffect transition="in" filter="fade">
                                      <p:cBhvr>
                                        <p:cTn id="15" dur="1000"/>
                                        <p:tgtEl>
                                          <p:spTgt spid="49156"/>
                                        </p:tgtEl>
                                      </p:cBhvr>
                                    </p:animEffect>
                                    <p:anim calcmode="lin" valueType="num">
                                      <p:cBhvr>
                                        <p:cTn id="16" dur="1000" fill="hold"/>
                                        <p:tgtEl>
                                          <p:spTgt spid="49156"/>
                                        </p:tgtEl>
                                        <p:attrNameLst>
                                          <p:attrName>ppt_x</p:attrName>
                                        </p:attrNameLst>
                                      </p:cBhvr>
                                      <p:tavLst>
                                        <p:tav tm="0">
                                          <p:val>
                                            <p:strVal val="#ppt_x"/>
                                          </p:val>
                                        </p:tav>
                                        <p:tav tm="100000">
                                          <p:val>
                                            <p:strVal val="#ppt_x"/>
                                          </p:val>
                                        </p:tav>
                                      </p:tavLst>
                                    </p:anim>
                                    <p:anim calcmode="lin" valueType="num">
                                      <p:cBhvr>
                                        <p:cTn id="17" dur="900" decel="100000" fill="hold"/>
                                        <p:tgtEl>
                                          <p:spTgt spid="4915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9156"/>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9157"/>
                                        </p:tgtEl>
                                        <p:attrNameLst>
                                          <p:attrName>style.visibility</p:attrName>
                                        </p:attrNameLst>
                                      </p:cBhvr>
                                      <p:to>
                                        <p:strVal val="visible"/>
                                      </p:to>
                                    </p:set>
                                    <p:animEffect transition="in" filter="fade">
                                      <p:cBhvr>
                                        <p:cTn id="23" dur="1000"/>
                                        <p:tgtEl>
                                          <p:spTgt spid="49157"/>
                                        </p:tgtEl>
                                      </p:cBhvr>
                                    </p:animEffect>
                                    <p:anim calcmode="lin" valueType="num">
                                      <p:cBhvr>
                                        <p:cTn id="24" dur="1000" fill="hold"/>
                                        <p:tgtEl>
                                          <p:spTgt spid="49157"/>
                                        </p:tgtEl>
                                        <p:attrNameLst>
                                          <p:attrName>ppt_x</p:attrName>
                                        </p:attrNameLst>
                                      </p:cBhvr>
                                      <p:tavLst>
                                        <p:tav tm="0">
                                          <p:val>
                                            <p:strVal val="#ppt_x"/>
                                          </p:val>
                                        </p:tav>
                                        <p:tav tm="100000">
                                          <p:val>
                                            <p:strVal val="#ppt_x"/>
                                          </p:val>
                                        </p:tav>
                                      </p:tavLst>
                                    </p:anim>
                                    <p:anim calcmode="lin" valueType="num">
                                      <p:cBhvr>
                                        <p:cTn id="25" dur="900" decel="100000" fill="hold"/>
                                        <p:tgtEl>
                                          <p:spTgt spid="4915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9157"/>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9158"/>
                                        </p:tgtEl>
                                        <p:attrNameLst>
                                          <p:attrName>style.visibility</p:attrName>
                                        </p:attrNameLst>
                                      </p:cBhvr>
                                      <p:to>
                                        <p:strVal val="visible"/>
                                      </p:to>
                                    </p:set>
                                    <p:animEffect transition="in" filter="fade">
                                      <p:cBhvr>
                                        <p:cTn id="31" dur="1000"/>
                                        <p:tgtEl>
                                          <p:spTgt spid="49158"/>
                                        </p:tgtEl>
                                      </p:cBhvr>
                                    </p:animEffect>
                                    <p:anim calcmode="lin" valueType="num">
                                      <p:cBhvr>
                                        <p:cTn id="32" dur="1000" fill="hold"/>
                                        <p:tgtEl>
                                          <p:spTgt spid="49158"/>
                                        </p:tgtEl>
                                        <p:attrNameLst>
                                          <p:attrName>ppt_x</p:attrName>
                                        </p:attrNameLst>
                                      </p:cBhvr>
                                      <p:tavLst>
                                        <p:tav tm="0">
                                          <p:val>
                                            <p:strVal val="#ppt_x"/>
                                          </p:val>
                                        </p:tav>
                                        <p:tav tm="100000">
                                          <p:val>
                                            <p:strVal val="#ppt_x"/>
                                          </p:val>
                                        </p:tav>
                                      </p:tavLst>
                                    </p:anim>
                                    <p:anim calcmode="lin" valueType="num">
                                      <p:cBhvr>
                                        <p:cTn id="33" dur="900" decel="100000" fill="hold"/>
                                        <p:tgtEl>
                                          <p:spTgt spid="491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91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P spid="49156" grpId="0"/>
      <p:bldP spid="49157" grpId="0"/>
      <p:bldP spid="4915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A4592559-4497-4976-9409-ECEA0AAEB3CA}"/>
              </a:ext>
            </a:extLst>
          </p:cNvPr>
          <p:cNvSpPr>
            <a:spLocks noGrp="1" noChangeArrowheads="1"/>
          </p:cNvSpPr>
          <p:nvPr>
            <p:ph type="title"/>
          </p:nvPr>
        </p:nvSpPr>
        <p:spPr>
          <a:xfrm>
            <a:off x="539750" y="188913"/>
            <a:ext cx="8229600" cy="490537"/>
          </a:xfrm>
        </p:spPr>
        <p:txBody>
          <a:bodyPr/>
          <a:lstStyle/>
          <a:p>
            <a:r>
              <a:rPr lang="en-US" altLang="en-US" sz="2800" b="1" i="1">
                <a:solidFill>
                  <a:srgbClr val="800000"/>
                </a:solidFill>
              </a:rPr>
              <a:t>Lower esophageal sphincter (LES)</a:t>
            </a:r>
            <a:r>
              <a:rPr lang="en-US" altLang="en-US" sz="2800">
                <a:solidFill>
                  <a:srgbClr val="800000"/>
                </a:solidFill>
              </a:rPr>
              <a:t> </a:t>
            </a:r>
          </a:p>
        </p:txBody>
      </p:sp>
      <p:sp>
        <p:nvSpPr>
          <p:cNvPr id="48131" name="Rectangle 3">
            <a:extLst>
              <a:ext uri="{FF2B5EF4-FFF2-40B4-BE49-F238E27FC236}">
                <a16:creationId xmlns:a16="http://schemas.microsoft.com/office/drawing/2014/main" id="{E4D2D528-5942-4AA2-9BB2-58105503053F}"/>
              </a:ext>
            </a:extLst>
          </p:cNvPr>
          <p:cNvSpPr>
            <a:spLocks noGrp="1" noChangeArrowheads="1"/>
          </p:cNvSpPr>
          <p:nvPr>
            <p:ph type="body" idx="1"/>
          </p:nvPr>
        </p:nvSpPr>
        <p:spPr>
          <a:xfrm>
            <a:off x="1116013" y="1628775"/>
            <a:ext cx="6337300" cy="503238"/>
          </a:xfrm>
        </p:spPr>
        <p:txBody>
          <a:bodyPr/>
          <a:lstStyle/>
          <a:p>
            <a:pPr>
              <a:lnSpc>
                <a:spcPct val="120000"/>
              </a:lnSpc>
              <a:buFont typeface="Wingdings" panose="05000000000000000000" pitchFamily="2" charset="2"/>
              <a:buNone/>
            </a:pPr>
            <a:r>
              <a:rPr lang="en-US" altLang="en-US" sz="2000"/>
              <a:t>Sympathetic alpha adrenergic. </a:t>
            </a:r>
          </a:p>
        </p:txBody>
      </p:sp>
      <p:sp>
        <p:nvSpPr>
          <p:cNvPr id="48132" name="Rectangle 4">
            <a:extLst>
              <a:ext uri="{FF2B5EF4-FFF2-40B4-BE49-F238E27FC236}">
                <a16:creationId xmlns:a16="http://schemas.microsoft.com/office/drawing/2014/main" id="{5C72A517-E076-41A7-AAB5-348CD6261C04}"/>
              </a:ext>
            </a:extLst>
          </p:cNvPr>
          <p:cNvSpPr>
            <a:spLocks noChangeArrowheads="1"/>
          </p:cNvSpPr>
          <p:nvPr/>
        </p:nvSpPr>
        <p:spPr bwMode="auto">
          <a:xfrm>
            <a:off x="250825" y="836613"/>
            <a:ext cx="6084888" cy="62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lnSpc>
                <a:spcPct val="120000"/>
              </a:lnSpc>
              <a:buClr>
                <a:schemeClr val="hlink"/>
              </a:buClr>
              <a:buSzPts val="1900"/>
              <a:buFont typeface="Wingdings" panose="05000000000000000000" pitchFamily="2" charset="2"/>
              <a:buChar char="Ø"/>
            </a:pPr>
            <a:r>
              <a:rPr lang="en-US" altLang="en-US" sz="2400" b="1">
                <a:solidFill>
                  <a:srgbClr val="FF0066"/>
                </a:solidFill>
                <a:effectLst>
                  <a:outerShdw blurRad="38100" dist="38100" dir="2700000" algn="tl">
                    <a:srgbClr val="000000"/>
                  </a:outerShdw>
                </a:effectLst>
              </a:rPr>
              <a:t> Its tone is increased by : (contracted) </a:t>
            </a:r>
            <a:endParaRPr lang="en-US" altLang="en-US" sz="2400" b="1">
              <a:solidFill>
                <a:srgbClr val="FF0066"/>
              </a:solidFill>
            </a:endParaRPr>
          </a:p>
        </p:txBody>
      </p:sp>
      <p:sp>
        <p:nvSpPr>
          <p:cNvPr id="48133" name="Rectangle 5">
            <a:extLst>
              <a:ext uri="{FF2B5EF4-FFF2-40B4-BE49-F238E27FC236}">
                <a16:creationId xmlns:a16="http://schemas.microsoft.com/office/drawing/2014/main" id="{5E4AFA7B-F2A9-4280-B187-32DA4B097C40}"/>
              </a:ext>
            </a:extLst>
          </p:cNvPr>
          <p:cNvSpPr>
            <a:spLocks noChangeArrowheads="1"/>
          </p:cNvSpPr>
          <p:nvPr/>
        </p:nvSpPr>
        <p:spPr bwMode="auto">
          <a:xfrm>
            <a:off x="1116013" y="2205039"/>
            <a:ext cx="6337300"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120000"/>
              </a:lnSpc>
              <a:buFont typeface="Wingdings" panose="05000000000000000000" pitchFamily="2" charset="2"/>
              <a:buNone/>
            </a:pPr>
            <a:endParaRPr lang="en-US" altLang="en-US" sz="2000" dirty="0"/>
          </a:p>
        </p:txBody>
      </p:sp>
      <p:sp>
        <p:nvSpPr>
          <p:cNvPr id="48134" name="Rectangle 6">
            <a:extLst>
              <a:ext uri="{FF2B5EF4-FFF2-40B4-BE49-F238E27FC236}">
                <a16:creationId xmlns:a16="http://schemas.microsoft.com/office/drawing/2014/main" id="{57E6FC59-3D53-4752-ABC7-32DE4728CCE2}"/>
              </a:ext>
            </a:extLst>
          </p:cNvPr>
          <p:cNvSpPr>
            <a:spLocks noChangeArrowheads="1"/>
          </p:cNvSpPr>
          <p:nvPr/>
        </p:nvSpPr>
        <p:spPr bwMode="auto">
          <a:xfrm>
            <a:off x="1116013" y="2303463"/>
            <a:ext cx="7488237"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120000"/>
              </a:lnSpc>
              <a:buFont typeface="Wingdings" panose="05000000000000000000" pitchFamily="2" charset="2"/>
              <a:buNone/>
            </a:pPr>
            <a:r>
              <a:rPr lang="en-US" altLang="en-US" sz="2000" dirty="0"/>
              <a:t>Gastrin hormone (so, drugs which neutralize gastric acidity →↑ gastrin hormone release → contraction of the LES. </a:t>
            </a:r>
          </a:p>
        </p:txBody>
      </p:sp>
      <p:sp>
        <p:nvSpPr>
          <p:cNvPr id="48135" name="Rectangle 7">
            <a:extLst>
              <a:ext uri="{FF2B5EF4-FFF2-40B4-BE49-F238E27FC236}">
                <a16:creationId xmlns:a16="http://schemas.microsoft.com/office/drawing/2014/main" id="{01E7CD63-8F4B-4A37-BB5D-F9F7BAA0F8A2}"/>
              </a:ext>
            </a:extLst>
          </p:cNvPr>
          <p:cNvSpPr>
            <a:spLocks noChangeArrowheads="1"/>
          </p:cNvSpPr>
          <p:nvPr/>
        </p:nvSpPr>
        <p:spPr bwMode="auto">
          <a:xfrm>
            <a:off x="539750" y="4005263"/>
            <a:ext cx="7199313"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120000"/>
              </a:lnSpc>
            </a:pPr>
            <a:r>
              <a:rPr lang="en-US" altLang="en-US" sz="2400" b="1" dirty="0">
                <a:solidFill>
                  <a:srgbClr val="FF0066"/>
                </a:solidFill>
              </a:rPr>
              <a:t>Its tone is decreased by : (Relaxed) </a:t>
            </a:r>
          </a:p>
        </p:txBody>
      </p:sp>
      <p:sp>
        <p:nvSpPr>
          <p:cNvPr id="48136" name="Rectangle 8">
            <a:extLst>
              <a:ext uri="{FF2B5EF4-FFF2-40B4-BE49-F238E27FC236}">
                <a16:creationId xmlns:a16="http://schemas.microsoft.com/office/drawing/2014/main" id="{5359DB19-AC62-4B01-8331-DFDE4847A3C1}"/>
              </a:ext>
            </a:extLst>
          </p:cNvPr>
          <p:cNvSpPr>
            <a:spLocks noChangeArrowheads="1"/>
          </p:cNvSpPr>
          <p:nvPr/>
        </p:nvSpPr>
        <p:spPr bwMode="auto">
          <a:xfrm>
            <a:off x="827088" y="4724400"/>
            <a:ext cx="6983412"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120000"/>
              </a:lnSpc>
              <a:buFont typeface="Wingdings" panose="05000000000000000000" pitchFamily="2" charset="2"/>
              <a:buNone/>
            </a:pPr>
            <a:r>
              <a:rPr lang="en-US" altLang="en-US" sz="2000"/>
              <a:t>Inhibitory vagal via VIP secretion. </a:t>
            </a:r>
          </a:p>
        </p:txBody>
      </p:sp>
      <p:sp>
        <p:nvSpPr>
          <p:cNvPr id="48137" name="Rectangle 9">
            <a:extLst>
              <a:ext uri="{FF2B5EF4-FFF2-40B4-BE49-F238E27FC236}">
                <a16:creationId xmlns:a16="http://schemas.microsoft.com/office/drawing/2014/main" id="{E88E5C42-8170-46D1-BD87-B76BEBD895B4}"/>
              </a:ext>
            </a:extLst>
          </p:cNvPr>
          <p:cNvSpPr>
            <a:spLocks noChangeArrowheads="1"/>
          </p:cNvSpPr>
          <p:nvPr/>
        </p:nvSpPr>
        <p:spPr bwMode="auto">
          <a:xfrm>
            <a:off x="971550" y="5373688"/>
            <a:ext cx="6983413"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120000"/>
              </a:lnSpc>
              <a:buFont typeface="Wingdings" panose="05000000000000000000" pitchFamily="2" charset="2"/>
              <a:buNone/>
            </a:pPr>
            <a:endParaRPr lang="en-US" altLang="en-US" sz="2000" dirty="0"/>
          </a:p>
        </p:txBody>
      </p:sp>
      <p:sp>
        <p:nvSpPr>
          <p:cNvPr id="48138" name="Rectangle 10">
            <a:extLst>
              <a:ext uri="{FF2B5EF4-FFF2-40B4-BE49-F238E27FC236}">
                <a16:creationId xmlns:a16="http://schemas.microsoft.com/office/drawing/2014/main" id="{06C17FB2-DECE-45E8-8DEF-5A425502C150}"/>
              </a:ext>
            </a:extLst>
          </p:cNvPr>
          <p:cNvSpPr>
            <a:spLocks noChangeArrowheads="1"/>
          </p:cNvSpPr>
          <p:nvPr/>
        </p:nvSpPr>
        <p:spPr bwMode="auto">
          <a:xfrm>
            <a:off x="971550" y="5513388"/>
            <a:ext cx="6983413"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120000"/>
              </a:lnSpc>
              <a:buFont typeface="Wingdings" panose="05000000000000000000" pitchFamily="2" charset="2"/>
              <a:buNone/>
            </a:pPr>
            <a:r>
              <a:rPr lang="en-US" altLang="en-US" sz="2000" dirty="0"/>
              <a:t>Some food as fats, chocolate, alcohol &amp; coffee.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fade">
                                      <p:cBhvr>
                                        <p:cTn id="7" dur="1000"/>
                                        <p:tgtEl>
                                          <p:spTgt spid="48132"/>
                                        </p:tgtEl>
                                      </p:cBhvr>
                                    </p:animEffect>
                                    <p:anim calcmode="lin" valueType="num">
                                      <p:cBhvr>
                                        <p:cTn id="8" dur="1000" fill="hold"/>
                                        <p:tgtEl>
                                          <p:spTgt spid="48132"/>
                                        </p:tgtEl>
                                        <p:attrNameLst>
                                          <p:attrName>ppt_x</p:attrName>
                                        </p:attrNameLst>
                                      </p:cBhvr>
                                      <p:tavLst>
                                        <p:tav tm="0">
                                          <p:val>
                                            <p:strVal val="#ppt_x"/>
                                          </p:val>
                                        </p:tav>
                                        <p:tav tm="100000">
                                          <p:val>
                                            <p:strVal val="#ppt_x"/>
                                          </p:val>
                                        </p:tav>
                                      </p:tavLst>
                                    </p:anim>
                                    <p:anim calcmode="lin" valueType="num">
                                      <p:cBhvr>
                                        <p:cTn id="9" dur="900" decel="100000" fill="hold"/>
                                        <p:tgtEl>
                                          <p:spTgt spid="4813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813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8131">
                                            <p:txEl>
                                              <p:pRg st="0" end="0"/>
                                            </p:txEl>
                                          </p:spTgt>
                                        </p:tgtEl>
                                        <p:attrNameLst>
                                          <p:attrName>style.visibility</p:attrName>
                                        </p:attrNameLst>
                                      </p:cBhvr>
                                      <p:to>
                                        <p:strVal val="visible"/>
                                      </p:to>
                                    </p:set>
                                    <p:animEffect transition="in" filter="fade">
                                      <p:cBhvr>
                                        <p:cTn id="15" dur="1000"/>
                                        <p:tgtEl>
                                          <p:spTgt spid="48131">
                                            <p:txEl>
                                              <p:pRg st="0" end="0"/>
                                            </p:txEl>
                                          </p:spTgt>
                                        </p:tgtEl>
                                      </p:cBhvr>
                                    </p:animEffect>
                                    <p:anim calcmode="lin" valueType="num">
                                      <p:cBhvr>
                                        <p:cTn id="16" dur="10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813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813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nodePh="1">
                                  <p:stCondLst>
                                    <p:cond delay="0"/>
                                  </p:stCondLst>
                                  <p:endCondLst>
                                    <p:cond evt="begin" delay="0">
                                      <p:tn val="21"/>
                                    </p:cond>
                                  </p:endCondLst>
                                  <p:childTnLst>
                                    <p:set>
                                      <p:cBhvr>
                                        <p:cTn id="22" dur="1" fill="hold">
                                          <p:stCondLst>
                                            <p:cond delay="0"/>
                                          </p:stCondLst>
                                        </p:cTn>
                                        <p:tgtEl>
                                          <p:spTgt spid="48133"/>
                                        </p:tgtEl>
                                        <p:attrNameLst>
                                          <p:attrName>style.visibility</p:attrName>
                                        </p:attrNameLst>
                                      </p:cBhvr>
                                      <p:to>
                                        <p:strVal val="visible"/>
                                      </p:to>
                                    </p:set>
                                    <p:animEffect transition="in" filter="fade">
                                      <p:cBhvr>
                                        <p:cTn id="23" dur="1000"/>
                                        <p:tgtEl>
                                          <p:spTgt spid="48133"/>
                                        </p:tgtEl>
                                      </p:cBhvr>
                                    </p:animEffect>
                                    <p:anim calcmode="lin" valueType="num">
                                      <p:cBhvr>
                                        <p:cTn id="24" dur="1000" fill="hold"/>
                                        <p:tgtEl>
                                          <p:spTgt spid="48133"/>
                                        </p:tgtEl>
                                        <p:attrNameLst>
                                          <p:attrName>ppt_x</p:attrName>
                                        </p:attrNameLst>
                                      </p:cBhvr>
                                      <p:tavLst>
                                        <p:tav tm="0">
                                          <p:val>
                                            <p:strVal val="#ppt_x"/>
                                          </p:val>
                                        </p:tav>
                                        <p:tav tm="100000">
                                          <p:val>
                                            <p:strVal val="#ppt_x"/>
                                          </p:val>
                                        </p:tav>
                                      </p:tavLst>
                                    </p:anim>
                                    <p:anim calcmode="lin" valueType="num">
                                      <p:cBhvr>
                                        <p:cTn id="25" dur="900" decel="100000" fill="hold"/>
                                        <p:tgtEl>
                                          <p:spTgt spid="4813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8133"/>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8134"/>
                                        </p:tgtEl>
                                        <p:attrNameLst>
                                          <p:attrName>style.visibility</p:attrName>
                                        </p:attrNameLst>
                                      </p:cBhvr>
                                      <p:to>
                                        <p:strVal val="visible"/>
                                      </p:to>
                                    </p:set>
                                    <p:animEffect transition="in" filter="fade">
                                      <p:cBhvr>
                                        <p:cTn id="31" dur="1000"/>
                                        <p:tgtEl>
                                          <p:spTgt spid="48134"/>
                                        </p:tgtEl>
                                      </p:cBhvr>
                                    </p:animEffect>
                                    <p:anim calcmode="lin" valueType="num">
                                      <p:cBhvr>
                                        <p:cTn id="32" dur="1000" fill="hold"/>
                                        <p:tgtEl>
                                          <p:spTgt spid="48134"/>
                                        </p:tgtEl>
                                        <p:attrNameLst>
                                          <p:attrName>ppt_x</p:attrName>
                                        </p:attrNameLst>
                                      </p:cBhvr>
                                      <p:tavLst>
                                        <p:tav tm="0">
                                          <p:val>
                                            <p:strVal val="#ppt_x"/>
                                          </p:val>
                                        </p:tav>
                                        <p:tav tm="100000">
                                          <p:val>
                                            <p:strVal val="#ppt_x"/>
                                          </p:val>
                                        </p:tav>
                                      </p:tavLst>
                                    </p:anim>
                                    <p:anim calcmode="lin" valueType="num">
                                      <p:cBhvr>
                                        <p:cTn id="33" dur="900" decel="100000" fill="hold"/>
                                        <p:tgtEl>
                                          <p:spTgt spid="4813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8134"/>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8135"/>
                                        </p:tgtEl>
                                        <p:attrNameLst>
                                          <p:attrName>style.visibility</p:attrName>
                                        </p:attrNameLst>
                                      </p:cBhvr>
                                      <p:to>
                                        <p:strVal val="visible"/>
                                      </p:to>
                                    </p:set>
                                    <p:animEffect transition="in" filter="fade">
                                      <p:cBhvr>
                                        <p:cTn id="39" dur="1000"/>
                                        <p:tgtEl>
                                          <p:spTgt spid="48135"/>
                                        </p:tgtEl>
                                      </p:cBhvr>
                                    </p:animEffect>
                                    <p:anim calcmode="lin" valueType="num">
                                      <p:cBhvr>
                                        <p:cTn id="40" dur="1000" fill="hold"/>
                                        <p:tgtEl>
                                          <p:spTgt spid="48135"/>
                                        </p:tgtEl>
                                        <p:attrNameLst>
                                          <p:attrName>ppt_x</p:attrName>
                                        </p:attrNameLst>
                                      </p:cBhvr>
                                      <p:tavLst>
                                        <p:tav tm="0">
                                          <p:val>
                                            <p:strVal val="#ppt_x"/>
                                          </p:val>
                                        </p:tav>
                                        <p:tav tm="100000">
                                          <p:val>
                                            <p:strVal val="#ppt_x"/>
                                          </p:val>
                                        </p:tav>
                                      </p:tavLst>
                                    </p:anim>
                                    <p:anim calcmode="lin" valueType="num">
                                      <p:cBhvr>
                                        <p:cTn id="41" dur="900" decel="100000" fill="hold"/>
                                        <p:tgtEl>
                                          <p:spTgt spid="48135"/>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8135"/>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48136"/>
                                        </p:tgtEl>
                                        <p:attrNameLst>
                                          <p:attrName>style.visibility</p:attrName>
                                        </p:attrNameLst>
                                      </p:cBhvr>
                                      <p:to>
                                        <p:strVal val="visible"/>
                                      </p:to>
                                    </p:set>
                                    <p:animEffect transition="in" filter="fade">
                                      <p:cBhvr>
                                        <p:cTn id="47" dur="1000"/>
                                        <p:tgtEl>
                                          <p:spTgt spid="48136"/>
                                        </p:tgtEl>
                                      </p:cBhvr>
                                    </p:animEffect>
                                    <p:anim calcmode="lin" valueType="num">
                                      <p:cBhvr>
                                        <p:cTn id="48" dur="1000" fill="hold"/>
                                        <p:tgtEl>
                                          <p:spTgt spid="48136"/>
                                        </p:tgtEl>
                                        <p:attrNameLst>
                                          <p:attrName>ppt_x</p:attrName>
                                        </p:attrNameLst>
                                      </p:cBhvr>
                                      <p:tavLst>
                                        <p:tav tm="0">
                                          <p:val>
                                            <p:strVal val="#ppt_x"/>
                                          </p:val>
                                        </p:tav>
                                        <p:tav tm="100000">
                                          <p:val>
                                            <p:strVal val="#ppt_x"/>
                                          </p:val>
                                        </p:tav>
                                      </p:tavLst>
                                    </p:anim>
                                    <p:anim calcmode="lin" valueType="num">
                                      <p:cBhvr>
                                        <p:cTn id="49" dur="900" decel="100000" fill="hold"/>
                                        <p:tgtEl>
                                          <p:spTgt spid="4813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8136"/>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nodePh="1">
                                  <p:stCondLst>
                                    <p:cond delay="0"/>
                                  </p:stCondLst>
                                  <p:endCondLst>
                                    <p:cond evt="begin" delay="0">
                                      <p:tn val="53"/>
                                    </p:cond>
                                  </p:endCondLst>
                                  <p:childTnLst>
                                    <p:set>
                                      <p:cBhvr>
                                        <p:cTn id="54" dur="1" fill="hold">
                                          <p:stCondLst>
                                            <p:cond delay="0"/>
                                          </p:stCondLst>
                                        </p:cTn>
                                        <p:tgtEl>
                                          <p:spTgt spid="48137"/>
                                        </p:tgtEl>
                                        <p:attrNameLst>
                                          <p:attrName>style.visibility</p:attrName>
                                        </p:attrNameLst>
                                      </p:cBhvr>
                                      <p:to>
                                        <p:strVal val="visible"/>
                                      </p:to>
                                    </p:set>
                                    <p:animEffect transition="in" filter="fade">
                                      <p:cBhvr>
                                        <p:cTn id="55" dur="1000"/>
                                        <p:tgtEl>
                                          <p:spTgt spid="48137"/>
                                        </p:tgtEl>
                                      </p:cBhvr>
                                    </p:animEffect>
                                    <p:anim calcmode="lin" valueType="num">
                                      <p:cBhvr>
                                        <p:cTn id="56" dur="1000" fill="hold"/>
                                        <p:tgtEl>
                                          <p:spTgt spid="48137"/>
                                        </p:tgtEl>
                                        <p:attrNameLst>
                                          <p:attrName>ppt_x</p:attrName>
                                        </p:attrNameLst>
                                      </p:cBhvr>
                                      <p:tavLst>
                                        <p:tav tm="0">
                                          <p:val>
                                            <p:strVal val="#ppt_x"/>
                                          </p:val>
                                        </p:tav>
                                        <p:tav tm="100000">
                                          <p:val>
                                            <p:strVal val="#ppt_x"/>
                                          </p:val>
                                        </p:tav>
                                      </p:tavLst>
                                    </p:anim>
                                    <p:anim calcmode="lin" valueType="num">
                                      <p:cBhvr>
                                        <p:cTn id="57" dur="900" decel="100000" fill="hold"/>
                                        <p:tgtEl>
                                          <p:spTgt spid="4813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48137"/>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48138"/>
                                        </p:tgtEl>
                                        <p:attrNameLst>
                                          <p:attrName>style.visibility</p:attrName>
                                        </p:attrNameLst>
                                      </p:cBhvr>
                                      <p:to>
                                        <p:strVal val="visible"/>
                                      </p:to>
                                    </p:set>
                                    <p:animEffect transition="in" filter="fade">
                                      <p:cBhvr>
                                        <p:cTn id="63" dur="1000"/>
                                        <p:tgtEl>
                                          <p:spTgt spid="48138"/>
                                        </p:tgtEl>
                                      </p:cBhvr>
                                    </p:animEffect>
                                    <p:anim calcmode="lin" valueType="num">
                                      <p:cBhvr>
                                        <p:cTn id="64" dur="1000" fill="hold"/>
                                        <p:tgtEl>
                                          <p:spTgt spid="48138"/>
                                        </p:tgtEl>
                                        <p:attrNameLst>
                                          <p:attrName>ppt_x</p:attrName>
                                        </p:attrNameLst>
                                      </p:cBhvr>
                                      <p:tavLst>
                                        <p:tav tm="0">
                                          <p:val>
                                            <p:strVal val="#ppt_x"/>
                                          </p:val>
                                        </p:tav>
                                        <p:tav tm="100000">
                                          <p:val>
                                            <p:strVal val="#ppt_x"/>
                                          </p:val>
                                        </p:tav>
                                      </p:tavLst>
                                    </p:anim>
                                    <p:anim calcmode="lin" valueType="num">
                                      <p:cBhvr>
                                        <p:cTn id="65" dur="900" decel="100000" fill="hold"/>
                                        <p:tgtEl>
                                          <p:spTgt spid="4813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481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P spid="48132" grpId="0"/>
      <p:bldP spid="48133" grpId="0"/>
      <p:bldP spid="48134" grpId="0"/>
      <p:bldP spid="48135" grpId="0"/>
      <p:bldP spid="48136" grpId="0"/>
      <p:bldP spid="48137" grpId="0"/>
      <p:bldP spid="481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BCB3E-A4C5-4D73-A668-4875B9EAA23D}"/>
              </a:ext>
            </a:extLst>
          </p:cNvPr>
          <p:cNvSpPr>
            <a:spLocks noGrp="1"/>
          </p:cNvSpPr>
          <p:nvPr>
            <p:ph type="title"/>
          </p:nvPr>
        </p:nvSpPr>
        <p:spPr>
          <a:xfrm>
            <a:off x="1066800" y="838200"/>
            <a:ext cx="7772400" cy="574576"/>
          </a:xfrm>
        </p:spPr>
        <p:txBody>
          <a:bodyPr/>
          <a:lstStyle/>
          <a:p>
            <a:pPr algn="ctr"/>
            <a:r>
              <a:rPr lang="en-US" sz="3200" b="1" i="1" u="none" strike="noStrike" baseline="0" dirty="0">
                <a:latin typeface="Times-BoldItalic"/>
              </a:rPr>
              <a:t>Salivary Secretion</a:t>
            </a:r>
            <a:endParaRPr lang="en-US" sz="3200" dirty="0"/>
          </a:p>
        </p:txBody>
      </p:sp>
      <p:sp>
        <p:nvSpPr>
          <p:cNvPr id="9" name="Content Placeholder 8">
            <a:extLst>
              <a:ext uri="{FF2B5EF4-FFF2-40B4-BE49-F238E27FC236}">
                <a16:creationId xmlns:a16="http://schemas.microsoft.com/office/drawing/2014/main" id="{76861481-EC86-4A21-90D0-BFACEA84C445}"/>
              </a:ext>
            </a:extLst>
          </p:cNvPr>
          <p:cNvSpPr>
            <a:spLocks noGrp="1"/>
          </p:cNvSpPr>
          <p:nvPr>
            <p:ph idx="1"/>
          </p:nvPr>
        </p:nvSpPr>
        <p:spPr>
          <a:xfrm>
            <a:off x="1066800" y="1700808"/>
            <a:ext cx="7772400" cy="4515842"/>
          </a:xfrm>
        </p:spPr>
        <p:txBody>
          <a:bodyPr/>
          <a:lstStyle/>
          <a:p>
            <a:pPr algn="l"/>
            <a:r>
              <a:rPr lang="en-US" sz="2400" b="1" i="0" u="none" strike="noStrike" baseline="0" dirty="0">
                <a:latin typeface="Times-Bold"/>
              </a:rPr>
              <a:t>Saliva : </a:t>
            </a:r>
            <a:r>
              <a:rPr lang="en-US" sz="2400" b="0" i="0" u="none" strike="noStrike" baseline="0" dirty="0">
                <a:latin typeface="Times-Roman"/>
              </a:rPr>
              <a:t>1.5 L/day, hypotonic,   pH is 6.3-6.8 </a:t>
            </a:r>
          </a:p>
          <a:p>
            <a:pPr algn="l"/>
            <a:r>
              <a:rPr lang="en-US" sz="2400" b="1" i="0" u="none" strike="noStrike" baseline="0" dirty="0">
                <a:latin typeface="Times-Bold"/>
              </a:rPr>
              <a:t>Salivary glands : </a:t>
            </a:r>
            <a:r>
              <a:rPr lang="en-US" sz="2400" b="0" i="0" u="none" strike="noStrike" baseline="0" dirty="0">
                <a:latin typeface="Times-Roman"/>
              </a:rPr>
              <a:t>three pairs of salivary glands </a:t>
            </a:r>
          </a:p>
          <a:p>
            <a:pPr algn="l"/>
            <a:endParaRPr lang="en-US" dirty="0"/>
          </a:p>
        </p:txBody>
      </p:sp>
      <p:pic>
        <p:nvPicPr>
          <p:cNvPr id="11" name="Picture 10">
            <a:extLst>
              <a:ext uri="{FF2B5EF4-FFF2-40B4-BE49-F238E27FC236}">
                <a16:creationId xmlns:a16="http://schemas.microsoft.com/office/drawing/2014/main" id="{EBE50D93-2C9A-424C-82C8-30D4CBBEDC23}"/>
              </a:ext>
            </a:extLst>
          </p:cNvPr>
          <p:cNvPicPr>
            <a:picLocks noChangeAspect="1"/>
          </p:cNvPicPr>
          <p:nvPr/>
        </p:nvPicPr>
        <p:blipFill>
          <a:blip r:embed="rId2"/>
          <a:stretch>
            <a:fillRect/>
          </a:stretch>
        </p:blipFill>
        <p:spPr>
          <a:xfrm>
            <a:off x="339614" y="3068960"/>
            <a:ext cx="8074617" cy="3600400"/>
          </a:xfrm>
          <a:prstGeom prst="rect">
            <a:avLst/>
          </a:prstGeom>
        </p:spPr>
      </p:pic>
    </p:spTree>
    <p:extLst>
      <p:ext uri="{BB962C8B-B14F-4D97-AF65-F5344CB8AC3E}">
        <p14:creationId xmlns:p14="http://schemas.microsoft.com/office/powerpoint/2010/main" val="3733547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3E2C2F97-6ACD-4F50-A04F-084E098925D0}"/>
              </a:ext>
            </a:extLst>
          </p:cNvPr>
          <p:cNvSpPr>
            <a:spLocks noGrp="1" noChangeArrowheads="1"/>
          </p:cNvSpPr>
          <p:nvPr>
            <p:ph type="title"/>
          </p:nvPr>
        </p:nvSpPr>
        <p:spPr>
          <a:xfrm>
            <a:off x="468313" y="260350"/>
            <a:ext cx="8229600" cy="1139825"/>
          </a:xfrm>
        </p:spPr>
        <p:txBody>
          <a:bodyPr/>
          <a:lstStyle/>
          <a:p>
            <a:r>
              <a:rPr lang="en-US" altLang="en-US" sz="3600" b="1">
                <a:solidFill>
                  <a:srgbClr val="800000"/>
                </a:solidFill>
              </a:rPr>
              <a:t> How gastric reflux into oesophogus is prevented ?</a:t>
            </a:r>
            <a:r>
              <a:rPr lang="en-US" altLang="en-US" sz="3600">
                <a:solidFill>
                  <a:srgbClr val="800000"/>
                </a:solidFill>
              </a:rPr>
              <a:t> </a:t>
            </a:r>
          </a:p>
        </p:txBody>
      </p:sp>
      <p:sp>
        <p:nvSpPr>
          <p:cNvPr id="47107" name="Rectangle 3">
            <a:extLst>
              <a:ext uri="{FF2B5EF4-FFF2-40B4-BE49-F238E27FC236}">
                <a16:creationId xmlns:a16="http://schemas.microsoft.com/office/drawing/2014/main" id="{81F8DA4D-58B3-482A-91C4-78D36496407F}"/>
              </a:ext>
            </a:extLst>
          </p:cNvPr>
          <p:cNvSpPr>
            <a:spLocks noGrp="1" noChangeArrowheads="1"/>
          </p:cNvSpPr>
          <p:nvPr>
            <p:ph type="body" idx="1"/>
          </p:nvPr>
        </p:nvSpPr>
        <p:spPr>
          <a:xfrm>
            <a:off x="457200" y="1600200"/>
            <a:ext cx="8135938" cy="676275"/>
          </a:xfrm>
        </p:spPr>
        <p:txBody>
          <a:bodyPr/>
          <a:lstStyle/>
          <a:p>
            <a:r>
              <a:rPr lang="en-US" altLang="en-US" sz="2400"/>
              <a:t>High pressure zone sphincter. </a:t>
            </a:r>
          </a:p>
        </p:txBody>
      </p:sp>
      <p:sp>
        <p:nvSpPr>
          <p:cNvPr id="47108" name="Rectangle 4">
            <a:extLst>
              <a:ext uri="{FF2B5EF4-FFF2-40B4-BE49-F238E27FC236}">
                <a16:creationId xmlns:a16="http://schemas.microsoft.com/office/drawing/2014/main" id="{E1AE5C18-E86F-48E5-AC56-1FE12E0AB35E}"/>
              </a:ext>
            </a:extLst>
          </p:cNvPr>
          <p:cNvSpPr>
            <a:spLocks noChangeArrowheads="1"/>
          </p:cNvSpPr>
          <p:nvPr/>
        </p:nvSpPr>
        <p:spPr bwMode="auto">
          <a:xfrm>
            <a:off x="468313" y="2565400"/>
            <a:ext cx="8135937"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120000"/>
              </a:lnSpc>
            </a:pPr>
            <a:r>
              <a:rPr lang="en-US" altLang="en-US" sz="2400"/>
              <a:t>The intra abdominal small part of the oesoph. is squeezed by the increased intra abdominal pressure. </a:t>
            </a:r>
          </a:p>
        </p:txBody>
      </p:sp>
      <p:sp>
        <p:nvSpPr>
          <p:cNvPr id="47109" name="Rectangle 5">
            <a:extLst>
              <a:ext uri="{FF2B5EF4-FFF2-40B4-BE49-F238E27FC236}">
                <a16:creationId xmlns:a16="http://schemas.microsoft.com/office/drawing/2014/main" id="{852A36A5-777B-41C0-8A0A-8B96DFD968DA}"/>
              </a:ext>
            </a:extLst>
          </p:cNvPr>
          <p:cNvSpPr>
            <a:spLocks noChangeArrowheads="1"/>
          </p:cNvSpPr>
          <p:nvPr/>
        </p:nvSpPr>
        <p:spPr bwMode="auto">
          <a:xfrm>
            <a:off x="611188" y="4005263"/>
            <a:ext cx="813593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120000"/>
              </a:lnSpc>
            </a:pPr>
            <a:r>
              <a:rPr lang="en-US" altLang="en-US" sz="2400"/>
              <a:t>The oesophagus enters the stomach in acute angle and act as a flap. </a:t>
            </a:r>
          </a:p>
        </p:txBody>
      </p:sp>
      <p:sp>
        <p:nvSpPr>
          <p:cNvPr id="47110" name="Rectangle 6">
            <a:extLst>
              <a:ext uri="{FF2B5EF4-FFF2-40B4-BE49-F238E27FC236}">
                <a16:creationId xmlns:a16="http://schemas.microsoft.com/office/drawing/2014/main" id="{8DF3229E-5DDB-493B-9CC6-D06BD3872C13}"/>
              </a:ext>
            </a:extLst>
          </p:cNvPr>
          <p:cNvSpPr>
            <a:spLocks noChangeArrowheads="1"/>
          </p:cNvSpPr>
          <p:nvPr/>
        </p:nvSpPr>
        <p:spPr bwMode="auto">
          <a:xfrm>
            <a:off x="684213" y="5373688"/>
            <a:ext cx="8135937"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120000"/>
              </a:lnSpc>
            </a:pPr>
            <a:r>
              <a:rPr lang="en-US" altLang="en-US" sz="2400"/>
              <a:t>Gastrin hormone increases the tone in the lower oesophagus.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fade">
                                      <p:cBhvr>
                                        <p:cTn id="7" dur="1000"/>
                                        <p:tgtEl>
                                          <p:spTgt spid="47107">
                                            <p:txEl>
                                              <p:pRg st="0" end="0"/>
                                            </p:txEl>
                                          </p:spTgt>
                                        </p:tgtEl>
                                      </p:cBhvr>
                                    </p:animEffect>
                                    <p:anim calcmode="lin" valueType="num">
                                      <p:cBhvr>
                                        <p:cTn id="8" dur="10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710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710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7108"/>
                                        </p:tgtEl>
                                        <p:attrNameLst>
                                          <p:attrName>style.visibility</p:attrName>
                                        </p:attrNameLst>
                                      </p:cBhvr>
                                      <p:to>
                                        <p:strVal val="visible"/>
                                      </p:to>
                                    </p:set>
                                    <p:animEffect transition="in" filter="fade">
                                      <p:cBhvr>
                                        <p:cTn id="15" dur="1000"/>
                                        <p:tgtEl>
                                          <p:spTgt spid="47108"/>
                                        </p:tgtEl>
                                      </p:cBhvr>
                                    </p:animEffect>
                                    <p:anim calcmode="lin" valueType="num">
                                      <p:cBhvr>
                                        <p:cTn id="16" dur="1000" fill="hold"/>
                                        <p:tgtEl>
                                          <p:spTgt spid="47108"/>
                                        </p:tgtEl>
                                        <p:attrNameLst>
                                          <p:attrName>ppt_x</p:attrName>
                                        </p:attrNameLst>
                                      </p:cBhvr>
                                      <p:tavLst>
                                        <p:tav tm="0">
                                          <p:val>
                                            <p:strVal val="#ppt_x"/>
                                          </p:val>
                                        </p:tav>
                                        <p:tav tm="100000">
                                          <p:val>
                                            <p:strVal val="#ppt_x"/>
                                          </p:val>
                                        </p:tav>
                                      </p:tavLst>
                                    </p:anim>
                                    <p:anim calcmode="lin" valueType="num">
                                      <p:cBhvr>
                                        <p:cTn id="17" dur="900" decel="100000" fill="hold"/>
                                        <p:tgtEl>
                                          <p:spTgt spid="4710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7108"/>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7109"/>
                                        </p:tgtEl>
                                        <p:attrNameLst>
                                          <p:attrName>style.visibility</p:attrName>
                                        </p:attrNameLst>
                                      </p:cBhvr>
                                      <p:to>
                                        <p:strVal val="visible"/>
                                      </p:to>
                                    </p:set>
                                    <p:animEffect transition="in" filter="fade">
                                      <p:cBhvr>
                                        <p:cTn id="23" dur="1000"/>
                                        <p:tgtEl>
                                          <p:spTgt spid="47109"/>
                                        </p:tgtEl>
                                      </p:cBhvr>
                                    </p:animEffect>
                                    <p:anim calcmode="lin" valueType="num">
                                      <p:cBhvr>
                                        <p:cTn id="24" dur="1000" fill="hold"/>
                                        <p:tgtEl>
                                          <p:spTgt spid="47109"/>
                                        </p:tgtEl>
                                        <p:attrNameLst>
                                          <p:attrName>ppt_x</p:attrName>
                                        </p:attrNameLst>
                                      </p:cBhvr>
                                      <p:tavLst>
                                        <p:tav tm="0">
                                          <p:val>
                                            <p:strVal val="#ppt_x"/>
                                          </p:val>
                                        </p:tav>
                                        <p:tav tm="100000">
                                          <p:val>
                                            <p:strVal val="#ppt_x"/>
                                          </p:val>
                                        </p:tav>
                                      </p:tavLst>
                                    </p:anim>
                                    <p:anim calcmode="lin" valueType="num">
                                      <p:cBhvr>
                                        <p:cTn id="25" dur="900" decel="100000" fill="hold"/>
                                        <p:tgtEl>
                                          <p:spTgt spid="4710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7109"/>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7110"/>
                                        </p:tgtEl>
                                        <p:attrNameLst>
                                          <p:attrName>style.visibility</p:attrName>
                                        </p:attrNameLst>
                                      </p:cBhvr>
                                      <p:to>
                                        <p:strVal val="visible"/>
                                      </p:to>
                                    </p:set>
                                    <p:animEffect transition="in" filter="fade">
                                      <p:cBhvr>
                                        <p:cTn id="31" dur="1000"/>
                                        <p:tgtEl>
                                          <p:spTgt spid="47110"/>
                                        </p:tgtEl>
                                      </p:cBhvr>
                                    </p:animEffect>
                                    <p:anim calcmode="lin" valueType="num">
                                      <p:cBhvr>
                                        <p:cTn id="32" dur="1000" fill="hold"/>
                                        <p:tgtEl>
                                          <p:spTgt spid="47110"/>
                                        </p:tgtEl>
                                        <p:attrNameLst>
                                          <p:attrName>ppt_x</p:attrName>
                                        </p:attrNameLst>
                                      </p:cBhvr>
                                      <p:tavLst>
                                        <p:tav tm="0">
                                          <p:val>
                                            <p:strVal val="#ppt_x"/>
                                          </p:val>
                                        </p:tav>
                                        <p:tav tm="100000">
                                          <p:val>
                                            <p:strVal val="#ppt_x"/>
                                          </p:val>
                                        </p:tav>
                                      </p:tavLst>
                                    </p:anim>
                                    <p:anim calcmode="lin" valueType="num">
                                      <p:cBhvr>
                                        <p:cTn id="33" dur="900" decel="100000" fill="hold"/>
                                        <p:tgtEl>
                                          <p:spTgt spid="4711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71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P spid="47108" grpId="0"/>
      <p:bldP spid="47109" grpId="0"/>
      <p:bldP spid="471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855F05A-22C1-4EB2-B3C1-A0143B0435D3}"/>
              </a:ext>
            </a:extLst>
          </p:cNvPr>
          <p:cNvSpPr>
            <a:spLocks noGrp="1" noChangeArrowheads="1"/>
          </p:cNvSpPr>
          <p:nvPr>
            <p:ph type="title"/>
          </p:nvPr>
        </p:nvSpPr>
        <p:spPr>
          <a:xfrm>
            <a:off x="395288" y="188913"/>
            <a:ext cx="8229600" cy="563562"/>
          </a:xfrm>
        </p:spPr>
        <p:txBody>
          <a:bodyPr/>
          <a:lstStyle/>
          <a:p>
            <a:r>
              <a:rPr lang="en-US" altLang="en-US" sz="3200" b="1">
                <a:solidFill>
                  <a:srgbClr val="800000"/>
                </a:solidFill>
              </a:rPr>
              <a:t>Gastro esophageal reflux</a:t>
            </a:r>
            <a:r>
              <a:rPr lang="en-US" altLang="en-US" sz="3200">
                <a:solidFill>
                  <a:srgbClr val="800000"/>
                </a:solidFill>
              </a:rPr>
              <a:t> </a:t>
            </a:r>
          </a:p>
        </p:txBody>
      </p:sp>
      <p:sp>
        <p:nvSpPr>
          <p:cNvPr id="43013" name="Rectangle 5">
            <a:extLst>
              <a:ext uri="{FF2B5EF4-FFF2-40B4-BE49-F238E27FC236}">
                <a16:creationId xmlns:a16="http://schemas.microsoft.com/office/drawing/2014/main" id="{2F2DFD1B-41E0-4DE0-8566-77D7B788CE9D}"/>
              </a:ext>
            </a:extLst>
          </p:cNvPr>
          <p:cNvSpPr>
            <a:spLocks noGrp="1" noChangeArrowheads="1"/>
          </p:cNvSpPr>
          <p:nvPr>
            <p:ph type="body" idx="1"/>
          </p:nvPr>
        </p:nvSpPr>
        <p:spPr>
          <a:xfrm>
            <a:off x="468313" y="1268413"/>
            <a:ext cx="8229600" cy="1036637"/>
          </a:xfrm>
        </p:spPr>
        <p:txBody>
          <a:bodyPr/>
          <a:lstStyle/>
          <a:p>
            <a:pPr>
              <a:lnSpc>
                <a:spcPct val="130000"/>
              </a:lnSpc>
            </a:pPr>
            <a:r>
              <a:rPr lang="en-US" altLang="en-US" sz="2400" dirty="0"/>
              <a:t>is return of  gastric contents to esophagus </a:t>
            </a:r>
            <a:r>
              <a:rPr lang="en-US" altLang="en-US" sz="2400" u="sng" dirty="0">
                <a:solidFill>
                  <a:srgbClr val="FF0066"/>
                </a:solidFill>
              </a:rPr>
              <a:t>due to</a:t>
            </a:r>
            <a:r>
              <a:rPr lang="en-US" altLang="en-US" sz="2400" dirty="0">
                <a:solidFill>
                  <a:srgbClr val="FF0066"/>
                </a:solidFill>
              </a:rPr>
              <a:t> </a:t>
            </a:r>
            <a:r>
              <a:rPr lang="en-US" altLang="en-US" sz="2400" dirty="0"/>
              <a:t>failure of anti reflux mechanisms as weak sphincter pressure. </a:t>
            </a:r>
          </a:p>
        </p:txBody>
      </p:sp>
      <p:sp>
        <p:nvSpPr>
          <p:cNvPr id="43014" name="Rectangle 6">
            <a:extLst>
              <a:ext uri="{FF2B5EF4-FFF2-40B4-BE49-F238E27FC236}">
                <a16:creationId xmlns:a16="http://schemas.microsoft.com/office/drawing/2014/main" id="{4413DC48-C111-4B55-B0C6-9588C51E8182}"/>
              </a:ext>
            </a:extLst>
          </p:cNvPr>
          <p:cNvSpPr>
            <a:spLocks noChangeArrowheads="1"/>
          </p:cNvSpPr>
          <p:nvPr/>
        </p:nvSpPr>
        <p:spPr bwMode="auto">
          <a:xfrm>
            <a:off x="395288" y="2636838"/>
            <a:ext cx="2808287"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r>
              <a:rPr lang="en-US" altLang="en-US" sz="2400" b="1">
                <a:solidFill>
                  <a:srgbClr val="FF66FF"/>
                </a:solidFill>
              </a:rPr>
              <a:t>-Increases in: </a:t>
            </a:r>
          </a:p>
        </p:txBody>
      </p:sp>
      <p:sp>
        <p:nvSpPr>
          <p:cNvPr id="43015" name="Rectangle 7">
            <a:extLst>
              <a:ext uri="{FF2B5EF4-FFF2-40B4-BE49-F238E27FC236}">
                <a16:creationId xmlns:a16="http://schemas.microsoft.com/office/drawing/2014/main" id="{D5661ABC-4B48-42AC-9D23-5E23405E1448}"/>
              </a:ext>
            </a:extLst>
          </p:cNvPr>
          <p:cNvSpPr>
            <a:spLocks noChangeArrowheads="1"/>
          </p:cNvSpPr>
          <p:nvPr/>
        </p:nvSpPr>
        <p:spPr bwMode="auto">
          <a:xfrm>
            <a:off x="539750" y="3284538"/>
            <a:ext cx="81010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buNone/>
            </a:pPr>
            <a:r>
              <a:rPr lang="en-US" altLang="en-US" sz="2000" dirty="0"/>
              <a:t>pregnancy, smoking, ↑ coffee , alcohol &amp; obesity. </a:t>
            </a:r>
          </a:p>
        </p:txBody>
      </p:sp>
      <p:sp>
        <p:nvSpPr>
          <p:cNvPr id="43016" name="Rectangle 8">
            <a:extLst>
              <a:ext uri="{FF2B5EF4-FFF2-40B4-BE49-F238E27FC236}">
                <a16:creationId xmlns:a16="http://schemas.microsoft.com/office/drawing/2014/main" id="{0C1DE0F0-2E24-459A-8F96-352601263D63}"/>
              </a:ext>
            </a:extLst>
          </p:cNvPr>
          <p:cNvSpPr>
            <a:spLocks noChangeArrowheads="1"/>
          </p:cNvSpPr>
          <p:nvPr/>
        </p:nvSpPr>
        <p:spPr bwMode="auto">
          <a:xfrm>
            <a:off x="179388" y="3860800"/>
            <a:ext cx="23050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r>
              <a:rPr lang="en-US" altLang="en-US" sz="2400" b="1">
                <a:solidFill>
                  <a:srgbClr val="FF66FF"/>
                </a:solidFill>
              </a:rPr>
              <a:t>-Leads to:</a:t>
            </a:r>
            <a:r>
              <a:rPr lang="en-US" altLang="en-US" sz="2400">
                <a:solidFill>
                  <a:srgbClr val="FF66FF"/>
                </a:solidFill>
              </a:rPr>
              <a:t> </a:t>
            </a:r>
          </a:p>
        </p:txBody>
      </p:sp>
      <p:sp>
        <p:nvSpPr>
          <p:cNvPr id="43017" name="Rectangle 9">
            <a:extLst>
              <a:ext uri="{FF2B5EF4-FFF2-40B4-BE49-F238E27FC236}">
                <a16:creationId xmlns:a16="http://schemas.microsoft.com/office/drawing/2014/main" id="{BD8F541D-39E5-414D-9C55-B859E5B754C0}"/>
              </a:ext>
            </a:extLst>
          </p:cNvPr>
          <p:cNvSpPr>
            <a:spLocks noChangeArrowheads="1"/>
          </p:cNvSpPr>
          <p:nvPr/>
        </p:nvSpPr>
        <p:spPr bwMode="auto">
          <a:xfrm>
            <a:off x="2124075" y="4149725"/>
            <a:ext cx="539908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buFont typeface="Wingdings" panose="05000000000000000000" pitchFamily="2" charset="2"/>
              <a:buNone/>
            </a:pPr>
            <a:r>
              <a:rPr lang="en-US" altLang="en-US" sz="2000" dirty="0"/>
              <a:t>Ulcer of </a:t>
            </a:r>
            <a:r>
              <a:rPr lang="en-US" altLang="en-US" sz="2000"/>
              <a:t>lower esophagus.</a:t>
            </a:r>
            <a:endParaRPr lang="en-US" altLang="en-US" sz="2000" dirty="0"/>
          </a:p>
        </p:txBody>
      </p:sp>
      <p:sp>
        <p:nvSpPr>
          <p:cNvPr id="43018" name="Rectangle 10">
            <a:extLst>
              <a:ext uri="{FF2B5EF4-FFF2-40B4-BE49-F238E27FC236}">
                <a16:creationId xmlns:a16="http://schemas.microsoft.com/office/drawing/2014/main" id="{516906F0-E484-4989-9A11-2E3CC8B1670D}"/>
              </a:ext>
            </a:extLst>
          </p:cNvPr>
          <p:cNvSpPr>
            <a:spLocks noChangeArrowheads="1"/>
          </p:cNvSpPr>
          <p:nvPr/>
        </p:nvSpPr>
        <p:spPr bwMode="auto">
          <a:xfrm>
            <a:off x="2195513" y="4652963"/>
            <a:ext cx="53990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buFont typeface="Wingdings" panose="05000000000000000000" pitchFamily="2" charset="2"/>
              <a:buNone/>
            </a:pPr>
            <a:r>
              <a:rPr lang="en-US" altLang="en-US" sz="2000" dirty="0"/>
              <a:t>Heat burn. </a:t>
            </a:r>
          </a:p>
        </p:txBody>
      </p:sp>
      <p:sp>
        <p:nvSpPr>
          <p:cNvPr id="43019" name="Rectangle 11">
            <a:extLst>
              <a:ext uri="{FF2B5EF4-FFF2-40B4-BE49-F238E27FC236}">
                <a16:creationId xmlns:a16="http://schemas.microsoft.com/office/drawing/2014/main" id="{416757C0-B22D-4E6E-A4BD-AD87BBB8B50F}"/>
              </a:ext>
            </a:extLst>
          </p:cNvPr>
          <p:cNvSpPr>
            <a:spLocks noChangeArrowheads="1"/>
          </p:cNvSpPr>
          <p:nvPr/>
        </p:nvSpPr>
        <p:spPr bwMode="auto">
          <a:xfrm>
            <a:off x="2195513" y="5084763"/>
            <a:ext cx="53990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buFont typeface="Wingdings" panose="05000000000000000000" pitchFamily="2" charset="2"/>
              <a:buNone/>
            </a:pPr>
            <a:r>
              <a:rPr lang="en-US" altLang="en-US" sz="2000"/>
              <a:t>Stricture of cardiac sphincter. </a:t>
            </a:r>
          </a:p>
        </p:txBody>
      </p:sp>
      <p:sp>
        <p:nvSpPr>
          <p:cNvPr id="43020" name="Rectangle 12">
            <a:extLst>
              <a:ext uri="{FF2B5EF4-FFF2-40B4-BE49-F238E27FC236}">
                <a16:creationId xmlns:a16="http://schemas.microsoft.com/office/drawing/2014/main" id="{1A911D00-E67E-404A-811B-709FD8DBB7BD}"/>
              </a:ext>
            </a:extLst>
          </p:cNvPr>
          <p:cNvSpPr>
            <a:spLocks noChangeArrowheads="1"/>
          </p:cNvSpPr>
          <p:nvPr/>
        </p:nvSpPr>
        <p:spPr bwMode="auto">
          <a:xfrm>
            <a:off x="2195513" y="5734050"/>
            <a:ext cx="640873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120000"/>
              </a:lnSpc>
              <a:buFont typeface="Wingdings" panose="05000000000000000000" pitchFamily="2" charset="2"/>
              <a:buNone/>
            </a:pPr>
            <a:r>
              <a:rPr lang="en-US" altLang="en-US" sz="2000"/>
              <a:t>Barrett’s oesophagus due to prolonged effect on mucosa which are premalignant.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animEffect transition="in" filter="fade">
                                      <p:cBhvr>
                                        <p:cTn id="7" dur="1000"/>
                                        <p:tgtEl>
                                          <p:spTgt spid="43013">
                                            <p:txEl>
                                              <p:pRg st="0" end="0"/>
                                            </p:txEl>
                                          </p:spTgt>
                                        </p:tgtEl>
                                      </p:cBhvr>
                                    </p:animEffect>
                                    <p:anim calcmode="lin" valueType="num">
                                      <p:cBhvr>
                                        <p:cTn id="8" dur="1000" fill="hold"/>
                                        <p:tgtEl>
                                          <p:spTgt spid="4301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301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301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3014"/>
                                        </p:tgtEl>
                                        <p:attrNameLst>
                                          <p:attrName>style.visibility</p:attrName>
                                        </p:attrNameLst>
                                      </p:cBhvr>
                                      <p:to>
                                        <p:strVal val="visible"/>
                                      </p:to>
                                    </p:set>
                                    <p:animEffect transition="in" filter="fade">
                                      <p:cBhvr>
                                        <p:cTn id="15" dur="1000"/>
                                        <p:tgtEl>
                                          <p:spTgt spid="43014"/>
                                        </p:tgtEl>
                                      </p:cBhvr>
                                    </p:animEffect>
                                    <p:anim calcmode="lin" valueType="num">
                                      <p:cBhvr>
                                        <p:cTn id="16" dur="1000" fill="hold"/>
                                        <p:tgtEl>
                                          <p:spTgt spid="43014"/>
                                        </p:tgtEl>
                                        <p:attrNameLst>
                                          <p:attrName>ppt_x</p:attrName>
                                        </p:attrNameLst>
                                      </p:cBhvr>
                                      <p:tavLst>
                                        <p:tav tm="0">
                                          <p:val>
                                            <p:strVal val="#ppt_x"/>
                                          </p:val>
                                        </p:tav>
                                        <p:tav tm="100000">
                                          <p:val>
                                            <p:strVal val="#ppt_x"/>
                                          </p:val>
                                        </p:tav>
                                      </p:tavLst>
                                    </p:anim>
                                    <p:anim calcmode="lin" valueType="num">
                                      <p:cBhvr>
                                        <p:cTn id="17" dur="900" decel="100000" fill="hold"/>
                                        <p:tgtEl>
                                          <p:spTgt spid="4301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3014"/>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3015"/>
                                        </p:tgtEl>
                                        <p:attrNameLst>
                                          <p:attrName>style.visibility</p:attrName>
                                        </p:attrNameLst>
                                      </p:cBhvr>
                                      <p:to>
                                        <p:strVal val="visible"/>
                                      </p:to>
                                    </p:set>
                                    <p:animEffect transition="in" filter="fade">
                                      <p:cBhvr>
                                        <p:cTn id="23" dur="1000"/>
                                        <p:tgtEl>
                                          <p:spTgt spid="43015"/>
                                        </p:tgtEl>
                                      </p:cBhvr>
                                    </p:animEffect>
                                    <p:anim calcmode="lin" valueType="num">
                                      <p:cBhvr>
                                        <p:cTn id="24" dur="1000" fill="hold"/>
                                        <p:tgtEl>
                                          <p:spTgt spid="43015"/>
                                        </p:tgtEl>
                                        <p:attrNameLst>
                                          <p:attrName>ppt_x</p:attrName>
                                        </p:attrNameLst>
                                      </p:cBhvr>
                                      <p:tavLst>
                                        <p:tav tm="0">
                                          <p:val>
                                            <p:strVal val="#ppt_x"/>
                                          </p:val>
                                        </p:tav>
                                        <p:tav tm="100000">
                                          <p:val>
                                            <p:strVal val="#ppt_x"/>
                                          </p:val>
                                        </p:tav>
                                      </p:tavLst>
                                    </p:anim>
                                    <p:anim calcmode="lin" valueType="num">
                                      <p:cBhvr>
                                        <p:cTn id="25" dur="900" decel="100000" fill="hold"/>
                                        <p:tgtEl>
                                          <p:spTgt spid="4301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3015"/>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3016"/>
                                        </p:tgtEl>
                                        <p:attrNameLst>
                                          <p:attrName>style.visibility</p:attrName>
                                        </p:attrNameLst>
                                      </p:cBhvr>
                                      <p:to>
                                        <p:strVal val="visible"/>
                                      </p:to>
                                    </p:set>
                                    <p:animEffect transition="in" filter="fade">
                                      <p:cBhvr>
                                        <p:cTn id="31" dur="1000"/>
                                        <p:tgtEl>
                                          <p:spTgt spid="43016"/>
                                        </p:tgtEl>
                                      </p:cBhvr>
                                    </p:animEffect>
                                    <p:anim calcmode="lin" valueType="num">
                                      <p:cBhvr>
                                        <p:cTn id="32" dur="1000" fill="hold"/>
                                        <p:tgtEl>
                                          <p:spTgt spid="43016"/>
                                        </p:tgtEl>
                                        <p:attrNameLst>
                                          <p:attrName>ppt_x</p:attrName>
                                        </p:attrNameLst>
                                      </p:cBhvr>
                                      <p:tavLst>
                                        <p:tav tm="0">
                                          <p:val>
                                            <p:strVal val="#ppt_x"/>
                                          </p:val>
                                        </p:tav>
                                        <p:tav tm="100000">
                                          <p:val>
                                            <p:strVal val="#ppt_x"/>
                                          </p:val>
                                        </p:tav>
                                      </p:tavLst>
                                    </p:anim>
                                    <p:anim calcmode="lin" valueType="num">
                                      <p:cBhvr>
                                        <p:cTn id="33" dur="900" decel="100000" fill="hold"/>
                                        <p:tgtEl>
                                          <p:spTgt spid="430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3016"/>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3017"/>
                                        </p:tgtEl>
                                        <p:attrNameLst>
                                          <p:attrName>style.visibility</p:attrName>
                                        </p:attrNameLst>
                                      </p:cBhvr>
                                      <p:to>
                                        <p:strVal val="visible"/>
                                      </p:to>
                                    </p:set>
                                    <p:animEffect transition="in" filter="fade">
                                      <p:cBhvr>
                                        <p:cTn id="39" dur="1000"/>
                                        <p:tgtEl>
                                          <p:spTgt spid="43017"/>
                                        </p:tgtEl>
                                      </p:cBhvr>
                                    </p:animEffect>
                                    <p:anim calcmode="lin" valueType="num">
                                      <p:cBhvr>
                                        <p:cTn id="40" dur="1000" fill="hold"/>
                                        <p:tgtEl>
                                          <p:spTgt spid="43017"/>
                                        </p:tgtEl>
                                        <p:attrNameLst>
                                          <p:attrName>ppt_x</p:attrName>
                                        </p:attrNameLst>
                                      </p:cBhvr>
                                      <p:tavLst>
                                        <p:tav tm="0">
                                          <p:val>
                                            <p:strVal val="#ppt_x"/>
                                          </p:val>
                                        </p:tav>
                                        <p:tav tm="100000">
                                          <p:val>
                                            <p:strVal val="#ppt_x"/>
                                          </p:val>
                                        </p:tav>
                                      </p:tavLst>
                                    </p:anim>
                                    <p:anim calcmode="lin" valueType="num">
                                      <p:cBhvr>
                                        <p:cTn id="41" dur="900" decel="100000" fill="hold"/>
                                        <p:tgtEl>
                                          <p:spTgt spid="43017"/>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3017"/>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43018"/>
                                        </p:tgtEl>
                                        <p:attrNameLst>
                                          <p:attrName>style.visibility</p:attrName>
                                        </p:attrNameLst>
                                      </p:cBhvr>
                                      <p:to>
                                        <p:strVal val="visible"/>
                                      </p:to>
                                    </p:set>
                                    <p:animEffect transition="in" filter="fade">
                                      <p:cBhvr>
                                        <p:cTn id="47" dur="1000"/>
                                        <p:tgtEl>
                                          <p:spTgt spid="43018"/>
                                        </p:tgtEl>
                                      </p:cBhvr>
                                    </p:animEffect>
                                    <p:anim calcmode="lin" valueType="num">
                                      <p:cBhvr>
                                        <p:cTn id="48" dur="1000" fill="hold"/>
                                        <p:tgtEl>
                                          <p:spTgt spid="43018"/>
                                        </p:tgtEl>
                                        <p:attrNameLst>
                                          <p:attrName>ppt_x</p:attrName>
                                        </p:attrNameLst>
                                      </p:cBhvr>
                                      <p:tavLst>
                                        <p:tav tm="0">
                                          <p:val>
                                            <p:strVal val="#ppt_x"/>
                                          </p:val>
                                        </p:tav>
                                        <p:tav tm="100000">
                                          <p:val>
                                            <p:strVal val="#ppt_x"/>
                                          </p:val>
                                        </p:tav>
                                      </p:tavLst>
                                    </p:anim>
                                    <p:anim calcmode="lin" valueType="num">
                                      <p:cBhvr>
                                        <p:cTn id="49" dur="900" decel="100000" fill="hold"/>
                                        <p:tgtEl>
                                          <p:spTgt spid="4301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018"/>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43019"/>
                                        </p:tgtEl>
                                        <p:attrNameLst>
                                          <p:attrName>style.visibility</p:attrName>
                                        </p:attrNameLst>
                                      </p:cBhvr>
                                      <p:to>
                                        <p:strVal val="visible"/>
                                      </p:to>
                                    </p:set>
                                    <p:animEffect transition="in" filter="fade">
                                      <p:cBhvr>
                                        <p:cTn id="55" dur="1000"/>
                                        <p:tgtEl>
                                          <p:spTgt spid="43019"/>
                                        </p:tgtEl>
                                      </p:cBhvr>
                                    </p:animEffect>
                                    <p:anim calcmode="lin" valueType="num">
                                      <p:cBhvr>
                                        <p:cTn id="56" dur="1000" fill="hold"/>
                                        <p:tgtEl>
                                          <p:spTgt spid="43019"/>
                                        </p:tgtEl>
                                        <p:attrNameLst>
                                          <p:attrName>ppt_x</p:attrName>
                                        </p:attrNameLst>
                                      </p:cBhvr>
                                      <p:tavLst>
                                        <p:tav tm="0">
                                          <p:val>
                                            <p:strVal val="#ppt_x"/>
                                          </p:val>
                                        </p:tav>
                                        <p:tav tm="100000">
                                          <p:val>
                                            <p:strVal val="#ppt_x"/>
                                          </p:val>
                                        </p:tav>
                                      </p:tavLst>
                                    </p:anim>
                                    <p:anim calcmode="lin" valueType="num">
                                      <p:cBhvr>
                                        <p:cTn id="57" dur="900" decel="100000" fill="hold"/>
                                        <p:tgtEl>
                                          <p:spTgt spid="430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43019"/>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43020"/>
                                        </p:tgtEl>
                                        <p:attrNameLst>
                                          <p:attrName>style.visibility</p:attrName>
                                        </p:attrNameLst>
                                      </p:cBhvr>
                                      <p:to>
                                        <p:strVal val="visible"/>
                                      </p:to>
                                    </p:set>
                                    <p:animEffect transition="in" filter="fade">
                                      <p:cBhvr>
                                        <p:cTn id="63" dur="1000"/>
                                        <p:tgtEl>
                                          <p:spTgt spid="43020"/>
                                        </p:tgtEl>
                                      </p:cBhvr>
                                    </p:animEffect>
                                    <p:anim calcmode="lin" valueType="num">
                                      <p:cBhvr>
                                        <p:cTn id="64" dur="1000" fill="hold"/>
                                        <p:tgtEl>
                                          <p:spTgt spid="43020"/>
                                        </p:tgtEl>
                                        <p:attrNameLst>
                                          <p:attrName>ppt_x</p:attrName>
                                        </p:attrNameLst>
                                      </p:cBhvr>
                                      <p:tavLst>
                                        <p:tav tm="0">
                                          <p:val>
                                            <p:strVal val="#ppt_x"/>
                                          </p:val>
                                        </p:tav>
                                        <p:tav tm="100000">
                                          <p:val>
                                            <p:strVal val="#ppt_x"/>
                                          </p:val>
                                        </p:tav>
                                      </p:tavLst>
                                    </p:anim>
                                    <p:anim calcmode="lin" valueType="num">
                                      <p:cBhvr>
                                        <p:cTn id="65" dur="900" decel="100000" fill="hold"/>
                                        <p:tgtEl>
                                          <p:spTgt spid="43020"/>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430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build="p"/>
      <p:bldP spid="43014" grpId="0"/>
      <p:bldP spid="43015" grpId="0"/>
      <p:bldP spid="43016" grpId="0"/>
      <p:bldP spid="43017" grpId="0"/>
      <p:bldP spid="43018" grpId="0"/>
      <p:bldP spid="43019" grpId="0"/>
      <p:bldP spid="430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a:extLst>
              <a:ext uri="{FF2B5EF4-FFF2-40B4-BE49-F238E27FC236}">
                <a16:creationId xmlns:a16="http://schemas.microsoft.com/office/drawing/2014/main" id="{B558EF86-9D95-481C-A733-27D46C29FA2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4713288"/>
          </a:xfrm>
          <a:prstGeom prst="rect">
            <a:avLst/>
          </a:prstGeom>
          <a:noFill/>
          <a:extLst>
            <a:ext uri="{909E8E84-426E-40DD-AFC4-6F175D3DCCD1}">
              <a14:hiddenFill xmlns:a14="http://schemas.microsoft.com/office/drawing/2010/main">
                <a:solidFill>
                  <a:srgbClr val="FFFFFF"/>
                </a:solidFill>
              </a14:hiddenFill>
            </a:ext>
          </a:extLst>
        </p:spPr>
      </p:pic>
      <p:sp>
        <p:nvSpPr>
          <p:cNvPr id="77827" name="WordArt 3">
            <a:extLst>
              <a:ext uri="{FF2B5EF4-FFF2-40B4-BE49-F238E27FC236}">
                <a16:creationId xmlns:a16="http://schemas.microsoft.com/office/drawing/2014/main" id="{8944FC66-28BF-4896-B1A9-C3AD39181AF1}"/>
              </a:ext>
            </a:extLst>
          </p:cNvPr>
          <p:cNvSpPr>
            <a:spLocks noChangeArrowheads="1" noChangeShapeType="1" noTextEdit="1"/>
          </p:cNvSpPr>
          <p:nvPr/>
        </p:nvSpPr>
        <p:spPr bwMode="auto">
          <a:xfrm>
            <a:off x="1676400" y="5410200"/>
            <a:ext cx="5715000" cy="1066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r>
              <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Thank you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7827"/>
                                        </p:tgtEl>
                                        <p:attrNameLst>
                                          <p:attrName>style.visibility</p:attrName>
                                        </p:attrNameLst>
                                      </p:cBhvr>
                                      <p:to>
                                        <p:strVal val="visible"/>
                                      </p:to>
                                    </p:set>
                                    <p:anim calcmode="lin" valueType="num">
                                      <p:cBhvr>
                                        <p:cTn id="7" dur="500" fill="hold"/>
                                        <p:tgtEl>
                                          <p:spTgt spid="77827"/>
                                        </p:tgtEl>
                                        <p:attrNameLst>
                                          <p:attrName>ppt_w</p:attrName>
                                        </p:attrNameLst>
                                      </p:cBhvr>
                                      <p:tavLst>
                                        <p:tav tm="0">
                                          <p:val>
                                            <p:fltVal val="0"/>
                                          </p:val>
                                        </p:tav>
                                        <p:tav tm="100000">
                                          <p:val>
                                            <p:strVal val="#ppt_w"/>
                                          </p:val>
                                        </p:tav>
                                      </p:tavLst>
                                    </p:anim>
                                    <p:anim calcmode="lin" valueType="num">
                                      <p:cBhvr>
                                        <p:cTn id="8" dur="500" fill="hold"/>
                                        <p:tgtEl>
                                          <p:spTgt spid="77827"/>
                                        </p:tgtEl>
                                        <p:attrNameLst>
                                          <p:attrName>ppt_h</p:attrName>
                                        </p:attrNameLst>
                                      </p:cBhvr>
                                      <p:tavLst>
                                        <p:tav tm="0">
                                          <p:val>
                                            <p:fltVal val="0"/>
                                          </p:val>
                                        </p:tav>
                                        <p:tav tm="100000">
                                          <p:val>
                                            <p:strVal val="#ppt_h"/>
                                          </p:val>
                                        </p:tav>
                                      </p:tavLst>
                                    </p:anim>
                                    <p:anim calcmode="lin" valueType="num">
                                      <p:cBhvr>
                                        <p:cTn id="9" dur="500" fill="hold"/>
                                        <p:tgtEl>
                                          <p:spTgt spid="77827"/>
                                        </p:tgtEl>
                                        <p:attrNameLst>
                                          <p:attrName>style.rotation</p:attrName>
                                        </p:attrNameLst>
                                      </p:cBhvr>
                                      <p:tavLst>
                                        <p:tav tm="0">
                                          <p:val>
                                            <p:fltVal val="360"/>
                                          </p:val>
                                        </p:tav>
                                        <p:tav tm="100000">
                                          <p:val>
                                            <p:fltVal val="0"/>
                                          </p:val>
                                        </p:tav>
                                      </p:tavLst>
                                    </p:anim>
                                    <p:animEffect transition="in" filter="fade">
                                      <p:cBhvr>
                                        <p:cTn id="10" dur="500"/>
                                        <p:tgtEl>
                                          <p:spTgt spid="77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0F1D79A0-49C6-4430-9802-151828C60B5C}"/>
              </a:ext>
            </a:extLst>
          </p:cNvPr>
          <p:cNvSpPr>
            <a:spLocks noGrp="1" noChangeArrowheads="1"/>
          </p:cNvSpPr>
          <p:nvPr>
            <p:ph type="title"/>
          </p:nvPr>
        </p:nvSpPr>
        <p:spPr>
          <a:xfrm>
            <a:off x="457200" y="0"/>
            <a:ext cx="8229600" cy="1066800"/>
          </a:xfrm>
        </p:spPr>
        <p:txBody>
          <a:bodyPr/>
          <a:lstStyle/>
          <a:p>
            <a:endParaRPr lang="en-US" altLang="en-US"/>
          </a:p>
        </p:txBody>
      </p:sp>
      <p:pic>
        <p:nvPicPr>
          <p:cNvPr id="78851" name="Picture 3">
            <a:extLst>
              <a:ext uri="{FF2B5EF4-FFF2-40B4-BE49-F238E27FC236}">
                <a16:creationId xmlns:a16="http://schemas.microsoft.com/office/drawing/2014/main" id="{6DE2D6F6-2D3A-4035-81DD-BE23BD1A7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715"/>
          <a:stretch>
            <a:fillRect/>
          </a:stretch>
        </p:blipFill>
        <p:spPr bwMode="auto">
          <a:xfrm>
            <a:off x="251520" y="0"/>
            <a:ext cx="8892480" cy="6453336"/>
          </a:xfrm>
          <a:prstGeom prst="rect">
            <a:avLst/>
          </a:prstGeom>
          <a:noFill/>
          <a:extLst>
            <a:ext uri="{909E8E84-426E-40DD-AFC4-6F175D3DCCD1}">
              <a14:hiddenFill xmlns:a14="http://schemas.microsoft.com/office/drawing/2010/main">
                <a:solidFill>
                  <a:srgbClr val="FFFFFF"/>
                </a:solidFill>
              </a14:hiddenFill>
            </a:ext>
          </a:extLst>
        </p:spPr>
      </p:pic>
      <p:sp>
        <p:nvSpPr>
          <p:cNvPr id="78852" name="Line 4">
            <a:extLst>
              <a:ext uri="{FF2B5EF4-FFF2-40B4-BE49-F238E27FC236}">
                <a16:creationId xmlns:a16="http://schemas.microsoft.com/office/drawing/2014/main" id="{F0198090-2459-4C5F-A995-3DD096C4574D}"/>
              </a:ext>
            </a:extLst>
          </p:cNvPr>
          <p:cNvSpPr>
            <a:spLocks noChangeShapeType="1"/>
          </p:cNvSpPr>
          <p:nvPr/>
        </p:nvSpPr>
        <p:spPr bwMode="auto">
          <a:xfrm>
            <a:off x="5292725" y="3141663"/>
            <a:ext cx="2087563" cy="100806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3" name="Line 5">
            <a:extLst>
              <a:ext uri="{FF2B5EF4-FFF2-40B4-BE49-F238E27FC236}">
                <a16:creationId xmlns:a16="http://schemas.microsoft.com/office/drawing/2014/main" id="{1C6BE3EB-0965-469D-AF2B-705EBFAFA82B}"/>
              </a:ext>
            </a:extLst>
          </p:cNvPr>
          <p:cNvSpPr>
            <a:spLocks noChangeShapeType="1"/>
          </p:cNvSpPr>
          <p:nvPr/>
        </p:nvSpPr>
        <p:spPr bwMode="auto">
          <a:xfrm>
            <a:off x="4716463" y="4365625"/>
            <a:ext cx="1727200" cy="10795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4" name="Line 6">
            <a:extLst>
              <a:ext uri="{FF2B5EF4-FFF2-40B4-BE49-F238E27FC236}">
                <a16:creationId xmlns:a16="http://schemas.microsoft.com/office/drawing/2014/main" id="{7464F165-D246-4BB3-B7BD-0EB6688D6B78}"/>
              </a:ext>
            </a:extLst>
          </p:cNvPr>
          <p:cNvSpPr>
            <a:spLocks noChangeShapeType="1"/>
          </p:cNvSpPr>
          <p:nvPr/>
        </p:nvSpPr>
        <p:spPr bwMode="auto">
          <a:xfrm flipH="1">
            <a:off x="1763713" y="4149725"/>
            <a:ext cx="2087562" cy="863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5" name="Text Box 7">
            <a:extLst>
              <a:ext uri="{FF2B5EF4-FFF2-40B4-BE49-F238E27FC236}">
                <a16:creationId xmlns:a16="http://schemas.microsoft.com/office/drawing/2014/main" id="{719BDECE-44EF-4025-B085-47E7B7FA5268}"/>
              </a:ext>
            </a:extLst>
          </p:cNvPr>
          <p:cNvSpPr txBox="1">
            <a:spLocks noChangeArrowheads="1"/>
          </p:cNvSpPr>
          <p:nvPr/>
        </p:nvSpPr>
        <p:spPr bwMode="auto">
          <a:xfrm>
            <a:off x="7380288" y="4005263"/>
            <a:ext cx="1066800" cy="641350"/>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spcBef>
                <a:spcPct val="50000"/>
              </a:spcBef>
            </a:pPr>
            <a:r>
              <a:rPr lang="en-US" altLang="en-US" b="1">
                <a:solidFill>
                  <a:srgbClr val="990033"/>
                </a:solidFill>
              </a:rPr>
              <a:t>Parotid gland</a:t>
            </a:r>
          </a:p>
        </p:txBody>
      </p:sp>
      <p:sp>
        <p:nvSpPr>
          <p:cNvPr id="78856" name="Text Box 8">
            <a:extLst>
              <a:ext uri="{FF2B5EF4-FFF2-40B4-BE49-F238E27FC236}">
                <a16:creationId xmlns:a16="http://schemas.microsoft.com/office/drawing/2014/main" id="{F6E6AA96-71F2-4110-ABE1-500CAA1AD01B}"/>
              </a:ext>
            </a:extLst>
          </p:cNvPr>
          <p:cNvSpPr txBox="1">
            <a:spLocks noChangeArrowheads="1"/>
          </p:cNvSpPr>
          <p:nvPr/>
        </p:nvSpPr>
        <p:spPr bwMode="auto">
          <a:xfrm>
            <a:off x="6372225" y="5445125"/>
            <a:ext cx="1905000" cy="641350"/>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spcBef>
                <a:spcPct val="50000"/>
              </a:spcBef>
            </a:pPr>
            <a:r>
              <a:rPr lang="en-US" altLang="en-US" b="1">
                <a:solidFill>
                  <a:srgbClr val="990033"/>
                </a:solidFill>
              </a:rPr>
              <a:t>Submandibular gland</a:t>
            </a:r>
          </a:p>
        </p:txBody>
      </p:sp>
      <p:sp>
        <p:nvSpPr>
          <p:cNvPr id="78857" name="Text Box 9">
            <a:extLst>
              <a:ext uri="{FF2B5EF4-FFF2-40B4-BE49-F238E27FC236}">
                <a16:creationId xmlns:a16="http://schemas.microsoft.com/office/drawing/2014/main" id="{D61A2A03-D1C1-4923-8E9F-8E67755D4686}"/>
              </a:ext>
            </a:extLst>
          </p:cNvPr>
          <p:cNvSpPr txBox="1">
            <a:spLocks noChangeArrowheads="1"/>
          </p:cNvSpPr>
          <p:nvPr/>
        </p:nvSpPr>
        <p:spPr bwMode="auto">
          <a:xfrm>
            <a:off x="1042988" y="5013325"/>
            <a:ext cx="1800225" cy="641350"/>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spcBef>
                <a:spcPct val="50000"/>
              </a:spcBef>
            </a:pPr>
            <a:r>
              <a:rPr lang="en-US" altLang="en-US" b="1">
                <a:solidFill>
                  <a:srgbClr val="990033"/>
                </a:solidFill>
              </a:rPr>
              <a:t>Sublingual gland</a:t>
            </a:r>
          </a:p>
        </p:txBody>
      </p:sp>
      <p:sp>
        <p:nvSpPr>
          <p:cNvPr id="78858" name="Line 10">
            <a:extLst>
              <a:ext uri="{FF2B5EF4-FFF2-40B4-BE49-F238E27FC236}">
                <a16:creationId xmlns:a16="http://schemas.microsoft.com/office/drawing/2014/main" id="{844BF929-9709-4DA4-B127-5A6919FC65FF}"/>
              </a:ext>
            </a:extLst>
          </p:cNvPr>
          <p:cNvSpPr>
            <a:spLocks noChangeShapeType="1"/>
          </p:cNvSpPr>
          <p:nvPr/>
        </p:nvSpPr>
        <p:spPr bwMode="auto">
          <a:xfrm>
            <a:off x="4716463" y="3213100"/>
            <a:ext cx="1455737" cy="15113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9" name="Text Box 11">
            <a:extLst>
              <a:ext uri="{FF2B5EF4-FFF2-40B4-BE49-F238E27FC236}">
                <a16:creationId xmlns:a16="http://schemas.microsoft.com/office/drawing/2014/main" id="{4EF136B8-A8CD-41B8-8CB1-5150702267C9}"/>
              </a:ext>
            </a:extLst>
          </p:cNvPr>
          <p:cNvSpPr txBox="1">
            <a:spLocks noChangeArrowheads="1"/>
          </p:cNvSpPr>
          <p:nvPr/>
        </p:nvSpPr>
        <p:spPr bwMode="auto">
          <a:xfrm>
            <a:off x="5867400" y="4724400"/>
            <a:ext cx="1600200" cy="336550"/>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spcBef>
                <a:spcPct val="50000"/>
              </a:spcBef>
            </a:pPr>
            <a:r>
              <a:rPr lang="en-US" altLang="en-US" sz="1600" b="1">
                <a:solidFill>
                  <a:srgbClr val="990033"/>
                </a:solidFill>
              </a:rPr>
              <a:t>Parotid duct</a:t>
            </a:r>
          </a:p>
        </p:txBody>
      </p:sp>
      <p:sp>
        <p:nvSpPr>
          <p:cNvPr id="78860" name="Line 12">
            <a:extLst>
              <a:ext uri="{FF2B5EF4-FFF2-40B4-BE49-F238E27FC236}">
                <a16:creationId xmlns:a16="http://schemas.microsoft.com/office/drawing/2014/main" id="{C357E0F2-6289-452D-A3FE-14AF0731CDA9}"/>
              </a:ext>
            </a:extLst>
          </p:cNvPr>
          <p:cNvSpPr>
            <a:spLocks noChangeShapeType="1"/>
          </p:cNvSpPr>
          <p:nvPr/>
        </p:nvSpPr>
        <p:spPr bwMode="auto">
          <a:xfrm>
            <a:off x="4284663" y="4221163"/>
            <a:ext cx="287337" cy="13414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1" name="Text Box 13">
            <a:extLst>
              <a:ext uri="{FF2B5EF4-FFF2-40B4-BE49-F238E27FC236}">
                <a16:creationId xmlns:a16="http://schemas.microsoft.com/office/drawing/2014/main" id="{E0854B7D-060B-4750-A42D-88E6552C8948}"/>
              </a:ext>
            </a:extLst>
          </p:cNvPr>
          <p:cNvSpPr txBox="1">
            <a:spLocks noChangeArrowheads="1"/>
          </p:cNvSpPr>
          <p:nvPr/>
        </p:nvSpPr>
        <p:spPr bwMode="auto">
          <a:xfrm>
            <a:off x="3203575" y="5589588"/>
            <a:ext cx="2362200" cy="336550"/>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spcBef>
                <a:spcPct val="50000"/>
              </a:spcBef>
            </a:pPr>
            <a:r>
              <a:rPr lang="en-US" altLang="en-US" sz="1600" b="1">
                <a:solidFill>
                  <a:srgbClr val="990033"/>
                </a:solidFill>
              </a:rPr>
              <a:t>Submandibular duct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B8FBA5-35DE-4123-A179-8EFF0596B9D8}"/>
              </a:ext>
            </a:extLst>
          </p:cNvPr>
          <p:cNvSpPr>
            <a:spLocks noGrp="1"/>
          </p:cNvSpPr>
          <p:nvPr>
            <p:ph type="title"/>
          </p:nvPr>
        </p:nvSpPr>
        <p:spPr>
          <a:xfrm>
            <a:off x="685800" y="641350"/>
            <a:ext cx="7772400" cy="195362"/>
          </a:xfrm>
        </p:spPr>
        <p:txBody>
          <a:bodyPr/>
          <a:lstStyle/>
          <a:p>
            <a:endParaRPr lang="en-US" dirty="0"/>
          </a:p>
        </p:txBody>
      </p:sp>
      <p:sp>
        <p:nvSpPr>
          <p:cNvPr id="4" name="Content Placeholder 3">
            <a:extLst>
              <a:ext uri="{FF2B5EF4-FFF2-40B4-BE49-F238E27FC236}">
                <a16:creationId xmlns:a16="http://schemas.microsoft.com/office/drawing/2014/main" id="{8A5209AD-38EA-403C-973C-730D04CD0D27}"/>
              </a:ext>
            </a:extLst>
          </p:cNvPr>
          <p:cNvSpPr>
            <a:spLocks noGrp="1"/>
          </p:cNvSpPr>
          <p:nvPr>
            <p:ph idx="1"/>
          </p:nvPr>
        </p:nvSpPr>
        <p:spPr>
          <a:xfrm>
            <a:off x="467544" y="1124744"/>
            <a:ext cx="8371656" cy="5091906"/>
          </a:xfrm>
        </p:spPr>
        <p:txBody>
          <a:bodyPr/>
          <a:lstStyle/>
          <a:p>
            <a:pPr algn="l"/>
            <a:r>
              <a:rPr lang="en-US" sz="2400" b="1" i="0" u="none" strike="noStrike" baseline="0" dirty="0">
                <a:latin typeface="+mj-lt"/>
              </a:rPr>
              <a:t>Composition of saliva : </a:t>
            </a:r>
            <a:r>
              <a:rPr lang="en-US" sz="2400" b="1" i="0" u="none" strike="noStrike" baseline="0" dirty="0">
                <a:solidFill>
                  <a:srgbClr val="FF0000"/>
                </a:solidFill>
                <a:latin typeface="+mj-lt"/>
              </a:rPr>
              <a:t>a- 99.5 % water.    b- 0.5 % solids.</a:t>
            </a:r>
          </a:p>
          <a:p>
            <a:pPr algn="l"/>
            <a:r>
              <a:rPr lang="en-US" sz="2400" b="1" i="0" u="none" strike="noStrike" baseline="0" dirty="0">
                <a:latin typeface="+mj-lt"/>
              </a:rPr>
              <a:t> 0.3 % organic </a:t>
            </a:r>
            <a:r>
              <a:rPr lang="en-US" sz="2400" b="0" i="0" u="none" strike="noStrike" baseline="0" dirty="0">
                <a:latin typeface="+mj-lt"/>
              </a:rPr>
              <a:t>: as enzymes (amylase, Lipase, Lysozymes) and mucus.</a:t>
            </a:r>
          </a:p>
          <a:p>
            <a:pPr algn="l"/>
            <a:r>
              <a:rPr lang="en-US" sz="2400" b="1" i="0" u="none" strike="noStrike" baseline="0" dirty="0">
                <a:latin typeface="+mj-lt"/>
              </a:rPr>
              <a:t>0.2 % inorganic:</a:t>
            </a:r>
          </a:p>
          <a:p>
            <a:pPr algn="l">
              <a:buFont typeface="Wingdings" panose="05000000000000000000" pitchFamily="2" charset="2"/>
              <a:buChar char="v"/>
            </a:pPr>
            <a:r>
              <a:rPr lang="en-US" sz="2400" b="1" i="0" u="none" strike="noStrike" baseline="0" dirty="0">
                <a:latin typeface="+mj-lt"/>
              </a:rPr>
              <a:t>Buffers</a:t>
            </a:r>
            <a:r>
              <a:rPr lang="en-US" sz="2400" b="0" i="0" u="none" strike="noStrike" baseline="0" dirty="0">
                <a:latin typeface="+mj-lt"/>
              </a:rPr>
              <a:t> as </a:t>
            </a:r>
            <a:r>
              <a:rPr lang="en-US" sz="2400" b="0" i="0" u="none" strike="noStrike" baseline="0" dirty="0">
                <a:solidFill>
                  <a:srgbClr val="FF0000"/>
                </a:solidFill>
                <a:latin typeface="+mj-lt"/>
              </a:rPr>
              <a:t>phosphate</a:t>
            </a:r>
            <a:r>
              <a:rPr lang="en-US" sz="2400" b="0" i="0" u="none" strike="noStrike" baseline="0" dirty="0">
                <a:latin typeface="+mj-lt"/>
              </a:rPr>
              <a:t> &amp; </a:t>
            </a:r>
            <a:r>
              <a:rPr lang="en-US" sz="2400" b="0" i="0" u="none" strike="noStrike" baseline="0" dirty="0">
                <a:solidFill>
                  <a:srgbClr val="FF0000"/>
                </a:solidFill>
                <a:latin typeface="+mj-lt"/>
              </a:rPr>
              <a:t>bicarbonate</a:t>
            </a:r>
            <a:r>
              <a:rPr lang="en-US" sz="2400" b="0" i="0" u="none" strike="noStrike" baseline="0" dirty="0">
                <a:latin typeface="+mj-lt"/>
              </a:rPr>
              <a:t> buffering systems</a:t>
            </a:r>
          </a:p>
          <a:p>
            <a:pPr algn="l">
              <a:buFont typeface="Wingdings" panose="05000000000000000000" pitchFamily="2" charset="2"/>
              <a:buChar char="v"/>
            </a:pPr>
            <a:r>
              <a:rPr lang="pt-BR" sz="2400" b="1" i="0" u="none" strike="noStrike" baseline="0" dirty="0">
                <a:latin typeface="+mj-lt"/>
              </a:rPr>
              <a:t>Soluble calcium salts</a:t>
            </a:r>
            <a:r>
              <a:rPr lang="pt-BR" sz="2400" b="0" i="0" u="none" strike="noStrike" baseline="0" dirty="0">
                <a:latin typeface="+mj-lt"/>
              </a:rPr>
              <a:t>: </a:t>
            </a:r>
            <a:r>
              <a:rPr lang="en-US" sz="2400" b="0" i="0" u="none" strike="noStrike" baseline="0" dirty="0">
                <a:latin typeface="+mj-lt"/>
              </a:rPr>
              <a:t>which saturate saliva to prevent decalcification of teeth.</a:t>
            </a:r>
          </a:p>
          <a:p>
            <a:pPr algn="l">
              <a:buFont typeface="Wingdings" panose="05000000000000000000" pitchFamily="2" charset="2"/>
              <a:buChar char="v"/>
            </a:pPr>
            <a:r>
              <a:rPr lang="en-US" sz="2400" dirty="0">
                <a:latin typeface="+mj-lt"/>
              </a:rPr>
              <a:t> </a:t>
            </a:r>
            <a:r>
              <a:rPr lang="en-US" sz="2400" b="1" i="0" u="none" strike="noStrike" baseline="0" dirty="0">
                <a:latin typeface="+mj-lt"/>
              </a:rPr>
              <a:t>Some electrolytes </a:t>
            </a:r>
            <a:r>
              <a:rPr lang="en-US" sz="2400" b="0" i="0" u="none" strike="noStrike" baseline="0" dirty="0">
                <a:latin typeface="+mj-lt"/>
              </a:rPr>
              <a:t>as Na+ , Cl-, Hco3-, and K+ ,they act as coenzymes for salivary enzyme amylase.</a:t>
            </a:r>
            <a:endParaRPr lang="en-US" sz="2400" dirty="0">
              <a:latin typeface="+mj-lt"/>
            </a:endParaRPr>
          </a:p>
        </p:txBody>
      </p:sp>
    </p:spTree>
    <p:extLst>
      <p:ext uri="{BB962C8B-B14F-4D97-AF65-F5344CB8AC3E}">
        <p14:creationId xmlns:p14="http://schemas.microsoft.com/office/powerpoint/2010/main" val="581099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5039B-A5CA-4000-B65D-A37C09F0921B}"/>
              </a:ext>
            </a:extLst>
          </p:cNvPr>
          <p:cNvSpPr>
            <a:spLocks noGrp="1"/>
          </p:cNvSpPr>
          <p:nvPr>
            <p:ph type="title"/>
          </p:nvPr>
        </p:nvSpPr>
        <p:spPr>
          <a:xfrm>
            <a:off x="1066800" y="838200"/>
            <a:ext cx="7772400" cy="430560"/>
          </a:xfrm>
        </p:spPr>
        <p:txBody>
          <a:bodyPr/>
          <a:lstStyle/>
          <a:p>
            <a:pPr algn="ctr"/>
            <a:r>
              <a:rPr lang="en-US" sz="2800" b="1" i="0" u="none" strike="noStrike" baseline="0" dirty="0">
                <a:latin typeface="Times-Bold"/>
              </a:rPr>
              <a:t>Functions of saliva </a:t>
            </a:r>
            <a:endParaRPr lang="en-US" sz="2800" dirty="0"/>
          </a:p>
        </p:txBody>
      </p:sp>
      <p:sp>
        <p:nvSpPr>
          <p:cNvPr id="3" name="Content Placeholder 2">
            <a:extLst>
              <a:ext uri="{FF2B5EF4-FFF2-40B4-BE49-F238E27FC236}">
                <a16:creationId xmlns:a16="http://schemas.microsoft.com/office/drawing/2014/main" id="{100E7A7F-C04F-4115-8FD5-B8EB1F644AFD}"/>
              </a:ext>
            </a:extLst>
          </p:cNvPr>
          <p:cNvSpPr>
            <a:spLocks noGrp="1"/>
          </p:cNvSpPr>
          <p:nvPr>
            <p:ph idx="1"/>
          </p:nvPr>
        </p:nvSpPr>
        <p:spPr>
          <a:xfrm>
            <a:off x="611560" y="1268760"/>
            <a:ext cx="8352928" cy="5472608"/>
          </a:xfrm>
        </p:spPr>
        <p:txBody>
          <a:bodyPr/>
          <a:lstStyle/>
          <a:p>
            <a:pPr marL="0" indent="0" algn="l">
              <a:buNone/>
            </a:pPr>
            <a:r>
              <a:rPr lang="en-US" sz="2000" b="0" i="0" u="none" strike="noStrike" baseline="0" dirty="0">
                <a:latin typeface="Times-Roman"/>
              </a:rPr>
              <a:t>1. </a:t>
            </a:r>
            <a:r>
              <a:rPr lang="en-US" sz="2000" b="1" i="1" u="none" strike="noStrike" baseline="0" dirty="0">
                <a:solidFill>
                  <a:srgbClr val="FF0000"/>
                </a:solidFill>
                <a:latin typeface="Times-BoldItalic"/>
              </a:rPr>
              <a:t>Facilitation </a:t>
            </a:r>
            <a:r>
              <a:rPr lang="en-US" sz="2000" b="0" i="0" u="none" strike="noStrike" baseline="0" dirty="0">
                <a:solidFill>
                  <a:srgbClr val="FF0000"/>
                </a:solidFill>
                <a:latin typeface="Times-Roman"/>
              </a:rPr>
              <a:t>of </a:t>
            </a:r>
            <a:r>
              <a:rPr lang="en-US" sz="2000" b="1" i="0" u="none" strike="noStrike" baseline="0" dirty="0">
                <a:solidFill>
                  <a:schemeClr val="tx1">
                    <a:lumMod val="50000"/>
                  </a:schemeClr>
                </a:solidFill>
                <a:latin typeface="Times-Roman"/>
              </a:rPr>
              <a:t>speech</a:t>
            </a:r>
            <a:r>
              <a:rPr lang="en-US" sz="2000" b="0" i="0" u="none" strike="noStrike" baseline="0" dirty="0">
                <a:solidFill>
                  <a:srgbClr val="FF0000"/>
                </a:solidFill>
                <a:latin typeface="Times-Roman"/>
              </a:rPr>
              <a:t> </a:t>
            </a:r>
            <a:r>
              <a:rPr lang="en-US" sz="2000" b="0" i="0" u="none" strike="noStrike" baseline="0" dirty="0">
                <a:latin typeface="Times-Roman"/>
              </a:rPr>
              <a:t>and </a:t>
            </a:r>
            <a:r>
              <a:rPr lang="en-US" sz="2000" b="1" i="0" u="none" strike="noStrike" baseline="0" dirty="0">
                <a:latin typeface="Times-Roman"/>
              </a:rPr>
              <a:t>deglutition.</a:t>
            </a:r>
          </a:p>
          <a:p>
            <a:pPr marL="0" indent="0" algn="l">
              <a:buNone/>
            </a:pPr>
            <a:r>
              <a:rPr lang="en-US" sz="2000" b="0" i="0" u="none" strike="noStrike" baseline="0" dirty="0">
                <a:latin typeface="Times-Roman"/>
              </a:rPr>
              <a:t>2. </a:t>
            </a:r>
            <a:r>
              <a:rPr lang="en-US" sz="2000" b="1" i="1" u="none" strike="noStrike" baseline="0" dirty="0">
                <a:solidFill>
                  <a:srgbClr val="FF0000"/>
                </a:solidFill>
                <a:latin typeface="Times-BoldItalic"/>
              </a:rPr>
              <a:t>Cleaning (hygiene) </a:t>
            </a:r>
            <a:r>
              <a:rPr lang="en-US" sz="2000" b="0" i="0" u="none" strike="noStrike" baseline="0" dirty="0">
                <a:latin typeface="Times-Roman"/>
              </a:rPr>
              <a:t>of the mouth by washing and</a:t>
            </a:r>
          </a:p>
          <a:p>
            <a:pPr marL="0" indent="0" algn="l">
              <a:buNone/>
            </a:pPr>
            <a:r>
              <a:rPr lang="en-US" sz="2000" b="0" i="0" u="none" strike="noStrike" baseline="0" dirty="0">
                <a:latin typeface="Times-Roman"/>
              </a:rPr>
              <a:t>antibacterial effect of lysozymes &amp; immunoglobulin A</a:t>
            </a:r>
          </a:p>
          <a:p>
            <a:pPr marL="0" indent="0" algn="l">
              <a:buNone/>
            </a:pPr>
            <a:r>
              <a:rPr lang="en-US" sz="2000" b="0" i="0" u="none" strike="noStrike" baseline="0" dirty="0">
                <a:latin typeface="Times-Roman"/>
              </a:rPr>
              <a:t>3. </a:t>
            </a:r>
            <a:r>
              <a:rPr lang="en-US" sz="2000" b="1" i="1" u="none" strike="noStrike" baseline="0" dirty="0">
                <a:solidFill>
                  <a:srgbClr val="FF0000"/>
                </a:solidFill>
                <a:latin typeface="Times-BoldItalic"/>
              </a:rPr>
              <a:t>Buffering function </a:t>
            </a:r>
            <a:r>
              <a:rPr lang="en-US" sz="2000" b="0" i="0" u="none" strike="noStrike" baseline="0" dirty="0">
                <a:latin typeface="Times-Roman"/>
              </a:rPr>
              <a:t>: by bicarbonate and phosphate systems to keep the PH at about 7.0 </a:t>
            </a:r>
            <a:r>
              <a:rPr lang="en-US" sz="2000" b="0" i="0" u="none" strike="noStrike" baseline="0" dirty="0">
                <a:latin typeface="TimesNewRoman"/>
              </a:rPr>
              <a:t>→ </a:t>
            </a:r>
            <a:r>
              <a:rPr lang="en-US" sz="2000" b="0" i="0" u="none" strike="noStrike" baseline="0" dirty="0">
                <a:latin typeface="Times-Roman"/>
              </a:rPr>
              <a:t>the teeth do not loose their calcium. </a:t>
            </a:r>
          </a:p>
          <a:p>
            <a:pPr marL="0" indent="0" algn="l">
              <a:buNone/>
            </a:pPr>
            <a:r>
              <a:rPr lang="en-US" sz="2000" b="0" i="0" u="none" strike="noStrike" baseline="0" dirty="0">
                <a:latin typeface="Times-Roman"/>
              </a:rPr>
              <a:t>Also, saliva neutralizes gastric secretion in case of gastroesophageal reflux.</a:t>
            </a:r>
          </a:p>
          <a:p>
            <a:pPr marL="0" indent="0" algn="l">
              <a:buNone/>
            </a:pPr>
            <a:r>
              <a:rPr lang="en-US" sz="2000" b="0" i="0" u="none" strike="noStrike" baseline="0" dirty="0">
                <a:latin typeface="Times-Roman"/>
              </a:rPr>
              <a:t>4. </a:t>
            </a:r>
            <a:r>
              <a:rPr lang="en-US" sz="2000" b="1" i="1" u="none" strike="noStrike" baseline="0" dirty="0">
                <a:solidFill>
                  <a:srgbClr val="FF0000"/>
                </a:solidFill>
                <a:latin typeface="Times-BoldItalic"/>
              </a:rPr>
              <a:t>Digestive function </a:t>
            </a:r>
            <a:r>
              <a:rPr lang="en-US" sz="2000" b="0" i="0" u="none" strike="noStrike" baseline="0" dirty="0">
                <a:latin typeface="Times-Roman"/>
              </a:rPr>
              <a:t>:</a:t>
            </a:r>
          </a:p>
          <a:p>
            <a:pPr marL="0" indent="0" algn="l">
              <a:buNone/>
            </a:pPr>
            <a:r>
              <a:rPr lang="en-US" sz="2000" b="0" i="0" u="none" strike="noStrike" baseline="0" dirty="0">
                <a:latin typeface="Times-Roman"/>
              </a:rPr>
              <a:t>-</a:t>
            </a:r>
            <a:r>
              <a:rPr lang="en-US" sz="2000" b="1" i="0" u="none" strike="noStrike" baseline="0" dirty="0">
                <a:solidFill>
                  <a:srgbClr val="FF0000"/>
                </a:solidFill>
                <a:latin typeface="Times-Roman"/>
              </a:rPr>
              <a:t>Ptyalin</a:t>
            </a:r>
            <a:r>
              <a:rPr lang="en-US" sz="2000" b="0" i="0" u="none" strike="noStrike" baseline="0" dirty="0">
                <a:latin typeface="Times-Roman"/>
              </a:rPr>
              <a:t> (</a:t>
            </a:r>
            <a:r>
              <a:rPr lang="en-US" sz="2000" b="1" i="0" u="none" strike="noStrike" baseline="0" dirty="0">
                <a:latin typeface="Times-Roman"/>
              </a:rPr>
              <a:t>salivary </a:t>
            </a:r>
            <a:r>
              <a:rPr lang="el-GR" sz="2000" b="1" i="0" u="none" strike="noStrike" baseline="0" dirty="0">
                <a:latin typeface="TimesNewRoman"/>
              </a:rPr>
              <a:t>α</a:t>
            </a:r>
            <a:r>
              <a:rPr lang="el-GR" sz="2000" b="1" i="0" u="none" strike="noStrike" baseline="0" dirty="0">
                <a:latin typeface="Times-Roman"/>
              </a:rPr>
              <a:t>- </a:t>
            </a:r>
            <a:r>
              <a:rPr lang="en-US" sz="2000" b="1" i="0" u="none" strike="noStrike" baseline="0" dirty="0">
                <a:latin typeface="Times-Roman"/>
              </a:rPr>
              <a:t>amylase</a:t>
            </a:r>
            <a:r>
              <a:rPr lang="en-US" sz="2000" b="0" i="0" u="none" strike="noStrike" baseline="0" dirty="0">
                <a:latin typeface="Times-Roman"/>
              </a:rPr>
              <a:t>) : digest starch to maltose in PH 6.9 so it is inhibited in the stomach.</a:t>
            </a:r>
          </a:p>
          <a:p>
            <a:pPr marL="0" indent="0" algn="l">
              <a:buNone/>
            </a:pPr>
            <a:r>
              <a:rPr lang="en-US" sz="2000" dirty="0">
                <a:latin typeface="Times-Roman"/>
              </a:rPr>
              <a:t>-</a:t>
            </a:r>
            <a:r>
              <a:rPr lang="en-US" sz="2000" b="1" i="0" u="none" strike="noStrike" baseline="0" dirty="0">
                <a:solidFill>
                  <a:srgbClr val="FF0000"/>
                </a:solidFill>
                <a:latin typeface="Times-Roman"/>
              </a:rPr>
              <a:t>Lingual Lipase</a:t>
            </a:r>
            <a:r>
              <a:rPr lang="en-US" sz="2000" b="0" i="0" u="none" strike="noStrike" baseline="0" dirty="0">
                <a:latin typeface="Times-Roman"/>
              </a:rPr>
              <a:t>: digest </a:t>
            </a:r>
            <a:r>
              <a:rPr lang="en-US" sz="2000" b="1" i="0" u="none" strike="noStrike" baseline="0" dirty="0">
                <a:latin typeface="Times-Roman"/>
              </a:rPr>
              <a:t>30 % of lipids </a:t>
            </a:r>
            <a:r>
              <a:rPr lang="en-US" sz="2000" b="0" i="0" u="none" strike="noStrike" baseline="0" dirty="0">
                <a:latin typeface="Times-Roman"/>
              </a:rPr>
              <a:t>and secreted from Ebner’s gland of tongue.</a:t>
            </a:r>
          </a:p>
          <a:p>
            <a:pPr marL="0" indent="0" algn="l">
              <a:buNone/>
            </a:pPr>
            <a:r>
              <a:rPr lang="en-US" sz="2000" b="0" i="0" u="none" strike="noStrike" baseline="0" dirty="0">
                <a:latin typeface="Times-Roman"/>
              </a:rPr>
              <a:t>5. </a:t>
            </a:r>
            <a:r>
              <a:rPr lang="en-US" sz="2000" b="1" i="1" u="none" strike="noStrike" baseline="0" dirty="0">
                <a:solidFill>
                  <a:srgbClr val="FF0000"/>
                </a:solidFill>
                <a:latin typeface="Times-BoldItalic"/>
              </a:rPr>
              <a:t>Excretory function </a:t>
            </a:r>
            <a:r>
              <a:rPr lang="en-US" sz="2000" b="0" i="0" u="none" strike="noStrike" baseline="0" dirty="0">
                <a:latin typeface="Times-Roman"/>
              </a:rPr>
              <a:t>: of lead, mercury, fluoride and some drugs as morphine and alcohol.</a:t>
            </a:r>
          </a:p>
          <a:p>
            <a:pPr marL="0" indent="0" algn="l">
              <a:buNone/>
            </a:pPr>
            <a:r>
              <a:rPr lang="en-US" sz="2000" b="0" i="0" u="none" strike="noStrike" baseline="0" dirty="0">
                <a:latin typeface="Times-Roman"/>
              </a:rPr>
              <a:t>6. </a:t>
            </a:r>
            <a:r>
              <a:rPr lang="en-US" sz="2000" b="1" i="0" u="none" strike="noStrike" baseline="0" dirty="0">
                <a:solidFill>
                  <a:srgbClr val="FF0000"/>
                </a:solidFill>
                <a:latin typeface="Times-Roman"/>
              </a:rPr>
              <a:t>Facilitate taste sensation </a:t>
            </a:r>
          </a:p>
          <a:p>
            <a:pPr marL="0" indent="0" algn="l">
              <a:buNone/>
            </a:pPr>
            <a:r>
              <a:rPr lang="en-US" sz="2000" b="0" i="0" u="none" strike="noStrike" baseline="0" dirty="0">
                <a:latin typeface="Times-Roman"/>
              </a:rPr>
              <a:t>7. </a:t>
            </a:r>
            <a:r>
              <a:rPr lang="en-US" sz="2000" b="1" i="0" u="none" strike="noStrike" baseline="0" dirty="0">
                <a:solidFill>
                  <a:srgbClr val="FF0000"/>
                </a:solidFill>
                <a:latin typeface="Times-Roman"/>
              </a:rPr>
              <a:t>Regulation of water balance </a:t>
            </a:r>
            <a:r>
              <a:rPr lang="en-US" sz="2000" b="0" i="0" u="none" strike="noStrike" baseline="0" dirty="0">
                <a:latin typeface="Times-Roman"/>
              </a:rPr>
              <a:t>(</a:t>
            </a:r>
            <a:r>
              <a:rPr lang="en-US" sz="2000" b="0" i="0" u="none" strike="noStrike" baseline="0" dirty="0">
                <a:latin typeface="TimesNewRoman"/>
              </a:rPr>
              <a:t>↓ </a:t>
            </a:r>
            <a:r>
              <a:rPr lang="en-US" sz="2000" b="0" i="0" u="none" strike="noStrike" baseline="0" dirty="0">
                <a:latin typeface="Times-Roman"/>
              </a:rPr>
              <a:t>in dehydration and give thirst sensation).</a:t>
            </a:r>
            <a:endParaRPr lang="en-US" sz="2000" dirty="0"/>
          </a:p>
        </p:txBody>
      </p:sp>
    </p:spTree>
    <p:extLst>
      <p:ext uri="{BB962C8B-B14F-4D97-AF65-F5344CB8AC3E}">
        <p14:creationId xmlns:p14="http://schemas.microsoft.com/office/powerpoint/2010/main" val="288115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A7534D-7EB5-45AB-9604-9F70BDB9728A}"/>
              </a:ext>
            </a:extLst>
          </p:cNvPr>
          <p:cNvSpPr>
            <a:spLocks noGrp="1" noChangeArrowheads="1"/>
          </p:cNvSpPr>
          <p:nvPr>
            <p:ph type="title"/>
          </p:nvPr>
        </p:nvSpPr>
        <p:spPr>
          <a:xfrm>
            <a:off x="395288" y="188913"/>
            <a:ext cx="8229600" cy="652462"/>
          </a:xfrm>
        </p:spPr>
        <p:txBody>
          <a:bodyPr/>
          <a:lstStyle/>
          <a:p>
            <a:r>
              <a:rPr lang="en-US" altLang="en-US" sz="3600" b="1">
                <a:solidFill>
                  <a:srgbClr val="800000"/>
                </a:solidFill>
              </a:rPr>
              <a:t>The Stages of salivary secretion </a:t>
            </a:r>
            <a:endParaRPr lang="en-US" altLang="en-US" sz="3600">
              <a:solidFill>
                <a:srgbClr val="800000"/>
              </a:solidFill>
            </a:endParaRPr>
          </a:p>
        </p:txBody>
      </p:sp>
      <p:sp>
        <p:nvSpPr>
          <p:cNvPr id="7171" name="Rectangle 3">
            <a:extLst>
              <a:ext uri="{FF2B5EF4-FFF2-40B4-BE49-F238E27FC236}">
                <a16:creationId xmlns:a16="http://schemas.microsoft.com/office/drawing/2014/main" id="{136B1F75-70AE-4E88-8ABE-E10CEF7B39CC}"/>
              </a:ext>
            </a:extLst>
          </p:cNvPr>
          <p:cNvSpPr>
            <a:spLocks noGrp="1" noChangeArrowheads="1"/>
          </p:cNvSpPr>
          <p:nvPr>
            <p:ph type="body" idx="1"/>
          </p:nvPr>
        </p:nvSpPr>
        <p:spPr>
          <a:xfrm>
            <a:off x="684213" y="1773237"/>
            <a:ext cx="8135937" cy="1085851"/>
          </a:xfrm>
        </p:spPr>
        <p:txBody>
          <a:bodyPr/>
          <a:lstStyle/>
          <a:p>
            <a:pPr>
              <a:lnSpc>
                <a:spcPct val="120000"/>
              </a:lnSpc>
              <a:buFont typeface="Wingdings" panose="05000000000000000000" pitchFamily="2" charset="2"/>
              <a:buNone/>
            </a:pPr>
            <a:r>
              <a:rPr lang="en-US" altLang="en-US" sz="2200" dirty="0"/>
              <a:t>→ saliva similar in composition to plasma</a:t>
            </a:r>
          </a:p>
          <a:p>
            <a:pPr>
              <a:lnSpc>
                <a:spcPct val="120000"/>
              </a:lnSpc>
              <a:buFont typeface="Wingdings" panose="05000000000000000000" pitchFamily="2" charset="2"/>
              <a:buNone/>
            </a:pPr>
            <a:r>
              <a:rPr lang="en-US" altLang="en-US" sz="2200" dirty="0"/>
              <a:t>                          isotonic</a:t>
            </a:r>
          </a:p>
        </p:txBody>
      </p:sp>
      <p:sp>
        <p:nvSpPr>
          <p:cNvPr id="7172" name="Rectangle 4">
            <a:extLst>
              <a:ext uri="{FF2B5EF4-FFF2-40B4-BE49-F238E27FC236}">
                <a16:creationId xmlns:a16="http://schemas.microsoft.com/office/drawing/2014/main" id="{CE91FA5D-9648-4907-AD27-2DD4E42E7376}"/>
              </a:ext>
            </a:extLst>
          </p:cNvPr>
          <p:cNvSpPr>
            <a:spLocks noChangeArrowheads="1"/>
          </p:cNvSpPr>
          <p:nvPr/>
        </p:nvSpPr>
        <p:spPr bwMode="auto">
          <a:xfrm>
            <a:off x="323850" y="1052513"/>
            <a:ext cx="67691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r>
              <a:rPr lang="en-US" altLang="en-US" sz="2800" b="1">
                <a:solidFill>
                  <a:srgbClr val="FF0066"/>
                </a:solidFill>
              </a:rPr>
              <a:t>I) Salivary acini (Primary):</a:t>
            </a:r>
            <a:r>
              <a:rPr lang="en-US" altLang="en-US" sz="2800">
                <a:solidFill>
                  <a:srgbClr val="FF0066"/>
                </a:solidFill>
              </a:rPr>
              <a:t> </a:t>
            </a:r>
          </a:p>
        </p:txBody>
      </p:sp>
      <p:sp>
        <p:nvSpPr>
          <p:cNvPr id="7173" name="Rectangle 5">
            <a:extLst>
              <a:ext uri="{FF2B5EF4-FFF2-40B4-BE49-F238E27FC236}">
                <a16:creationId xmlns:a16="http://schemas.microsoft.com/office/drawing/2014/main" id="{E40350C0-CEEE-4B29-BE17-C86A9B392984}"/>
              </a:ext>
            </a:extLst>
          </p:cNvPr>
          <p:cNvSpPr>
            <a:spLocks noChangeArrowheads="1"/>
          </p:cNvSpPr>
          <p:nvPr/>
        </p:nvSpPr>
        <p:spPr bwMode="auto">
          <a:xfrm>
            <a:off x="179388" y="3573463"/>
            <a:ext cx="67691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r>
              <a:rPr lang="en-US" altLang="en-US" sz="2800" b="1">
                <a:solidFill>
                  <a:srgbClr val="FF0066"/>
                </a:solidFill>
              </a:rPr>
              <a:t>II) Salivary duct (secondary):</a:t>
            </a:r>
            <a:r>
              <a:rPr lang="en-US" altLang="en-US" sz="2800">
                <a:solidFill>
                  <a:srgbClr val="FF0066"/>
                </a:solidFill>
              </a:rPr>
              <a:t> </a:t>
            </a:r>
          </a:p>
        </p:txBody>
      </p:sp>
      <p:sp>
        <p:nvSpPr>
          <p:cNvPr id="7174" name="Rectangle 6">
            <a:extLst>
              <a:ext uri="{FF2B5EF4-FFF2-40B4-BE49-F238E27FC236}">
                <a16:creationId xmlns:a16="http://schemas.microsoft.com/office/drawing/2014/main" id="{44F5EBA6-3AFF-43FB-A8BD-545CA2CE08BE}"/>
              </a:ext>
            </a:extLst>
          </p:cNvPr>
          <p:cNvSpPr>
            <a:spLocks noChangeArrowheads="1"/>
          </p:cNvSpPr>
          <p:nvPr/>
        </p:nvSpPr>
        <p:spPr bwMode="auto">
          <a:xfrm>
            <a:off x="684213" y="4508500"/>
            <a:ext cx="8135937"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gn="justLow">
              <a:lnSpc>
                <a:spcPct val="120000"/>
              </a:lnSpc>
              <a:buFont typeface="Wingdings" panose="05000000000000000000" pitchFamily="2" charset="2"/>
              <a:buNone/>
            </a:pPr>
            <a:r>
              <a:rPr lang="en-US" altLang="en-US" sz="2200" dirty="0"/>
              <a:t>due modification by the duct under effect of </a:t>
            </a:r>
            <a:r>
              <a:rPr lang="en-US" altLang="en-US" sz="2200" dirty="0">
                <a:solidFill>
                  <a:srgbClr val="FF0066"/>
                </a:solidFill>
              </a:rPr>
              <a:t>aldosterone</a:t>
            </a:r>
            <a:r>
              <a:rPr lang="en-US" altLang="en-US" sz="2200" dirty="0"/>
              <a:t> hormone → active reabsorption of Na+, CL- &amp; Hco3- and active secretion of K+. So, saliva becomes hypo- tonic to plasma .</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500"/>
                                        <p:tgtEl>
                                          <p:spTgt spid="7172"/>
                                        </p:tgtEl>
                                      </p:cBhvr>
                                    </p:animEffect>
                                    <p:anim calcmode="lin" valueType="num">
                                      <p:cBhvr>
                                        <p:cTn id="8" dur="500" fill="hold"/>
                                        <p:tgtEl>
                                          <p:spTgt spid="7172"/>
                                        </p:tgtEl>
                                        <p:attrNameLst>
                                          <p:attrName>ppt_x</p:attrName>
                                        </p:attrNameLst>
                                      </p:cBhvr>
                                      <p:tavLst>
                                        <p:tav tm="0">
                                          <p:val>
                                            <p:strVal val="#ppt_x"/>
                                          </p:val>
                                        </p:tav>
                                        <p:tav tm="100000">
                                          <p:val>
                                            <p:strVal val="#ppt_x"/>
                                          </p:val>
                                        </p:tav>
                                      </p:tavLst>
                                    </p:anim>
                                    <p:anim calcmode="lin" valueType="num">
                                      <p:cBhvr>
                                        <p:cTn id="9" dur="5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0" end="0"/>
                                            </p:txEl>
                                          </p:spTgt>
                                        </p:tgtEl>
                                        <p:attrNameLst>
                                          <p:attrName>style.visibility</p:attrName>
                                        </p:attrNameLst>
                                      </p:cBhvr>
                                      <p:to>
                                        <p:strVal val="visible"/>
                                      </p:to>
                                    </p:set>
                                    <p:animEffect transition="in" filter="fade">
                                      <p:cBhvr>
                                        <p:cTn id="14" dur="500"/>
                                        <p:tgtEl>
                                          <p:spTgt spid="7171">
                                            <p:txEl>
                                              <p:pRg st="0" end="0"/>
                                            </p:txEl>
                                          </p:spTgt>
                                        </p:tgtEl>
                                      </p:cBhvr>
                                    </p:animEffect>
                                    <p:anim calcmode="lin" valueType="num">
                                      <p:cBhvr>
                                        <p:cTn id="15"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1">
                                            <p:txEl>
                                              <p:pRg st="1" end="1"/>
                                            </p:txEl>
                                          </p:spTgt>
                                        </p:tgtEl>
                                        <p:attrNameLst>
                                          <p:attrName>style.visibility</p:attrName>
                                        </p:attrNameLst>
                                      </p:cBhvr>
                                      <p:to>
                                        <p:strVal val="visible"/>
                                      </p:to>
                                    </p:set>
                                    <p:animEffect transition="in" filter="fade">
                                      <p:cBhvr>
                                        <p:cTn id="21" dur="500"/>
                                        <p:tgtEl>
                                          <p:spTgt spid="7171">
                                            <p:txEl>
                                              <p:pRg st="1" end="1"/>
                                            </p:txEl>
                                          </p:spTgt>
                                        </p:tgtEl>
                                      </p:cBhvr>
                                    </p:animEffect>
                                    <p:anim calcmode="lin" valueType="num">
                                      <p:cBhvr>
                                        <p:cTn id="22"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173"/>
                                        </p:tgtEl>
                                        <p:attrNameLst>
                                          <p:attrName>style.visibility</p:attrName>
                                        </p:attrNameLst>
                                      </p:cBhvr>
                                      <p:to>
                                        <p:strVal val="visible"/>
                                      </p:to>
                                    </p:set>
                                    <p:animEffect transition="in" filter="fade">
                                      <p:cBhvr>
                                        <p:cTn id="28" dur="500"/>
                                        <p:tgtEl>
                                          <p:spTgt spid="7173"/>
                                        </p:tgtEl>
                                      </p:cBhvr>
                                    </p:animEffect>
                                    <p:anim calcmode="lin" valueType="num">
                                      <p:cBhvr>
                                        <p:cTn id="29" dur="500" fill="hold"/>
                                        <p:tgtEl>
                                          <p:spTgt spid="7173"/>
                                        </p:tgtEl>
                                        <p:attrNameLst>
                                          <p:attrName>ppt_x</p:attrName>
                                        </p:attrNameLst>
                                      </p:cBhvr>
                                      <p:tavLst>
                                        <p:tav tm="0">
                                          <p:val>
                                            <p:strVal val="#ppt_x"/>
                                          </p:val>
                                        </p:tav>
                                        <p:tav tm="100000">
                                          <p:val>
                                            <p:strVal val="#ppt_x"/>
                                          </p:val>
                                        </p:tav>
                                      </p:tavLst>
                                    </p:anim>
                                    <p:anim calcmode="lin" valueType="num">
                                      <p:cBhvr>
                                        <p:cTn id="30" dur="500" fill="hold"/>
                                        <p:tgtEl>
                                          <p:spTgt spid="7173"/>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174"/>
                                        </p:tgtEl>
                                        <p:attrNameLst>
                                          <p:attrName>style.visibility</p:attrName>
                                        </p:attrNameLst>
                                      </p:cBhvr>
                                      <p:to>
                                        <p:strVal val="visible"/>
                                      </p:to>
                                    </p:set>
                                    <p:animEffect transition="in" filter="fade">
                                      <p:cBhvr>
                                        <p:cTn id="35" dur="500"/>
                                        <p:tgtEl>
                                          <p:spTgt spid="7174"/>
                                        </p:tgtEl>
                                      </p:cBhvr>
                                    </p:animEffect>
                                    <p:anim calcmode="lin" valueType="num">
                                      <p:cBhvr>
                                        <p:cTn id="36" dur="500" fill="hold"/>
                                        <p:tgtEl>
                                          <p:spTgt spid="7174"/>
                                        </p:tgtEl>
                                        <p:attrNameLst>
                                          <p:attrName>ppt_x</p:attrName>
                                        </p:attrNameLst>
                                      </p:cBhvr>
                                      <p:tavLst>
                                        <p:tav tm="0">
                                          <p:val>
                                            <p:strVal val="#ppt_x"/>
                                          </p:val>
                                        </p:tav>
                                        <p:tav tm="100000">
                                          <p:val>
                                            <p:strVal val="#ppt_x"/>
                                          </p:val>
                                        </p:tav>
                                      </p:tavLst>
                                    </p:anim>
                                    <p:anim calcmode="lin" valueType="num">
                                      <p:cBhvr>
                                        <p:cTn id="37" dur="500" fill="hold"/>
                                        <p:tgtEl>
                                          <p:spTgt spid="71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7172" grpId="0"/>
      <p:bldP spid="7173" grpId="0"/>
      <p:bldP spid="71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1FE43A9-9138-4E75-A37B-8A1A27255D52}"/>
              </a:ext>
            </a:extLst>
          </p:cNvPr>
          <p:cNvSpPr>
            <a:spLocks noGrp="1" noChangeArrowheads="1"/>
          </p:cNvSpPr>
          <p:nvPr>
            <p:ph type="title"/>
          </p:nvPr>
        </p:nvSpPr>
        <p:spPr>
          <a:xfrm>
            <a:off x="468313" y="188913"/>
            <a:ext cx="8229600" cy="509587"/>
          </a:xfrm>
        </p:spPr>
        <p:txBody>
          <a:bodyPr/>
          <a:lstStyle/>
          <a:p>
            <a:r>
              <a:rPr lang="en-US" altLang="en-US" sz="3200" b="1">
                <a:solidFill>
                  <a:srgbClr val="800000"/>
                </a:solidFill>
              </a:rPr>
              <a:t>Innervation of salivary glands</a:t>
            </a:r>
            <a:r>
              <a:rPr lang="en-US" altLang="en-US" sz="3200">
                <a:solidFill>
                  <a:srgbClr val="800000"/>
                </a:solidFill>
              </a:rPr>
              <a:t>:</a:t>
            </a:r>
          </a:p>
        </p:txBody>
      </p:sp>
      <p:sp>
        <p:nvSpPr>
          <p:cNvPr id="8195" name="Rectangle 3">
            <a:extLst>
              <a:ext uri="{FF2B5EF4-FFF2-40B4-BE49-F238E27FC236}">
                <a16:creationId xmlns:a16="http://schemas.microsoft.com/office/drawing/2014/main" id="{F66411AC-45A2-41F7-A731-0E529095893D}"/>
              </a:ext>
            </a:extLst>
          </p:cNvPr>
          <p:cNvSpPr>
            <a:spLocks noGrp="1" noChangeArrowheads="1"/>
          </p:cNvSpPr>
          <p:nvPr>
            <p:ph type="body" idx="1"/>
          </p:nvPr>
        </p:nvSpPr>
        <p:spPr>
          <a:xfrm>
            <a:off x="395288" y="981075"/>
            <a:ext cx="6985000" cy="503238"/>
          </a:xfrm>
        </p:spPr>
        <p:txBody>
          <a:bodyPr/>
          <a:lstStyle/>
          <a:p>
            <a:pPr algn="justLow">
              <a:buFont typeface="Wingdings" panose="05000000000000000000" pitchFamily="2" charset="2"/>
              <a:buNone/>
            </a:pPr>
            <a:r>
              <a:rPr lang="en-US" altLang="en-US" sz="2800" b="1" i="1" dirty="0">
                <a:solidFill>
                  <a:srgbClr val="FF0066"/>
                </a:solidFill>
              </a:rPr>
              <a:t>A-Parasympathetic</a:t>
            </a:r>
          </a:p>
        </p:txBody>
      </p:sp>
      <p:sp>
        <p:nvSpPr>
          <p:cNvPr id="8196" name="Rectangle 4">
            <a:extLst>
              <a:ext uri="{FF2B5EF4-FFF2-40B4-BE49-F238E27FC236}">
                <a16:creationId xmlns:a16="http://schemas.microsoft.com/office/drawing/2014/main" id="{65E68CF9-FCA2-412E-9B18-D68250CE2311}"/>
              </a:ext>
            </a:extLst>
          </p:cNvPr>
          <p:cNvSpPr>
            <a:spLocks noChangeArrowheads="1"/>
          </p:cNvSpPr>
          <p:nvPr/>
        </p:nvSpPr>
        <p:spPr bwMode="auto">
          <a:xfrm>
            <a:off x="611188" y="1773238"/>
            <a:ext cx="7921625" cy="115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gn="justLow">
              <a:lnSpc>
                <a:spcPct val="115000"/>
              </a:lnSpc>
              <a:buFont typeface="Wingdings" panose="05000000000000000000" pitchFamily="2" charset="2"/>
              <a:buNone/>
            </a:pPr>
            <a:r>
              <a:rPr lang="en-US" altLang="en-US" sz="2000" i="1" dirty="0"/>
              <a:t>It arises from superior salivatory nucleus in the </a:t>
            </a:r>
            <a:r>
              <a:rPr lang="en-US" altLang="en-US" sz="2000" b="1" i="1" dirty="0"/>
              <a:t>pons</a:t>
            </a:r>
            <a:r>
              <a:rPr lang="en-US" altLang="en-US" sz="2000" i="1" dirty="0"/>
              <a:t> → chorda tympani as a branch of </a:t>
            </a:r>
            <a:r>
              <a:rPr lang="en-US" altLang="en-US" sz="2000" b="1" i="1" dirty="0"/>
              <a:t>the facial nerve</a:t>
            </a:r>
            <a:r>
              <a:rPr lang="en-US" altLang="en-US" sz="2000" i="1" dirty="0"/>
              <a:t>→ </a:t>
            </a:r>
            <a:r>
              <a:rPr lang="en-US" altLang="en-US" sz="2000" b="1" i="1" dirty="0"/>
              <a:t>submandibular ganglion</a:t>
            </a:r>
            <a:r>
              <a:rPr lang="en-US" altLang="en-US" sz="2000" i="1" dirty="0"/>
              <a:t> → submandibular and sublingual glands.</a:t>
            </a:r>
            <a:r>
              <a:rPr lang="en-US" altLang="en-US" sz="2000" dirty="0"/>
              <a:t> </a:t>
            </a:r>
          </a:p>
        </p:txBody>
      </p:sp>
      <p:sp>
        <p:nvSpPr>
          <p:cNvPr id="8197" name="Rectangle 5">
            <a:extLst>
              <a:ext uri="{FF2B5EF4-FFF2-40B4-BE49-F238E27FC236}">
                <a16:creationId xmlns:a16="http://schemas.microsoft.com/office/drawing/2014/main" id="{59BD0171-A62C-4674-8232-9014164B26CB}"/>
              </a:ext>
            </a:extLst>
          </p:cNvPr>
          <p:cNvSpPr>
            <a:spLocks noChangeArrowheads="1"/>
          </p:cNvSpPr>
          <p:nvPr/>
        </p:nvSpPr>
        <p:spPr bwMode="auto">
          <a:xfrm>
            <a:off x="611188" y="3141663"/>
            <a:ext cx="7921625" cy="115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gn="justLow">
              <a:lnSpc>
                <a:spcPct val="115000"/>
              </a:lnSpc>
              <a:buFont typeface="Wingdings" panose="05000000000000000000" pitchFamily="2" charset="2"/>
              <a:buNone/>
            </a:pPr>
            <a:r>
              <a:rPr lang="en-US" altLang="en-US" sz="2000" dirty="0"/>
              <a:t>Also, inferior salivatory nucleus in </a:t>
            </a:r>
            <a:r>
              <a:rPr lang="en-US" altLang="en-US" sz="2000" b="1" dirty="0"/>
              <a:t>medulla oblongata </a:t>
            </a:r>
            <a:r>
              <a:rPr lang="en-US" altLang="en-US" sz="2000" dirty="0"/>
              <a:t>→lesser superficial petrosal nerve as a branch of </a:t>
            </a:r>
            <a:r>
              <a:rPr lang="en-US" altLang="en-US" sz="2000" b="1" dirty="0"/>
              <a:t>glossopharyngeal nerve </a:t>
            </a:r>
            <a:r>
              <a:rPr lang="en-US" altLang="en-US" sz="2000" dirty="0"/>
              <a:t>→ otic ganglion→ parotid gland </a:t>
            </a:r>
          </a:p>
        </p:txBody>
      </p:sp>
      <p:sp>
        <p:nvSpPr>
          <p:cNvPr id="8198" name="Rectangle 6">
            <a:extLst>
              <a:ext uri="{FF2B5EF4-FFF2-40B4-BE49-F238E27FC236}">
                <a16:creationId xmlns:a16="http://schemas.microsoft.com/office/drawing/2014/main" id="{91063F7B-ECA0-41BB-B0FE-FC3011172943}"/>
              </a:ext>
            </a:extLst>
          </p:cNvPr>
          <p:cNvSpPr>
            <a:spLocks noChangeArrowheads="1"/>
          </p:cNvSpPr>
          <p:nvPr/>
        </p:nvSpPr>
        <p:spPr bwMode="auto">
          <a:xfrm>
            <a:off x="591618" y="5516564"/>
            <a:ext cx="7869757"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gn="justLow">
              <a:buNone/>
            </a:pPr>
            <a:r>
              <a:rPr lang="en-US" altLang="en-US" sz="2000" b="1" i="1" dirty="0">
                <a:solidFill>
                  <a:srgbClr val="FF0066"/>
                </a:solidFill>
              </a:rPr>
              <a:t>Parasympathetic causes V.D of blood vessels of salivary glands</a:t>
            </a:r>
            <a:endParaRPr lang="en-US" altLang="en-US" sz="2000" b="1" dirty="0"/>
          </a:p>
        </p:txBody>
      </p:sp>
      <p:sp>
        <p:nvSpPr>
          <p:cNvPr id="8199" name="Rectangle 7">
            <a:extLst>
              <a:ext uri="{FF2B5EF4-FFF2-40B4-BE49-F238E27FC236}">
                <a16:creationId xmlns:a16="http://schemas.microsoft.com/office/drawing/2014/main" id="{CA35A633-F429-491F-B1B4-EAF72AEC04BA}"/>
              </a:ext>
            </a:extLst>
          </p:cNvPr>
          <p:cNvSpPr>
            <a:spLocks noChangeArrowheads="1"/>
          </p:cNvSpPr>
          <p:nvPr/>
        </p:nvSpPr>
        <p:spPr bwMode="auto">
          <a:xfrm>
            <a:off x="539750" y="4508500"/>
            <a:ext cx="79216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gn="justLow">
              <a:lnSpc>
                <a:spcPct val="115000"/>
              </a:lnSpc>
              <a:buFont typeface="Wingdings" panose="05000000000000000000" pitchFamily="2" charset="2"/>
              <a:buNone/>
            </a:pPr>
            <a:r>
              <a:rPr lang="en-US" altLang="en-US" sz="2000" dirty="0"/>
              <a:t>→ </a:t>
            </a:r>
            <a:r>
              <a:rPr lang="en-US" altLang="en-US" sz="2000" b="1" dirty="0">
                <a:solidFill>
                  <a:srgbClr val="FF0066"/>
                </a:solidFill>
              </a:rPr>
              <a:t>True secretion </a:t>
            </a:r>
            <a:r>
              <a:rPr lang="en-US" altLang="en-US" sz="2000" dirty="0"/>
              <a:t>: large in volume watery, rich in enzymes , Na+, CL-, Hco3.</a:t>
            </a:r>
          </a:p>
        </p:txBody>
      </p:sp>
      <p:sp>
        <p:nvSpPr>
          <p:cNvPr id="8200" name="Rectangle 8">
            <a:extLst>
              <a:ext uri="{FF2B5EF4-FFF2-40B4-BE49-F238E27FC236}">
                <a16:creationId xmlns:a16="http://schemas.microsoft.com/office/drawing/2014/main" id="{D80B1409-1A04-43FE-AB73-388C4A3F0B11}"/>
              </a:ext>
            </a:extLst>
          </p:cNvPr>
          <p:cNvSpPr>
            <a:spLocks noChangeArrowheads="1"/>
          </p:cNvSpPr>
          <p:nvPr/>
        </p:nvSpPr>
        <p:spPr bwMode="auto">
          <a:xfrm>
            <a:off x="611188" y="5949950"/>
            <a:ext cx="71278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gn="justLow">
              <a:buFont typeface="Wingdings" panose="05000000000000000000" pitchFamily="2" charset="2"/>
              <a:buNone/>
            </a:pPr>
            <a:endParaRPr lang="en-US" altLang="en-US" sz="2000" b="1" dirty="0"/>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anim calcmode="lin" valueType="num">
                                      <p:cBhvr>
                                        <p:cTn id="8"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96"/>
                                        </p:tgtEl>
                                        <p:attrNameLst>
                                          <p:attrName>style.visibility</p:attrName>
                                        </p:attrNameLst>
                                      </p:cBhvr>
                                      <p:to>
                                        <p:strVal val="visible"/>
                                      </p:to>
                                    </p:set>
                                    <p:animEffect transition="in" filter="fade">
                                      <p:cBhvr>
                                        <p:cTn id="14" dur="500"/>
                                        <p:tgtEl>
                                          <p:spTgt spid="8196"/>
                                        </p:tgtEl>
                                      </p:cBhvr>
                                    </p:animEffect>
                                    <p:anim calcmode="lin" valueType="num">
                                      <p:cBhvr>
                                        <p:cTn id="15" dur="500" fill="hold"/>
                                        <p:tgtEl>
                                          <p:spTgt spid="8196"/>
                                        </p:tgtEl>
                                        <p:attrNameLst>
                                          <p:attrName>ppt_x</p:attrName>
                                        </p:attrNameLst>
                                      </p:cBhvr>
                                      <p:tavLst>
                                        <p:tav tm="0">
                                          <p:val>
                                            <p:strVal val="#ppt_x"/>
                                          </p:val>
                                        </p:tav>
                                        <p:tav tm="100000">
                                          <p:val>
                                            <p:strVal val="#ppt_x"/>
                                          </p:val>
                                        </p:tav>
                                      </p:tavLst>
                                    </p:anim>
                                    <p:anim calcmode="lin" valueType="num">
                                      <p:cBhvr>
                                        <p:cTn id="16" dur="500" fill="hold"/>
                                        <p:tgtEl>
                                          <p:spTgt spid="819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197"/>
                                        </p:tgtEl>
                                        <p:attrNameLst>
                                          <p:attrName>style.visibility</p:attrName>
                                        </p:attrNameLst>
                                      </p:cBhvr>
                                      <p:to>
                                        <p:strVal val="visible"/>
                                      </p:to>
                                    </p:set>
                                    <p:animEffect transition="in" filter="fade">
                                      <p:cBhvr>
                                        <p:cTn id="21" dur="500"/>
                                        <p:tgtEl>
                                          <p:spTgt spid="8197"/>
                                        </p:tgtEl>
                                      </p:cBhvr>
                                    </p:animEffect>
                                    <p:anim calcmode="lin" valueType="num">
                                      <p:cBhvr>
                                        <p:cTn id="22" dur="500" fill="hold"/>
                                        <p:tgtEl>
                                          <p:spTgt spid="8197"/>
                                        </p:tgtEl>
                                        <p:attrNameLst>
                                          <p:attrName>ppt_x</p:attrName>
                                        </p:attrNameLst>
                                      </p:cBhvr>
                                      <p:tavLst>
                                        <p:tav tm="0">
                                          <p:val>
                                            <p:strVal val="#ppt_x"/>
                                          </p:val>
                                        </p:tav>
                                        <p:tav tm="100000">
                                          <p:val>
                                            <p:strVal val="#ppt_x"/>
                                          </p:val>
                                        </p:tav>
                                      </p:tavLst>
                                    </p:anim>
                                    <p:anim calcmode="lin" valueType="num">
                                      <p:cBhvr>
                                        <p:cTn id="23" dur="500" fill="hold"/>
                                        <p:tgtEl>
                                          <p:spTgt spid="8197"/>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199"/>
                                        </p:tgtEl>
                                        <p:attrNameLst>
                                          <p:attrName>style.visibility</p:attrName>
                                        </p:attrNameLst>
                                      </p:cBhvr>
                                      <p:to>
                                        <p:strVal val="visible"/>
                                      </p:to>
                                    </p:set>
                                    <p:animEffect transition="in" filter="fade">
                                      <p:cBhvr>
                                        <p:cTn id="28" dur="500"/>
                                        <p:tgtEl>
                                          <p:spTgt spid="8199"/>
                                        </p:tgtEl>
                                      </p:cBhvr>
                                    </p:animEffect>
                                    <p:anim calcmode="lin" valueType="num">
                                      <p:cBhvr>
                                        <p:cTn id="29" dur="500" fill="hold"/>
                                        <p:tgtEl>
                                          <p:spTgt spid="8199"/>
                                        </p:tgtEl>
                                        <p:attrNameLst>
                                          <p:attrName>ppt_x</p:attrName>
                                        </p:attrNameLst>
                                      </p:cBhvr>
                                      <p:tavLst>
                                        <p:tav tm="0">
                                          <p:val>
                                            <p:strVal val="#ppt_x"/>
                                          </p:val>
                                        </p:tav>
                                        <p:tav tm="100000">
                                          <p:val>
                                            <p:strVal val="#ppt_x"/>
                                          </p:val>
                                        </p:tav>
                                      </p:tavLst>
                                    </p:anim>
                                    <p:anim calcmode="lin" valueType="num">
                                      <p:cBhvr>
                                        <p:cTn id="30" dur="500" fill="hold"/>
                                        <p:tgtEl>
                                          <p:spTgt spid="8199"/>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198"/>
                                        </p:tgtEl>
                                        <p:attrNameLst>
                                          <p:attrName>style.visibility</p:attrName>
                                        </p:attrNameLst>
                                      </p:cBhvr>
                                      <p:to>
                                        <p:strVal val="visible"/>
                                      </p:to>
                                    </p:set>
                                    <p:animEffect transition="in" filter="fade">
                                      <p:cBhvr>
                                        <p:cTn id="35" dur="500"/>
                                        <p:tgtEl>
                                          <p:spTgt spid="8198"/>
                                        </p:tgtEl>
                                      </p:cBhvr>
                                    </p:animEffect>
                                    <p:anim calcmode="lin" valueType="num">
                                      <p:cBhvr>
                                        <p:cTn id="36" dur="500" fill="hold"/>
                                        <p:tgtEl>
                                          <p:spTgt spid="8198"/>
                                        </p:tgtEl>
                                        <p:attrNameLst>
                                          <p:attrName>ppt_x</p:attrName>
                                        </p:attrNameLst>
                                      </p:cBhvr>
                                      <p:tavLst>
                                        <p:tav tm="0">
                                          <p:val>
                                            <p:strVal val="#ppt_x"/>
                                          </p:val>
                                        </p:tav>
                                        <p:tav tm="100000">
                                          <p:val>
                                            <p:strVal val="#ppt_x"/>
                                          </p:val>
                                        </p:tav>
                                      </p:tavLst>
                                    </p:anim>
                                    <p:anim calcmode="lin" valueType="num">
                                      <p:cBhvr>
                                        <p:cTn id="37" dur="500" fill="hold"/>
                                        <p:tgtEl>
                                          <p:spTgt spid="8198"/>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nodePh="1">
                                  <p:stCondLst>
                                    <p:cond delay="0"/>
                                  </p:stCondLst>
                                  <p:endCondLst>
                                    <p:cond evt="begin" delay="0">
                                      <p:tn val="40"/>
                                    </p:cond>
                                  </p:endCondLst>
                                  <p:childTnLst>
                                    <p:set>
                                      <p:cBhvr>
                                        <p:cTn id="41" dur="1" fill="hold">
                                          <p:stCondLst>
                                            <p:cond delay="0"/>
                                          </p:stCondLst>
                                        </p:cTn>
                                        <p:tgtEl>
                                          <p:spTgt spid="8200"/>
                                        </p:tgtEl>
                                        <p:attrNameLst>
                                          <p:attrName>style.visibility</p:attrName>
                                        </p:attrNameLst>
                                      </p:cBhvr>
                                      <p:to>
                                        <p:strVal val="visible"/>
                                      </p:to>
                                    </p:set>
                                    <p:animEffect transition="in" filter="fade">
                                      <p:cBhvr>
                                        <p:cTn id="42" dur="500"/>
                                        <p:tgtEl>
                                          <p:spTgt spid="8200"/>
                                        </p:tgtEl>
                                      </p:cBhvr>
                                    </p:animEffect>
                                    <p:anim calcmode="lin" valueType="num">
                                      <p:cBhvr>
                                        <p:cTn id="43" dur="500" fill="hold"/>
                                        <p:tgtEl>
                                          <p:spTgt spid="8200"/>
                                        </p:tgtEl>
                                        <p:attrNameLst>
                                          <p:attrName>ppt_x</p:attrName>
                                        </p:attrNameLst>
                                      </p:cBhvr>
                                      <p:tavLst>
                                        <p:tav tm="0">
                                          <p:val>
                                            <p:strVal val="#ppt_x"/>
                                          </p:val>
                                        </p:tav>
                                        <p:tav tm="100000">
                                          <p:val>
                                            <p:strVal val="#ppt_x"/>
                                          </p:val>
                                        </p:tav>
                                      </p:tavLst>
                                    </p:anim>
                                    <p:anim calcmode="lin" valueType="num">
                                      <p:cBhvr>
                                        <p:cTn id="44" dur="500" fill="hold"/>
                                        <p:tgtEl>
                                          <p:spTgt spid="82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196" grpId="0"/>
      <p:bldP spid="8197" grpId="0"/>
      <p:bldP spid="8198" grpId="0"/>
      <p:bldP spid="8199" grpId="0"/>
      <p:bldP spid="82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AEC1AB9-3122-41FE-B0B4-94D46697E324}"/>
              </a:ext>
            </a:extLst>
          </p:cNvPr>
          <p:cNvSpPr>
            <a:spLocks noGrp="1" noChangeArrowheads="1"/>
          </p:cNvSpPr>
          <p:nvPr>
            <p:ph type="title"/>
          </p:nvPr>
        </p:nvSpPr>
        <p:spPr>
          <a:xfrm>
            <a:off x="323850" y="188913"/>
            <a:ext cx="8229600" cy="652462"/>
          </a:xfrm>
        </p:spPr>
        <p:txBody>
          <a:bodyPr/>
          <a:lstStyle/>
          <a:p>
            <a:r>
              <a:rPr lang="en-US" altLang="en-US" sz="3200" b="1">
                <a:solidFill>
                  <a:srgbClr val="FF0066"/>
                </a:solidFill>
              </a:rPr>
              <a:t>Sympathetic Stimulation</a:t>
            </a:r>
            <a:r>
              <a:rPr lang="en-US" altLang="en-US" sz="3200">
                <a:solidFill>
                  <a:srgbClr val="FF0066"/>
                </a:solidFill>
              </a:rPr>
              <a:t> </a:t>
            </a:r>
          </a:p>
        </p:txBody>
      </p:sp>
      <p:sp>
        <p:nvSpPr>
          <p:cNvPr id="9219" name="Rectangle 3">
            <a:extLst>
              <a:ext uri="{FF2B5EF4-FFF2-40B4-BE49-F238E27FC236}">
                <a16:creationId xmlns:a16="http://schemas.microsoft.com/office/drawing/2014/main" id="{E242BBEA-785F-43FE-8928-D6A4F187A47A}"/>
              </a:ext>
            </a:extLst>
          </p:cNvPr>
          <p:cNvSpPr>
            <a:spLocks noGrp="1" noChangeArrowheads="1"/>
          </p:cNvSpPr>
          <p:nvPr>
            <p:ph type="body" idx="1"/>
          </p:nvPr>
        </p:nvSpPr>
        <p:spPr>
          <a:xfrm>
            <a:off x="468313" y="1196975"/>
            <a:ext cx="8064500" cy="936625"/>
          </a:xfrm>
        </p:spPr>
        <p:txBody>
          <a:bodyPr/>
          <a:lstStyle/>
          <a:p>
            <a:r>
              <a:rPr lang="en-US" altLang="en-US" sz="2000"/>
              <a:t>It arises from lateral horn cells of the upper two thoracic segments and relay in the superior cervical sympathetic ganglia→ </a:t>
            </a:r>
          </a:p>
        </p:txBody>
      </p:sp>
      <p:sp>
        <p:nvSpPr>
          <p:cNvPr id="9220" name="Rectangle 4">
            <a:extLst>
              <a:ext uri="{FF2B5EF4-FFF2-40B4-BE49-F238E27FC236}">
                <a16:creationId xmlns:a16="http://schemas.microsoft.com/office/drawing/2014/main" id="{A8C9F1C7-B5C3-4516-9799-B55CADC92AF1}"/>
              </a:ext>
            </a:extLst>
          </p:cNvPr>
          <p:cNvSpPr>
            <a:spLocks noChangeArrowheads="1"/>
          </p:cNvSpPr>
          <p:nvPr/>
        </p:nvSpPr>
        <p:spPr bwMode="auto">
          <a:xfrm>
            <a:off x="539750" y="2205036"/>
            <a:ext cx="8064500" cy="3744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r>
              <a:rPr lang="en-US" altLang="en-US" sz="2000" b="1" i="1" dirty="0">
                <a:solidFill>
                  <a:srgbClr val="FF0066"/>
                </a:solidFill>
              </a:rPr>
              <a:t>Trophic secretion</a:t>
            </a:r>
            <a:r>
              <a:rPr lang="en-US" altLang="en-US" sz="2000" dirty="0"/>
              <a:t>: little in volume, viscus, and rich in mucin. </a:t>
            </a:r>
          </a:p>
          <a:p>
            <a:r>
              <a:rPr lang="en-US" altLang="en-US" sz="2000" dirty="0">
                <a:solidFill>
                  <a:srgbClr val="FF0066"/>
                </a:solidFill>
              </a:rPr>
              <a:t>  VC </a:t>
            </a:r>
            <a:r>
              <a:rPr lang="en-US" altLang="en-US" sz="2000" dirty="0"/>
              <a:t>of blood vessels of salivary glands.</a:t>
            </a:r>
          </a:p>
          <a:p>
            <a:endParaRPr lang="en-US" altLang="en-US" sz="2000" dirty="0"/>
          </a:p>
          <a:p>
            <a:pPr marL="0" indent="0">
              <a:buNone/>
            </a:pPr>
            <a:r>
              <a:rPr lang="en-US" altLang="en-US" sz="2000" b="1" dirty="0">
                <a:solidFill>
                  <a:srgbClr val="FF0000"/>
                </a:solidFill>
              </a:rPr>
              <a:t>N.B</a:t>
            </a:r>
          </a:p>
          <a:p>
            <a:pPr marL="0" indent="0">
              <a:buNone/>
            </a:pPr>
            <a:r>
              <a:rPr lang="en-US" altLang="en-US" sz="2000" dirty="0"/>
              <a:t>if the flow of salivary secretion increased → little time for modification →↑ Na+, CL-, Hco3- &amp; ↓ K+ concentration as in </a:t>
            </a:r>
            <a:r>
              <a:rPr lang="en-US" altLang="en-US" sz="2000" b="1" dirty="0">
                <a:solidFill>
                  <a:srgbClr val="FF0000"/>
                </a:solidFill>
              </a:rPr>
              <a:t>parasympathetic stimulation.</a:t>
            </a:r>
          </a:p>
        </p:txBody>
      </p:sp>
      <p:sp>
        <p:nvSpPr>
          <p:cNvPr id="9222" name="Rectangle 6">
            <a:extLst>
              <a:ext uri="{FF2B5EF4-FFF2-40B4-BE49-F238E27FC236}">
                <a16:creationId xmlns:a16="http://schemas.microsoft.com/office/drawing/2014/main" id="{57B5B911-6E45-4FF7-9F21-3932E91ECD26}"/>
              </a:ext>
            </a:extLst>
          </p:cNvPr>
          <p:cNvSpPr>
            <a:spLocks noChangeArrowheads="1"/>
          </p:cNvSpPr>
          <p:nvPr/>
        </p:nvSpPr>
        <p:spPr bwMode="auto">
          <a:xfrm>
            <a:off x="468313" y="3644900"/>
            <a:ext cx="80645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marL="0" indent="0">
              <a:buNone/>
            </a:pPr>
            <a:endParaRPr lang="en-US" altLang="en-US" sz="2000" dirty="0"/>
          </a:p>
        </p:txBody>
      </p:sp>
      <p:sp>
        <p:nvSpPr>
          <p:cNvPr id="9223" name="Rectangle 7">
            <a:extLst>
              <a:ext uri="{FF2B5EF4-FFF2-40B4-BE49-F238E27FC236}">
                <a16:creationId xmlns:a16="http://schemas.microsoft.com/office/drawing/2014/main" id="{EA62B793-A11E-4945-AB29-DC0E52B045C9}"/>
              </a:ext>
            </a:extLst>
          </p:cNvPr>
          <p:cNvSpPr>
            <a:spLocks noChangeArrowheads="1"/>
          </p:cNvSpPr>
          <p:nvPr/>
        </p:nvSpPr>
        <p:spPr bwMode="auto">
          <a:xfrm>
            <a:off x="395288" y="4292600"/>
            <a:ext cx="80645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a:spcBef>
                <a:spcPct val="20000"/>
              </a:spcBef>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lgn="l" rtl="0">
              <a:spcBef>
                <a:spcPct val="20000"/>
              </a:spcBef>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a:spcBef>
                <a:spcPct val="20000"/>
              </a:spcBef>
              <a:buClr>
                <a:schemeClr val="accent2"/>
              </a:buClr>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a:spcBef>
                <a:spcPct val="20000"/>
              </a:spcBef>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a:spcBef>
                <a:spcPct val="20000"/>
              </a:spcBef>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panose="020B0604020202020204" pitchFamily="34" charset="0"/>
              </a:defRPr>
            </a:lvl9pPr>
          </a:lstStyle>
          <a:p>
            <a:pPr marL="0" indent="0">
              <a:buNone/>
            </a:pPr>
            <a:endParaRPr lang="en-US" altLang="en-US" sz="2000" dirty="0"/>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anim calcmode="lin" valueType="num">
                                      <p:cBhvr>
                                        <p:cTn id="8" dur="500" fill="hold"/>
                                        <p:tgtEl>
                                          <p:spTgt spid="9220"/>
                                        </p:tgtEl>
                                        <p:attrNameLst>
                                          <p:attrName>ppt_x</p:attrName>
                                        </p:attrNameLst>
                                      </p:cBhvr>
                                      <p:tavLst>
                                        <p:tav tm="0">
                                          <p:val>
                                            <p:strVal val="#ppt_x"/>
                                          </p:val>
                                        </p:tav>
                                        <p:tav tm="100000">
                                          <p:val>
                                            <p:strVal val="#ppt_x"/>
                                          </p:val>
                                        </p:tav>
                                      </p:tavLst>
                                    </p:anim>
                                    <p:anim calcmode="lin" valueType="num">
                                      <p:cBhvr>
                                        <p:cTn id="9" dur="5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9222"/>
                                        </p:tgtEl>
                                        <p:attrNameLst>
                                          <p:attrName>style.visibility</p:attrName>
                                        </p:attrNameLst>
                                      </p:cBhvr>
                                      <p:to>
                                        <p:strVal val="visible"/>
                                      </p:to>
                                    </p:set>
                                    <p:animEffect transition="in" filter="fade">
                                      <p:cBhvr>
                                        <p:cTn id="14" dur="500"/>
                                        <p:tgtEl>
                                          <p:spTgt spid="9222"/>
                                        </p:tgtEl>
                                      </p:cBhvr>
                                    </p:animEffect>
                                    <p:anim calcmode="lin" valueType="num">
                                      <p:cBhvr>
                                        <p:cTn id="15" dur="500" fill="hold"/>
                                        <p:tgtEl>
                                          <p:spTgt spid="9222"/>
                                        </p:tgtEl>
                                        <p:attrNameLst>
                                          <p:attrName>ppt_x</p:attrName>
                                        </p:attrNameLst>
                                      </p:cBhvr>
                                      <p:tavLst>
                                        <p:tav tm="0">
                                          <p:val>
                                            <p:strVal val="#ppt_x"/>
                                          </p:val>
                                        </p:tav>
                                        <p:tav tm="100000">
                                          <p:val>
                                            <p:strVal val="#ppt_x"/>
                                          </p:val>
                                        </p:tav>
                                      </p:tavLst>
                                    </p:anim>
                                    <p:anim calcmode="lin" valueType="num">
                                      <p:cBhvr>
                                        <p:cTn id="16" dur="500" fill="hold"/>
                                        <p:tgtEl>
                                          <p:spTgt spid="922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nodePh="1">
                                  <p:stCondLst>
                                    <p:cond delay="0"/>
                                  </p:stCondLst>
                                  <p:endCondLst>
                                    <p:cond evt="begin" delay="0">
                                      <p:tn val="19"/>
                                    </p:cond>
                                  </p:endCondLst>
                                  <p:childTnLst>
                                    <p:set>
                                      <p:cBhvr>
                                        <p:cTn id="20" dur="1" fill="hold">
                                          <p:stCondLst>
                                            <p:cond delay="0"/>
                                          </p:stCondLst>
                                        </p:cTn>
                                        <p:tgtEl>
                                          <p:spTgt spid="9223"/>
                                        </p:tgtEl>
                                        <p:attrNameLst>
                                          <p:attrName>style.visibility</p:attrName>
                                        </p:attrNameLst>
                                      </p:cBhvr>
                                      <p:to>
                                        <p:strVal val="visible"/>
                                      </p:to>
                                    </p:set>
                                    <p:animEffect transition="in" filter="fade">
                                      <p:cBhvr>
                                        <p:cTn id="21" dur="500"/>
                                        <p:tgtEl>
                                          <p:spTgt spid="9223"/>
                                        </p:tgtEl>
                                      </p:cBhvr>
                                    </p:animEffect>
                                    <p:anim calcmode="lin" valueType="num">
                                      <p:cBhvr>
                                        <p:cTn id="22" dur="500" fill="hold"/>
                                        <p:tgtEl>
                                          <p:spTgt spid="9223"/>
                                        </p:tgtEl>
                                        <p:attrNameLst>
                                          <p:attrName>ppt_x</p:attrName>
                                        </p:attrNameLst>
                                      </p:cBhvr>
                                      <p:tavLst>
                                        <p:tav tm="0">
                                          <p:val>
                                            <p:strVal val="#ppt_x"/>
                                          </p:val>
                                        </p:tav>
                                        <p:tav tm="100000">
                                          <p:val>
                                            <p:strVal val="#ppt_x"/>
                                          </p:val>
                                        </p:tav>
                                      </p:tavLst>
                                    </p:anim>
                                    <p:anim calcmode="lin" valueType="num">
                                      <p:cBhvr>
                                        <p:cTn id="23" dur="500" fill="hold"/>
                                        <p:tgtEl>
                                          <p:spTgt spid="92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2" grpId="0"/>
      <p:bldP spid="9223" grpId="0"/>
    </p:bldLst>
  </p:timing>
</p:sld>
</file>

<file path=ppt/theme/theme1.xml><?xml version="1.0" encoding="utf-8"?>
<a:theme xmlns:a="http://schemas.openxmlformats.org/drawingml/2006/main" name="1_Ripple">
  <a:themeElements>
    <a:clrScheme name="1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1_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1587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w="1587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1_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1_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1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1_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1_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1_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1_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1_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1_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Nature">
  <a:themeElements>
    <a:clrScheme name="11_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11_Na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1587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w="1587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11_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11_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11_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11_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11_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1_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themeOverride>
</file>

<file path=ppt/theme/themeOverride2.xml><?xml version="1.0" encoding="utf-8"?>
<a:themeOverride xmlns:a="http://schemas.openxmlformats.org/drawingml/2006/main">
  <a:clrScheme name="11_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themeOverride>
</file>

<file path=ppt/theme/themeOverride3.xml><?xml version="1.0" encoding="utf-8"?>
<a:themeOverride xmlns:a="http://schemas.openxmlformats.org/drawingml/2006/main">
  <a:clrScheme name="1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themeOverride>
</file>

<file path=ppt/theme/themeOverride4.xml><?xml version="1.0" encoding="utf-8"?>
<a:themeOverride xmlns:a="http://schemas.openxmlformats.org/drawingml/2006/main">
  <a:clrScheme name="1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themeOverride>
</file>

<file path=ppt/theme/themeOverride5.xml><?xml version="1.0" encoding="utf-8"?>
<a:themeOverride xmlns:a="http://schemas.openxmlformats.org/drawingml/2006/main">
  <a:clrScheme name="1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themeOverride>
</file>

<file path=ppt/theme/themeOverride6.xml><?xml version="1.0" encoding="utf-8"?>
<a:themeOverride xmlns:a="http://schemas.openxmlformats.org/drawingml/2006/main">
  <a:clrScheme name="1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themeOverride>
</file>

<file path=ppt/theme/themeOverride7.xml><?xml version="1.0" encoding="utf-8"?>
<a:themeOverride xmlns:a="http://schemas.openxmlformats.org/drawingml/2006/main">
  <a:clrScheme name="1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A32495A456FB45BFDB9988B55A494F" ma:contentTypeVersion="2" ma:contentTypeDescription="Create a new document." ma:contentTypeScope="" ma:versionID="0bb3ee3308fccca120eaa7b11a8e0094">
  <xsd:schema xmlns:xsd="http://www.w3.org/2001/XMLSchema" xmlns:xs="http://www.w3.org/2001/XMLSchema" xmlns:p="http://schemas.microsoft.com/office/2006/metadata/properties" xmlns:ns2="ca03a235-cc1a-44c1-96bd-9adc7366b96d" targetNamespace="http://schemas.microsoft.com/office/2006/metadata/properties" ma:root="true" ma:fieldsID="41eec82e9e8cda7466af9203f2d7acfe" ns2:_="">
    <xsd:import namespace="ca03a235-cc1a-44c1-96bd-9adc7366b96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03a235-cc1a-44c1-96bd-9adc7366b9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D0162C-288F-446F-958A-6532FCD3CFA0}"/>
</file>

<file path=customXml/itemProps2.xml><?xml version="1.0" encoding="utf-8"?>
<ds:datastoreItem xmlns:ds="http://schemas.openxmlformats.org/officeDocument/2006/customXml" ds:itemID="{FB54C5BB-D049-4573-B5AF-C0E1DB49FBB7}"/>
</file>

<file path=customXml/itemProps3.xml><?xml version="1.0" encoding="utf-8"?>
<ds:datastoreItem xmlns:ds="http://schemas.openxmlformats.org/officeDocument/2006/customXml" ds:itemID="{7D2A3754-CA7D-4E4E-8A65-793432CB06BD}"/>
</file>

<file path=docProps/app.xml><?xml version="1.0" encoding="utf-8"?>
<Properties xmlns="http://schemas.openxmlformats.org/officeDocument/2006/extended-properties" xmlns:vt="http://schemas.openxmlformats.org/officeDocument/2006/docPropsVTypes">
  <Template/>
  <TotalTime>654</TotalTime>
  <Words>1453</Words>
  <Application>Microsoft Office PowerPoint</Application>
  <PresentationFormat>On-screen Show (4:3)</PresentationFormat>
  <Paragraphs>153</Paragraphs>
  <Slides>32</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Arial</vt:lpstr>
      <vt:lpstr>Arial Black</vt:lpstr>
      <vt:lpstr>Impact</vt:lpstr>
      <vt:lpstr>Times New Roman</vt:lpstr>
      <vt:lpstr>Times-Bold</vt:lpstr>
      <vt:lpstr>Times-BoldItalic</vt:lpstr>
      <vt:lpstr>TimesNewRoman</vt:lpstr>
      <vt:lpstr>Times-Roman</vt:lpstr>
      <vt:lpstr>Wingdings</vt:lpstr>
      <vt:lpstr>1_Ripple</vt:lpstr>
      <vt:lpstr>11_Nature</vt:lpstr>
      <vt:lpstr>PowerPoint Presentation</vt:lpstr>
      <vt:lpstr>PowerPoint Presentation</vt:lpstr>
      <vt:lpstr>Salivary Secretion</vt:lpstr>
      <vt:lpstr>PowerPoint Presentation</vt:lpstr>
      <vt:lpstr>PowerPoint Presentation</vt:lpstr>
      <vt:lpstr>Functions of saliva </vt:lpstr>
      <vt:lpstr>The Stages of salivary secretion </vt:lpstr>
      <vt:lpstr>Innervation of salivary glands:</vt:lpstr>
      <vt:lpstr>Sympathetic Stimulation </vt:lpstr>
      <vt:lpstr>Control of salivary secretion </vt:lpstr>
      <vt:lpstr>PowerPoint Presentation</vt:lpstr>
      <vt:lpstr>[II] Conditioned reflex : </vt:lpstr>
      <vt:lpstr>PowerPoint Presentation</vt:lpstr>
      <vt:lpstr>Pharynx</vt:lpstr>
      <vt:lpstr>Pharynx </vt:lpstr>
      <vt:lpstr>Esophagus</vt:lpstr>
      <vt:lpstr>Oesophagus </vt:lpstr>
      <vt:lpstr>Swallowing (Deglutition) </vt:lpstr>
      <vt:lpstr>PowerPoint Presentation</vt:lpstr>
      <vt:lpstr>Swallowing reflex </vt:lpstr>
      <vt:lpstr>Swallowing reflex </vt:lpstr>
      <vt:lpstr>PowerPoint Presentation</vt:lpstr>
      <vt:lpstr>PowerPoint Presentation</vt:lpstr>
      <vt:lpstr>Esophageal phase (involuntary) </vt:lpstr>
      <vt:lpstr>Smooth Muscle Peristalsis Moves Food Along Alimentary Canal</vt:lpstr>
      <vt:lpstr>PowerPoint Presentation</vt:lpstr>
      <vt:lpstr>Secondary peristaltic waves </vt:lpstr>
      <vt:lpstr>Lower esophageal sphincter (LES) </vt:lpstr>
      <vt:lpstr>Lower esophageal sphincter (LES) </vt:lpstr>
      <vt:lpstr> How gastric reflux into oesophogus is prevented ? </vt:lpstr>
      <vt:lpstr>Gastro esophageal reflux </vt:lpstr>
      <vt:lpstr>PowerPoint Presentation</vt:lpstr>
    </vt:vector>
  </TitlesOfParts>
  <Company>vortex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Muhammad</dc:creator>
  <cp:lastModifiedBy>NAMohammed</cp:lastModifiedBy>
  <cp:revision>177</cp:revision>
  <dcterms:created xsi:type="dcterms:W3CDTF">2010-02-08T20:25:10Z</dcterms:created>
  <dcterms:modified xsi:type="dcterms:W3CDTF">2022-03-29T19:43:05Z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0x01010077A32495A456FB45BFDB9988B55A494F</vt:lpwstr>
  </property>
</Properties>
</file>