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0" roundtripDataSignature="AMtx7miroiJgMoFv+5DmXMjtG5je9aGg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7e0d3d5ab121c8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7e0d3d5ab121c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4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1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3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5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6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7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1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4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212950"/>
            <a:ext cx="12192000" cy="64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9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0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3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77e0d3d5ab121c8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21836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8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0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2021-03-23T08:44:11Z</dcterms:created>
  <dc:creator>jomana dahi</dc:creator>
</cp:coreProperties>
</file>