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5" r:id="rId1"/>
    <p:sldMasterId id="2147483698" r:id="rId2"/>
  </p:sldMasterIdLst>
  <p:notesMasterIdLst>
    <p:notesMasterId r:id="rId33"/>
  </p:notesMasterIdLst>
  <p:sldIdLst>
    <p:sldId id="256" r:id="rId3"/>
    <p:sldId id="258" r:id="rId4"/>
    <p:sldId id="259" r:id="rId5"/>
    <p:sldId id="260" r:id="rId6"/>
    <p:sldId id="261" r:id="rId7"/>
    <p:sldId id="263" r:id="rId8"/>
    <p:sldId id="265" r:id="rId9"/>
    <p:sldId id="268" r:id="rId10"/>
    <p:sldId id="270" r:id="rId11"/>
    <p:sldId id="293" r:id="rId12"/>
    <p:sldId id="313" r:id="rId13"/>
    <p:sldId id="294" r:id="rId14"/>
    <p:sldId id="314" r:id="rId15"/>
    <p:sldId id="315" r:id="rId16"/>
    <p:sldId id="316" r:id="rId17"/>
    <p:sldId id="317" r:id="rId18"/>
    <p:sldId id="271" r:id="rId19"/>
    <p:sldId id="295" r:id="rId20"/>
    <p:sldId id="296" r:id="rId21"/>
    <p:sldId id="297" r:id="rId22"/>
    <p:sldId id="298" r:id="rId23"/>
    <p:sldId id="299" r:id="rId24"/>
    <p:sldId id="300" r:id="rId25"/>
    <p:sldId id="306" r:id="rId26"/>
    <p:sldId id="309" r:id="rId27"/>
    <p:sldId id="310" r:id="rId28"/>
    <p:sldId id="307" r:id="rId29"/>
    <p:sldId id="274" r:id="rId30"/>
    <p:sldId id="275" r:id="rId31"/>
    <p:sldId id="289" r:id="rId32"/>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F34B"/>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5378" autoAdjust="0"/>
  </p:normalViewPr>
  <p:slideViewPr>
    <p:cSldViewPr>
      <p:cViewPr varScale="1">
        <p:scale>
          <a:sx n="62" d="100"/>
          <a:sy n="62" d="100"/>
        </p:scale>
        <p:origin x="-159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slide" Target="slides/slide11.xml" /><Relationship Id="rId18" Type="http://schemas.openxmlformats.org/officeDocument/2006/relationships/slide" Target="slides/slide16.xml" /><Relationship Id="rId26" Type="http://schemas.openxmlformats.org/officeDocument/2006/relationships/slide" Target="slides/slide24.xml" /><Relationship Id="rId3" Type="http://schemas.openxmlformats.org/officeDocument/2006/relationships/slide" Target="slides/slide1.xml" /><Relationship Id="rId21" Type="http://schemas.openxmlformats.org/officeDocument/2006/relationships/slide" Target="slides/slide19.xml" /><Relationship Id="rId34" Type="http://schemas.openxmlformats.org/officeDocument/2006/relationships/presProps" Target="presProps.xml" /><Relationship Id="rId7" Type="http://schemas.openxmlformats.org/officeDocument/2006/relationships/slide" Target="slides/slide5.xml" /><Relationship Id="rId12" Type="http://schemas.openxmlformats.org/officeDocument/2006/relationships/slide" Target="slides/slide10.xml" /><Relationship Id="rId17" Type="http://schemas.openxmlformats.org/officeDocument/2006/relationships/slide" Target="slides/slide15.xml" /><Relationship Id="rId25" Type="http://schemas.openxmlformats.org/officeDocument/2006/relationships/slide" Target="slides/slide23.xml" /><Relationship Id="rId33" Type="http://schemas.openxmlformats.org/officeDocument/2006/relationships/notesMaster" Target="notesMasters/notesMaster1.xml" /><Relationship Id="rId2" Type="http://schemas.openxmlformats.org/officeDocument/2006/relationships/slideMaster" Target="slideMasters/slideMaster2.xml" /><Relationship Id="rId16" Type="http://schemas.openxmlformats.org/officeDocument/2006/relationships/slide" Target="slides/slide14.xml" /><Relationship Id="rId20" Type="http://schemas.openxmlformats.org/officeDocument/2006/relationships/slide" Target="slides/slide18.xml" /><Relationship Id="rId29" Type="http://schemas.openxmlformats.org/officeDocument/2006/relationships/slide" Target="slides/slide27.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slide" Target="slides/slide9.xml" /><Relationship Id="rId24" Type="http://schemas.openxmlformats.org/officeDocument/2006/relationships/slide" Target="slides/slide22.xml" /><Relationship Id="rId32" Type="http://schemas.openxmlformats.org/officeDocument/2006/relationships/slide" Target="slides/slide30.xml" /><Relationship Id="rId37" Type="http://schemas.openxmlformats.org/officeDocument/2006/relationships/tableStyles" Target="tableStyles.xml" /><Relationship Id="rId5" Type="http://schemas.openxmlformats.org/officeDocument/2006/relationships/slide" Target="slides/slide3.xml" /><Relationship Id="rId15" Type="http://schemas.openxmlformats.org/officeDocument/2006/relationships/slide" Target="slides/slide13.xml" /><Relationship Id="rId23" Type="http://schemas.openxmlformats.org/officeDocument/2006/relationships/slide" Target="slides/slide21.xml" /><Relationship Id="rId28" Type="http://schemas.openxmlformats.org/officeDocument/2006/relationships/slide" Target="slides/slide26.xml" /><Relationship Id="rId36" Type="http://schemas.openxmlformats.org/officeDocument/2006/relationships/theme" Target="theme/theme1.xml" /><Relationship Id="rId10" Type="http://schemas.openxmlformats.org/officeDocument/2006/relationships/slide" Target="slides/slide8.xml" /><Relationship Id="rId19" Type="http://schemas.openxmlformats.org/officeDocument/2006/relationships/slide" Target="slides/slide17.xml" /><Relationship Id="rId31" Type="http://schemas.openxmlformats.org/officeDocument/2006/relationships/slide" Target="slides/slide29.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slide" Target="slides/slide12.xml" /><Relationship Id="rId22" Type="http://schemas.openxmlformats.org/officeDocument/2006/relationships/slide" Target="slides/slide20.xml" /><Relationship Id="rId27" Type="http://schemas.openxmlformats.org/officeDocument/2006/relationships/slide" Target="slides/slide25.xml" /><Relationship Id="rId30" Type="http://schemas.openxmlformats.org/officeDocument/2006/relationships/slide" Target="slides/slide28.xml" /><Relationship Id="rId35" Type="http://schemas.openxmlformats.org/officeDocument/2006/relationships/viewProps" Target="viewProps.xml" /></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D15E1C-B7E7-4E9C-A2A5-AB84566A47B5}" type="doc">
      <dgm:prSet loTypeId="urn:microsoft.com/office/officeart/2005/8/layout/orgChart1" loCatId="hierarchy" qsTypeId="urn:microsoft.com/office/officeart/2005/8/quickstyle/3d2" qsCatId="3D" csTypeId="urn:microsoft.com/office/officeart/2005/8/colors/accent1_5" csCatId="accent1" phldr="1"/>
      <dgm:spPr/>
      <dgm:t>
        <a:bodyPr/>
        <a:lstStyle/>
        <a:p>
          <a:pPr rtl="1"/>
          <a:endParaRPr lang="ar-SA"/>
        </a:p>
      </dgm:t>
    </dgm:pt>
    <dgm:pt modelId="{6260A073-2C19-4486-874A-376A6283F44A}">
      <dgm:prSet phldrT="[نص]"/>
      <dgm:spPr/>
      <dgm:t>
        <a:bodyPr/>
        <a:lstStyle/>
        <a:p>
          <a:pPr rtl="1"/>
          <a:r>
            <a:rPr lang="en-US" b="1" dirty="0">
              <a:solidFill>
                <a:schemeClr val="bg2">
                  <a:lumMod val="50000"/>
                </a:schemeClr>
              </a:solidFill>
              <a:effectLst>
                <a:reflection blurRad="6350" stA="55000" endA="300" endPos="45500" dir="5400000" sy="-100000" algn="bl" rotWithShape="0"/>
              </a:effectLst>
            </a:rPr>
            <a:t>Type of IV solution </a:t>
          </a:r>
          <a:endParaRPr lang="ar-SA" b="1" dirty="0">
            <a:solidFill>
              <a:schemeClr val="bg2">
                <a:lumMod val="50000"/>
              </a:schemeClr>
            </a:solidFill>
            <a:effectLst>
              <a:reflection blurRad="6350" stA="55000" endA="300" endPos="45500" dir="5400000" sy="-100000" algn="bl" rotWithShape="0"/>
            </a:effectLst>
          </a:endParaRPr>
        </a:p>
      </dgm:t>
    </dgm:pt>
    <dgm:pt modelId="{57842BD7-645E-43EF-895F-54A198B42B0D}" type="parTrans" cxnId="{D1A70668-BF73-4305-A228-48E7C1C3A0D6}">
      <dgm:prSet/>
      <dgm:spPr/>
      <dgm:t>
        <a:bodyPr/>
        <a:lstStyle/>
        <a:p>
          <a:pPr rtl="1"/>
          <a:endParaRPr lang="ar-SA"/>
        </a:p>
      </dgm:t>
    </dgm:pt>
    <dgm:pt modelId="{5D416F48-C5D9-4AD8-9DC1-944E248F1073}" type="sibTrans" cxnId="{D1A70668-BF73-4305-A228-48E7C1C3A0D6}">
      <dgm:prSet/>
      <dgm:spPr/>
      <dgm:t>
        <a:bodyPr/>
        <a:lstStyle/>
        <a:p>
          <a:pPr rtl="1"/>
          <a:endParaRPr lang="ar-SA"/>
        </a:p>
      </dgm:t>
    </dgm:pt>
    <dgm:pt modelId="{27090C48-2EB8-4635-B1DB-5CA6B23907D7}">
      <dgm:prSet phldrT="[نص]"/>
      <dgm:spPr/>
      <dgm:t>
        <a:bodyPr/>
        <a:lstStyle/>
        <a:p>
          <a:pPr rtl="1"/>
          <a:r>
            <a:rPr lang="en-US" b="1" dirty="0">
              <a:solidFill>
                <a:schemeClr val="bg2">
                  <a:lumMod val="50000"/>
                </a:schemeClr>
              </a:solidFill>
            </a:rPr>
            <a:t>Isotonic </a:t>
          </a:r>
          <a:endParaRPr lang="ar-SA" b="1" dirty="0">
            <a:solidFill>
              <a:schemeClr val="bg2">
                <a:lumMod val="50000"/>
              </a:schemeClr>
            </a:solidFill>
          </a:endParaRPr>
        </a:p>
      </dgm:t>
    </dgm:pt>
    <dgm:pt modelId="{82AFA0B3-8A4A-4CDC-96F6-C64DA3A59D35}" type="parTrans" cxnId="{AB1B3E02-6A4E-494E-A5A4-7D9C4FF8E3C5}">
      <dgm:prSet/>
      <dgm:spPr/>
      <dgm:t>
        <a:bodyPr/>
        <a:lstStyle/>
        <a:p>
          <a:pPr rtl="1"/>
          <a:endParaRPr lang="ar-SA"/>
        </a:p>
      </dgm:t>
    </dgm:pt>
    <dgm:pt modelId="{7CFC1D13-2FD8-438B-9FA5-1B4293F4DCDC}" type="sibTrans" cxnId="{AB1B3E02-6A4E-494E-A5A4-7D9C4FF8E3C5}">
      <dgm:prSet/>
      <dgm:spPr/>
      <dgm:t>
        <a:bodyPr/>
        <a:lstStyle/>
        <a:p>
          <a:pPr rtl="1"/>
          <a:endParaRPr lang="ar-SA"/>
        </a:p>
      </dgm:t>
    </dgm:pt>
    <dgm:pt modelId="{C54AD34E-FB98-48C7-8E54-44D03F0712AA}">
      <dgm:prSet phldrT="[نص]"/>
      <dgm:spPr/>
      <dgm:t>
        <a:bodyPr/>
        <a:lstStyle/>
        <a:p>
          <a:pPr rtl="1"/>
          <a:r>
            <a:rPr lang="en-US" b="1" dirty="0">
              <a:solidFill>
                <a:schemeClr val="bg2">
                  <a:lumMod val="50000"/>
                </a:schemeClr>
              </a:solidFill>
            </a:rPr>
            <a:t>Hypotonic</a:t>
          </a:r>
          <a:endParaRPr lang="ar-SA" b="1" dirty="0">
            <a:solidFill>
              <a:schemeClr val="bg2">
                <a:lumMod val="50000"/>
              </a:schemeClr>
            </a:solidFill>
          </a:endParaRPr>
        </a:p>
      </dgm:t>
    </dgm:pt>
    <dgm:pt modelId="{0B8E4E90-0BD6-474C-B61C-071199A3D3F3}" type="parTrans" cxnId="{68CA5340-A82A-487C-9B09-940BAFAFFF70}">
      <dgm:prSet/>
      <dgm:spPr/>
      <dgm:t>
        <a:bodyPr/>
        <a:lstStyle/>
        <a:p>
          <a:pPr rtl="1"/>
          <a:endParaRPr lang="ar-SA"/>
        </a:p>
      </dgm:t>
    </dgm:pt>
    <dgm:pt modelId="{B7DEC9F6-AC39-4AB2-99A0-A6318FC71E87}" type="sibTrans" cxnId="{68CA5340-A82A-487C-9B09-940BAFAFFF70}">
      <dgm:prSet/>
      <dgm:spPr/>
      <dgm:t>
        <a:bodyPr/>
        <a:lstStyle/>
        <a:p>
          <a:pPr rtl="1"/>
          <a:endParaRPr lang="ar-SA"/>
        </a:p>
      </dgm:t>
    </dgm:pt>
    <dgm:pt modelId="{D942B553-316B-4284-8674-41561304E2D8}">
      <dgm:prSet phldrT="[نص]"/>
      <dgm:spPr/>
      <dgm:t>
        <a:bodyPr/>
        <a:lstStyle/>
        <a:p>
          <a:pPr rtl="1"/>
          <a:r>
            <a:rPr lang="en-US" dirty="0">
              <a:solidFill>
                <a:schemeClr val="bg2">
                  <a:lumMod val="50000"/>
                </a:schemeClr>
              </a:solidFill>
            </a:rPr>
            <a:t>Hypertonic</a:t>
          </a:r>
          <a:endParaRPr lang="ar-SA" dirty="0">
            <a:solidFill>
              <a:schemeClr val="bg2">
                <a:lumMod val="50000"/>
              </a:schemeClr>
            </a:solidFill>
          </a:endParaRPr>
        </a:p>
      </dgm:t>
    </dgm:pt>
    <dgm:pt modelId="{5D48DAA9-E337-4132-A22E-5707CB8DE79B}" type="parTrans" cxnId="{B9AA5895-6683-4A9D-8791-2ACA1411D365}">
      <dgm:prSet/>
      <dgm:spPr/>
      <dgm:t>
        <a:bodyPr/>
        <a:lstStyle/>
        <a:p>
          <a:pPr rtl="1"/>
          <a:endParaRPr lang="ar-SA"/>
        </a:p>
      </dgm:t>
    </dgm:pt>
    <dgm:pt modelId="{65ABBEE6-FAB2-45D7-9609-0CC0A2D35915}" type="sibTrans" cxnId="{B9AA5895-6683-4A9D-8791-2ACA1411D365}">
      <dgm:prSet/>
      <dgm:spPr/>
      <dgm:t>
        <a:bodyPr/>
        <a:lstStyle/>
        <a:p>
          <a:pPr rtl="1"/>
          <a:endParaRPr lang="ar-SA"/>
        </a:p>
      </dgm:t>
    </dgm:pt>
    <dgm:pt modelId="{EBB16C87-F74F-4169-B02B-BB87801A13C4}" type="pres">
      <dgm:prSet presAssocID="{B9D15E1C-B7E7-4E9C-A2A5-AB84566A47B5}" presName="hierChild1" presStyleCnt="0">
        <dgm:presLayoutVars>
          <dgm:orgChart val="1"/>
          <dgm:chPref val="1"/>
          <dgm:dir/>
          <dgm:animOne val="branch"/>
          <dgm:animLvl val="lvl"/>
          <dgm:resizeHandles/>
        </dgm:presLayoutVars>
      </dgm:prSet>
      <dgm:spPr/>
    </dgm:pt>
    <dgm:pt modelId="{49BC213A-340E-4B9C-A9FD-8A0DC36C5DCB}" type="pres">
      <dgm:prSet presAssocID="{6260A073-2C19-4486-874A-376A6283F44A}" presName="hierRoot1" presStyleCnt="0">
        <dgm:presLayoutVars>
          <dgm:hierBranch val="init"/>
        </dgm:presLayoutVars>
      </dgm:prSet>
      <dgm:spPr/>
    </dgm:pt>
    <dgm:pt modelId="{410E74F4-3038-4E66-AD19-D4CF29E58A4F}" type="pres">
      <dgm:prSet presAssocID="{6260A073-2C19-4486-874A-376A6283F44A}" presName="rootComposite1" presStyleCnt="0"/>
      <dgm:spPr/>
    </dgm:pt>
    <dgm:pt modelId="{729FBF58-8F74-4CCB-8B83-C174896DBDE3}" type="pres">
      <dgm:prSet presAssocID="{6260A073-2C19-4486-874A-376A6283F44A}" presName="rootText1" presStyleLbl="node0" presStyleIdx="0" presStyleCnt="1" custScaleX="181085">
        <dgm:presLayoutVars>
          <dgm:chPref val="3"/>
        </dgm:presLayoutVars>
      </dgm:prSet>
      <dgm:spPr/>
    </dgm:pt>
    <dgm:pt modelId="{4F6F644B-C5F7-420F-8C44-38306CBC1827}" type="pres">
      <dgm:prSet presAssocID="{6260A073-2C19-4486-874A-376A6283F44A}" presName="rootConnector1" presStyleLbl="node1" presStyleIdx="0" presStyleCnt="0"/>
      <dgm:spPr/>
    </dgm:pt>
    <dgm:pt modelId="{BF8802B6-D0D5-4F99-922A-2F5468137011}" type="pres">
      <dgm:prSet presAssocID="{6260A073-2C19-4486-874A-376A6283F44A}" presName="hierChild2" presStyleCnt="0"/>
      <dgm:spPr/>
    </dgm:pt>
    <dgm:pt modelId="{5B34B208-7A8F-4108-A2E5-20ECB4779602}" type="pres">
      <dgm:prSet presAssocID="{82AFA0B3-8A4A-4CDC-96F6-C64DA3A59D35}" presName="Name37" presStyleLbl="parChTrans1D2" presStyleIdx="0" presStyleCnt="3"/>
      <dgm:spPr/>
    </dgm:pt>
    <dgm:pt modelId="{3501A21D-EC07-405F-AC0B-018760322F09}" type="pres">
      <dgm:prSet presAssocID="{27090C48-2EB8-4635-B1DB-5CA6B23907D7}" presName="hierRoot2" presStyleCnt="0">
        <dgm:presLayoutVars>
          <dgm:hierBranch val="init"/>
        </dgm:presLayoutVars>
      </dgm:prSet>
      <dgm:spPr/>
    </dgm:pt>
    <dgm:pt modelId="{FF718E08-F7C9-4105-A703-64DA8208A3D7}" type="pres">
      <dgm:prSet presAssocID="{27090C48-2EB8-4635-B1DB-5CA6B23907D7}" presName="rootComposite" presStyleCnt="0"/>
      <dgm:spPr/>
    </dgm:pt>
    <dgm:pt modelId="{ECA2F6D5-3286-482C-9F2F-82F144729637}" type="pres">
      <dgm:prSet presAssocID="{27090C48-2EB8-4635-B1DB-5CA6B23907D7}" presName="rootText" presStyleLbl="node2" presStyleIdx="0" presStyleCnt="3" custLinFactNeighborX="605" custLinFactNeighborY="60810">
        <dgm:presLayoutVars>
          <dgm:chPref val="3"/>
        </dgm:presLayoutVars>
      </dgm:prSet>
      <dgm:spPr/>
    </dgm:pt>
    <dgm:pt modelId="{2DC88409-7E05-4CC6-A3B4-0302D4A24039}" type="pres">
      <dgm:prSet presAssocID="{27090C48-2EB8-4635-B1DB-5CA6B23907D7}" presName="rootConnector" presStyleLbl="node2" presStyleIdx="0" presStyleCnt="3"/>
      <dgm:spPr/>
    </dgm:pt>
    <dgm:pt modelId="{38D4D705-C301-4248-ADC4-7A64B08A26FA}" type="pres">
      <dgm:prSet presAssocID="{27090C48-2EB8-4635-B1DB-5CA6B23907D7}" presName="hierChild4" presStyleCnt="0"/>
      <dgm:spPr/>
    </dgm:pt>
    <dgm:pt modelId="{96B71C23-AC11-4040-8930-43E8BCE7BDBB}" type="pres">
      <dgm:prSet presAssocID="{27090C48-2EB8-4635-B1DB-5CA6B23907D7}" presName="hierChild5" presStyleCnt="0"/>
      <dgm:spPr/>
    </dgm:pt>
    <dgm:pt modelId="{17DC2252-2625-4EC2-B13E-DDD236D0B945}" type="pres">
      <dgm:prSet presAssocID="{0B8E4E90-0BD6-474C-B61C-071199A3D3F3}" presName="Name37" presStyleLbl="parChTrans1D2" presStyleIdx="1" presStyleCnt="3"/>
      <dgm:spPr/>
    </dgm:pt>
    <dgm:pt modelId="{35529383-199B-4C82-BAC4-9F5879CA7388}" type="pres">
      <dgm:prSet presAssocID="{C54AD34E-FB98-48C7-8E54-44D03F0712AA}" presName="hierRoot2" presStyleCnt="0">
        <dgm:presLayoutVars>
          <dgm:hierBranch val="init"/>
        </dgm:presLayoutVars>
      </dgm:prSet>
      <dgm:spPr/>
    </dgm:pt>
    <dgm:pt modelId="{819BCC76-843A-4ECE-9814-B2E8F865C25F}" type="pres">
      <dgm:prSet presAssocID="{C54AD34E-FB98-48C7-8E54-44D03F0712AA}" presName="rootComposite" presStyleCnt="0"/>
      <dgm:spPr/>
    </dgm:pt>
    <dgm:pt modelId="{AA5E8A97-41A1-41B9-B13D-4D2A39C16A1D}" type="pres">
      <dgm:prSet presAssocID="{C54AD34E-FB98-48C7-8E54-44D03F0712AA}" presName="rootText" presStyleLbl="node2" presStyleIdx="1" presStyleCnt="3" custLinFactNeighborX="-930" custLinFactNeighborY="60810">
        <dgm:presLayoutVars>
          <dgm:chPref val="3"/>
        </dgm:presLayoutVars>
      </dgm:prSet>
      <dgm:spPr/>
    </dgm:pt>
    <dgm:pt modelId="{87EBB011-BB8B-4E21-9800-9AD803AF9F5B}" type="pres">
      <dgm:prSet presAssocID="{C54AD34E-FB98-48C7-8E54-44D03F0712AA}" presName="rootConnector" presStyleLbl="node2" presStyleIdx="1" presStyleCnt="3"/>
      <dgm:spPr/>
    </dgm:pt>
    <dgm:pt modelId="{F3A93208-A842-47A8-AF29-CE274A52CBAF}" type="pres">
      <dgm:prSet presAssocID="{C54AD34E-FB98-48C7-8E54-44D03F0712AA}" presName="hierChild4" presStyleCnt="0"/>
      <dgm:spPr/>
    </dgm:pt>
    <dgm:pt modelId="{D17B842D-8090-412C-BE88-3462911F605E}" type="pres">
      <dgm:prSet presAssocID="{C54AD34E-FB98-48C7-8E54-44D03F0712AA}" presName="hierChild5" presStyleCnt="0"/>
      <dgm:spPr/>
    </dgm:pt>
    <dgm:pt modelId="{4609AD43-F8D5-4889-8126-4CD535A4C8BD}" type="pres">
      <dgm:prSet presAssocID="{5D48DAA9-E337-4132-A22E-5707CB8DE79B}" presName="Name37" presStyleLbl="parChTrans1D2" presStyleIdx="2" presStyleCnt="3"/>
      <dgm:spPr/>
    </dgm:pt>
    <dgm:pt modelId="{4F383355-F386-4813-A641-F24272AE0C69}" type="pres">
      <dgm:prSet presAssocID="{D942B553-316B-4284-8674-41561304E2D8}" presName="hierRoot2" presStyleCnt="0">
        <dgm:presLayoutVars>
          <dgm:hierBranch val="init"/>
        </dgm:presLayoutVars>
      </dgm:prSet>
      <dgm:spPr/>
    </dgm:pt>
    <dgm:pt modelId="{69B90969-56C2-4E7E-B33E-BDF68F57025D}" type="pres">
      <dgm:prSet presAssocID="{D942B553-316B-4284-8674-41561304E2D8}" presName="rootComposite" presStyleCnt="0"/>
      <dgm:spPr/>
    </dgm:pt>
    <dgm:pt modelId="{4A68C2BE-B5AA-4E64-AC8E-0771DF5EEF03}" type="pres">
      <dgm:prSet presAssocID="{D942B553-316B-4284-8674-41561304E2D8}" presName="rootText" presStyleLbl="node2" presStyleIdx="2" presStyleCnt="3" custLinFactNeighborX="679" custLinFactNeighborY="60810">
        <dgm:presLayoutVars>
          <dgm:chPref val="3"/>
        </dgm:presLayoutVars>
      </dgm:prSet>
      <dgm:spPr/>
    </dgm:pt>
    <dgm:pt modelId="{CCCB0E4B-3EDC-4DA1-A2D6-616D8C6D2332}" type="pres">
      <dgm:prSet presAssocID="{D942B553-316B-4284-8674-41561304E2D8}" presName="rootConnector" presStyleLbl="node2" presStyleIdx="2" presStyleCnt="3"/>
      <dgm:spPr/>
    </dgm:pt>
    <dgm:pt modelId="{7941DCF9-8701-48AA-9094-CFB38A11664B}" type="pres">
      <dgm:prSet presAssocID="{D942B553-316B-4284-8674-41561304E2D8}" presName="hierChild4" presStyleCnt="0"/>
      <dgm:spPr/>
    </dgm:pt>
    <dgm:pt modelId="{040322C1-C000-4BD1-87CA-F23557DF0AA0}" type="pres">
      <dgm:prSet presAssocID="{D942B553-316B-4284-8674-41561304E2D8}" presName="hierChild5" presStyleCnt="0"/>
      <dgm:spPr/>
    </dgm:pt>
    <dgm:pt modelId="{B9B345FC-1851-4F0E-AAF1-FE99717D487E}" type="pres">
      <dgm:prSet presAssocID="{6260A073-2C19-4486-874A-376A6283F44A}" presName="hierChild3" presStyleCnt="0"/>
      <dgm:spPr/>
    </dgm:pt>
  </dgm:ptLst>
  <dgm:cxnLst>
    <dgm:cxn modelId="{AB1B3E02-6A4E-494E-A5A4-7D9C4FF8E3C5}" srcId="{6260A073-2C19-4486-874A-376A6283F44A}" destId="{27090C48-2EB8-4635-B1DB-5CA6B23907D7}" srcOrd="0" destOrd="0" parTransId="{82AFA0B3-8A4A-4CDC-96F6-C64DA3A59D35}" sibTransId="{7CFC1D13-2FD8-438B-9FA5-1B4293F4DCDC}"/>
    <dgm:cxn modelId="{5496AB0D-8A04-4C3E-84EE-594F30164D5C}" type="presOf" srcId="{D942B553-316B-4284-8674-41561304E2D8}" destId="{CCCB0E4B-3EDC-4DA1-A2D6-616D8C6D2332}" srcOrd="1" destOrd="0" presId="urn:microsoft.com/office/officeart/2005/8/layout/orgChart1"/>
    <dgm:cxn modelId="{961BDA13-CC9A-419D-9C5B-78965F268657}" type="presOf" srcId="{27090C48-2EB8-4635-B1DB-5CA6B23907D7}" destId="{ECA2F6D5-3286-482C-9F2F-82F144729637}" srcOrd="0" destOrd="0" presId="urn:microsoft.com/office/officeart/2005/8/layout/orgChart1"/>
    <dgm:cxn modelId="{31327E1D-0A9B-460E-AA72-2FEF329B339C}" type="presOf" srcId="{5D48DAA9-E337-4132-A22E-5707CB8DE79B}" destId="{4609AD43-F8D5-4889-8126-4CD535A4C8BD}" srcOrd="0" destOrd="0" presId="urn:microsoft.com/office/officeart/2005/8/layout/orgChart1"/>
    <dgm:cxn modelId="{F10E0B25-AECA-4863-AF5C-296A3ADAD5D0}" type="presOf" srcId="{C54AD34E-FB98-48C7-8E54-44D03F0712AA}" destId="{AA5E8A97-41A1-41B9-B13D-4D2A39C16A1D}" srcOrd="0" destOrd="0" presId="urn:microsoft.com/office/officeart/2005/8/layout/orgChart1"/>
    <dgm:cxn modelId="{C54B1B2D-DFB8-4438-AD33-059ADAA0CC9D}" type="presOf" srcId="{C54AD34E-FB98-48C7-8E54-44D03F0712AA}" destId="{87EBB011-BB8B-4E21-9800-9AD803AF9F5B}" srcOrd="1" destOrd="0" presId="urn:microsoft.com/office/officeart/2005/8/layout/orgChart1"/>
    <dgm:cxn modelId="{194B2F3C-C15D-4D27-A038-6B17FD640844}" type="presOf" srcId="{6260A073-2C19-4486-874A-376A6283F44A}" destId="{729FBF58-8F74-4CCB-8B83-C174896DBDE3}" srcOrd="0" destOrd="0" presId="urn:microsoft.com/office/officeart/2005/8/layout/orgChart1"/>
    <dgm:cxn modelId="{68CA5340-A82A-487C-9B09-940BAFAFFF70}" srcId="{6260A073-2C19-4486-874A-376A6283F44A}" destId="{C54AD34E-FB98-48C7-8E54-44D03F0712AA}" srcOrd="1" destOrd="0" parTransId="{0B8E4E90-0BD6-474C-B61C-071199A3D3F3}" sibTransId="{B7DEC9F6-AC39-4AB2-99A0-A6318FC71E87}"/>
    <dgm:cxn modelId="{66F31D63-78EB-440E-AF4E-8CD7E115C7FD}" type="presOf" srcId="{B9D15E1C-B7E7-4E9C-A2A5-AB84566A47B5}" destId="{EBB16C87-F74F-4169-B02B-BB87801A13C4}" srcOrd="0" destOrd="0" presId="urn:microsoft.com/office/officeart/2005/8/layout/orgChart1"/>
    <dgm:cxn modelId="{D1A70668-BF73-4305-A228-48E7C1C3A0D6}" srcId="{B9D15E1C-B7E7-4E9C-A2A5-AB84566A47B5}" destId="{6260A073-2C19-4486-874A-376A6283F44A}" srcOrd="0" destOrd="0" parTransId="{57842BD7-645E-43EF-895F-54A198B42B0D}" sibTransId="{5D416F48-C5D9-4AD8-9DC1-944E248F1073}"/>
    <dgm:cxn modelId="{7D439968-F761-459D-B5F4-2BA2203BD75E}" type="presOf" srcId="{0B8E4E90-0BD6-474C-B61C-071199A3D3F3}" destId="{17DC2252-2625-4EC2-B13E-DDD236D0B945}" srcOrd="0" destOrd="0" presId="urn:microsoft.com/office/officeart/2005/8/layout/orgChart1"/>
    <dgm:cxn modelId="{30118D51-D03E-4095-AE71-0B56BA08D08B}" type="presOf" srcId="{6260A073-2C19-4486-874A-376A6283F44A}" destId="{4F6F644B-C5F7-420F-8C44-38306CBC1827}" srcOrd="1" destOrd="0" presId="urn:microsoft.com/office/officeart/2005/8/layout/orgChart1"/>
    <dgm:cxn modelId="{CDD45F8B-9FC7-405B-8107-BB6C9A87DECE}" type="presOf" srcId="{82AFA0B3-8A4A-4CDC-96F6-C64DA3A59D35}" destId="{5B34B208-7A8F-4108-A2E5-20ECB4779602}" srcOrd="0" destOrd="0" presId="urn:microsoft.com/office/officeart/2005/8/layout/orgChart1"/>
    <dgm:cxn modelId="{B9AA5895-6683-4A9D-8791-2ACA1411D365}" srcId="{6260A073-2C19-4486-874A-376A6283F44A}" destId="{D942B553-316B-4284-8674-41561304E2D8}" srcOrd="2" destOrd="0" parTransId="{5D48DAA9-E337-4132-A22E-5707CB8DE79B}" sibTransId="{65ABBEE6-FAB2-45D7-9609-0CC0A2D35915}"/>
    <dgm:cxn modelId="{4FC11597-B0C9-470E-BDD3-653AFDBE48DE}" type="presOf" srcId="{D942B553-316B-4284-8674-41561304E2D8}" destId="{4A68C2BE-B5AA-4E64-AC8E-0771DF5EEF03}" srcOrd="0" destOrd="0" presId="urn:microsoft.com/office/officeart/2005/8/layout/orgChart1"/>
    <dgm:cxn modelId="{0891F4BA-1A95-48F8-AA6F-99361829057D}" type="presOf" srcId="{27090C48-2EB8-4635-B1DB-5CA6B23907D7}" destId="{2DC88409-7E05-4CC6-A3B4-0302D4A24039}" srcOrd="1" destOrd="0" presId="urn:microsoft.com/office/officeart/2005/8/layout/orgChart1"/>
    <dgm:cxn modelId="{53579C55-383E-4450-97DD-63ED83CCBC86}" type="presParOf" srcId="{EBB16C87-F74F-4169-B02B-BB87801A13C4}" destId="{49BC213A-340E-4B9C-A9FD-8A0DC36C5DCB}" srcOrd="0" destOrd="0" presId="urn:microsoft.com/office/officeart/2005/8/layout/orgChart1"/>
    <dgm:cxn modelId="{A3EF1C57-FC16-4112-994B-294F26007369}" type="presParOf" srcId="{49BC213A-340E-4B9C-A9FD-8A0DC36C5DCB}" destId="{410E74F4-3038-4E66-AD19-D4CF29E58A4F}" srcOrd="0" destOrd="0" presId="urn:microsoft.com/office/officeart/2005/8/layout/orgChart1"/>
    <dgm:cxn modelId="{355BB664-A355-4598-9CBE-05F458ED55BE}" type="presParOf" srcId="{410E74F4-3038-4E66-AD19-D4CF29E58A4F}" destId="{729FBF58-8F74-4CCB-8B83-C174896DBDE3}" srcOrd="0" destOrd="0" presId="urn:microsoft.com/office/officeart/2005/8/layout/orgChart1"/>
    <dgm:cxn modelId="{8ED83DBB-BE74-4439-9C44-038BEF347C6B}" type="presParOf" srcId="{410E74F4-3038-4E66-AD19-D4CF29E58A4F}" destId="{4F6F644B-C5F7-420F-8C44-38306CBC1827}" srcOrd="1" destOrd="0" presId="urn:microsoft.com/office/officeart/2005/8/layout/orgChart1"/>
    <dgm:cxn modelId="{A5AD3E32-5317-4F4F-BBEC-AB0065050E04}" type="presParOf" srcId="{49BC213A-340E-4B9C-A9FD-8A0DC36C5DCB}" destId="{BF8802B6-D0D5-4F99-922A-2F5468137011}" srcOrd="1" destOrd="0" presId="urn:microsoft.com/office/officeart/2005/8/layout/orgChart1"/>
    <dgm:cxn modelId="{08C059D7-0725-4DD5-BEB1-5A1169A551CD}" type="presParOf" srcId="{BF8802B6-D0D5-4F99-922A-2F5468137011}" destId="{5B34B208-7A8F-4108-A2E5-20ECB4779602}" srcOrd="0" destOrd="0" presId="urn:microsoft.com/office/officeart/2005/8/layout/orgChart1"/>
    <dgm:cxn modelId="{E49788C0-B100-42AE-8DF8-439D1894F24D}" type="presParOf" srcId="{BF8802B6-D0D5-4F99-922A-2F5468137011}" destId="{3501A21D-EC07-405F-AC0B-018760322F09}" srcOrd="1" destOrd="0" presId="urn:microsoft.com/office/officeart/2005/8/layout/orgChart1"/>
    <dgm:cxn modelId="{76BC0251-E876-4CC6-92B2-969EFE0ACF87}" type="presParOf" srcId="{3501A21D-EC07-405F-AC0B-018760322F09}" destId="{FF718E08-F7C9-4105-A703-64DA8208A3D7}" srcOrd="0" destOrd="0" presId="urn:microsoft.com/office/officeart/2005/8/layout/orgChart1"/>
    <dgm:cxn modelId="{9BDF7E36-9349-4083-9BB8-2168E35D22EF}" type="presParOf" srcId="{FF718E08-F7C9-4105-A703-64DA8208A3D7}" destId="{ECA2F6D5-3286-482C-9F2F-82F144729637}" srcOrd="0" destOrd="0" presId="urn:microsoft.com/office/officeart/2005/8/layout/orgChart1"/>
    <dgm:cxn modelId="{3B845B94-6CFE-4188-BE8D-491E8C61D08D}" type="presParOf" srcId="{FF718E08-F7C9-4105-A703-64DA8208A3D7}" destId="{2DC88409-7E05-4CC6-A3B4-0302D4A24039}" srcOrd="1" destOrd="0" presId="urn:microsoft.com/office/officeart/2005/8/layout/orgChart1"/>
    <dgm:cxn modelId="{49468F66-1625-4AED-A74D-2B1E877B8824}" type="presParOf" srcId="{3501A21D-EC07-405F-AC0B-018760322F09}" destId="{38D4D705-C301-4248-ADC4-7A64B08A26FA}" srcOrd="1" destOrd="0" presId="urn:microsoft.com/office/officeart/2005/8/layout/orgChart1"/>
    <dgm:cxn modelId="{83BA43A5-22C6-4AAE-B6CD-E7186852829A}" type="presParOf" srcId="{3501A21D-EC07-405F-AC0B-018760322F09}" destId="{96B71C23-AC11-4040-8930-43E8BCE7BDBB}" srcOrd="2" destOrd="0" presId="urn:microsoft.com/office/officeart/2005/8/layout/orgChart1"/>
    <dgm:cxn modelId="{9950C358-B61E-491E-A940-8923323F9B88}" type="presParOf" srcId="{BF8802B6-D0D5-4F99-922A-2F5468137011}" destId="{17DC2252-2625-4EC2-B13E-DDD236D0B945}" srcOrd="2" destOrd="0" presId="urn:microsoft.com/office/officeart/2005/8/layout/orgChart1"/>
    <dgm:cxn modelId="{56F64C57-7C73-42DB-A00A-44C934F17FF0}" type="presParOf" srcId="{BF8802B6-D0D5-4F99-922A-2F5468137011}" destId="{35529383-199B-4C82-BAC4-9F5879CA7388}" srcOrd="3" destOrd="0" presId="urn:microsoft.com/office/officeart/2005/8/layout/orgChart1"/>
    <dgm:cxn modelId="{AC332D13-8D84-41DA-BDB8-EB0CAC81C380}" type="presParOf" srcId="{35529383-199B-4C82-BAC4-9F5879CA7388}" destId="{819BCC76-843A-4ECE-9814-B2E8F865C25F}" srcOrd="0" destOrd="0" presId="urn:microsoft.com/office/officeart/2005/8/layout/orgChart1"/>
    <dgm:cxn modelId="{49C9824E-DCDD-44D2-9A07-C353AD5E9104}" type="presParOf" srcId="{819BCC76-843A-4ECE-9814-B2E8F865C25F}" destId="{AA5E8A97-41A1-41B9-B13D-4D2A39C16A1D}" srcOrd="0" destOrd="0" presId="urn:microsoft.com/office/officeart/2005/8/layout/orgChart1"/>
    <dgm:cxn modelId="{D47BACCE-FD9A-4183-BEF6-063A08A5D6F0}" type="presParOf" srcId="{819BCC76-843A-4ECE-9814-B2E8F865C25F}" destId="{87EBB011-BB8B-4E21-9800-9AD803AF9F5B}" srcOrd="1" destOrd="0" presId="urn:microsoft.com/office/officeart/2005/8/layout/orgChart1"/>
    <dgm:cxn modelId="{DD5C14AE-B1DE-467F-973A-10EB2FFE97BA}" type="presParOf" srcId="{35529383-199B-4C82-BAC4-9F5879CA7388}" destId="{F3A93208-A842-47A8-AF29-CE274A52CBAF}" srcOrd="1" destOrd="0" presId="urn:microsoft.com/office/officeart/2005/8/layout/orgChart1"/>
    <dgm:cxn modelId="{B1252177-E78C-409A-B982-FD5F4F92DDF0}" type="presParOf" srcId="{35529383-199B-4C82-BAC4-9F5879CA7388}" destId="{D17B842D-8090-412C-BE88-3462911F605E}" srcOrd="2" destOrd="0" presId="urn:microsoft.com/office/officeart/2005/8/layout/orgChart1"/>
    <dgm:cxn modelId="{D1FFF8EB-D089-4A61-8090-8484E095A433}" type="presParOf" srcId="{BF8802B6-D0D5-4F99-922A-2F5468137011}" destId="{4609AD43-F8D5-4889-8126-4CD535A4C8BD}" srcOrd="4" destOrd="0" presId="urn:microsoft.com/office/officeart/2005/8/layout/orgChart1"/>
    <dgm:cxn modelId="{175DCF86-B3C5-4B0B-9A10-A13DCC5826B0}" type="presParOf" srcId="{BF8802B6-D0D5-4F99-922A-2F5468137011}" destId="{4F383355-F386-4813-A641-F24272AE0C69}" srcOrd="5" destOrd="0" presId="urn:microsoft.com/office/officeart/2005/8/layout/orgChart1"/>
    <dgm:cxn modelId="{E1F2ADA2-0499-4942-9CE5-9E8A83E79A69}" type="presParOf" srcId="{4F383355-F386-4813-A641-F24272AE0C69}" destId="{69B90969-56C2-4E7E-B33E-BDF68F57025D}" srcOrd="0" destOrd="0" presId="urn:microsoft.com/office/officeart/2005/8/layout/orgChart1"/>
    <dgm:cxn modelId="{D609F858-DD20-467B-BDD7-2D73EF0BEF70}" type="presParOf" srcId="{69B90969-56C2-4E7E-B33E-BDF68F57025D}" destId="{4A68C2BE-B5AA-4E64-AC8E-0771DF5EEF03}" srcOrd="0" destOrd="0" presId="urn:microsoft.com/office/officeart/2005/8/layout/orgChart1"/>
    <dgm:cxn modelId="{398A5B22-9751-48E1-A985-63CC870F1AE0}" type="presParOf" srcId="{69B90969-56C2-4E7E-B33E-BDF68F57025D}" destId="{CCCB0E4B-3EDC-4DA1-A2D6-616D8C6D2332}" srcOrd="1" destOrd="0" presId="urn:microsoft.com/office/officeart/2005/8/layout/orgChart1"/>
    <dgm:cxn modelId="{9D12492C-9568-4971-A75C-D6BC8B87FDE4}" type="presParOf" srcId="{4F383355-F386-4813-A641-F24272AE0C69}" destId="{7941DCF9-8701-48AA-9094-CFB38A11664B}" srcOrd="1" destOrd="0" presId="urn:microsoft.com/office/officeart/2005/8/layout/orgChart1"/>
    <dgm:cxn modelId="{348EB316-D9BA-4BC1-8DF5-5525BA72C803}" type="presParOf" srcId="{4F383355-F386-4813-A641-F24272AE0C69}" destId="{040322C1-C000-4BD1-87CA-F23557DF0AA0}" srcOrd="2" destOrd="0" presId="urn:microsoft.com/office/officeart/2005/8/layout/orgChart1"/>
    <dgm:cxn modelId="{B9592E4A-67FD-491B-870C-A67895E7E74E}" type="presParOf" srcId="{49BC213A-340E-4B9C-A9FD-8A0DC36C5DCB}" destId="{B9B345FC-1851-4F0E-AAF1-FE99717D487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A198BD-21B9-4FB4-8346-C189F29AC768}" type="doc">
      <dgm:prSet loTypeId="urn:microsoft.com/office/officeart/2005/8/layout/radial5" loCatId="cycle" qsTypeId="urn:microsoft.com/office/officeart/2005/8/quickstyle/3d2" qsCatId="3D" csTypeId="urn:microsoft.com/office/officeart/2005/8/colors/accent1_2" csCatId="accent1" phldr="1"/>
      <dgm:spPr/>
      <dgm:t>
        <a:bodyPr/>
        <a:lstStyle/>
        <a:p>
          <a:pPr rtl="1"/>
          <a:endParaRPr lang="ar-SA"/>
        </a:p>
      </dgm:t>
    </dgm:pt>
    <dgm:pt modelId="{9EF9711A-8E35-455A-9887-AFDAE623610A}">
      <dgm:prSet phldrT="[Text]"/>
      <dgm:spPr/>
      <dgm:t>
        <a:bodyPr/>
        <a:lstStyle/>
        <a:p>
          <a:pPr rtl="1"/>
          <a:r>
            <a:rPr lang="en-US" dirty="0">
              <a:solidFill>
                <a:schemeClr val="bg2">
                  <a:lumMod val="50000"/>
                </a:schemeClr>
              </a:solidFill>
            </a:rPr>
            <a:t>IV Infusion Method  </a:t>
          </a:r>
          <a:endParaRPr lang="ar-SA" dirty="0">
            <a:solidFill>
              <a:schemeClr val="bg2">
                <a:lumMod val="50000"/>
              </a:schemeClr>
            </a:solidFill>
          </a:endParaRPr>
        </a:p>
      </dgm:t>
    </dgm:pt>
    <dgm:pt modelId="{524D24AD-E820-48A6-A70A-4753871DBAD0}" type="parTrans" cxnId="{0A654E0D-B278-4D0F-8323-3477FD485454}">
      <dgm:prSet/>
      <dgm:spPr/>
      <dgm:t>
        <a:bodyPr/>
        <a:lstStyle/>
        <a:p>
          <a:pPr rtl="1"/>
          <a:endParaRPr lang="ar-SA"/>
        </a:p>
      </dgm:t>
    </dgm:pt>
    <dgm:pt modelId="{5027949B-B839-47F2-9533-9A7145007B8E}" type="sibTrans" cxnId="{0A654E0D-B278-4D0F-8323-3477FD485454}">
      <dgm:prSet/>
      <dgm:spPr/>
      <dgm:t>
        <a:bodyPr/>
        <a:lstStyle/>
        <a:p>
          <a:pPr rtl="1"/>
          <a:endParaRPr lang="ar-SA"/>
        </a:p>
      </dgm:t>
    </dgm:pt>
    <dgm:pt modelId="{F8C289BB-1CB1-46D4-914B-CD4A4F01237C}">
      <dgm:prSet phldrT="[Text]"/>
      <dgm:spPr/>
      <dgm:t>
        <a:bodyPr/>
        <a:lstStyle/>
        <a:p>
          <a:pPr rtl="1"/>
          <a:r>
            <a:rPr lang="en-US" b="1" dirty="0">
              <a:solidFill>
                <a:schemeClr val="bg2">
                  <a:lumMod val="50000"/>
                </a:schemeClr>
              </a:solidFill>
            </a:rPr>
            <a:t>I.V. Bolus (I.V. push)</a:t>
          </a:r>
          <a:endParaRPr lang="ar-SA" dirty="0">
            <a:solidFill>
              <a:schemeClr val="bg2">
                <a:lumMod val="50000"/>
              </a:schemeClr>
            </a:solidFill>
          </a:endParaRPr>
        </a:p>
      </dgm:t>
    </dgm:pt>
    <dgm:pt modelId="{57529301-1BB8-4459-A9EB-B6D2DACAC755}" type="parTrans" cxnId="{BC7E55F4-DB27-4655-BA18-F3B1EEE247E8}">
      <dgm:prSet/>
      <dgm:spPr/>
      <dgm:t>
        <a:bodyPr/>
        <a:lstStyle/>
        <a:p>
          <a:pPr rtl="1"/>
          <a:endParaRPr lang="ar-SA"/>
        </a:p>
      </dgm:t>
    </dgm:pt>
    <dgm:pt modelId="{32C7E846-A0DE-401E-98E5-8945E8DC208E}" type="sibTrans" cxnId="{BC7E55F4-DB27-4655-BA18-F3B1EEE247E8}">
      <dgm:prSet/>
      <dgm:spPr/>
      <dgm:t>
        <a:bodyPr/>
        <a:lstStyle/>
        <a:p>
          <a:pPr rtl="1"/>
          <a:endParaRPr lang="ar-SA"/>
        </a:p>
      </dgm:t>
    </dgm:pt>
    <dgm:pt modelId="{06D61F4D-8623-4357-8A00-523B8E84C9B9}">
      <dgm:prSet phldrT="[Text]"/>
      <dgm:spPr/>
      <dgm:t>
        <a:bodyPr/>
        <a:lstStyle/>
        <a:p>
          <a:pPr rtl="1"/>
          <a:r>
            <a:rPr lang="en-US" b="1" dirty="0">
              <a:solidFill>
                <a:schemeClr val="bg2">
                  <a:lumMod val="50000"/>
                </a:schemeClr>
              </a:solidFill>
            </a:rPr>
            <a:t>Continuous-drip infusion</a:t>
          </a:r>
          <a:endParaRPr lang="ar-SA" dirty="0">
            <a:solidFill>
              <a:schemeClr val="bg2">
                <a:lumMod val="50000"/>
              </a:schemeClr>
            </a:solidFill>
          </a:endParaRPr>
        </a:p>
      </dgm:t>
    </dgm:pt>
    <dgm:pt modelId="{65640C53-96E6-43BE-9CA2-CFD50B0C8E41}" type="parTrans" cxnId="{8E6FD868-EC2C-4474-A906-CCAE2660DA4E}">
      <dgm:prSet/>
      <dgm:spPr/>
      <dgm:t>
        <a:bodyPr/>
        <a:lstStyle/>
        <a:p>
          <a:pPr rtl="1"/>
          <a:endParaRPr lang="ar-SA"/>
        </a:p>
      </dgm:t>
    </dgm:pt>
    <dgm:pt modelId="{231CB489-1D01-4BA6-9530-52E2B57A96B2}" type="sibTrans" cxnId="{8E6FD868-EC2C-4474-A906-CCAE2660DA4E}">
      <dgm:prSet/>
      <dgm:spPr/>
      <dgm:t>
        <a:bodyPr/>
        <a:lstStyle/>
        <a:p>
          <a:pPr rtl="1"/>
          <a:endParaRPr lang="ar-SA"/>
        </a:p>
      </dgm:t>
    </dgm:pt>
    <dgm:pt modelId="{F3BFB90E-7FB9-455B-B7F3-362C65DFF2E6}">
      <dgm:prSet phldrT="[Text]"/>
      <dgm:spPr/>
      <dgm:t>
        <a:bodyPr/>
        <a:lstStyle/>
        <a:p>
          <a:pPr rtl="1"/>
          <a:r>
            <a:rPr lang="en-US" b="1" dirty="0">
              <a:solidFill>
                <a:schemeClr val="bg2">
                  <a:lumMod val="50000"/>
                </a:schemeClr>
              </a:solidFill>
            </a:rPr>
            <a:t>Intermittent infusion</a:t>
          </a:r>
          <a:endParaRPr lang="ar-SA" dirty="0">
            <a:solidFill>
              <a:schemeClr val="bg2">
                <a:lumMod val="50000"/>
              </a:schemeClr>
            </a:solidFill>
          </a:endParaRPr>
        </a:p>
      </dgm:t>
    </dgm:pt>
    <dgm:pt modelId="{74414F24-A7BB-482E-9225-4727F3F6DFF2}" type="parTrans" cxnId="{F8BA3482-AAF9-41CC-B620-4339FCBE0545}">
      <dgm:prSet/>
      <dgm:spPr/>
      <dgm:t>
        <a:bodyPr/>
        <a:lstStyle/>
        <a:p>
          <a:pPr rtl="1"/>
          <a:endParaRPr lang="ar-SA"/>
        </a:p>
      </dgm:t>
    </dgm:pt>
    <dgm:pt modelId="{481529BB-A617-4BB2-9F32-4011D76A3181}" type="sibTrans" cxnId="{F8BA3482-AAF9-41CC-B620-4339FCBE0545}">
      <dgm:prSet/>
      <dgm:spPr/>
      <dgm:t>
        <a:bodyPr/>
        <a:lstStyle/>
        <a:p>
          <a:pPr rtl="1"/>
          <a:endParaRPr lang="ar-SA"/>
        </a:p>
      </dgm:t>
    </dgm:pt>
    <dgm:pt modelId="{0A9F1DD4-A7E4-4BD5-A26C-043101A2FA93}">
      <dgm:prSet/>
      <dgm:spPr/>
      <dgm:t>
        <a:bodyPr/>
        <a:lstStyle/>
        <a:p>
          <a:pPr rtl="1"/>
          <a:endParaRPr lang="ar-SA"/>
        </a:p>
      </dgm:t>
    </dgm:pt>
    <dgm:pt modelId="{9B7B0003-CB60-44F9-8CC9-E72CB2B97B32}" type="parTrans" cxnId="{ACB228D4-362F-4252-BEEE-3C333F7FC8A0}">
      <dgm:prSet/>
      <dgm:spPr/>
      <dgm:t>
        <a:bodyPr/>
        <a:lstStyle/>
        <a:p>
          <a:pPr rtl="1"/>
          <a:endParaRPr lang="ar-SA"/>
        </a:p>
      </dgm:t>
    </dgm:pt>
    <dgm:pt modelId="{5F75D2C4-696E-459A-B050-BB383358A15F}" type="sibTrans" cxnId="{ACB228D4-362F-4252-BEEE-3C333F7FC8A0}">
      <dgm:prSet/>
      <dgm:spPr/>
      <dgm:t>
        <a:bodyPr/>
        <a:lstStyle/>
        <a:p>
          <a:pPr rtl="1"/>
          <a:endParaRPr lang="ar-SA"/>
        </a:p>
      </dgm:t>
    </dgm:pt>
    <dgm:pt modelId="{AF0856FD-439D-4227-BE83-3890B4C2B578}" type="pres">
      <dgm:prSet presAssocID="{83A198BD-21B9-4FB4-8346-C189F29AC768}" presName="Name0" presStyleCnt="0">
        <dgm:presLayoutVars>
          <dgm:chMax val="1"/>
          <dgm:dir/>
          <dgm:animLvl val="ctr"/>
          <dgm:resizeHandles val="exact"/>
        </dgm:presLayoutVars>
      </dgm:prSet>
      <dgm:spPr/>
    </dgm:pt>
    <dgm:pt modelId="{64FD8919-7328-4EC7-AB35-E27D8322AEFE}" type="pres">
      <dgm:prSet presAssocID="{9EF9711A-8E35-455A-9887-AFDAE623610A}" presName="centerShape" presStyleLbl="node0" presStyleIdx="0" presStyleCnt="1"/>
      <dgm:spPr/>
    </dgm:pt>
    <dgm:pt modelId="{10017F21-F416-401A-8882-1CDA728113CD}" type="pres">
      <dgm:prSet presAssocID="{57529301-1BB8-4459-A9EB-B6D2DACAC755}" presName="parTrans" presStyleLbl="sibTrans2D1" presStyleIdx="0" presStyleCnt="3"/>
      <dgm:spPr/>
    </dgm:pt>
    <dgm:pt modelId="{A891138C-5485-4109-9479-22EE6B8A53F7}" type="pres">
      <dgm:prSet presAssocID="{57529301-1BB8-4459-A9EB-B6D2DACAC755}" presName="connectorText" presStyleLbl="sibTrans2D1" presStyleIdx="0" presStyleCnt="3"/>
      <dgm:spPr/>
    </dgm:pt>
    <dgm:pt modelId="{90DFCFBA-E653-490E-A1D3-351EE2E71C3F}" type="pres">
      <dgm:prSet presAssocID="{F8C289BB-1CB1-46D4-914B-CD4A4F01237C}" presName="node" presStyleLbl="node1" presStyleIdx="0" presStyleCnt="3">
        <dgm:presLayoutVars>
          <dgm:bulletEnabled val="1"/>
        </dgm:presLayoutVars>
      </dgm:prSet>
      <dgm:spPr/>
    </dgm:pt>
    <dgm:pt modelId="{92637B90-980D-4FB3-991E-7F0107A3D736}" type="pres">
      <dgm:prSet presAssocID="{65640C53-96E6-43BE-9CA2-CFD50B0C8E41}" presName="parTrans" presStyleLbl="sibTrans2D1" presStyleIdx="1" presStyleCnt="3"/>
      <dgm:spPr/>
    </dgm:pt>
    <dgm:pt modelId="{C3007F26-EB7B-4C9A-A6B9-FED9DAFDB5F7}" type="pres">
      <dgm:prSet presAssocID="{65640C53-96E6-43BE-9CA2-CFD50B0C8E41}" presName="connectorText" presStyleLbl="sibTrans2D1" presStyleIdx="1" presStyleCnt="3"/>
      <dgm:spPr/>
    </dgm:pt>
    <dgm:pt modelId="{EAC10AFC-6C98-493D-A8CB-1AAFADF37738}" type="pres">
      <dgm:prSet presAssocID="{06D61F4D-8623-4357-8A00-523B8E84C9B9}" presName="node" presStyleLbl="node1" presStyleIdx="1" presStyleCnt="3">
        <dgm:presLayoutVars>
          <dgm:bulletEnabled val="1"/>
        </dgm:presLayoutVars>
      </dgm:prSet>
      <dgm:spPr/>
    </dgm:pt>
    <dgm:pt modelId="{6B440ABD-7AE4-43C8-AFD5-1161277C03D2}" type="pres">
      <dgm:prSet presAssocID="{74414F24-A7BB-482E-9225-4727F3F6DFF2}" presName="parTrans" presStyleLbl="sibTrans2D1" presStyleIdx="2" presStyleCnt="3"/>
      <dgm:spPr/>
    </dgm:pt>
    <dgm:pt modelId="{CB0C513D-CA28-4CB6-9A08-231DDCE04A95}" type="pres">
      <dgm:prSet presAssocID="{74414F24-A7BB-482E-9225-4727F3F6DFF2}" presName="connectorText" presStyleLbl="sibTrans2D1" presStyleIdx="2" presStyleCnt="3"/>
      <dgm:spPr/>
    </dgm:pt>
    <dgm:pt modelId="{60AFCB51-D17F-4861-A510-8B122A1E21CB}" type="pres">
      <dgm:prSet presAssocID="{F3BFB90E-7FB9-455B-B7F3-362C65DFF2E6}" presName="node" presStyleLbl="node1" presStyleIdx="2" presStyleCnt="3">
        <dgm:presLayoutVars>
          <dgm:bulletEnabled val="1"/>
        </dgm:presLayoutVars>
      </dgm:prSet>
      <dgm:spPr/>
    </dgm:pt>
  </dgm:ptLst>
  <dgm:cxnLst>
    <dgm:cxn modelId="{C38D9007-2247-4CDD-89E0-13AD7786DAA6}" type="presOf" srcId="{06D61F4D-8623-4357-8A00-523B8E84C9B9}" destId="{EAC10AFC-6C98-493D-A8CB-1AAFADF37738}" srcOrd="0" destOrd="0" presId="urn:microsoft.com/office/officeart/2005/8/layout/radial5"/>
    <dgm:cxn modelId="{0A654E0D-B278-4D0F-8323-3477FD485454}" srcId="{83A198BD-21B9-4FB4-8346-C189F29AC768}" destId="{9EF9711A-8E35-455A-9887-AFDAE623610A}" srcOrd="0" destOrd="0" parTransId="{524D24AD-E820-48A6-A70A-4753871DBAD0}" sibTransId="{5027949B-B839-47F2-9533-9A7145007B8E}"/>
    <dgm:cxn modelId="{720F3237-40F8-4996-8B09-C08C8A61A9CD}" type="presOf" srcId="{57529301-1BB8-4459-A9EB-B6D2DACAC755}" destId="{A891138C-5485-4109-9479-22EE6B8A53F7}" srcOrd="1" destOrd="0" presId="urn:microsoft.com/office/officeart/2005/8/layout/radial5"/>
    <dgm:cxn modelId="{8E6FD868-EC2C-4474-A906-CCAE2660DA4E}" srcId="{9EF9711A-8E35-455A-9887-AFDAE623610A}" destId="{06D61F4D-8623-4357-8A00-523B8E84C9B9}" srcOrd="1" destOrd="0" parTransId="{65640C53-96E6-43BE-9CA2-CFD50B0C8E41}" sibTransId="{231CB489-1D01-4BA6-9530-52E2B57A96B2}"/>
    <dgm:cxn modelId="{7333B169-9CCA-4FE1-B1A4-36F8B0CEAC42}" type="presOf" srcId="{74414F24-A7BB-482E-9225-4727F3F6DFF2}" destId="{CB0C513D-CA28-4CB6-9A08-231DDCE04A95}" srcOrd="1" destOrd="0" presId="urn:microsoft.com/office/officeart/2005/8/layout/radial5"/>
    <dgm:cxn modelId="{717C1657-D7C6-4299-AF7D-A1AFDB3509B4}" type="presOf" srcId="{9EF9711A-8E35-455A-9887-AFDAE623610A}" destId="{64FD8919-7328-4EC7-AB35-E27D8322AEFE}" srcOrd="0" destOrd="0" presId="urn:microsoft.com/office/officeart/2005/8/layout/radial5"/>
    <dgm:cxn modelId="{F8BA3482-AAF9-41CC-B620-4339FCBE0545}" srcId="{9EF9711A-8E35-455A-9887-AFDAE623610A}" destId="{F3BFB90E-7FB9-455B-B7F3-362C65DFF2E6}" srcOrd="2" destOrd="0" parTransId="{74414F24-A7BB-482E-9225-4727F3F6DFF2}" sibTransId="{481529BB-A617-4BB2-9F32-4011D76A3181}"/>
    <dgm:cxn modelId="{7B979693-2906-431E-9BCD-64A946A6BF96}" type="presOf" srcId="{74414F24-A7BB-482E-9225-4727F3F6DFF2}" destId="{6B440ABD-7AE4-43C8-AFD5-1161277C03D2}" srcOrd="0" destOrd="0" presId="urn:microsoft.com/office/officeart/2005/8/layout/radial5"/>
    <dgm:cxn modelId="{D0FB7896-ECFF-4673-A4D8-9B291D5D0EC0}" type="presOf" srcId="{65640C53-96E6-43BE-9CA2-CFD50B0C8E41}" destId="{92637B90-980D-4FB3-991E-7F0107A3D736}" srcOrd="0" destOrd="0" presId="urn:microsoft.com/office/officeart/2005/8/layout/radial5"/>
    <dgm:cxn modelId="{392B4EA6-B0CB-435F-9CEC-7C9A1FA876A7}" type="presOf" srcId="{F3BFB90E-7FB9-455B-B7F3-362C65DFF2E6}" destId="{60AFCB51-D17F-4861-A510-8B122A1E21CB}" srcOrd="0" destOrd="0" presId="urn:microsoft.com/office/officeart/2005/8/layout/radial5"/>
    <dgm:cxn modelId="{07DD2CAE-FC9B-4061-8BC3-1E9D911A8B80}" type="presOf" srcId="{F8C289BB-1CB1-46D4-914B-CD4A4F01237C}" destId="{90DFCFBA-E653-490E-A1D3-351EE2E71C3F}" srcOrd="0" destOrd="0" presId="urn:microsoft.com/office/officeart/2005/8/layout/radial5"/>
    <dgm:cxn modelId="{B66D14AF-4A02-41C7-9DB0-1DABC0128108}" type="presOf" srcId="{57529301-1BB8-4459-A9EB-B6D2DACAC755}" destId="{10017F21-F416-401A-8882-1CDA728113CD}" srcOrd="0" destOrd="0" presId="urn:microsoft.com/office/officeart/2005/8/layout/radial5"/>
    <dgm:cxn modelId="{50830AC2-F341-425C-B249-E3A5BA17BDE8}" type="presOf" srcId="{83A198BD-21B9-4FB4-8346-C189F29AC768}" destId="{AF0856FD-439D-4227-BE83-3890B4C2B578}" srcOrd="0" destOrd="0" presId="urn:microsoft.com/office/officeart/2005/8/layout/radial5"/>
    <dgm:cxn modelId="{ACB228D4-362F-4252-BEEE-3C333F7FC8A0}" srcId="{83A198BD-21B9-4FB4-8346-C189F29AC768}" destId="{0A9F1DD4-A7E4-4BD5-A26C-043101A2FA93}" srcOrd="1" destOrd="0" parTransId="{9B7B0003-CB60-44F9-8CC9-E72CB2B97B32}" sibTransId="{5F75D2C4-696E-459A-B050-BB383358A15F}"/>
    <dgm:cxn modelId="{BC7E55F4-DB27-4655-BA18-F3B1EEE247E8}" srcId="{9EF9711A-8E35-455A-9887-AFDAE623610A}" destId="{F8C289BB-1CB1-46D4-914B-CD4A4F01237C}" srcOrd="0" destOrd="0" parTransId="{57529301-1BB8-4459-A9EB-B6D2DACAC755}" sibTransId="{32C7E846-A0DE-401E-98E5-8945E8DC208E}"/>
    <dgm:cxn modelId="{6D5E16FB-B584-48CD-BA61-C80972EE337E}" type="presOf" srcId="{65640C53-96E6-43BE-9CA2-CFD50B0C8E41}" destId="{C3007F26-EB7B-4C9A-A6B9-FED9DAFDB5F7}" srcOrd="1" destOrd="0" presId="urn:microsoft.com/office/officeart/2005/8/layout/radial5"/>
    <dgm:cxn modelId="{E3D9CF9D-858B-4636-A788-21A19AF3AF1A}" type="presParOf" srcId="{AF0856FD-439D-4227-BE83-3890B4C2B578}" destId="{64FD8919-7328-4EC7-AB35-E27D8322AEFE}" srcOrd="0" destOrd="0" presId="urn:microsoft.com/office/officeart/2005/8/layout/radial5"/>
    <dgm:cxn modelId="{A7975AF3-3D0E-4DAC-B47C-362A6019451B}" type="presParOf" srcId="{AF0856FD-439D-4227-BE83-3890B4C2B578}" destId="{10017F21-F416-401A-8882-1CDA728113CD}" srcOrd="1" destOrd="0" presId="urn:microsoft.com/office/officeart/2005/8/layout/radial5"/>
    <dgm:cxn modelId="{D6605FB4-BFBA-42D9-A813-2EE1A0AAD043}" type="presParOf" srcId="{10017F21-F416-401A-8882-1CDA728113CD}" destId="{A891138C-5485-4109-9479-22EE6B8A53F7}" srcOrd="0" destOrd="0" presId="urn:microsoft.com/office/officeart/2005/8/layout/radial5"/>
    <dgm:cxn modelId="{F378B937-4FAA-46EA-B115-9E43EE874567}" type="presParOf" srcId="{AF0856FD-439D-4227-BE83-3890B4C2B578}" destId="{90DFCFBA-E653-490E-A1D3-351EE2E71C3F}" srcOrd="2" destOrd="0" presId="urn:microsoft.com/office/officeart/2005/8/layout/radial5"/>
    <dgm:cxn modelId="{53C717AC-356A-4D9D-9EE8-55E2D6EA8875}" type="presParOf" srcId="{AF0856FD-439D-4227-BE83-3890B4C2B578}" destId="{92637B90-980D-4FB3-991E-7F0107A3D736}" srcOrd="3" destOrd="0" presId="urn:microsoft.com/office/officeart/2005/8/layout/radial5"/>
    <dgm:cxn modelId="{B10BED64-B78B-426A-BA29-B3319EAA1F18}" type="presParOf" srcId="{92637B90-980D-4FB3-991E-7F0107A3D736}" destId="{C3007F26-EB7B-4C9A-A6B9-FED9DAFDB5F7}" srcOrd="0" destOrd="0" presId="urn:microsoft.com/office/officeart/2005/8/layout/radial5"/>
    <dgm:cxn modelId="{B1398F43-5DC1-460F-A3E5-7BF2442DC750}" type="presParOf" srcId="{AF0856FD-439D-4227-BE83-3890B4C2B578}" destId="{EAC10AFC-6C98-493D-A8CB-1AAFADF37738}" srcOrd="4" destOrd="0" presId="urn:microsoft.com/office/officeart/2005/8/layout/radial5"/>
    <dgm:cxn modelId="{AB7ADE6A-20C2-4995-B065-4D8FD31E66E4}" type="presParOf" srcId="{AF0856FD-439D-4227-BE83-3890B4C2B578}" destId="{6B440ABD-7AE4-43C8-AFD5-1161277C03D2}" srcOrd="5" destOrd="0" presId="urn:microsoft.com/office/officeart/2005/8/layout/radial5"/>
    <dgm:cxn modelId="{99E6A4F4-CC58-450E-BF66-1337D4A31B61}" type="presParOf" srcId="{6B440ABD-7AE4-43C8-AFD5-1161277C03D2}" destId="{CB0C513D-CA28-4CB6-9A08-231DDCE04A95}" srcOrd="0" destOrd="0" presId="urn:microsoft.com/office/officeart/2005/8/layout/radial5"/>
    <dgm:cxn modelId="{B2030844-D4DE-47F1-99FF-BB31527ACF01}" type="presParOf" srcId="{AF0856FD-439D-4227-BE83-3890B4C2B578}" destId="{60AFCB51-D17F-4861-A510-8B122A1E21CB}" srcOrd="6"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09AD43-F8D5-4889-8126-4CD535A4C8BD}">
      <dsp:nvSpPr>
        <dsp:cNvPr id="0" name=""/>
        <dsp:cNvSpPr/>
      </dsp:nvSpPr>
      <dsp:spPr>
        <a:xfrm>
          <a:off x="4114800" y="2101633"/>
          <a:ext cx="2911803" cy="1236800"/>
        </a:xfrm>
        <a:custGeom>
          <a:avLst/>
          <a:gdLst/>
          <a:ahLst/>
          <a:cxnLst/>
          <a:rect l="0" t="0" r="0" b="0"/>
          <a:pathLst>
            <a:path>
              <a:moveTo>
                <a:pt x="0" y="0"/>
              </a:moveTo>
              <a:lnTo>
                <a:pt x="0" y="984171"/>
              </a:lnTo>
              <a:lnTo>
                <a:pt x="2911803" y="984171"/>
              </a:lnTo>
              <a:lnTo>
                <a:pt x="2911803" y="1236800"/>
              </a:lnTo>
            </a:path>
          </a:pathLst>
        </a:custGeom>
        <a:noFill/>
        <a:ln w="254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7DC2252-2625-4EC2-B13E-DDD236D0B945}">
      <dsp:nvSpPr>
        <dsp:cNvPr id="0" name=""/>
        <dsp:cNvSpPr/>
      </dsp:nvSpPr>
      <dsp:spPr>
        <a:xfrm>
          <a:off x="4046704" y="2101633"/>
          <a:ext cx="91440" cy="1236800"/>
        </a:xfrm>
        <a:custGeom>
          <a:avLst/>
          <a:gdLst/>
          <a:ahLst/>
          <a:cxnLst/>
          <a:rect l="0" t="0" r="0" b="0"/>
          <a:pathLst>
            <a:path>
              <a:moveTo>
                <a:pt x="68095" y="0"/>
              </a:moveTo>
              <a:lnTo>
                <a:pt x="68095" y="984171"/>
              </a:lnTo>
              <a:lnTo>
                <a:pt x="45720" y="984171"/>
              </a:lnTo>
              <a:lnTo>
                <a:pt x="45720" y="1236800"/>
              </a:lnTo>
            </a:path>
          </a:pathLst>
        </a:custGeom>
        <a:noFill/>
        <a:ln w="254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B34B208-7A8F-4108-A2E5-20ECB4779602}">
      <dsp:nvSpPr>
        <dsp:cNvPr id="0" name=""/>
        <dsp:cNvSpPr/>
      </dsp:nvSpPr>
      <dsp:spPr>
        <a:xfrm>
          <a:off x="1218105" y="2101633"/>
          <a:ext cx="2896694" cy="1236800"/>
        </a:xfrm>
        <a:custGeom>
          <a:avLst/>
          <a:gdLst/>
          <a:ahLst/>
          <a:cxnLst/>
          <a:rect l="0" t="0" r="0" b="0"/>
          <a:pathLst>
            <a:path>
              <a:moveTo>
                <a:pt x="2896694" y="0"/>
              </a:moveTo>
              <a:lnTo>
                <a:pt x="2896694" y="984171"/>
              </a:lnTo>
              <a:lnTo>
                <a:pt x="0" y="984171"/>
              </a:lnTo>
              <a:lnTo>
                <a:pt x="0" y="1236800"/>
              </a:lnTo>
            </a:path>
          </a:pathLst>
        </a:custGeom>
        <a:noFill/>
        <a:ln w="254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29FBF58-8F74-4CCB-8B83-C174896DBDE3}">
      <dsp:nvSpPr>
        <dsp:cNvPr id="0" name=""/>
        <dsp:cNvSpPr/>
      </dsp:nvSpPr>
      <dsp:spPr>
        <a:xfrm>
          <a:off x="1936354" y="898636"/>
          <a:ext cx="4356891" cy="1202996"/>
        </a:xfrm>
        <a:prstGeom prst="rect">
          <a:avLst/>
        </a:prstGeom>
        <a:gradFill rotWithShape="0">
          <a:gsLst>
            <a:gs pos="0">
              <a:schemeClr val="accent1">
                <a:alpha val="80000"/>
                <a:hueOff val="0"/>
                <a:satOff val="0"/>
                <a:lumOff val="0"/>
                <a:alphaOff val="0"/>
                <a:shade val="51000"/>
                <a:satMod val="130000"/>
              </a:schemeClr>
            </a:gs>
            <a:gs pos="80000">
              <a:schemeClr val="accent1">
                <a:alpha val="80000"/>
                <a:hueOff val="0"/>
                <a:satOff val="0"/>
                <a:lumOff val="0"/>
                <a:alphaOff val="0"/>
                <a:shade val="93000"/>
                <a:satMod val="130000"/>
              </a:schemeClr>
            </a:gs>
            <a:gs pos="100000">
              <a:schemeClr val="accent1">
                <a:alpha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rtl="1">
            <a:lnSpc>
              <a:spcPct val="90000"/>
            </a:lnSpc>
            <a:spcBef>
              <a:spcPct val="0"/>
            </a:spcBef>
            <a:spcAft>
              <a:spcPct val="35000"/>
            </a:spcAft>
            <a:buNone/>
          </a:pPr>
          <a:r>
            <a:rPr lang="en-US" sz="4000" b="1" kern="1200" dirty="0">
              <a:solidFill>
                <a:schemeClr val="bg2">
                  <a:lumMod val="50000"/>
                </a:schemeClr>
              </a:solidFill>
              <a:effectLst>
                <a:reflection blurRad="6350" stA="55000" endA="300" endPos="45500" dir="5400000" sy="-100000" algn="bl" rotWithShape="0"/>
              </a:effectLst>
            </a:rPr>
            <a:t>Type of IV solution </a:t>
          </a:r>
          <a:endParaRPr lang="ar-SA" sz="4000" b="1" kern="1200" dirty="0">
            <a:solidFill>
              <a:schemeClr val="bg2">
                <a:lumMod val="50000"/>
              </a:schemeClr>
            </a:solidFill>
            <a:effectLst>
              <a:reflection blurRad="6350" stA="55000" endA="300" endPos="45500" dir="5400000" sy="-100000" algn="bl" rotWithShape="0"/>
            </a:effectLst>
          </a:endParaRPr>
        </a:p>
      </dsp:txBody>
      <dsp:txXfrm>
        <a:off x="1936354" y="898636"/>
        <a:ext cx="4356891" cy="1202996"/>
      </dsp:txXfrm>
    </dsp:sp>
    <dsp:sp modelId="{ECA2F6D5-3286-482C-9F2F-82F144729637}">
      <dsp:nvSpPr>
        <dsp:cNvPr id="0" name=""/>
        <dsp:cNvSpPr/>
      </dsp:nvSpPr>
      <dsp:spPr>
        <a:xfrm>
          <a:off x="15108" y="3338433"/>
          <a:ext cx="2405992" cy="1202996"/>
        </a:xfrm>
        <a:prstGeom prst="rect">
          <a:avLst/>
        </a:prstGeom>
        <a:gradFill rotWithShape="0">
          <a:gsLst>
            <a:gs pos="0">
              <a:schemeClr val="accent1">
                <a:alpha val="70000"/>
                <a:hueOff val="0"/>
                <a:satOff val="0"/>
                <a:lumOff val="0"/>
                <a:alphaOff val="0"/>
                <a:shade val="51000"/>
                <a:satMod val="130000"/>
              </a:schemeClr>
            </a:gs>
            <a:gs pos="80000">
              <a:schemeClr val="accent1">
                <a:alpha val="70000"/>
                <a:hueOff val="0"/>
                <a:satOff val="0"/>
                <a:lumOff val="0"/>
                <a:alphaOff val="0"/>
                <a:shade val="93000"/>
                <a:satMod val="130000"/>
              </a:schemeClr>
            </a:gs>
            <a:gs pos="100000">
              <a:schemeClr val="accent1">
                <a:alpha val="7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rtl="1">
            <a:lnSpc>
              <a:spcPct val="90000"/>
            </a:lnSpc>
            <a:spcBef>
              <a:spcPct val="0"/>
            </a:spcBef>
            <a:spcAft>
              <a:spcPct val="35000"/>
            </a:spcAft>
            <a:buNone/>
          </a:pPr>
          <a:r>
            <a:rPr lang="en-US" sz="4000" b="1" kern="1200" dirty="0">
              <a:solidFill>
                <a:schemeClr val="bg2">
                  <a:lumMod val="50000"/>
                </a:schemeClr>
              </a:solidFill>
            </a:rPr>
            <a:t>Isotonic </a:t>
          </a:r>
          <a:endParaRPr lang="ar-SA" sz="4000" b="1" kern="1200" dirty="0">
            <a:solidFill>
              <a:schemeClr val="bg2">
                <a:lumMod val="50000"/>
              </a:schemeClr>
            </a:solidFill>
          </a:endParaRPr>
        </a:p>
      </dsp:txBody>
      <dsp:txXfrm>
        <a:off x="15108" y="3338433"/>
        <a:ext cx="2405992" cy="1202996"/>
      </dsp:txXfrm>
    </dsp:sp>
    <dsp:sp modelId="{AA5E8A97-41A1-41B9-B13D-4D2A39C16A1D}">
      <dsp:nvSpPr>
        <dsp:cNvPr id="0" name=""/>
        <dsp:cNvSpPr/>
      </dsp:nvSpPr>
      <dsp:spPr>
        <a:xfrm>
          <a:off x="2889427" y="3338433"/>
          <a:ext cx="2405992" cy="1202996"/>
        </a:xfrm>
        <a:prstGeom prst="rect">
          <a:avLst/>
        </a:prstGeom>
        <a:gradFill rotWithShape="0">
          <a:gsLst>
            <a:gs pos="0">
              <a:schemeClr val="accent1">
                <a:alpha val="70000"/>
                <a:hueOff val="0"/>
                <a:satOff val="0"/>
                <a:lumOff val="0"/>
                <a:alphaOff val="0"/>
                <a:shade val="51000"/>
                <a:satMod val="130000"/>
              </a:schemeClr>
            </a:gs>
            <a:gs pos="80000">
              <a:schemeClr val="accent1">
                <a:alpha val="70000"/>
                <a:hueOff val="0"/>
                <a:satOff val="0"/>
                <a:lumOff val="0"/>
                <a:alphaOff val="0"/>
                <a:shade val="93000"/>
                <a:satMod val="130000"/>
              </a:schemeClr>
            </a:gs>
            <a:gs pos="100000">
              <a:schemeClr val="accent1">
                <a:alpha val="7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rtl="1">
            <a:lnSpc>
              <a:spcPct val="90000"/>
            </a:lnSpc>
            <a:spcBef>
              <a:spcPct val="0"/>
            </a:spcBef>
            <a:spcAft>
              <a:spcPct val="35000"/>
            </a:spcAft>
            <a:buNone/>
          </a:pPr>
          <a:r>
            <a:rPr lang="en-US" sz="4000" b="1" kern="1200" dirty="0">
              <a:solidFill>
                <a:schemeClr val="bg2">
                  <a:lumMod val="50000"/>
                </a:schemeClr>
              </a:solidFill>
            </a:rPr>
            <a:t>Hypotonic</a:t>
          </a:r>
          <a:endParaRPr lang="ar-SA" sz="4000" b="1" kern="1200" dirty="0">
            <a:solidFill>
              <a:schemeClr val="bg2">
                <a:lumMod val="50000"/>
              </a:schemeClr>
            </a:solidFill>
          </a:endParaRPr>
        </a:p>
      </dsp:txBody>
      <dsp:txXfrm>
        <a:off x="2889427" y="3338433"/>
        <a:ext cx="2405992" cy="1202996"/>
      </dsp:txXfrm>
    </dsp:sp>
    <dsp:sp modelId="{4A68C2BE-B5AA-4E64-AC8E-0771DF5EEF03}">
      <dsp:nvSpPr>
        <dsp:cNvPr id="0" name=""/>
        <dsp:cNvSpPr/>
      </dsp:nvSpPr>
      <dsp:spPr>
        <a:xfrm>
          <a:off x="5823607" y="3338433"/>
          <a:ext cx="2405992" cy="1202996"/>
        </a:xfrm>
        <a:prstGeom prst="rect">
          <a:avLst/>
        </a:prstGeom>
        <a:gradFill rotWithShape="0">
          <a:gsLst>
            <a:gs pos="0">
              <a:schemeClr val="accent1">
                <a:alpha val="70000"/>
                <a:hueOff val="0"/>
                <a:satOff val="0"/>
                <a:lumOff val="0"/>
                <a:alphaOff val="0"/>
                <a:shade val="51000"/>
                <a:satMod val="130000"/>
              </a:schemeClr>
            </a:gs>
            <a:gs pos="80000">
              <a:schemeClr val="accent1">
                <a:alpha val="70000"/>
                <a:hueOff val="0"/>
                <a:satOff val="0"/>
                <a:lumOff val="0"/>
                <a:alphaOff val="0"/>
                <a:shade val="93000"/>
                <a:satMod val="130000"/>
              </a:schemeClr>
            </a:gs>
            <a:gs pos="100000">
              <a:schemeClr val="accent1">
                <a:alpha val="7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rtl="1">
            <a:lnSpc>
              <a:spcPct val="90000"/>
            </a:lnSpc>
            <a:spcBef>
              <a:spcPct val="0"/>
            </a:spcBef>
            <a:spcAft>
              <a:spcPct val="35000"/>
            </a:spcAft>
            <a:buNone/>
          </a:pPr>
          <a:r>
            <a:rPr lang="en-US" sz="4000" kern="1200" dirty="0">
              <a:solidFill>
                <a:schemeClr val="bg2">
                  <a:lumMod val="50000"/>
                </a:schemeClr>
              </a:solidFill>
            </a:rPr>
            <a:t>Hypertonic</a:t>
          </a:r>
          <a:endParaRPr lang="ar-SA" sz="4000" kern="1200" dirty="0">
            <a:solidFill>
              <a:schemeClr val="bg2">
                <a:lumMod val="50000"/>
              </a:schemeClr>
            </a:solidFill>
          </a:endParaRPr>
        </a:p>
      </dsp:txBody>
      <dsp:txXfrm>
        <a:off x="5823607" y="3338433"/>
        <a:ext cx="2405992" cy="12029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FD8919-7328-4EC7-AB35-E27D8322AEFE}">
      <dsp:nvSpPr>
        <dsp:cNvPr id="0" name=""/>
        <dsp:cNvSpPr/>
      </dsp:nvSpPr>
      <dsp:spPr>
        <a:xfrm>
          <a:off x="3193591" y="2580791"/>
          <a:ext cx="1842417" cy="184241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rtl="1">
            <a:lnSpc>
              <a:spcPct val="90000"/>
            </a:lnSpc>
            <a:spcBef>
              <a:spcPct val="0"/>
            </a:spcBef>
            <a:spcAft>
              <a:spcPct val="35000"/>
            </a:spcAft>
            <a:buNone/>
          </a:pPr>
          <a:r>
            <a:rPr lang="en-US" sz="2700" kern="1200" dirty="0">
              <a:solidFill>
                <a:schemeClr val="bg2">
                  <a:lumMod val="50000"/>
                </a:schemeClr>
              </a:solidFill>
            </a:rPr>
            <a:t>IV Infusion Method  </a:t>
          </a:r>
          <a:endParaRPr lang="ar-SA" sz="2700" kern="1200" dirty="0">
            <a:solidFill>
              <a:schemeClr val="bg2">
                <a:lumMod val="50000"/>
              </a:schemeClr>
            </a:solidFill>
          </a:endParaRPr>
        </a:p>
      </dsp:txBody>
      <dsp:txXfrm>
        <a:off x="3463407" y="2850607"/>
        <a:ext cx="1302785" cy="1302785"/>
      </dsp:txXfrm>
    </dsp:sp>
    <dsp:sp modelId="{10017F21-F416-401A-8882-1CDA728113CD}">
      <dsp:nvSpPr>
        <dsp:cNvPr id="0" name=""/>
        <dsp:cNvSpPr/>
      </dsp:nvSpPr>
      <dsp:spPr>
        <a:xfrm rot="16200000">
          <a:off x="3919878" y="1910837"/>
          <a:ext cx="389842" cy="626422"/>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rtl="1">
            <a:lnSpc>
              <a:spcPct val="90000"/>
            </a:lnSpc>
            <a:spcBef>
              <a:spcPct val="0"/>
            </a:spcBef>
            <a:spcAft>
              <a:spcPct val="35000"/>
            </a:spcAft>
            <a:buNone/>
          </a:pPr>
          <a:endParaRPr lang="ar-SA" sz="1800" kern="1200"/>
        </a:p>
      </dsp:txBody>
      <dsp:txXfrm>
        <a:off x="3978355" y="2094598"/>
        <a:ext cx="272889" cy="375854"/>
      </dsp:txXfrm>
    </dsp:sp>
    <dsp:sp modelId="{90DFCFBA-E653-490E-A1D3-351EE2E71C3F}">
      <dsp:nvSpPr>
        <dsp:cNvPr id="0" name=""/>
        <dsp:cNvSpPr/>
      </dsp:nvSpPr>
      <dsp:spPr>
        <a:xfrm>
          <a:off x="3193591" y="2821"/>
          <a:ext cx="1842417" cy="184241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r>
            <a:rPr lang="en-US" sz="1800" b="1" kern="1200" dirty="0">
              <a:solidFill>
                <a:schemeClr val="bg2">
                  <a:lumMod val="50000"/>
                </a:schemeClr>
              </a:solidFill>
            </a:rPr>
            <a:t>I.V. Bolus (I.V. push)</a:t>
          </a:r>
          <a:endParaRPr lang="ar-SA" sz="1800" kern="1200" dirty="0">
            <a:solidFill>
              <a:schemeClr val="bg2">
                <a:lumMod val="50000"/>
              </a:schemeClr>
            </a:solidFill>
          </a:endParaRPr>
        </a:p>
      </dsp:txBody>
      <dsp:txXfrm>
        <a:off x="3463407" y="272637"/>
        <a:ext cx="1302785" cy="1302785"/>
      </dsp:txXfrm>
    </dsp:sp>
    <dsp:sp modelId="{92637B90-980D-4FB3-991E-7F0107A3D736}">
      <dsp:nvSpPr>
        <dsp:cNvPr id="0" name=""/>
        <dsp:cNvSpPr/>
      </dsp:nvSpPr>
      <dsp:spPr>
        <a:xfrm rot="1800000">
          <a:off x="5026617" y="3827765"/>
          <a:ext cx="389842" cy="626422"/>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rtl="1">
            <a:lnSpc>
              <a:spcPct val="90000"/>
            </a:lnSpc>
            <a:spcBef>
              <a:spcPct val="0"/>
            </a:spcBef>
            <a:spcAft>
              <a:spcPct val="35000"/>
            </a:spcAft>
            <a:buNone/>
          </a:pPr>
          <a:endParaRPr lang="ar-SA" sz="1800" kern="1200"/>
        </a:p>
      </dsp:txBody>
      <dsp:txXfrm>
        <a:off x="5034451" y="3923811"/>
        <a:ext cx="272889" cy="375854"/>
      </dsp:txXfrm>
    </dsp:sp>
    <dsp:sp modelId="{EAC10AFC-6C98-493D-A8CB-1AAFADF37738}">
      <dsp:nvSpPr>
        <dsp:cNvPr id="0" name=""/>
        <dsp:cNvSpPr/>
      </dsp:nvSpPr>
      <dsp:spPr>
        <a:xfrm>
          <a:off x="5426178" y="3869776"/>
          <a:ext cx="1842417" cy="184241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r>
            <a:rPr lang="en-US" sz="1800" b="1" kern="1200" dirty="0">
              <a:solidFill>
                <a:schemeClr val="bg2">
                  <a:lumMod val="50000"/>
                </a:schemeClr>
              </a:solidFill>
            </a:rPr>
            <a:t>Continuous-drip infusion</a:t>
          </a:r>
          <a:endParaRPr lang="ar-SA" sz="1800" kern="1200" dirty="0">
            <a:solidFill>
              <a:schemeClr val="bg2">
                <a:lumMod val="50000"/>
              </a:schemeClr>
            </a:solidFill>
          </a:endParaRPr>
        </a:p>
      </dsp:txBody>
      <dsp:txXfrm>
        <a:off x="5695994" y="4139592"/>
        <a:ext cx="1302785" cy="1302785"/>
      </dsp:txXfrm>
    </dsp:sp>
    <dsp:sp modelId="{6B440ABD-7AE4-43C8-AFD5-1161277C03D2}">
      <dsp:nvSpPr>
        <dsp:cNvPr id="0" name=""/>
        <dsp:cNvSpPr/>
      </dsp:nvSpPr>
      <dsp:spPr>
        <a:xfrm rot="9000000">
          <a:off x="2813140" y="3827765"/>
          <a:ext cx="389842" cy="626422"/>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rtl="1">
            <a:lnSpc>
              <a:spcPct val="90000"/>
            </a:lnSpc>
            <a:spcBef>
              <a:spcPct val="0"/>
            </a:spcBef>
            <a:spcAft>
              <a:spcPct val="35000"/>
            </a:spcAft>
            <a:buNone/>
          </a:pPr>
          <a:endParaRPr lang="ar-SA" sz="1800" kern="1200"/>
        </a:p>
      </dsp:txBody>
      <dsp:txXfrm rot="10800000">
        <a:off x="2922259" y="3923811"/>
        <a:ext cx="272889" cy="375854"/>
      </dsp:txXfrm>
    </dsp:sp>
    <dsp:sp modelId="{60AFCB51-D17F-4861-A510-8B122A1E21CB}">
      <dsp:nvSpPr>
        <dsp:cNvPr id="0" name=""/>
        <dsp:cNvSpPr/>
      </dsp:nvSpPr>
      <dsp:spPr>
        <a:xfrm>
          <a:off x="961003" y="3869776"/>
          <a:ext cx="1842417" cy="184241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r>
            <a:rPr lang="en-US" sz="1800" b="1" kern="1200" dirty="0">
              <a:solidFill>
                <a:schemeClr val="bg2">
                  <a:lumMod val="50000"/>
                </a:schemeClr>
              </a:solidFill>
            </a:rPr>
            <a:t>Intermittent infusion</a:t>
          </a:r>
          <a:endParaRPr lang="ar-SA" sz="1800" kern="1200" dirty="0">
            <a:solidFill>
              <a:schemeClr val="bg2">
                <a:lumMod val="50000"/>
              </a:schemeClr>
            </a:solidFill>
          </a:endParaRPr>
        </a:p>
      </dsp:txBody>
      <dsp:txXfrm>
        <a:off x="1230819" y="4139592"/>
        <a:ext cx="1302785" cy="130278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8EEC0ED3-FC1F-490F-9B23-F69BA39CEC29}"/>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atin typeface="Arial" charset="0"/>
                <a:cs typeface="Arial" charset="0"/>
              </a:defRPr>
            </a:lvl1pPr>
          </a:lstStyle>
          <a:p>
            <a:pPr>
              <a:defRPr/>
            </a:pPr>
            <a:endParaRPr lang="en-US"/>
          </a:p>
        </p:txBody>
      </p:sp>
      <p:sp>
        <p:nvSpPr>
          <p:cNvPr id="48131" name="Rectangle 3">
            <a:extLst>
              <a:ext uri="{FF2B5EF4-FFF2-40B4-BE49-F238E27FC236}">
                <a16:creationId xmlns:a16="http://schemas.microsoft.com/office/drawing/2014/main" id="{6A80624C-9525-4550-8FE0-B9F9BC58450E}"/>
              </a:ext>
            </a:extLst>
          </p:cNvPr>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200" smtClean="0">
                <a:latin typeface="Arial" charset="0"/>
                <a:cs typeface="Arial" charset="0"/>
              </a:defRPr>
            </a:lvl1pPr>
          </a:lstStyle>
          <a:p>
            <a:pPr>
              <a:defRPr/>
            </a:pPr>
            <a:fld id="{2A39B802-B2A0-4351-AA28-93807190FF9B}" type="datetimeFigureOut">
              <a:rPr lang="ar-SA"/>
              <a:pPr>
                <a:defRPr/>
              </a:pPr>
              <a:t>27/12/1440</a:t>
            </a:fld>
            <a:endParaRPr lang="en-US"/>
          </a:p>
        </p:txBody>
      </p:sp>
      <p:sp>
        <p:nvSpPr>
          <p:cNvPr id="48132" name="Rectangle 4">
            <a:extLst>
              <a:ext uri="{FF2B5EF4-FFF2-40B4-BE49-F238E27FC236}">
                <a16:creationId xmlns:a16="http://schemas.microsoft.com/office/drawing/2014/main" id="{77A35662-B5D6-4D60-A3E8-567E437110F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a:extLst>
              <a:ext uri="{FF2B5EF4-FFF2-40B4-BE49-F238E27FC236}">
                <a16:creationId xmlns:a16="http://schemas.microsoft.com/office/drawing/2014/main" id="{9B0756E9-1D90-48DE-8B87-9F5D0E78058A}"/>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noProof="0"/>
              <a:t>انقر لتحرير أنماط النص الرئيسي</a:t>
            </a:r>
            <a:endParaRPr lang="en-US" noProof="0"/>
          </a:p>
          <a:p>
            <a:pPr lvl="1"/>
            <a:r>
              <a:rPr lang="ar-SA" noProof="0"/>
              <a:t>المستوى الثاني</a:t>
            </a:r>
            <a:endParaRPr lang="en-US" noProof="0"/>
          </a:p>
          <a:p>
            <a:pPr lvl="2"/>
            <a:r>
              <a:rPr lang="ar-SA" noProof="0"/>
              <a:t>المستوى الثالث</a:t>
            </a:r>
            <a:endParaRPr lang="en-US" noProof="0"/>
          </a:p>
          <a:p>
            <a:pPr lvl="3"/>
            <a:r>
              <a:rPr lang="ar-SA" noProof="0"/>
              <a:t>المستوى الرابع</a:t>
            </a:r>
            <a:endParaRPr lang="en-US" noProof="0"/>
          </a:p>
          <a:p>
            <a:pPr lvl="4"/>
            <a:r>
              <a:rPr lang="ar-SA" noProof="0"/>
              <a:t>المستوى الخامس</a:t>
            </a:r>
            <a:endParaRPr lang="en-US" noProof="0"/>
          </a:p>
        </p:txBody>
      </p:sp>
      <p:sp>
        <p:nvSpPr>
          <p:cNvPr id="48134" name="Rectangle 6">
            <a:extLst>
              <a:ext uri="{FF2B5EF4-FFF2-40B4-BE49-F238E27FC236}">
                <a16:creationId xmlns:a16="http://schemas.microsoft.com/office/drawing/2014/main" id="{09F29993-33AB-4F24-B35F-53BD2D1EB9A6}"/>
              </a:ext>
            </a:extLst>
          </p:cNvPr>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atin typeface="Arial" charset="0"/>
                <a:cs typeface="Arial" charset="0"/>
              </a:defRPr>
            </a:lvl1pPr>
          </a:lstStyle>
          <a:p>
            <a:pPr>
              <a:defRPr/>
            </a:pPr>
            <a:endParaRPr lang="en-US"/>
          </a:p>
        </p:txBody>
      </p:sp>
      <p:sp>
        <p:nvSpPr>
          <p:cNvPr id="48135" name="Rectangle 7">
            <a:extLst>
              <a:ext uri="{FF2B5EF4-FFF2-40B4-BE49-F238E27FC236}">
                <a16:creationId xmlns:a16="http://schemas.microsoft.com/office/drawing/2014/main" id="{7EAF7529-6850-45C7-ACD4-9031F654360B}"/>
              </a:ext>
            </a:extLst>
          </p:cNvPr>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0" hangingPunct="0">
              <a:defRPr sz="1200"/>
            </a:lvl1pPr>
          </a:lstStyle>
          <a:p>
            <a:fld id="{C4EC2355-5760-4E09-93F8-6AB00CA87ABD}"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Calibri" pitchFamily="34" charset="0"/>
        <a:ea typeface="+mn-ea"/>
        <a:cs typeface="Arial" charset="0"/>
      </a:defRPr>
    </a:lvl1pPr>
    <a:lvl2pPr marL="457200" algn="r" rtl="1" eaLnBrk="0" fontAlgn="base" hangingPunct="0">
      <a:spcBef>
        <a:spcPct val="30000"/>
      </a:spcBef>
      <a:spcAft>
        <a:spcPct val="0"/>
      </a:spcAft>
      <a:defRPr sz="1200" kern="1200">
        <a:solidFill>
          <a:schemeClr val="tx1"/>
        </a:solidFill>
        <a:latin typeface="Calibri" pitchFamily="34" charset="0"/>
        <a:ea typeface="+mn-ea"/>
        <a:cs typeface="Arial" charset="0"/>
      </a:defRPr>
    </a:lvl2pPr>
    <a:lvl3pPr marL="914400" algn="r" rtl="1" eaLnBrk="0" fontAlgn="base" hangingPunct="0">
      <a:spcBef>
        <a:spcPct val="30000"/>
      </a:spcBef>
      <a:spcAft>
        <a:spcPct val="0"/>
      </a:spcAft>
      <a:defRPr sz="1200" kern="1200">
        <a:solidFill>
          <a:schemeClr val="tx1"/>
        </a:solidFill>
        <a:latin typeface="Calibri" pitchFamily="34"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Calibri" pitchFamily="34"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4D3D8FE-C48B-4684-8F93-DF87DF4A21C4}"/>
              </a:ext>
            </a:extLst>
          </p:cNvPr>
          <p:cNvSpPr>
            <a:spLocks noGrp="1" noRot="1" noChangeAspect="1" noChangeArrowheads="1" noTextEdit="1"/>
          </p:cNvSpPr>
          <p:nvPr>
            <p:ph type="sldImg"/>
          </p:nvPr>
        </p:nvSpPr>
        <p:spPr>
          <a:ln/>
        </p:spPr>
      </p:sp>
      <p:sp>
        <p:nvSpPr>
          <p:cNvPr id="49155" name="Rectangle 3">
            <a:extLst>
              <a:ext uri="{FF2B5EF4-FFF2-40B4-BE49-F238E27FC236}">
                <a16:creationId xmlns:a16="http://schemas.microsoft.com/office/drawing/2014/main" id="{E0074304-E9AA-4D48-BA64-899271E66F37}"/>
              </a:ext>
            </a:extLst>
          </p:cNvPr>
          <p:cNvSpPr>
            <a:spLocks noGrp="1" noChangeArrowheads="1"/>
          </p:cNvSpPr>
          <p:nvPr>
            <p:ph type="body" idx="1"/>
          </p:nvPr>
        </p:nvSpPr>
        <p:spPr>
          <a:noFill/>
        </p:spPr>
        <p:txBody>
          <a:bodyPr/>
          <a:lstStyle/>
          <a:p>
            <a:pPr eaLnBrk="1" hangingPunct="1"/>
            <a:r>
              <a:rPr lang="en-US" altLang="en-US">
                <a:cs typeface="Arial" panose="020B0604020202020204" pitchFamily="34" charset="0"/>
              </a:rPr>
              <a:t>Used in pt suffring from dehydration or if they cant take any fluid or food </a:t>
            </a:r>
            <a:endParaRPr lang="ar-JO" altLang="en-US">
              <a:cs typeface="Arial" panose="020B0604020202020204" pitchFamily="34" charset="0"/>
            </a:endParaRPr>
          </a:p>
          <a:p>
            <a:pPr eaLnBrk="1" hangingPunct="1"/>
            <a:r>
              <a:rPr lang="en-US" altLang="en-US">
                <a:cs typeface="Arial" panose="020B0604020202020204" pitchFamily="34" charset="0"/>
              </a:rPr>
              <a:t>When cells are in isotonic solution, movement of water out of the cell is exactly balanced by movement of water into the cell</a:t>
            </a:r>
            <a:r>
              <a:rPr lang="ar-SA" altLang="en-US">
                <a:cs typeface="Arial" panose="020B0604020202020204" pitchFamily="34" charset="0"/>
              </a:rPr>
              <a:t>.  </a:t>
            </a:r>
            <a:endParaRPr lang="en-US" altLang="en-US">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F515F5D3-E375-451C-9969-AD1F38A7F30A}"/>
              </a:ext>
            </a:extLst>
          </p:cNvPr>
          <p:cNvSpPr>
            <a:spLocks noGrp="1" noRot="1" noChangeAspect="1" noChangeArrowheads="1" noTextEdit="1"/>
          </p:cNvSpPr>
          <p:nvPr>
            <p:ph type="sldImg"/>
          </p:nvPr>
        </p:nvSpPr>
        <p:spPr>
          <a:ln/>
        </p:spPr>
      </p:sp>
      <p:sp>
        <p:nvSpPr>
          <p:cNvPr id="61443" name="Rectangle 3">
            <a:extLst>
              <a:ext uri="{FF2B5EF4-FFF2-40B4-BE49-F238E27FC236}">
                <a16:creationId xmlns:a16="http://schemas.microsoft.com/office/drawing/2014/main" id="{A1BC3840-0D55-439B-AA13-20200118481D}"/>
              </a:ext>
            </a:extLst>
          </p:cNvPr>
          <p:cNvSpPr>
            <a:spLocks noGrp="1" noChangeArrowheads="1"/>
          </p:cNvSpPr>
          <p:nvPr>
            <p:ph type="body" idx="1"/>
          </p:nvPr>
        </p:nvSpPr>
        <p:spPr>
          <a:noFill/>
        </p:spPr>
        <p:txBody>
          <a:bodyPr/>
          <a:lstStyle/>
          <a:p>
            <a:pPr eaLnBrk="1" hangingPunct="1"/>
            <a:r>
              <a:rPr lang="en-US" altLang="en-US">
                <a:cs typeface="Arial" panose="020B0604020202020204" pitchFamily="34" charset="0"/>
              </a:rPr>
              <a:t>Intermittent </a:t>
            </a:r>
            <a:r>
              <a:rPr lang="en-US" altLang="en-US">
                <a:latin typeface="Arial" panose="020B0604020202020204" pitchFamily="34" charset="0"/>
                <a:cs typeface="Arial" panose="020B0604020202020204" pitchFamily="34" charset="0"/>
              </a:rPr>
              <a:t>–</a:t>
            </a:r>
            <a:r>
              <a:rPr lang="en-US" altLang="en-US">
                <a:cs typeface="Arial" panose="020B0604020202020204" pitchFamily="34" charset="0"/>
              </a:rPr>
              <a:t> used when a pt need medication only at certain times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FE610096-9AE9-419A-ADE3-6556E76721C9}"/>
              </a:ext>
            </a:extLst>
          </p:cNvPr>
          <p:cNvSpPr>
            <a:spLocks noGrp="1" noRot="1" noChangeAspect="1" noChangeArrowheads="1" noTextEdit="1"/>
          </p:cNvSpPr>
          <p:nvPr>
            <p:ph type="sldImg"/>
          </p:nvPr>
        </p:nvSpPr>
        <p:spPr>
          <a:ln/>
        </p:spPr>
      </p:sp>
      <p:sp>
        <p:nvSpPr>
          <p:cNvPr id="62467" name="Rectangle 3">
            <a:extLst>
              <a:ext uri="{FF2B5EF4-FFF2-40B4-BE49-F238E27FC236}">
                <a16:creationId xmlns:a16="http://schemas.microsoft.com/office/drawing/2014/main" id="{269F5990-72B4-4070-8C4F-7FCC0E0B2D7B}"/>
              </a:ext>
            </a:extLst>
          </p:cNvPr>
          <p:cNvSpPr>
            <a:spLocks noGrp="1" noChangeArrowheads="1"/>
          </p:cNvSpPr>
          <p:nvPr>
            <p:ph type="body" idx="1"/>
          </p:nvPr>
        </p:nvSpPr>
        <p:spPr>
          <a:noFill/>
        </p:spPr>
        <p:txBody>
          <a:bodyPr/>
          <a:lstStyle/>
          <a:p>
            <a:pPr algn="l" rtl="0" eaLnBrk="1" hangingPunct="1">
              <a:lnSpc>
                <a:spcPct val="90000"/>
              </a:lnSpc>
            </a:pPr>
            <a:r>
              <a:rPr lang="en-US" altLang="en-US" sz="1000">
                <a:cs typeface="Arial" panose="020B0604020202020204" pitchFamily="34" charset="0"/>
              </a:rPr>
              <a:t>I.V container should be changed when it is empty.</a:t>
            </a:r>
          </a:p>
          <a:p>
            <a:pPr algn="l" rtl="0" eaLnBrk="1" hangingPunct="1">
              <a:lnSpc>
                <a:spcPct val="90000"/>
              </a:lnSpc>
            </a:pPr>
            <a:r>
              <a:rPr lang="en-US" altLang="en-US" sz="1000">
                <a:cs typeface="Arial" panose="020B0604020202020204" pitchFamily="34" charset="0"/>
              </a:rPr>
              <a:t>I.V set should be changed every 24 hours.</a:t>
            </a:r>
          </a:p>
          <a:p>
            <a:pPr algn="l" rtl="0" eaLnBrk="1" hangingPunct="1">
              <a:lnSpc>
                <a:spcPct val="90000"/>
              </a:lnSpc>
            </a:pPr>
            <a:r>
              <a:rPr lang="en-US" altLang="en-US" sz="1000">
                <a:cs typeface="Arial" panose="020B0604020202020204" pitchFamily="34" charset="0"/>
              </a:rPr>
              <a:t>The site should be inspected and palpated for tenderness every shift or daily/</a:t>
            </a:r>
          </a:p>
          <a:p>
            <a:pPr algn="l" rtl="0" eaLnBrk="1" hangingPunct="1">
              <a:lnSpc>
                <a:spcPct val="90000"/>
              </a:lnSpc>
            </a:pPr>
            <a:r>
              <a:rPr lang="en-US" altLang="en-US" sz="1000">
                <a:cs typeface="Arial" panose="020B0604020202020204" pitchFamily="34" charset="0"/>
              </a:rPr>
              <a:t>cannula should be changed every 72hours and if needs.</a:t>
            </a:r>
          </a:p>
          <a:p>
            <a:pPr algn="l" rtl="0" eaLnBrk="1" hangingPunct="1">
              <a:lnSpc>
                <a:spcPct val="90000"/>
              </a:lnSpc>
            </a:pPr>
            <a:r>
              <a:rPr lang="en-US" altLang="en-US" sz="1000">
                <a:cs typeface="Arial" panose="020B0604020202020204" pitchFamily="34" charset="0"/>
              </a:rPr>
              <a:t>I.V dressing should be changed daily and when need</a:t>
            </a:r>
            <a:endParaRPr lang="en-US" altLang="en-US">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84B3E210-B7A5-44C0-AE7E-CB45058F02BA}"/>
              </a:ext>
            </a:extLst>
          </p:cNvPr>
          <p:cNvSpPr>
            <a:spLocks noGrp="1" noRot="1" noChangeAspect="1" noChangeArrowheads="1" noTextEdit="1"/>
          </p:cNvSpPr>
          <p:nvPr>
            <p:ph type="sldImg"/>
          </p:nvPr>
        </p:nvSpPr>
        <p:spPr>
          <a:ln/>
        </p:spPr>
      </p:sp>
      <p:sp>
        <p:nvSpPr>
          <p:cNvPr id="50179" name="Rectangle 3">
            <a:extLst>
              <a:ext uri="{FF2B5EF4-FFF2-40B4-BE49-F238E27FC236}">
                <a16:creationId xmlns:a16="http://schemas.microsoft.com/office/drawing/2014/main" id="{46A018B1-054D-49A0-98AF-8ADB9B7CC3B3}"/>
              </a:ext>
            </a:extLst>
          </p:cNvPr>
          <p:cNvSpPr>
            <a:spLocks noGrp="1" noChangeArrowheads="1"/>
          </p:cNvSpPr>
          <p:nvPr>
            <p:ph type="body" idx="1"/>
          </p:nvPr>
        </p:nvSpPr>
        <p:spPr>
          <a:noFill/>
        </p:spPr>
        <p:txBody>
          <a:bodyPr/>
          <a:lstStyle/>
          <a:p>
            <a:pPr eaLnBrk="1" hangingPunct="1"/>
            <a:r>
              <a:rPr lang="en-US" altLang="en-US">
                <a:cs typeface="Arial" panose="020B0604020202020204" pitchFamily="34" charset="0"/>
              </a:rPr>
              <a:t>In pt with oedema</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07D1E4C1-47F7-4F62-8CA6-504B91973FB7}"/>
              </a:ext>
            </a:extLst>
          </p:cNvPr>
          <p:cNvSpPr>
            <a:spLocks noGrp="1" noRot="1" noChangeAspect="1" noChangeArrowheads="1" noTextEdit="1"/>
          </p:cNvSpPr>
          <p:nvPr>
            <p:ph type="sldImg"/>
          </p:nvPr>
        </p:nvSpPr>
        <p:spPr>
          <a:ln/>
        </p:spPr>
      </p:sp>
      <p:sp>
        <p:nvSpPr>
          <p:cNvPr id="51203" name="Rectangle 3">
            <a:extLst>
              <a:ext uri="{FF2B5EF4-FFF2-40B4-BE49-F238E27FC236}">
                <a16:creationId xmlns:a16="http://schemas.microsoft.com/office/drawing/2014/main" id="{7BE94780-1ECB-498A-92BB-4073D74E159F}"/>
              </a:ext>
            </a:extLst>
          </p:cNvPr>
          <p:cNvSpPr>
            <a:spLocks noGrp="1" noChangeArrowheads="1"/>
          </p:cNvSpPr>
          <p:nvPr>
            <p:ph type="body" idx="1"/>
          </p:nvPr>
        </p:nvSpPr>
        <p:spPr>
          <a:noFill/>
        </p:spPr>
        <p:txBody>
          <a:bodyPr/>
          <a:lstStyle/>
          <a:p>
            <a:pPr eaLnBrk="1" hangingPunct="1"/>
            <a:r>
              <a:rPr lang="en-US" altLang="en-US">
                <a:cs typeface="Arial" panose="020B0604020202020204" pitchFamily="34" charset="0"/>
              </a:rPr>
              <a:t>If concentrations of dissolved solutes are less outside the cell than inside, the concentration of water outside is correspondingly greater. When a cell is exposed to such hypotonic conditions, there is net water movement into the cell. Cells without walls will swell and may burst (lyse) if excess water is not removed from the cell. Cells with walls often benefit from the turgor pressure that develops in hypotonic environments</a:t>
            </a:r>
            <a:r>
              <a:rPr lang="ar-SA" altLang="en-US">
                <a:cs typeface="Arial" panose="020B0604020202020204" pitchFamily="34" charset="0"/>
              </a:rPr>
              <a:t>. </a:t>
            </a:r>
            <a:endParaRPr lang="en-US" altLang="en-US">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D2E3DD5-CBAD-4258-818A-612FB1BCA265}"/>
              </a:ext>
            </a:extLst>
          </p:cNvPr>
          <p:cNvSpPr>
            <a:spLocks noGrp="1" noRot="1" noChangeAspect="1" noChangeArrowheads="1" noTextEdit="1"/>
          </p:cNvSpPr>
          <p:nvPr>
            <p:ph type="sldImg"/>
          </p:nvPr>
        </p:nvSpPr>
        <p:spPr>
          <a:ln/>
        </p:spPr>
      </p:sp>
      <p:sp>
        <p:nvSpPr>
          <p:cNvPr id="52227" name="Rectangle 3">
            <a:extLst>
              <a:ext uri="{FF2B5EF4-FFF2-40B4-BE49-F238E27FC236}">
                <a16:creationId xmlns:a16="http://schemas.microsoft.com/office/drawing/2014/main" id="{E3159219-E157-4B1A-9C6C-560B197C08EA}"/>
              </a:ext>
            </a:extLst>
          </p:cNvPr>
          <p:cNvSpPr>
            <a:spLocks noGrp="1" noChangeArrowheads="1"/>
          </p:cNvSpPr>
          <p:nvPr>
            <p:ph type="body" idx="1"/>
          </p:nvPr>
        </p:nvSpPr>
        <p:spPr>
          <a:noFill/>
        </p:spPr>
        <p:txBody>
          <a:bodyPr/>
          <a:lstStyle/>
          <a:p>
            <a:pPr eaLnBrk="1" hangingPunct="1"/>
            <a:r>
              <a:rPr lang="en-US" altLang="en-US">
                <a:cs typeface="Arial" panose="020B0604020202020204" pitchFamily="34" charset="0"/>
              </a:rPr>
              <a:t>How &gt;&gt;&gt; chloride add is essential for correction of cl-depletion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CD3729D5-64C9-48F5-A207-1DD03E1F7A0C}"/>
              </a:ext>
            </a:extLst>
          </p:cNvPr>
          <p:cNvSpPr>
            <a:spLocks noGrp="1" noRot="1" noChangeAspect="1" noChangeArrowheads="1" noTextEdit="1"/>
          </p:cNvSpPr>
          <p:nvPr>
            <p:ph type="sldImg"/>
          </p:nvPr>
        </p:nvSpPr>
        <p:spPr>
          <a:ln/>
        </p:spPr>
      </p:sp>
      <p:sp>
        <p:nvSpPr>
          <p:cNvPr id="53251" name="Rectangle 3">
            <a:extLst>
              <a:ext uri="{FF2B5EF4-FFF2-40B4-BE49-F238E27FC236}">
                <a16:creationId xmlns:a16="http://schemas.microsoft.com/office/drawing/2014/main" id="{20D1B083-9A69-4DB3-884F-E25A99CDF3D9}"/>
              </a:ext>
            </a:extLst>
          </p:cNvPr>
          <p:cNvSpPr>
            <a:spLocks noGrp="1" noChangeArrowheads="1"/>
          </p:cNvSpPr>
          <p:nvPr>
            <p:ph type="body" idx="1"/>
          </p:nvPr>
        </p:nvSpPr>
        <p:spPr>
          <a:noFill/>
        </p:spPr>
        <p:txBody>
          <a:bodyPr/>
          <a:lstStyle/>
          <a:p>
            <a:pPr eaLnBrk="1" hangingPunct="1"/>
            <a:r>
              <a:rPr lang="en-US" altLang="en-US">
                <a:cs typeface="Arial" panose="020B0604020202020204" pitchFamily="34" charset="0"/>
                <a:sym typeface="Wingdings" panose="05000000000000000000" pitchFamily="2" charset="2"/>
              </a:rPr>
              <a:t>since the lactate is converted into bicarbonate longterm use will cause patients to become alkalotic</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C1F94245-1958-4D38-A5A7-36E78131C9EC}"/>
              </a:ext>
            </a:extLst>
          </p:cNvPr>
          <p:cNvSpPr>
            <a:spLocks noGrp="1" noRot="1" noChangeAspect="1" noChangeArrowheads="1" noTextEdit="1"/>
          </p:cNvSpPr>
          <p:nvPr>
            <p:ph type="sldImg"/>
          </p:nvPr>
        </p:nvSpPr>
        <p:spPr>
          <a:ln/>
        </p:spPr>
      </p:sp>
      <p:sp>
        <p:nvSpPr>
          <p:cNvPr id="54275" name="Rectangle 3">
            <a:extLst>
              <a:ext uri="{FF2B5EF4-FFF2-40B4-BE49-F238E27FC236}">
                <a16:creationId xmlns:a16="http://schemas.microsoft.com/office/drawing/2014/main" id="{4D7E676C-5AB0-4FFD-9F15-C14C3C269257}"/>
              </a:ext>
            </a:extLst>
          </p:cNvPr>
          <p:cNvSpPr>
            <a:spLocks noGrp="1" noChangeArrowheads="1"/>
          </p:cNvSpPr>
          <p:nvPr>
            <p:ph type="body" idx="1"/>
          </p:nvPr>
        </p:nvSpPr>
        <p:spPr>
          <a:noFill/>
        </p:spPr>
        <p:txBody>
          <a:bodyPr/>
          <a:lstStyle/>
          <a:p>
            <a:pPr algn="l" rtl="0" eaLnBrk="1" hangingPunct="1">
              <a:buClr>
                <a:srgbClr val="000000"/>
              </a:buClr>
            </a:pPr>
            <a:r>
              <a:rPr lang="fi-FI" altLang="en-US">
                <a:latin typeface="Times New Roman" panose="02020603050405020304" pitchFamily="18" charset="0"/>
                <a:cs typeface="Times New Roman" panose="02020603050405020304" pitchFamily="18" charset="0"/>
              </a:rPr>
              <a:t>burns where there has been severe loss of protein</a:t>
            </a:r>
          </a:p>
          <a:p>
            <a:pPr eaLnBrk="1" hangingPunct="1"/>
            <a:endParaRPr lang="en-US" altLang="en-US">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0D735FA7-436A-4278-993C-410BC304F51C}"/>
              </a:ext>
            </a:extLst>
          </p:cNvPr>
          <p:cNvSpPr>
            <a:spLocks noGrp="1" noRot="1" noChangeAspect="1" noChangeArrowheads="1" noTextEdit="1"/>
          </p:cNvSpPr>
          <p:nvPr>
            <p:ph type="sldImg"/>
          </p:nvPr>
        </p:nvSpPr>
        <p:spPr>
          <a:ln/>
        </p:spPr>
      </p:sp>
      <p:sp>
        <p:nvSpPr>
          <p:cNvPr id="55299" name="Rectangle 3">
            <a:extLst>
              <a:ext uri="{FF2B5EF4-FFF2-40B4-BE49-F238E27FC236}">
                <a16:creationId xmlns:a16="http://schemas.microsoft.com/office/drawing/2014/main" id="{33DA6BB6-09BC-4BBB-A865-E5F60A5B749F}"/>
              </a:ext>
            </a:extLst>
          </p:cNvPr>
          <p:cNvSpPr>
            <a:spLocks noGrp="1" noChangeArrowheads="1"/>
          </p:cNvSpPr>
          <p:nvPr>
            <p:ph type="body" idx="1"/>
          </p:nvPr>
        </p:nvSpPr>
        <p:spPr>
          <a:noFill/>
        </p:spPr>
        <p:txBody>
          <a:bodyPr/>
          <a:lstStyle/>
          <a:p>
            <a:pPr eaLnBrk="1" hangingPunct="1"/>
            <a:r>
              <a:rPr lang="en-US" altLang="en-US">
                <a:cs typeface="Arial" panose="020B0604020202020204" pitchFamily="34" charset="0"/>
              </a:rPr>
              <a:t>D </a:t>
            </a:r>
            <a:r>
              <a:rPr lang="en-US" altLang="en-US" b="1">
                <a:latin typeface="Arial" panose="020B0604020202020204" pitchFamily="34" charset="0"/>
                <a:cs typeface="Arial" panose="020B0604020202020204" pitchFamily="34" charset="0"/>
              </a:rPr>
              <a:t>–</a:t>
            </a:r>
            <a:r>
              <a:rPr lang="en-US" altLang="en-US" b="1">
                <a:cs typeface="Arial" panose="020B0604020202020204" pitchFamily="34" charset="0"/>
              </a:rPr>
              <a:t> ALSO After liver transplantation---because the hypo-albumineamia in the pt wieh end-stage liver disease persists for weeks even after trans </a:t>
            </a:r>
            <a:r>
              <a:rPr lang="en-US" altLang="en-US">
                <a:cs typeface="Arial" panose="020B0604020202020204" pitchFamily="34" charset="0"/>
              </a:rPr>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C35E2443-2012-4556-A8D4-C8AA068EFC9F}"/>
              </a:ext>
            </a:extLst>
          </p:cNvPr>
          <p:cNvSpPr>
            <a:spLocks noGrp="1" noRot="1" noChangeAspect="1" noChangeArrowheads="1" noTextEdit="1"/>
          </p:cNvSpPr>
          <p:nvPr>
            <p:ph type="sldImg"/>
          </p:nvPr>
        </p:nvSpPr>
        <p:spPr>
          <a:ln/>
        </p:spPr>
      </p:sp>
      <p:sp>
        <p:nvSpPr>
          <p:cNvPr id="59395" name="Rectangle 3">
            <a:extLst>
              <a:ext uri="{FF2B5EF4-FFF2-40B4-BE49-F238E27FC236}">
                <a16:creationId xmlns:a16="http://schemas.microsoft.com/office/drawing/2014/main" id="{29701350-C4CE-4296-ACD9-DA0728B6297D}"/>
              </a:ext>
            </a:extLst>
          </p:cNvPr>
          <p:cNvSpPr>
            <a:spLocks noGrp="1" noChangeArrowheads="1"/>
          </p:cNvSpPr>
          <p:nvPr>
            <p:ph type="body" idx="1"/>
          </p:nvPr>
        </p:nvSpPr>
        <p:spPr>
          <a:noFill/>
        </p:spPr>
        <p:txBody>
          <a:bodyPr/>
          <a:lstStyle/>
          <a:p>
            <a:pPr eaLnBrk="1" hangingPunct="1"/>
            <a:r>
              <a:rPr lang="en-US" altLang="en-US" b="1">
                <a:cs typeface="Arial" panose="020B0604020202020204" pitchFamily="34" charset="0"/>
              </a:rPr>
              <a:t>Anti-inflammatory properties</a:t>
            </a:r>
            <a:r>
              <a:rPr lang="en-US" altLang="en-US">
                <a:cs typeface="Arial" panose="020B0604020202020204" pitchFamily="34" charset="0"/>
              </a:rPr>
              <a:t>: HES has been shown to preserve intestinal microvascular perfusion in endotoxaemia due to their anti-inflammatoryproperties</a:t>
            </a:r>
            <a:r>
              <a:rPr lang="ar-SA" altLang="en-US">
                <a:cs typeface="Arial" panose="020B0604020202020204" pitchFamily="34" charset="0"/>
              </a:rPr>
              <a:t>.</a:t>
            </a:r>
            <a:endParaRPr lang="en-US" altLang="en-US">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9F346042-061A-44D4-82DD-6FF41C0FAC31}"/>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id="{98C41568-245C-41A0-B24F-77C96EE3FD6E}"/>
              </a:ext>
            </a:extLst>
          </p:cNvPr>
          <p:cNvSpPr>
            <a:spLocks noGrp="1" noChangeArrowheads="1"/>
          </p:cNvSpPr>
          <p:nvPr>
            <p:ph type="body" idx="1"/>
          </p:nvPr>
        </p:nvSpPr>
        <p:spPr>
          <a:noFill/>
        </p:spPr>
        <p:txBody>
          <a:bodyPr/>
          <a:lstStyle/>
          <a:p>
            <a:pPr eaLnBrk="1" hangingPunct="1"/>
            <a:r>
              <a:rPr lang="en-US" altLang="en-US">
                <a:cs typeface="Arial" panose="020B0604020202020204" pitchFamily="34" charset="0"/>
              </a:rPr>
              <a:t>MAP &gt;= 65 mmhg</a:t>
            </a:r>
          </a:p>
          <a:p>
            <a:pPr eaLnBrk="1" hangingPunct="1"/>
            <a:r>
              <a:rPr lang="en-US" altLang="en-US">
                <a:cs typeface="Arial" panose="020B0604020202020204" pitchFamily="34" charset="0"/>
              </a:rPr>
              <a:t>CVP = 8-12mmhg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57763860-B36B-43AF-AB4B-1C47B2CF4BC0}"/>
              </a:ext>
            </a:extLst>
          </p:cNvPr>
          <p:cNvGrpSpPr>
            <a:grpSpLocks/>
          </p:cNvGrpSpPr>
          <p:nvPr/>
        </p:nvGrpSpPr>
        <p:grpSpPr bwMode="auto">
          <a:xfrm>
            <a:off x="0" y="0"/>
            <a:ext cx="9140825" cy="6850063"/>
            <a:chOff x="0" y="0"/>
            <a:chExt cx="5758" cy="4315"/>
          </a:xfrm>
        </p:grpSpPr>
        <p:grpSp>
          <p:nvGrpSpPr>
            <p:cNvPr id="5" name="Group 3">
              <a:extLst>
                <a:ext uri="{FF2B5EF4-FFF2-40B4-BE49-F238E27FC236}">
                  <a16:creationId xmlns:a16="http://schemas.microsoft.com/office/drawing/2014/main" id="{0D4544ED-B872-4B00-81B7-F44C2D3B3EA9}"/>
                </a:ext>
              </a:extLst>
            </p:cNvPr>
            <p:cNvGrpSpPr>
              <a:grpSpLocks/>
            </p:cNvGrpSpPr>
            <p:nvPr userDrawn="1"/>
          </p:nvGrpSpPr>
          <p:grpSpPr bwMode="auto">
            <a:xfrm>
              <a:off x="1728" y="2230"/>
              <a:ext cx="4027" cy="2085"/>
              <a:chOff x="1728" y="2230"/>
              <a:chExt cx="4027" cy="2085"/>
            </a:xfrm>
          </p:grpSpPr>
          <p:sp>
            <p:nvSpPr>
              <p:cNvPr id="8" name="Freeform 4">
                <a:extLst>
                  <a:ext uri="{FF2B5EF4-FFF2-40B4-BE49-F238E27FC236}">
                    <a16:creationId xmlns:a16="http://schemas.microsoft.com/office/drawing/2014/main" id="{2993668D-69D7-444F-BF68-258F59C54BB9}"/>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cs typeface="Arial" charset="0"/>
                </a:endParaRPr>
              </a:p>
            </p:txBody>
          </p:sp>
          <p:sp>
            <p:nvSpPr>
              <p:cNvPr id="9" name="Freeform 5">
                <a:extLst>
                  <a:ext uri="{FF2B5EF4-FFF2-40B4-BE49-F238E27FC236}">
                    <a16:creationId xmlns:a16="http://schemas.microsoft.com/office/drawing/2014/main" id="{F84958E6-B463-4EFB-B447-4CCCAA82CE7E}"/>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cs typeface="Arial" charset="0"/>
                </a:endParaRPr>
              </a:p>
            </p:txBody>
          </p:sp>
          <p:sp>
            <p:nvSpPr>
              <p:cNvPr id="10" name="Freeform 6">
                <a:extLst>
                  <a:ext uri="{FF2B5EF4-FFF2-40B4-BE49-F238E27FC236}">
                    <a16:creationId xmlns:a16="http://schemas.microsoft.com/office/drawing/2014/main" id="{B97C26AD-33C0-4757-9A1F-CD0288EBCB66}"/>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cs typeface="Arial" charset="0"/>
                </a:endParaRPr>
              </a:p>
            </p:txBody>
          </p:sp>
          <p:sp>
            <p:nvSpPr>
              <p:cNvPr id="11" name="Freeform 7">
                <a:extLst>
                  <a:ext uri="{FF2B5EF4-FFF2-40B4-BE49-F238E27FC236}">
                    <a16:creationId xmlns:a16="http://schemas.microsoft.com/office/drawing/2014/main" id="{8EB20F89-CD11-4DE0-BC2B-5913E50A5606}"/>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a:extLst>
                  <a:ext uri="{FF2B5EF4-FFF2-40B4-BE49-F238E27FC236}">
                    <a16:creationId xmlns:a16="http://schemas.microsoft.com/office/drawing/2014/main" id="{D4AB72A1-7EB9-45DB-924E-4D5B501F806F}"/>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cs typeface="Arial" charset="0"/>
                </a:endParaRPr>
              </a:p>
            </p:txBody>
          </p:sp>
        </p:grpSp>
        <p:sp>
          <p:nvSpPr>
            <p:cNvPr id="6" name="Freeform 9">
              <a:extLst>
                <a:ext uri="{FF2B5EF4-FFF2-40B4-BE49-F238E27FC236}">
                  <a16:creationId xmlns:a16="http://schemas.microsoft.com/office/drawing/2014/main" id="{A1420C3F-8606-4635-8A08-6BEB2527BC77}"/>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cs typeface="Arial" charset="0"/>
              </a:endParaRPr>
            </a:p>
          </p:txBody>
        </p:sp>
        <p:sp>
          <p:nvSpPr>
            <p:cNvPr id="7" name="Freeform 10">
              <a:extLst>
                <a:ext uri="{FF2B5EF4-FFF2-40B4-BE49-F238E27FC236}">
                  <a16:creationId xmlns:a16="http://schemas.microsoft.com/office/drawing/2014/main" id="{02AD84F3-AD6E-4857-BF7C-8B0CC3BE3A6D}"/>
                </a:ext>
              </a:extLst>
            </p:cNvPr>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83979"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ar-SA" noProof="0"/>
              <a:t>انقر لتحرير نمط العنوان الرئيسي</a:t>
            </a:r>
          </a:p>
        </p:txBody>
      </p:sp>
      <p:sp>
        <p:nvSpPr>
          <p:cNvPr id="83980"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ar-SA" noProof="0"/>
              <a:t>انقر لتحرير نمط العنوان الثانوي الرئيسي</a:t>
            </a:r>
          </a:p>
        </p:txBody>
      </p:sp>
      <p:sp>
        <p:nvSpPr>
          <p:cNvPr id="13" name="Rectangle 13">
            <a:extLst>
              <a:ext uri="{FF2B5EF4-FFF2-40B4-BE49-F238E27FC236}">
                <a16:creationId xmlns:a16="http://schemas.microsoft.com/office/drawing/2014/main" id="{DAAB513F-26AE-44A7-8DC8-9674EACCFD9C}"/>
              </a:ext>
            </a:extLst>
          </p:cNvPr>
          <p:cNvSpPr>
            <a:spLocks noGrp="1" noChangeArrowheads="1"/>
          </p:cNvSpPr>
          <p:nvPr>
            <p:ph type="dt" sz="quarter" idx="10"/>
          </p:nvPr>
        </p:nvSpPr>
        <p:spPr>
          <a:xfrm>
            <a:off x="457200" y="6248400"/>
            <a:ext cx="2133600" cy="476250"/>
          </a:xfrm>
        </p:spPr>
        <p:txBody>
          <a:bodyPr/>
          <a:lstStyle>
            <a:lvl1pPr>
              <a:defRPr smtClean="0"/>
            </a:lvl1pPr>
          </a:lstStyle>
          <a:p>
            <a:pPr>
              <a:defRPr/>
            </a:pPr>
            <a:fld id="{FB026955-D512-4548-B95D-9C071E5C2FA1}" type="datetimeFigureOut">
              <a:rPr lang="ar-SA"/>
              <a:pPr>
                <a:defRPr/>
              </a:pPr>
              <a:t>27/12/1440</a:t>
            </a:fld>
            <a:endParaRPr lang="en-US"/>
          </a:p>
        </p:txBody>
      </p:sp>
      <p:sp>
        <p:nvSpPr>
          <p:cNvPr id="14" name="Rectangle 14">
            <a:extLst>
              <a:ext uri="{FF2B5EF4-FFF2-40B4-BE49-F238E27FC236}">
                <a16:creationId xmlns:a16="http://schemas.microsoft.com/office/drawing/2014/main" id="{ED393A76-5E95-46F0-9605-A7CAEED3E14A}"/>
              </a:ext>
            </a:extLst>
          </p:cNvPr>
          <p:cNvSpPr>
            <a:spLocks noGrp="1" noChangeArrowheads="1"/>
          </p:cNvSpPr>
          <p:nvPr>
            <p:ph type="ftr" sz="quarter" idx="11"/>
          </p:nvPr>
        </p:nvSpPr>
        <p:spPr>
          <a:xfrm>
            <a:off x="3124200" y="6251575"/>
            <a:ext cx="2895600" cy="476250"/>
          </a:xfrm>
        </p:spPr>
        <p:txBody>
          <a:bodyPr/>
          <a:lstStyle>
            <a:lvl1pPr>
              <a:defRPr smtClean="0"/>
            </a:lvl1pPr>
          </a:lstStyle>
          <a:p>
            <a:pPr>
              <a:defRPr/>
            </a:pPr>
            <a:endParaRPr lang="en-US"/>
          </a:p>
        </p:txBody>
      </p:sp>
      <p:sp>
        <p:nvSpPr>
          <p:cNvPr id="15" name="Rectangle 15">
            <a:extLst>
              <a:ext uri="{FF2B5EF4-FFF2-40B4-BE49-F238E27FC236}">
                <a16:creationId xmlns:a16="http://schemas.microsoft.com/office/drawing/2014/main" id="{D7A2DE59-6521-4020-97A8-905FFB5DEC7D}"/>
              </a:ext>
            </a:extLst>
          </p:cNvPr>
          <p:cNvSpPr>
            <a:spLocks noGrp="1" noChangeArrowheads="1"/>
          </p:cNvSpPr>
          <p:nvPr>
            <p:ph type="sldNum" sz="quarter" idx="12"/>
          </p:nvPr>
        </p:nvSpPr>
        <p:spPr>
          <a:xfrm>
            <a:off x="6553200" y="6254750"/>
            <a:ext cx="2133600" cy="476250"/>
          </a:xfrm>
        </p:spPr>
        <p:txBody>
          <a:bodyPr/>
          <a:lstStyle>
            <a:lvl1pPr>
              <a:defRPr/>
            </a:lvl1pPr>
          </a:lstStyle>
          <a:p>
            <a:fld id="{E1E7934E-6A0A-4810-982C-11BC0E643AD6}" type="slidenum">
              <a:rPr lang="ar-SA" altLang="en-US"/>
              <a:pPr/>
              <a:t>‹#›</a:t>
            </a:fld>
            <a:endParaRPr lang="en-US" altLang="en-US"/>
          </a:p>
        </p:txBody>
      </p:sp>
    </p:spTree>
    <p:extLst>
      <p:ext uri="{BB962C8B-B14F-4D97-AF65-F5344CB8AC3E}">
        <p14:creationId xmlns:p14="http://schemas.microsoft.com/office/powerpoint/2010/main" val="1693382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995907F9-765C-4040-9AB6-BF1A6F0DB258}"/>
              </a:ext>
            </a:extLst>
          </p:cNvPr>
          <p:cNvSpPr>
            <a:spLocks noGrp="1" noChangeArrowheads="1"/>
          </p:cNvSpPr>
          <p:nvPr>
            <p:ph type="dt" sz="half" idx="10"/>
          </p:nvPr>
        </p:nvSpPr>
        <p:spPr>
          <a:ln/>
        </p:spPr>
        <p:txBody>
          <a:bodyPr/>
          <a:lstStyle>
            <a:lvl1pPr>
              <a:defRPr/>
            </a:lvl1pPr>
          </a:lstStyle>
          <a:p>
            <a:pPr>
              <a:defRPr/>
            </a:pPr>
            <a:fld id="{CA0643EE-3CCA-4BD0-BF18-7939282F2647}" type="datetimeFigureOut">
              <a:rPr lang="ar-SA"/>
              <a:pPr>
                <a:defRPr/>
              </a:pPr>
              <a:t>27/12/1440</a:t>
            </a:fld>
            <a:endParaRPr lang="en-US"/>
          </a:p>
        </p:txBody>
      </p:sp>
      <p:sp>
        <p:nvSpPr>
          <p:cNvPr id="5" name="Rectangle 3">
            <a:extLst>
              <a:ext uri="{FF2B5EF4-FFF2-40B4-BE49-F238E27FC236}">
                <a16:creationId xmlns:a16="http://schemas.microsoft.com/office/drawing/2014/main" id="{96235002-7FBA-4135-9EAE-68187CEA7432}"/>
              </a:ext>
            </a:extLst>
          </p:cNvPr>
          <p:cNvSpPr>
            <a:spLocks noGrp="1" noChangeArrowheads="1"/>
          </p:cNvSpPr>
          <p:nvPr>
            <p:ph type="sldNum" sz="quarter" idx="11"/>
          </p:nvPr>
        </p:nvSpPr>
        <p:spPr>
          <a:ln/>
        </p:spPr>
        <p:txBody>
          <a:bodyPr/>
          <a:lstStyle>
            <a:lvl1pPr>
              <a:defRPr/>
            </a:lvl1pPr>
          </a:lstStyle>
          <a:p>
            <a:fld id="{1A487BE5-80D3-43A6-8F68-F17469A37A3C}" type="slidenum">
              <a:rPr lang="ar-SA" altLang="en-US"/>
              <a:pPr/>
              <a:t>‹#›</a:t>
            </a:fld>
            <a:endParaRPr lang="en-US" altLang="en-US"/>
          </a:p>
        </p:txBody>
      </p:sp>
      <p:sp>
        <p:nvSpPr>
          <p:cNvPr id="6" name="Rectangle 14">
            <a:extLst>
              <a:ext uri="{FF2B5EF4-FFF2-40B4-BE49-F238E27FC236}">
                <a16:creationId xmlns:a16="http://schemas.microsoft.com/office/drawing/2014/main" id="{ADE169D1-6A1B-4204-8978-49BD8A728136}"/>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67925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B98195A6-84F3-4574-B5FB-49BC7461B93B}"/>
              </a:ext>
            </a:extLst>
          </p:cNvPr>
          <p:cNvSpPr>
            <a:spLocks noGrp="1" noChangeArrowheads="1"/>
          </p:cNvSpPr>
          <p:nvPr>
            <p:ph type="dt" sz="half" idx="10"/>
          </p:nvPr>
        </p:nvSpPr>
        <p:spPr>
          <a:ln/>
        </p:spPr>
        <p:txBody>
          <a:bodyPr/>
          <a:lstStyle>
            <a:lvl1pPr>
              <a:defRPr/>
            </a:lvl1pPr>
          </a:lstStyle>
          <a:p>
            <a:pPr>
              <a:defRPr/>
            </a:pPr>
            <a:fld id="{C0C47309-58EA-4039-B440-8E64811E26B9}" type="datetimeFigureOut">
              <a:rPr lang="ar-SA"/>
              <a:pPr>
                <a:defRPr/>
              </a:pPr>
              <a:t>27/12/1440</a:t>
            </a:fld>
            <a:endParaRPr lang="en-US"/>
          </a:p>
        </p:txBody>
      </p:sp>
      <p:sp>
        <p:nvSpPr>
          <p:cNvPr id="5" name="Rectangle 3">
            <a:extLst>
              <a:ext uri="{FF2B5EF4-FFF2-40B4-BE49-F238E27FC236}">
                <a16:creationId xmlns:a16="http://schemas.microsoft.com/office/drawing/2014/main" id="{B1EF8775-E9DB-457D-9751-1754BD0F3B7D}"/>
              </a:ext>
            </a:extLst>
          </p:cNvPr>
          <p:cNvSpPr>
            <a:spLocks noGrp="1" noChangeArrowheads="1"/>
          </p:cNvSpPr>
          <p:nvPr>
            <p:ph type="sldNum" sz="quarter" idx="11"/>
          </p:nvPr>
        </p:nvSpPr>
        <p:spPr>
          <a:ln/>
        </p:spPr>
        <p:txBody>
          <a:bodyPr/>
          <a:lstStyle>
            <a:lvl1pPr>
              <a:defRPr/>
            </a:lvl1pPr>
          </a:lstStyle>
          <a:p>
            <a:fld id="{2F5DDCF3-DBB9-494F-88B8-722626C4EFCB}" type="slidenum">
              <a:rPr lang="ar-SA" altLang="en-US"/>
              <a:pPr/>
              <a:t>‹#›</a:t>
            </a:fld>
            <a:endParaRPr lang="en-US" altLang="en-US"/>
          </a:p>
        </p:txBody>
      </p:sp>
      <p:sp>
        <p:nvSpPr>
          <p:cNvPr id="6" name="Rectangle 14">
            <a:extLst>
              <a:ext uri="{FF2B5EF4-FFF2-40B4-BE49-F238E27FC236}">
                <a16:creationId xmlns:a16="http://schemas.microsoft.com/office/drawing/2014/main" id="{9985A71C-D1CF-440C-BE2C-3F863159E2D7}"/>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16372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
            <a:extLst>
              <a:ext uri="{FF2B5EF4-FFF2-40B4-BE49-F238E27FC236}">
                <a16:creationId xmlns:a16="http://schemas.microsoft.com/office/drawing/2014/main" id="{3365A2BF-EDAE-405B-BD2F-BA03B9F38A43}"/>
              </a:ext>
            </a:extLst>
          </p:cNvPr>
          <p:cNvSpPr>
            <a:spLocks noGrp="1" noChangeArrowheads="1"/>
          </p:cNvSpPr>
          <p:nvPr>
            <p:ph type="dt" sz="half" idx="10"/>
          </p:nvPr>
        </p:nvSpPr>
        <p:spPr>
          <a:ln/>
        </p:spPr>
        <p:txBody>
          <a:bodyPr/>
          <a:lstStyle>
            <a:lvl1pPr>
              <a:defRPr/>
            </a:lvl1pPr>
          </a:lstStyle>
          <a:p>
            <a:pPr>
              <a:defRPr/>
            </a:pPr>
            <a:fld id="{F3CC3F80-2477-4840-B626-0ACB7F9F98E5}" type="datetimeFigureOut">
              <a:rPr lang="ar-SA"/>
              <a:pPr>
                <a:defRPr/>
              </a:pPr>
              <a:t>27/12/1440</a:t>
            </a:fld>
            <a:endParaRPr lang="en-US"/>
          </a:p>
        </p:txBody>
      </p:sp>
      <p:sp>
        <p:nvSpPr>
          <p:cNvPr id="4" name="Rectangle 3">
            <a:extLst>
              <a:ext uri="{FF2B5EF4-FFF2-40B4-BE49-F238E27FC236}">
                <a16:creationId xmlns:a16="http://schemas.microsoft.com/office/drawing/2014/main" id="{0F8EDBD9-7229-430F-BE47-F77ECC28BB4A}"/>
              </a:ext>
            </a:extLst>
          </p:cNvPr>
          <p:cNvSpPr>
            <a:spLocks noGrp="1" noChangeArrowheads="1"/>
          </p:cNvSpPr>
          <p:nvPr>
            <p:ph type="sldNum" sz="quarter" idx="11"/>
          </p:nvPr>
        </p:nvSpPr>
        <p:spPr>
          <a:ln/>
        </p:spPr>
        <p:txBody>
          <a:bodyPr/>
          <a:lstStyle>
            <a:lvl1pPr>
              <a:defRPr/>
            </a:lvl1pPr>
          </a:lstStyle>
          <a:p>
            <a:fld id="{D104043F-3CF3-4057-A637-F0BC31305706}" type="slidenum">
              <a:rPr lang="ar-SA" altLang="en-US"/>
              <a:pPr/>
              <a:t>‹#›</a:t>
            </a:fld>
            <a:endParaRPr lang="en-US" altLang="en-US"/>
          </a:p>
        </p:txBody>
      </p:sp>
      <p:sp>
        <p:nvSpPr>
          <p:cNvPr id="5" name="Rectangle 14">
            <a:extLst>
              <a:ext uri="{FF2B5EF4-FFF2-40B4-BE49-F238E27FC236}">
                <a16:creationId xmlns:a16="http://schemas.microsoft.com/office/drawing/2014/main" id="{9FC94662-0C39-4A78-9D7F-0B937060C88F}"/>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46111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6F5FA45D-02DC-4D0D-9EDE-35EFE0D145EB}"/>
              </a:ext>
            </a:extLst>
          </p:cNvPr>
          <p:cNvSpPr>
            <a:spLocks noGrp="1"/>
          </p:cNvSpPr>
          <p:nvPr>
            <p:ph type="dt" sz="half" idx="10"/>
          </p:nvPr>
        </p:nvSpPr>
        <p:spPr/>
        <p:txBody>
          <a:bodyPr/>
          <a:lstStyle>
            <a:lvl1pPr>
              <a:defRPr/>
            </a:lvl1pPr>
          </a:lstStyle>
          <a:p>
            <a:pPr>
              <a:defRPr/>
            </a:pPr>
            <a:fld id="{687A167F-35FD-4C69-98F1-3AB15C8ADFC2}" type="datetimeFigureOut">
              <a:rPr lang="ar-SA"/>
              <a:pPr>
                <a:defRPr/>
              </a:pPr>
              <a:t>27/12/1440</a:t>
            </a:fld>
            <a:endParaRPr lang="ar-SA"/>
          </a:p>
        </p:txBody>
      </p:sp>
      <p:sp>
        <p:nvSpPr>
          <p:cNvPr id="5" name="Footer Placeholder 4">
            <a:extLst>
              <a:ext uri="{FF2B5EF4-FFF2-40B4-BE49-F238E27FC236}">
                <a16:creationId xmlns:a16="http://schemas.microsoft.com/office/drawing/2014/main" id="{3E04A228-7070-42F0-A458-04338B2F4993}"/>
              </a:ext>
            </a:extLst>
          </p:cNvPr>
          <p:cNvSpPr>
            <a:spLocks noGrp="1"/>
          </p:cNvSpPr>
          <p:nvPr>
            <p:ph type="ftr" sz="quarter" idx="11"/>
          </p:nvPr>
        </p:nvSpPr>
        <p:spPr/>
        <p:txBody>
          <a:bodyPr/>
          <a:lstStyle>
            <a:lvl1pPr>
              <a:defRPr/>
            </a:lvl1pPr>
          </a:lstStyle>
          <a:p>
            <a:pPr>
              <a:defRPr/>
            </a:pPr>
            <a:endParaRPr lang="ar-SA"/>
          </a:p>
        </p:txBody>
      </p:sp>
      <p:sp>
        <p:nvSpPr>
          <p:cNvPr id="6" name="Slide Number Placeholder 5">
            <a:extLst>
              <a:ext uri="{FF2B5EF4-FFF2-40B4-BE49-F238E27FC236}">
                <a16:creationId xmlns:a16="http://schemas.microsoft.com/office/drawing/2014/main" id="{DE7C94E1-B8A4-472D-8010-3D79D795848C}"/>
              </a:ext>
            </a:extLst>
          </p:cNvPr>
          <p:cNvSpPr>
            <a:spLocks noGrp="1"/>
          </p:cNvSpPr>
          <p:nvPr>
            <p:ph type="sldNum" sz="quarter" idx="12"/>
          </p:nvPr>
        </p:nvSpPr>
        <p:spPr/>
        <p:txBody>
          <a:bodyPr/>
          <a:lstStyle>
            <a:lvl1pPr>
              <a:defRPr/>
            </a:lvl1pPr>
          </a:lstStyle>
          <a:p>
            <a:fld id="{32AAAF9C-3A34-4EFE-9E05-F182D7411A5E}" type="slidenum">
              <a:rPr lang="ar-SA" altLang="en-US"/>
              <a:pPr/>
              <a:t>‹#›</a:t>
            </a:fld>
            <a:endParaRPr lang="ar-SA" altLang="en-US"/>
          </a:p>
        </p:txBody>
      </p:sp>
    </p:spTree>
    <p:extLst>
      <p:ext uri="{BB962C8B-B14F-4D97-AF65-F5344CB8AC3E}">
        <p14:creationId xmlns:p14="http://schemas.microsoft.com/office/powerpoint/2010/main" val="1448514116"/>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17008EA4-49EF-47F1-B8CC-B4DBCEE11130}"/>
              </a:ext>
            </a:extLst>
          </p:cNvPr>
          <p:cNvSpPr>
            <a:spLocks noGrp="1" noChangeArrowheads="1"/>
          </p:cNvSpPr>
          <p:nvPr>
            <p:ph type="dt" sz="half" idx="10"/>
          </p:nvPr>
        </p:nvSpPr>
        <p:spPr>
          <a:ln/>
        </p:spPr>
        <p:txBody>
          <a:bodyPr/>
          <a:lstStyle>
            <a:lvl1pPr>
              <a:defRPr/>
            </a:lvl1pPr>
          </a:lstStyle>
          <a:p>
            <a:pPr>
              <a:defRPr/>
            </a:pPr>
            <a:fld id="{D97E7AF0-0E47-42C1-9F75-38CCBCBC0EAE}" type="datetimeFigureOut">
              <a:rPr lang="ar-SA"/>
              <a:pPr>
                <a:defRPr/>
              </a:pPr>
              <a:t>27/12/1440</a:t>
            </a:fld>
            <a:endParaRPr lang="en-US"/>
          </a:p>
        </p:txBody>
      </p:sp>
      <p:sp>
        <p:nvSpPr>
          <p:cNvPr id="5" name="Rectangle 3">
            <a:extLst>
              <a:ext uri="{FF2B5EF4-FFF2-40B4-BE49-F238E27FC236}">
                <a16:creationId xmlns:a16="http://schemas.microsoft.com/office/drawing/2014/main" id="{46F6776C-44E9-4192-8EE4-BC9CF712BEF9}"/>
              </a:ext>
            </a:extLst>
          </p:cNvPr>
          <p:cNvSpPr>
            <a:spLocks noGrp="1" noChangeArrowheads="1"/>
          </p:cNvSpPr>
          <p:nvPr>
            <p:ph type="sldNum" sz="quarter" idx="11"/>
          </p:nvPr>
        </p:nvSpPr>
        <p:spPr>
          <a:ln/>
        </p:spPr>
        <p:txBody>
          <a:bodyPr/>
          <a:lstStyle>
            <a:lvl1pPr>
              <a:defRPr/>
            </a:lvl1pPr>
          </a:lstStyle>
          <a:p>
            <a:fld id="{1AB1C1C9-5D1C-468E-B7C7-9EA0AF996CC4}" type="slidenum">
              <a:rPr lang="ar-SA" altLang="en-US"/>
              <a:pPr/>
              <a:t>‹#›</a:t>
            </a:fld>
            <a:endParaRPr lang="en-US" altLang="en-US"/>
          </a:p>
        </p:txBody>
      </p:sp>
      <p:sp>
        <p:nvSpPr>
          <p:cNvPr id="6" name="Rectangle 14">
            <a:extLst>
              <a:ext uri="{FF2B5EF4-FFF2-40B4-BE49-F238E27FC236}">
                <a16:creationId xmlns:a16="http://schemas.microsoft.com/office/drawing/2014/main" id="{07576989-657E-4932-A2D0-657203A5B2A3}"/>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22941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B5454FE3-EFDB-4B13-BCC0-AD76301EDFB9}"/>
              </a:ext>
            </a:extLst>
          </p:cNvPr>
          <p:cNvSpPr>
            <a:spLocks noGrp="1" noChangeArrowheads="1"/>
          </p:cNvSpPr>
          <p:nvPr>
            <p:ph type="dt" sz="half" idx="10"/>
          </p:nvPr>
        </p:nvSpPr>
        <p:spPr>
          <a:ln/>
        </p:spPr>
        <p:txBody>
          <a:bodyPr/>
          <a:lstStyle>
            <a:lvl1pPr>
              <a:defRPr/>
            </a:lvl1pPr>
          </a:lstStyle>
          <a:p>
            <a:pPr>
              <a:defRPr/>
            </a:pPr>
            <a:fld id="{35DBFA01-0D68-4B3C-BF78-5FB552098B60}" type="datetimeFigureOut">
              <a:rPr lang="ar-SA"/>
              <a:pPr>
                <a:defRPr/>
              </a:pPr>
              <a:t>27/12/1440</a:t>
            </a:fld>
            <a:endParaRPr lang="en-US"/>
          </a:p>
        </p:txBody>
      </p:sp>
      <p:sp>
        <p:nvSpPr>
          <p:cNvPr id="5" name="Rectangle 3">
            <a:extLst>
              <a:ext uri="{FF2B5EF4-FFF2-40B4-BE49-F238E27FC236}">
                <a16:creationId xmlns:a16="http://schemas.microsoft.com/office/drawing/2014/main" id="{3DD20961-313D-43EE-B440-8CD083CB4218}"/>
              </a:ext>
            </a:extLst>
          </p:cNvPr>
          <p:cNvSpPr>
            <a:spLocks noGrp="1" noChangeArrowheads="1"/>
          </p:cNvSpPr>
          <p:nvPr>
            <p:ph type="sldNum" sz="quarter" idx="11"/>
          </p:nvPr>
        </p:nvSpPr>
        <p:spPr>
          <a:ln/>
        </p:spPr>
        <p:txBody>
          <a:bodyPr/>
          <a:lstStyle>
            <a:lvl1pPr>
              <a:defRPr/>
            </a:lvl1pPr>
          </a:lstStyle>
          <a:p>
            <a:fld id="{36CC7210-91DD-4EF6-BCB6-DC1C6993705F}" type="slidenum">
              <a:rPr lang="ar-SA" altLang="en-US"/>
              <a:pPr/>
              <a:t>‹#›</a:t>
            </a:fld>
            <a:endParaRPr lang="en-US" altLang="en-US"/>
          </a:p>
        </p:txBody>
      </p:sp>
      <p:sp>
        <p:nvSpPr>
          <p:cNvPr id="6" name="Rectangle 14">
            <a:extLst>
              <a:ext uri="{FF2B5EF4-FFF2-40B4-BE49-F238E27FC236}">
                <a16:creationId xmlns:a16="http://schemas.microsoft.com/office/drawing/2014/main" id="{5AA192C6-4A8C-4F07-964C-6EEA2B657BCB}"/>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0793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60EF9AC6-DA31-4680-8AA0-308A39378BD3}"/>
              </a:ext>
            </a:extLst>
          </p:cNvPr>
          <p:cNvSpPr>
            <a:spLocks noGrp="1" noChangeArrowheads="1"/>
          </p:cNvSpPr>
          <p:nvPr>
            <p:ph type="dt" sz="half" idx="10"/>
          </p:nvPr>
        </p:nvSpPr>
        <p:spPr>
          <a:ln/>
        </p:spPr>
        <p:txBody>
          <a:bodyPr/>
          <a:lstStyle>
            <a:lvl1pPr>
              <a:defRPr/>
            </a:lvl1pPr>
          </a:lstStyle>
          <a:p>
            <a:pPr>
              <a:defRPr/>
            </a:pPr>
            <a:fld id="{236281E6-F3B3-4046-8FC1-5ABD016F4962}" type="datetimeFigureOut">
              <a:rPr lang="ar-SA"/>
              <a:pPr>
                <a:defRPr/>
              </a:pPr>
              <a:t>27/12/1440</a:t>
            </a:fld>
            <a:endParaRPr lang="en-US"/>
          </a:p>
        </p:txBody>
      </p:sp>
      <p:sp>
        <p:nvSpPr>
          <p:cNvPr id="6" name="Rectangle 3">
            <a:extLst>
              <a:ext uri="{FF2B5EF4-FFF2-40B4-BE49-F238E27FC236}">
                <a16:creationId xmlns:a16="http://schemas.microsoft.com/office/drawing/2014/main" id="{AB70C946-31B8-4FBF-8FB4-81FAFEC899E8}"/>
              </a:ext>
            </a:extLst>
          </p:cNvPr>
          <p:cNvSpPr>
            <a:spLocks noGrp="1" noChangeArrowheads="1"/>
          </p:cNvSpPr>
          <p:nvPr>
            <p:ph type="sldNum" sz="quarter" idx="11"/>
          </p:nvPr>
        </p:nvSpPr>
        <p:spPr>
          <a:ln/>
        </p:spPr>
        <p:txBody>
          <a:bodyPr/>
          <a:lstStyle>
            <a:lvl1pPr>
              <a:defRPr/>
            </a:lvl1pPr>
          </a:lstStyle>
          <a:p>
            <a:fld id="{95DD16D8-30BC-4766-BF60-8DD9F5F15D6A}" type="slidenum">
              <a:rPr lang="ar-SA" altLang="en-US"/>
              <a:pPr/>
              <a:t>‹#›</a:t>
            </a:fld>
            <a:endParaRPr lang="en-US" altLang="en-US"/>
          </a:p>
        </p:txBody>
      </p:sp>
      <p:sp>
        <p:nvSpPr>
          <p:cNvPr id="7" name="Rectangle 14">
            <a:extLst>
              <a:ext uri="{FF2B5EF4-FFF2-40B4-BE49-F238E27FC236}">
                <a16:creationId xmlns:a16="http://schemas.microsoft.com/office/drawing/2014/main" id="{508C15C0-7671-4164-8463-5826ADD1DED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76665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9B14EC23-EB78-4983-A537-57FC0629B9CC}"/>
              </a:ext>
            </a:extLst>
          </p:cNvPr>
          <p:cNvSpPr>
            <a:spLocks noGrp="1" noChangeArrowheads="1"/>
          </p:cNvSpPr>
          <p:nvPr>
            <p:ph type="dt" sz="half" idx="10"/>
          </p:nvPr>
        </p:nvSpPr>
        <p:spPr>
          <a:ln/>
        </p:spPr>
        <p:txBody>
          <a:bodyPr/>
          <a:lstStyle>
            <a:lvl1pPr>
              <a:defRPr/>
            </a:lvl1pPr>
          </a:lstStyle>
          <a:p>
            <a:pPr>
              <a:defRPr/>
            </a:pPr>
            <a:fld id="{C8AD68D2-BE0E-4E78-9BEE-30C8B4DFF5CD}" type="datetimeFigureOut">
              <a:rPr lang="ar-SA"/>
              <a:pPr>
                <a:defRPr/>
              </a:pPr>
              <a:t>27/12/1440</a:t>
            </a:fld>
            <a:endParaRPr lang="en-US"/>
          </a:p>
        </p:txBody>
      </p:sp>
      <p:sp>
        <p:nvSpPr>
          <p:cNvPr id="8" name="Rectangle 3">
            <a:extLst>
              <a:ext uri="{FF2B5EF4-FFF2-40B4-BE49-F238E27FC236}">
                <a16:creationId xmlns:a16="http://schemas.microsoft.com/office/drawing/2014/main" id="{0025EF6C-D694-48A5-8C0F-18D5B289586A}"/>
              </a:ext>
            </a:extLst>
          </p:cNvPr>
          <p:cNvSpPr>
            <a:spLocks noGrp="1" noChangeArrowheads="1"/>
          </p:cNvSpPr>
          <p:nvPr>
            <p:ph type="sldNum" sz="quarter" idx="11"/>
          </p:nvPr>
        </p:nvSpPr>
        <p:spPr>
          <a:ln/>
        </p:spPr>
        <p:txBody>
          <a:bodyPr/>
          <a:lstStyle>
            <a:lvl1pPr>
              <a:defRPr/>
            </a:lvl1pPr>
          </a:lstStyle>
          <a:p>
            <a:fld id="{BA689B0C-5C3F-493C-886C-B31692E6BC0A}" type="slidenum">
              <a:rPr lang="ar-SA" altLang="en-US"/>
              <a:pPr/>
              <a:t>‹#›</a:t>
            </a:fld>
            <a:endParaRPr lang="en-US" altLang="en-US"/>
          </a:p>
        </p:txBody>
      </p:sp>
      <p:sp>
        <p:nvSpPr>
          <p:cNvPr id="9" name="Rectangle 14">
            <a:extLst>
              <a:ext uri="{FF2B5EF4-FFF2-40B4-BE49-F238E27FC236}">
                <a16:creationId xmlns:a16="http://schemas.microsoft.com/office/drawing/2014/main" id="{77C8FB9C-543B-413B-BE9C-48BB73D6A4C1}"/>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30449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A5165638-611D-47AC-9752-A078E8056BE6}"/>
              </a:ext>
            </a:extLst>
          </p:cNvPr>
          <p:cNvSpPr>
            <a:spLocks noGrp="1" noChangeArrowheads="1"/>
          </p:cNvSpPr>
          <p:nvPr>
            <p:ph type="dt" sz="half" idx="10"/>
          </p:nvPr>
        </p:nvSpPr>
        <p:spPr>
          <a:ln/>
        </p:spPr>
        <p:txBody>
          <a:bodyPr/>
          <a:lstStyle>
            <a:lvl1pPr>
              <a:defRPr/>
            </a:lvl1pPr>
          </a:lstStyle>
          <a:p>
            <a:pPr>
              <a:defRPr/>
            </a:pPr>
            <a:fld id="{BAAA97CC-1C94-4696-AE5B-D773E1DF7804}" type="datetimeFigureOut">
              <a:rPr lang="ar-SA"/>
              <a:pPr>
                <a:defRPr/>
              </a:pPr>
              <a:t>27/12/1440</a:t>
            </a:fld>
            <a:endParaRPr lang="en-US"/>
          </a:p>
        </p:txBody>
      </p:sp>
      <p:sp>
        <p:nvSpPr>
          <p:cNvPr id="4" name="Rectangle 3">
            <a:extLst>
              <a:ext uri="{FF2B5EF4-FFF2-40B4-BE49-F238E27FC236}">
                <a16:creationId xmlns:a16="http://schemas.microsoft.com/office/drawing/2014/main" id="{087811DD-282C-41E7-B991-A70B8E59DC1B}"/>
              </a:ext>
            </a:extLst>
          </p:cNvPr>
          <p:cNvSpPr>
            <a:spLocks noGrp="1" noChangeArrowheads="1"/>
          </p:cNvSpPr>
          <p:nvPr>
            <p:ph type="sldNum" sz="quarter" idx="11"/>
          </p:nvPr>
        </p:nvSpPr>
        <p:spPr>
          <a:ln/>
        </p:spPr>
        <p:txBody>
          <a:bodyPr/>
          <a:lstStyle>
            <a:lvl1pPr>
              <a:defRPr/>
            </a:lvl1pPr>
          </a:lstStyle>
          <a:p>
            <a:fld id="{9FAA41A5-695B-4C8C-87A7-8D10C7973164}" type="slidenum">
              <a:rPr lang="ar-SA" altLang="en-US"/>
              <a:pPr/>
              <a:t>‹#›</a:t>
            </a:fld>
            <a:endParaRPr lang="en-US" altLang="en-US"/>
          </a:p>
        </p:txBody>
      </p:sp>
      <p:sp>
        <p:nvSpPr>
          <p:cNvPr id="5" name="Rectangle 14">
            <a:extLst>
              <a:ext uri="{FF2B5EF4-FFF2-40B4-BE49-F238E27FC236}">
                <a16:creationId xmlns:a16="http://schemas.microsoft.com/office/drawing/2014/main" id="{411864C4-0735-4A28-8004-B10DB2307CF9}"/>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86140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4F0215D-77A4-4B20-9025-635A9A86EF63}"/>
              </a:ext>
            </a:extLst>
          </p:cNvPr>
          <p:cNvSpPr>
            <a:spLocks noGrp="1" noChangeArrowheads="1"/>
          </p:cNvSpPr>
          <p:nvPr>
            <p:ph type="dt" sz="half" idx="10"/>
          </p:nvPr>
        </p:nvSpPr>
        <p:spPr>
          <a:ln/>
        </p:spPr>
        <p:txBody>
          <a:bodyPr/>
          <a:lstStyle>
            <a:lvl1pPr>
              <a:defRPr/>
            </a:lvl1pPr>
          </a:lstStyle>
          <a:p>
            <a:pPr>
              <a:defRPr/>
            </a:pPr>
            <a:fld id="{4F2DFB51-8F10-4353-A45B-27404349FC15}" type="datetimeFigureOut">
              <a:rPr lang="ar-SA"/>
              <a:pPr>
                <a:defRPr/>
              </a:pPr>
              <a:t>27/12/1440</a:t>
            </a:fld>
            <a:endParaRPr lang="en-US"/>
          </a:p>
        </p:txBody>
      </p:sp>
      <p:sp>
        <p:nvSpPr>
          <p:cNvPr id="3" name="Rectangle 3">
            <a:extLst>
              <a:ext uri="{FF2B5EF4-FFF2-40B4-BE49-F238E27FC236}">
                <a16:creationId xmlns:a16="http://schemas.microsoft.com/office/drawing/2014/main" id="{D45D0BE2-4B8F-46AC-9925-A1DAA2F30500}"/>
              </a:ext>
            </a:extLst>
          </p:cNvPr>
          <p:cNvSpPr>
            <a:spLocks noGrp="1" noChangeArrowheads="1"/>
          </p:cNvSpPr>
          <p:nvPr>
            <p:ph type="sldNum" sz="quarter" idx="11"/>
          </p:nvPr>
        </p:nvSpPr>
        <p:spPr>
          <a:ln/>
        </p:spPr>
        <p:txBody>
          <a:bodyPr/>
          <a:lstStyle>
            <a:lvl1pPr>
              <a:defRPr/>
            </a:lvl1pPr>
          </a:lstStyle>
          <a:p>
            <a:fld id="{30527FBB-728E-4827-9D0C-5D08AC9EF0DF}" type="slidenum">
              <a:rPr lang="ar-SA" altLang="en-US"/>
              <a:pPr/>
              <a:t>‹#›</a:t>
            </a:fld>
            <a:endParaRPr lang="en-US" altLang="en-US"/>
          </a:p>
        </p:txBody>
      </p:sp>
      <p:sp>
        <p:nvSpPr>
          <p:cNvPr id="4" name="Rectangle 14">
            <a:extLst>
              <a:ext uri="{FF2B5EF4-FFF2-40B4-BE49-F238E27FC236}">
                <a16:creationId xmlns:a16="http://schemas.microsoft.com/office/drawing/2014/main" id="{5B07FF51-9437-43CB-A9A2-215E0D5F89C0}"/>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04784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DA53FB3A-45A9-4920-BD20-8181C6AB3C24}"/>
              </a:ext>
            </a:extLst>
          </p:cNvPr>
          <p:cNvSpPr>
            <a:spLocks noGrp="1" noChangeArrowheads="1"/>
          </p:cNvSpPr>
          <p:nvPr>
            <p:ph type="dt" sz="half" idx="10"/>
          </p:nvPr>
        </p:nvSpPr>
        <p:spPr>
          <a:ln/>
        </p:spPr>
        <p:txBody>
          <a:bodyPr/>
          <a:lstStyle>
            <a:lvl1pPr>
              <a:defRPr/>
            </a:lvl1pPr>
          </a:lstStyle>
          <a:p>
            <a:pPr>
              <a:defRPr/>
            </a:pPr>
            <a:fld id="{8F2E6C07-936A-48E6-B1AC-DD5250A25E1D}" type="datetimeFigureOut">
              <a:rPr lang="ar-SA"/>
              <a:pPr>
                <a:defRPr/>
              </a:pPr>
              <a:t>27/12/1440</a:t>
            </a:fld>
            <a:endParaRPr lang="en-US"/>
          </a:p>
        </p:txBody>
      </p:sp>
      <p:sp>
        <p:nvSpPr>
          <p:cNvPr id="6" name="Rectangle 3">
            <a:extLst>
              <a:ext uri="{FF2B5EF4-FFF2-40B4-BE49-F238E27FC236}">
                <a16:creationId xmlns:a16="http://schemas.microsoft.com/office/drawing/2014/main" id="{80AD0CE3-87CC-4A73-8B57-7193D6B6A930}"/>
              </a:ext>
            </a:extLst>
          </p:cNvPr>
          <p:cNvSpPr>
            <a:spLocks noGrp="1" noChangeArrowheads="1"/>
          </p:cNvSpPr>
          <p:nvPr>
            <p:ph type="sldNum" sz="quarter" idx="11"/>
          </p:nvPr>
        </p:nvSpPr>
        <p:spPr>
          <a:ln/>
        </p:spPr>
        <p:txBody>
          <a:bodyPr/>
          <a:lstStyle>
            <a:lvl1pPr>
              <a:defRPr/>
            </a:lvl1pPr>
          </a:lstStyle>
          <a:p>
            <a:fld id="{63F1EF09-6CA6-44F7-93C0-34BE203F7F59}" type="slidenum">
              <a:rPr lang="ar-SA" altLang="en-US"/>
              <a:pPr/>
              <a:t>‹#›</a:t>
            </a:fld>
            <a:endParaRPr lang="en-US" altLang="en-US"/>
          </a:p>
        </p:txBody>
      </p:sp>
      <p:sp>
        <p:nvSpPr>
          <p:cNvPr id="7" name="Rectangle 14">
            <a:extLst>
              <a:ext uri="{FF2B5EF4-FFF2-40B4-BE49-F238E27FC236}">
                <a16:creationId xmlns:a16="http://schemas.microsoft.com/office/drawing/2014/main" id="{C487A431-563E-410F-A377-C2623E63EC22}"/>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09006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45B0F88A-31C0-426E-BC9E-AC8B993F1D26}"/>
              </a:ext>
            </a:extLst>
          </p:cNvPr>
          <p:cNvSpPr>
            <a:spLocks noGrp="1" noChangeArrowheads="1"/>
          </p:cNvSpPr>
          <p:nvPr>
            <p:ph type="dt" sz="half" idx="10"/>
          </p:nvPr>
        </p:nvSpPr>
        <p:spPr>
          <a:ln/>
        </p:spPr>
        <p:txBody>
          <a:bodyPr/>
          <a:lstStyle>
            <a:lvl1pPr>
              <a:defRPr/>
            </a:lvl1pPr>
          </a:lstStyle>
          <a:p>
            <a:pPr>
              <a:defRPr/>
            </a:pPr>
            <a:fld id="{01F69A20-CB0C-453B-987E-F4AD3E5BE4C4}" type="datetimeFigureOut">
              <a:rPr lang="ar-SA"/>
              <a:pPr>
                <a:defRPr/>
              </a:pPr>
              <a:t>27/12/1440</a:t>
            </a:fld>
            <a:endParaRPr lang="en-US"/>
          </a:p>
        </p:txBody>
      </p:sp>
      <p:sp>
        <p:nvSpPr>
          <p:cNvPr id="6" name="Rectangle 3">
            <a:extLst>
              <a:ext uri="{FF2B5EF4-FFF2-40B4-BE49-F238E27FC236}">
                <a16:creationId xmlns:a16="http://schemas.microsoft.com/office/drawing/2014/main" id="{DC07D0BA-BCDC-4610-8A47-5E7F1393658B}"/>
              </a:ext>
            </a:extLst>
          </p:cNvPr>
          <p:cNvSpPr>
            <a:spLocks noGrp="1" noChangeArrowheads="1"/>
          </p:cNvSpPr>
          <p:nvPr>
            <p:ph type="sldNum" sz="quarter" idx="11"/>
          </p:nvPr>
        </p:nvSpPr>
        <p:spPr>
          <a:ln/>
        </p:spPr>
        <p:txBody>
          <a:bodyPr/>
          <a:lstStyle>
            <a:lvl1pPr>
              <a:defRPr/>
            </a:lvl1pPr>
          </a:lstStyle>
          <a:p>
            <a:fld id="{C769E315-7771-4B1C-8AC9-F6D0EEEC0369}" type="slidenum">
              <a:rPr lang="ar-SA" altLang="en-US"/>
              <a:pPr/>
              <a:t>‹#›</a:t>
            </a:fld>
            <a:endParaRPr lang="en-US" altLang="en-US"/>
          </a:p>
        </p:txBody>
      </p:sp>
      <p:sp>
        <p:nvSpPr>
          <p:cNvPr id="7" name="Rectangle 14">
            <a:extLst>
              <a:ext uri="{FF2B5EF4-FFF2-40B4-BE49-F238E27FC236}">
                <a16:creationId xmlns:a16="http://schemas.microsoft.com/office/drawing/2014/main" id="{0207028B-D7AB-46F9-8335-5FF2AE48BBAF}"/>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08939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 /><Relationship Id="rId1" Type="http://schemas.openxmlformats.org/officeDocument/2006/relationships/slideLayout" Target="../slideLayouts/slideLayout13.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3AF0343E-3588-4835-A1E7-4578B2313BDC}"/>
              </a:ext>
            </a:extLst>
          </p:cNvPr>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smtClean="0">
                <a:latin typeface="Arial" charset="0"/>
                <a:cs typeface="Arial" charset="0"/>
              </a:defRPr>
            </a:lvl1pPr>
          </a:lstStyle>
          <a:p>
            <a:pPr>
              <a:defRPr/>
            </a:pPr>
            <a:fld id="{B8B07670-0C9C-48DD-9C1C-5ED9685294CC}" type="datetimeFigureOut">
              <a:rPr lang="ar-SA"/>
              <a:pPr>
                <a:defRPr/>
              </a:pPr>
              <a:t>27/12/1440</a:t>
            </a:fld>
            <a:endParaRPr lang="en-US"/>
          </a:p>
        </p:txBody>
      </p:sp>
      <p:sp>
        <p:nvSpPr>
          <p:cNvPr id="82947" name="Rectangle 3">
            <a:extLst>
              <a:ext uri="{FF2B5EF4-FFF2-40B4-BE49-F238E27FC236}">
                <a16:creationId xmlns:a16="http://schemas.microsoft.com/office/drawing/2014/main" id="{26E7259C-2996-4599-9F7A-1EBB219A7818}"/>
              </a:ext>
            </a:extLst>
          </p:cNvPr>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vl1pPr>
          </a:lstStyle>
          <a:p>
            <a:fld id="{20CC9469-96B3-4B33-A71D-05BC7EAC4EC2}" type="slidenum">
              <a:rPr lang="ar-SA" altLang="en-US"/>
              <a:pPr/>
              <a:t>‹#›</a:t>
            </a:fld>
            <a:endParaRPr lang="en-US" altLang="en-US"/>
          </a:p>
        </p:txBody>
      </p:sp>
      <p:grpSp>
        <p:nvGrpSpPr>
          <p:cNvPr id="1028" name="Group 4">
            <a:extLst>
              <a:ext uri="{FF2B5EF4-FFF2-40B4-BE49-F238E27FC236}">
                <a16:creationId xmlns:a16="http://schemas.microsoft.com/office/drawing/2014/main" id="{A8219A08-7292-4750-80FD-1CFF8B9AD0B1}"/>
              </a:ext>
            </a:extLst>
          </p:cNvPr>
          <p:cNvGrpSpPr>
            <a:grpSpLocks/>
          </p:cNvGrpSpPr>
          <p:nvPr/>
        </p:nvGrpSpPr>
        <p:grpSpPr bwMode="auto">
          <a:xfrm>
            <a:off x="0" y="0"/>
            <a:ext cx="9140825" cy="6850063"/>
            <a:chOff x="0" y="0"/>
            <a:chExt cx="5758" cy="4315"/>
          </a:xfrm>
        </p:grpSpPr>
        <p:grpSp>
          <p:nvGrpSpPr>
            <p:cNvPr id="1032" name="Group 5">
              <a:extLst>
                <a:ext uri="{FF2B5EF4-FFF2-40B4-BE49-F238E27FC236}">
                  <a16:creationId xmlns:a16="http://schemas.microsoft.com/office/drawing/2014/main" id="{011019B6-7CA9-4937-8183-5739AC726FBD}"/>
                </a:ext>
              </a:extLst>
            </p:cNvPr>
            <p:cNvGrpSpPr>
              <a:grpSpLocks/>
            </p:cNvGrpSpPr>
            <p:nvPr userDrawn="1"/>
          </p:nvGrpSpPr>
          <p:grpSpPr bwMode="auto">
            <a:xfrm>
              <a:off x="1728" y="2230"/>
              <a:ext cx="4027" cy="2085"/>
              <a:chOff x="1728" y="2230"/>
              <a:chExt cx="4027" cy="2085"/>
            </a:xfrm>
          </p:grpSpPr>
          <p:sp>
            <p:nvSpPr>
              <p:cNvPr id="82950" name="Freeform 6">
                <a:extLst>
                  <a:ext uri="{FF2B5EF4-FFF2-40B4-BE49-F238E27FC236}">
                    <a16:creationId xmlns:a16="http://schemas.microsoft.com/office/drawing/2014/main" id="{B098FC9A-6332-47F3-8F61-DC8C0C6C8384}"/>
                  </a:ext>
                </a:extLst>
              </p:cNvPr>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cs typeface="Arial" charset="0"/>
                </a:endParaRPr>
              </a:p>
            </p:txBody>
          </p:sp>
          <p:sp>
            <p:nvSpPr>
              <p:cNvPr id="82951" name="Freeform 7">
                <a:extLst>
                  <a:ext uri="{FF2B5EF4-FFF2-40B4-BE49-F238E27FC236}">
                    <a16:creationId xmlns:a16="http://schemas.microsoft.com/office/drawing/2014/main" id="{EB2E8742-46AB-459E-9A90-DFC6933830C7}"/>
                  </a:ext>
                </a:extLst>
              </p:cNvPr>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cs typeface="Arial" charset="0"/>
                </a:endParaRPr>
              </a:p>
            </p:txBody>
          </p:sp>
          <p:sp>
            <p:nvSpPr>
              <p:cNvPr id="82952" name="Freeform 8">
                <a:extLst>
                  <a:ext uri="{FF2B5EF4-FFF2-40B4-BE49-F238E27FC236}">
                    <a16:creationId xmlns:a16="http://schemas.microsoft.com/office/drawing/2014/main" id="{971AD2E6-21D3-4D4A-AE49-FEDBB399A756}"/>
                  </a:ext>
                </a:extLst>
              </p:cNvPr>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cs typeface="Arial" charset="0"/>
                </a:endParaRPr>
              </a:p>
            </p:txBody>
          </p:sp>
          <p:sp>
            <p:nvSpPr>
              <p:cNvPr id="1038" name="Freeform 9">
                <a:extLst>
                  <a:ext uri="{FF2B5EF4-FFF2-40B4-BE49-F238E27FC236}">
                    <a16:creationId xmlns:a16="http://schemas.microsoft.com/office/drawing/2014/main" id="{53D40EAE-CD0D-4045-B829-4C5EDBE4C41B}"/>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954" name="Freeform 10">
                <a:extLst>
                  <a:ext uri="{FF2B5EF4-FFF2-40B4-BE49-F238E27FC236}">
                    <a16:creationId xmlns:a16="http://schemas.microsoft.com/office/drawing/2014/main" id="{2949090F-2992-402B-BFE3-DFFCBF296CF3}"/>
                  </a:ext>
                </a:extLst>
              </p:cNvPr>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cs typeface="Arial" charset="0"/>
                </a:endParaRPr>
              </a:p>
            </p:txBody>
          </p:sp>
        </p:grpSp>
        <p:sp>
          <p:nvSpPr>
            <p:cNvPr id="82955" name="Freeform 11">
              <a:extLst>
                <a:ext uri="{FF2B5EF4-FFF2-40B4-BE49-F238E27FC236}">
                  <a16:creationId xmlns:a16="http://schemas.microsoft.com/office/drawing/2014/main" id="{83AC615D-ED0B-4DAD-9822-05B83E340213}"/>
                </a:ext>
              </a:extLst>
            </p:cNvPr>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Arial" charset="0"/>
                <a:cs typeface="Arial" charset="0"/>
              </a:endParaRPr>
            </a:p>
          </p:txBody>
        </p:sp>
        <p:sp>
          <p:nvSpPr>
            <p:cNvPr id="1034" name="Freeform 12">
              <a:extLst>
                <a:ext uri="{FF2B5EF4-FFF2-40B4-BE49-F238E27FC236}">
                  <a16:creationId xmlns:a16="http://schemas.microsoft.com/office/drawing/2014/main" id="{2E933DCE-C40E-4729-90AC-3CF37DA97074}"/>
                </a:ext>
              </a:extLst>
            </p:cNvPr>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82957" name="Rectangle 13">
            <a:extLst>
              <a:ext uri="{FF2B5EF4-FFF2-40B4-BE49-F238E27FC236}">
                <a16:creationId xmlns:a16="http://schemas.microsoft.com/office/drawing/2014/main" id="{6FBA7815-84EE-43F4-BCD7-6DE9D670A6A8}"/>
              </a:ext>
            </a:extLst>
          </p:cNvPr>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t>انقر لتحرير نمط العنوان الرئيسي</a:t>
            </a:r>
          </a:p>
        </p:txBody>
      </p:sp>
      <p:sp>
        <p:nvSpPr>
          <p:cNvPr id="82958" name="Rectangle 14">
            <a:extLst>
              <a:ext uri="{FF2B5EF4-FFF2-40B4-BE49-F238E27FC236}">
                <a16:creationId xmlns:a16="http://schemas.microsoft.com/office/drawing/2014/main" id="{5E5581C8-10ED-4E28-ACD8-ED37338A88C6}"/>
              </a:ext>
            </a:extLst>
          </p:cNvPr>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smtClean="0">
                <a:latin typeface="Arial" charset="0"/>
                <a:cs typeface="Arial" charset="0"/>
              </a:defRPr>
            </a:lvl1pPr>
          </a:lstStyle>
          <a:p>
            <a:pPr>
              <a:defRPr/>
            </a:pPr>
            <a:endParaRPr lang="en-US"/>
          </a:p>
        </p:txBody>
      </p:sp>
      <p:sp>
        <p:nvSpPr>
          <p:cNvPr id="82959" name="Rectangle 15">
            <a:extLst>
              <a:ext uri="{FF2B5EF4-FFF2-40B4-BE49-F238E27FC236}">
                <a16:creationId xmlns:a16="http://schemas.microsoft.com/office/drawing/2014/main" id="{87AC1939-3474-4763-BF54-30517FE1E0B8}"/>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Tree>
  </p:cSld>
  <p:clrMap bg1="dk2" tx1="lt1" bg2="dk1" tx2="lt2" accent1="accent1" accent2="accent2" accent3="accent3" accent4="accent4" accent5="accent5" accent6="accent6" hlink="hlink" folHlink="folHlink"/>
  <p:sldLayoutIdLst>
    <p:sldLayoutId id="2147483713"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1"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1"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r" rtl="1"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a:extLst>
              <a:ext uri="{FF2B5EF4-FFF2-40B4-BE49-F238E27FC236}">
                <a16:creationId xmlns:a16="http://schemas.microsoft.com/office/drawing/2014/main" id="{40A08D34-1A1A-41BB-A797-AA75BB1822F4}"/>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2051" name="Text Placeholder 12">
            <a:extLst>
              <a:ext uri="{FF2B5EF4-FFF2-40B4-BE49-F238E27FC236}">
                <a16:creationId xmlns:a16="http://schemas.microsoft.com/office/drawing/2014/main" id="{9EB84564-BB85-48A6-A0C5-FB9F7B712A4B}"/>
              </a:ext>
            </a:extLst>
          </p:cNvPr>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Date Placeholder 3">
            <a:extLst>
              <a:ext uri="{FF2B5EF4-FFF2-40B4-BE49-F238E27FC236}">
                <a16:creationId xmlns:a16="http://schemas.microsoft.com/office/drawing/2014/main" id="{F51AE961-3BB6-48CF-A868-731E590FE074}"/>
              </a:ext>
            </a:extLst>
          </p:cNvPr>
          <p:cNvSpPr>
            <a:spLocks noGrp="1"/>
          </p:cNvSpPr>
          <p:nvPr>
            <p:ph type="dt" sz="half" idx="2"/>
          </p:nvPr>
        </p:nvSpPr>
        <p:spPr>
          <a:xfrm>
            <a:off x="457200" y="6416675"/>
            <a:ext cx="2133600" cy="365125"/>
          </a:xfrm>
          <a:prstGeom prst="rect">
            <a:avLst/>
          </a:prstGeom>
        </p:spPr>
        <p:txBody>
          <a:bodyPr vert="horz" anchor="b"/>
          <a:lstStyle>
            <a:lvl1pPr algn="l" fontAlgn="auto">
              <a:spcBef>
                <a:spcPts val="0"/>
              </a:spcBef>
              <a:spcAft>
                <a:spcPts val="0"/>
              </a:spcAft>
              <a:defRPr sz="1200">
                <a:solidFill>
                  <a:schemeClr val="tx1">
                    <a:shade val="50000"/>
                  </a:schemeClr>
                </a:solidFill>
                <a:latin typeface="+mn-lt"/>
                <a:cs typeface="+mn-cs"/>
              </a:defRPr>
            </a:lvl1pPr>
          </a:lstStyle>
          <a:p>
            <a:pPr>
              <a:defRPr/>
            </a:pPr>
            <a:fld id="{A2AFAE41-341F-42C3-870A-0BA211544EAE}" type="datetimeFigureOut">
              <a:rPr lang="ar-SA"/>
              <a:pPr>
                <a:defRPr/>
              </a:pPr>
              <a:t>27/12/1440</a:t>
            </a:fld>
            <a:endParaRPr lang="ar-SA"/>
          </a:p>
        </p:txBody>
      </p:sp>
      <p:sp>
        <p:nvSpPr>
          <p:cNvPr id="8" name="Footer Placeholder 4">
            <a:extLst>
              <a:ext uri="{FF2B5EF4-FFF2-40B4-BE49-F238E27FC236}">
                <a16:creationId xmlns:a16="http://schemas.microsoft.com/office/drawing/2014/main" id="{51C33219-1000-4AFC-84C1-3EAF87D8FC80}"/>
              </a:ext>
            </a:extLst>
          </p:cNvPr>
          <p:cNvSpPr>
            <a:spLocks noGrp="1"/>
          </p:cNvSpPr>
          <p:nvPr>
            <p:ph type="ftr" sz="quarter" idx="3"/>
          </p:nvPr>
        </p:nvSpPr>
        <p:spPr>
          <a:xfrm>
            <a:off x="3124200" y="6416675"/>
            <a:ext cx="2895600" cy="365125"/>
          </a:xfrm>
          <a:prstGeom prst="rect">
            <a:avLst/>
          </a:prstGeom>
        </p:spPr>
        <p:txBody>
          <a:bodyPr vert="horz" anchor="b"/>
          <a:lstStyle>
            <a:lvl1pPr algn="ctr" fontAlgn="auto">
              <a:spcBef>
                <a:spcPts val="0"/>
              </a:spcBef>
              <a:spcAft>
                <a:spcPts val="0"/>
              </a:spcAft>
              <a:defRPr sz="1200">
                <a:solidFill>
                  <a:schemeClr val="tx1">
                    <a:shade val="50000"/>
                  </a:schemeClr>
                </a:solidFill>
                <a:latin typeface="+mn-lt"/>
                <a:cs typeface="+mn-cs"/>
              </a:defRPr>
            </a:lvl1pPr>
          </a:lstStyle>
          <a:p>
            <a:pPr>
              <a:defRPr/>
            </a:pPr>
            <a:endParaRPr lang="ar-SA"/>
          </a:p>
        </p:txBody>
      </p:sp>
      <p:sp>
        <p:nvSpPr>
          <p:cNvPr id="9" name="Slide Number Placeholder 5">
            <a:extLst>
              <a:ext uri="{FF2B5EF4-FFF2-40B4-BE49-F238E27FC236}">
                <a16:creationId xmlns:a16="http://schemas.microsoft.com/office/drawing/2014/main" id="{2AB62318-BEB8-41C1-8FBC-E2D666AF712C}"/>
              </a:ext>
            </a:extLst>
          </p:cNvPr>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defRPr sz="1200">
                <a:solidFill>
                  <a:srgbClr val="BCBCBC"/>
                </a:solidFill>
              </a:defRPr>
            </a:lvl1pPr>
          </a:lstStyle>
          <a:p>
            <a:fld id="{BB4A3B5A-8F8A-4D65-BA85-BF2A85BBDDCF}" type="slidenum">
              <a:rPr lang="ar-SA" altLang="en-US"/>
              <a:pPr/>
              <a:t>‹#›</a:t>
            </a:fld>
            <a:endParaRPr lang="ar-SA" altLang="en-US"/>
          </a:p>
        </p:txBody>
      </p:sp>
    </p:spTree>
  </p:cSld>
  <p:clrMap bg1="dk1" tx1="lt1" bg2="dk2" tx2="lt2" accent1="accent1" accent2="accent2" accent3="accent3" accent4="accent4" accent5="accent5" accent6="accent6" hlink="hlink" folHlink="folHlink"/>
  <p:sldLayoutIdLst>
    <p:sldLayoutId id="2147483714" r:id="rId1"/>
  </p:sldLayoutIdLst>
  <p:txStyles>
    <p:titleStyle>
      <a:lvl1pPr algn="ctr" rtl="1"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Arial" panose="020B0604020202020204" pitchFamily="34" charset="0"/>
          <a:ea typeface="+mj-ea"/>
          <a:cs typeface="+mj-cs"/>
        </a:defRPr>
      </a:lvl1pPr>
      <a:lvl2pPr algn="ctr" rtl="1" eaLnBrk="0" fontAlgn="base" hangingPunct="0">
        <a:spcBef>
          <a:spcPct val="0"/>
        </a:spcBef>
        <a:spcAft>
          <a:spcPct val="0"/>
        </a:spcAft>
        <a:defRPr sz="4100" b="1">
          <a:solidFill>
            <a:schemeClr val="tx1"/>
          </a:solidFill>
          <a:latin typeface="Arial" panose="020B0604020202020204" pitchFamily="34" charset="0"/>
          <a:cs typeface="Tahoma" pitchFamily="34" charset="0"/>
        </a:defRPr>
      </a:lvl2pPr>
      <a:lvl3pPr algn="ctr" rtl="1" eaLnBrk="0" fontAlgn="base" hangingPunct="0">
        <a:spcBef>
          <a:spcPct val="0"/>
        </a:spcBef>
        <a:spcAft>
          <a:spcPct val="0"/>
        </a:spcAft>
        <a:defRPr sz="4100" b="1">
          <a:solidFill>
            <a:schemeClr val="tx1"/>
          </a:solidFill>
          <a:latin typeface="Arial" panose="020B0604020202020204" pitchFamily="34" charset="0"/>
          <a:cs typeface="Tahoma" pitchFamily="34" charset="0"/>
        </a:defRPr>
      </a:lvl3pPr>
      <a:lvl4pPr algn="ctr" rtl="1" eaLnBrk="0" fontAlgn="base" hangingPunct="0">
        <a:spcBef>
          <a:spcPct val="0"/>
        </a:spcBef>
        <a:spcAft>
          <a:spcPct val="0"/>
        </a:spcAft>
        <a:defRPr sz="4100" b="1">
          <a:solidFill>
            <a:schemeClr val="tx1"/>
          </a:solidFill>
          <a:latin typeface="Arial" panose="020B0604020202020204" pitchFamily="34" charset="0"/>
          <a:cs typeface="Tahoma" pitchFamily="34" charset="0"/>
        </a:defRPr>
      </a:lvl4pPr>
      <a:lvl5pPr algn="ctr" rtl="1" eaLnBrk="0" fontAlgn="base" hangingPunct="0">
        <a:spcBef>
          <a:spcPct val="0"/>
        </a:spcBef>
        <a:spcAft>
          <a:spcPct val="0"/>
        </a:spcAft>
        <a:defRPr sz="4100" b="1">
          <a:solidFill>
            <a:schemeClr val="tx1"/>
          </a:solidFill>
          <a:latin typeface="Arial" panose="020B0604020202020204" pitchFamily="34" charset="0"/>
          <a:cs typeface="Tahoma" pitchFamily="34" charset="0"/>
        </a:defRPr>
      </a:lvl5pPr>
      <a:lvl6pPr marL="457200" algn="ctr" rtl="1" fontAlgn="base">
        <a:spcBef>
          <a:spcPct val="0"/>
        </a:spcBef>
        <a:spcAft>
          <a:spcPct val="0"/>
        </a:spcAft>
        <a:defRPr sz="4100" b="1">
          <a:solidFill>
            <a:schemeClr val="tx1"/>
          </a:solidFill>
          <a:latin typeface="Lucida Sans" pitchFamily="34" charset="0"/>
          <a:cs typeface="Tahoma" pitchFamily="34" charset="0"/>
        </a:defRPr>
      </a:lvl6pPr>
      <a:lvl7pPr marL="914400" algn="ctr" rtl="1" fontAlgn="base">
        <a:spcBef>
          <a:spcPct val="0"/>
        </a:spcBef>
        <a:spcAft>
          <a:spcPct val="0"/>
        </a:spcAft>
        <a:defRPr sz="4100" b="1">
          <a:solidFill>
            <a:schemeClr val="tx1"/>
          </a:solidFill>
          <a:latin typeface="Lucida Sans" pitchFamily="34" charset="0"/>
          <a:cs typeface="Tahoma" pitchFamily="34" charset="0"/>
        </a:defRPr>
      </a:lvl7pPr>
      <a:lvl8pPr marL="1371600" algn="ctr" rtl="1" fontAlgn="base">
        <a:spcBef>
          <a:spcPct val="0"/>
        </a:spcBef>
        <a:spcAft>
          <a:spcPct val="0"/>
        </a:spcAft>
        <a:defRPr sz="4100" b="1">
          <a:solidFill>
            <a:schemeClr val="tx1"/>
          </a:solidFill>
          <a:latin typeface="Lucida Sans" pitchFamily="34" charset="0"/>
          <a:cs typeface="Tahoma" pitchFamily="34" charset="0"/>
        </a:defRPr>
      </a:lvl8pPr>
      <a:lvl9pPr marL="1828800" algn="ctr" rtl="1" fontAlgn="base">
        <a:spcBef>
          <a:spcPct val="0"/>
        </a:spcBef>
        <a:spcAft>
          <a:spcPct val="0"/>
        </a:spcAft>
        <a:defRPr sz="4100" b="1">
          <a:solidFill>
            <a:schemeClr val="tx1"/>
          </a:solidFill>
          <a:latin typeface="Lucida Sans" pitchFamily="34" charset="0"/>
          <a:cs typeface="Tahoma" pitchFamily="34" charset="0"/>
        </a:defRPr>
      </a:lvl9pPr>
    </p:titleStyle>
    <p:bodyStyle>
      <a:lvl1pPr marL="547688" indent="-411163" algn="r" rtl="1" eaLnBrk="0" fontAlgn="base" hangingPunct="0">
        <a:spcBef>
          <a:spcPct val="20000"/>
        </a:spcBef>
        <a:spcAft>
          <a:spcPct val="0"/>
        </a:spcAft>
        <a:buClr>
          <a:srgbClr val="F9F9F9"/>
        </a:buClr>
        <a:buSzPct val="65000"/>
        <a:buFont typeface="Wingdings 2" panose="05020102010507070707" pitchFamily="18" charset="2"/>
        <a:buChar char=""/>
        <a:defRPr sz="2800" kern="1200">
          <a:solidFill>
            <a:schemeClr val="tx1"/>
          </a:solidFill>
          <a:latin typeface="Arial" panose="020B0604020202020204" pitchFamily="34" charset="0"/>
          <a:ea typeface="+mn-ea"/>
          <a:cs typeface="+mn-cs"/>
        </a:defRPr>
      </a:lvl1pPr>
      <a:lvl2pPr marL="868363" indent="-282575" algn="r" rtl="1" eaLnBrk="0" fontAlgn="base" hangingPunct="0">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Arial" panose="020B0604020202020204" pitchFamily="34" charset="0"/>
          <a:ea typeface="+mn-ea"/>
          <a:cs typeface="+mn-cs"/>
        </a:defRPr>
      </a:lvl2pPr>
      <a:lvl3pPr marL="1133475" indent="-228600" algn="r" rtl="1" eaLnBrk="0" fontAlgn="base" hangingPunct="0">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Arial" panose="020B0604020202020204" pitchFamily="34" charset="0"/>
          <a:ea typeface="+mn-ea"/>
          <a:cs typeface="+mn-cs"/>
        </a:defRPr>
      </a:lvl3pPr>
      <a:lvl4pPr marL="1352550" indent="-182563" algn="r" rtl="1" eaLnBrk="0" fontAlgn="base" hangingPunct="0">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Arial" panose="020B0604020202020204" pitchFamily="34" charset="0"/>
          <a:ea typeface="+mn-ea"/>
          <a:cs typeface="+mn-cs"/>
        </a:defRPr>
      </a:lvl4pPr>
      <a:lvl5pPr marL="1544638" indent="-182563" algn="r" rtl="1" eaLnBrk="0" fontAlgn="base" hangingPunct="0">
        <a:spcBef>
          <a:spcPct val="20000"/>
        </a:spcBef>
        <a:spcAft>
          <a:spcPct val="0"/>
        </a:spcAft>
        <a:buClr>
          <a:schemeClr val="tx1"/>
        </a:buClr>
        <a:buFont typeface="Wingdings 2" panose="05020102010507070707" pitchFamily="18" charset="2"/>
        <a:buChar char=""/>
        <a:defRPr sz="2000" kern="1200">
          <a:solidFill>
            <a:schemeClr val="tx1"/>
          </a:solidFill>
          <a:latin typeface="Arial" panose="020B0604020202020204" pitchFamily="34" charset="0"/>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2.wmf" /><Relationship Id="rId1" Type="http://schemas.openxmlformats.org/officeDocument/2006/relationships/slideLayout" Target="../slideLayouts/slideLayout7.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 /><Relationship Id="rId7" Type="http://schemas.microsoft.com/office/2007/relationships/diagramDrawing" Target="../diagrams/drawing2.xml" /><Relationship Id="rId2" Type="http://schemas.openxmlformats.org/officeDocument/2006/relationships/notesSlide" Target="../notesSlides/notesSlide10.xml" /><Relationship Id="rId1" Type="http://schemas.openxmlformats.org/officeDocument/2006/relationships/slideLayout" Target="../slideLayouts/slideLayout7.xml" /><Relationship Id="rId6" Type="http://schemas.openxmlformats.org/officeDocument/2006/relationships/diagramColors" Target="../diagrams/colors2.xml" /><Relationship Id="rId5" Type="http://schemas.openxmlformats.org/officeDocument/2006/relationships/diagramQuickStyle" Target="../diagrams/quickStyle2.xml" /><Relationship Id="rId4" Type="http://schemas.openxmlformats.org/officeDocument/2006/relationships/diagramLayout" Target="../diagrams/layout2.xml" /></Relationships>
</file>

<file path=ppt/slides/_rels/slide29.xml.rels><?xml version="1.0" encoding="UTF-8" standalone="yes"?>
<Relationships xmlns="http://schemas.openxmlformats.org/package/2006/relationships"><Relationship Id="rId3" Type="http://schemas.openxmlformats.org/officeDocument/2006/relationships/image" Target="../media/image11.jpeg" /><Relationship Id="rId2" Type="http://schemas.openxmlformats.org/officeDocument/2006/relationships/notesSlide" Target="../notesSlides/notesSlide11.xml" /><Relationship Id="rId1" Type="http://schemas.openxmlformats.org/officeDocument/2006/relationships/slideLayout" Target="../slideLayouts/slideLayout7.xml" /><Relationship Id="rId4" Type="http://schemas.openxmlformats.org/officeDocument/2006/relationships/image" Target="../media/image12.jpeg"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7.xml" /></Relationships>
</file>

<file path=ppt/slides/_rels/slide30.xml.rels><?xml version="1.0" encoding="UTF-8" standalone="yes"?>
<Relationships xmlns="http://schemas.openxmlformats.org/package/2006/relationships"><Relationship Id="rId2" Type="http://schemas.openxmlformats.org/officeDocument/2006/relationships/image" Target="../media/image13.jpe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7.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5.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1.xml" /><Relationship Id="rId1" Type="http://schemas.openxmlformats.org/officeDocument/2006/relationships/slideLayout" Target="../slideLayouts/slideLayout7.xml" /><Relationship Id="rId4" Type="http://schemas.openxmlformats.org/officeDocument/2006/relationships/image" Target="../media/image5.gif" /></Relationships>
</file>

<file path=ppt/slides/_rels/slide6.xml.rels><?xml version="1.0" encoding="UTF-8" standalone="yes"?>
<Relationships xmlns="http://schemas.openxmlformats.org/package/2006/relationships"><Relationship Id="rId3" Type="http://schemas.openxmlformats.org/officeDocument/2006/relationships/image" Target="../media/image6.png" /><Relationship Id="rId2" Type="http://schemas.openxmlformats.org/officeDocument/2006/relationships/notesSlide" Target="../notesSlides/notesSlide2.xml" /><Relationship Id="rId1" Type="http://schemas.openxmlformats.org/officeDocument/2006/relationships/slideLayout" Target="../slideLayouts/slideLayout7.xml" /><Relationship Id="rId4" Type="http://schemas.openxmlformats.org/officeDocument/2006/relationships/image" Target="../media/image7.gif" /></Relationships>
</file>

<file path=ppt/slides/_rels/slide7.xml.rels><?xml version="1.0" encoding="UTF-8" standalone="yes"?>
<Relationships xmlns="http://schemas.openxmlformats.org/package/2006/relationships"><Relationship Id="rId3" Type="http://schemas.openxmlformats.org/officeDocument/2006/relationships/image" Target="../media/image8.png" /><Relationship Id="rId2" Type="http://schemas.openxmlformats.org/officeDocument/2006/relationships/notesSlide" Target="../notesSlides/notesSlide3.xml" /><Relationship Id="rId1" Type="http://schemas.openxmlformats.org/officeDocument/2006/relationships/slideLayout" Target="../slideLayouts/slideLayout7.xml" /><Relationship Id="rId4" Type="http://schemas.openxmlformats.org/officeDocument/2006/relationships/image" Target="../media/image9.gif" /></Relationships>
</file>

<file path=ppt/slides/_rels/slide8.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a:extLst>
              <a:ext uri="{FF2B5EF4-FFF2-40B4-BE49-F238E27FC236}">
                <a16:creationId xmlns:a16="http://schemas.microsoft.com/office/drawing/2014/main" id="{2E86EADE-C73B-4C9B-9DB2-01206A16759A}"/>
              </a:ext>
            </a:extLst>
          </p:cNvPr>
          <p:cNvSpPr>
            <a:spLocks noChangeArrowheads="1"/>
          </p:cNvSpPr>
          <p:nvPr/>
        </p:nvSpPr>
        <p:spPr bwMode="auto">
          <a:xfrm>
            <a:off x="1619250" y="549275"/>
            <a:ext cx="570139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6000" b="1">
                <a:solidFill>
                  <a:srgbClr val="B3F34B"/>
                </a:solidFill>
              </a:rPr>
              <a:t>Intravenous Fluid Therapy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6275FA0F-C9C6-4409-A134-C6EEAEF3DA3A}"/>
              </a:ext>
            </a:extLst>
          </p:cNvPr>
          <p:cNvSpPr>
            <a:spLocks noGrp="1" noRot="1" noChangeArrowheads="1"/>
          </p:cNvSpPr>
          <p:nvPr>
            <p:ph type="title"/>
          </p:nvPr>
        </p:nvSpPr>
        <p:spPr/>
        <p:txBody>
          <a:bodyPr/>
          <a:lstStyle/>
          <a:p>
            <a:pPr eaLnBrk="1" hangingPunct="1">
              <a:defRPr/>
            </a:pPr>
            <a:r>
              <a:rPr lang="en-US" sz="4800" b="0"/>
              <a:t>(Normal saline)0.9% saline</a:t>
            </a:r>
            <a:r>
              <a:rPr lang="en-US" sz="4000" b="0"/>
              <a:t>:</a:t>
            </a:r>
            <a:br>
              <a:rPr lang="en-US" sz="4000">
                <a:sym typeface="Wingdings" pitchFamily="2" charset="2"/>
              </a:rPr>
            </a:br>
            <a:endParaRPr lang="en-US" sz="4000">
              <a:sym typeface="Wingdings" pitchFamily="2" charset="2"/>
            </a:endParaRPr>
          </a:p>
        </p:txBody>
      </p:sp>
      <p:sp>
        <p:nvSpPr>
          <p:cNvPr id="52227" name="Rectangle 3">
            <a:extLst>
              <a:ext uri="{FF2B5EF4-FFF2-40B4-BE49-F238E27FC236}">
                <a16:creationId xmlns:a16="http://schemas.microsoft.com/office/drawing/2014/main" id="{B5E24088-D6F5-4204-BDD8-3DBB9C451D35}"/>
              </a:ext>
            </a:extLst>
          </p:cNvPr>
          <p:cNvSpPr>
            <a:spLocks noGrp="1" noChangeArrowheads="1"/>
          </p:cNvSpPr>
          <p:nvPr>
            <p:ph type="body" idx="1"/>
          </p:nvPr>
        </p:nvSpPr>
        <p:spPr/>
        <p:txBody>
          <a:bodyPr/>
          <a:lstStyle/>
          <a:p>
            <a:pPr algn="l" rtl="0" eaLnBrk="1" hangingPunct="1">
              <a:lnSpc>
                <a:spcPct val="90000"/>
              </a:lnSpc>
              <a:buFont typeface="Wingdings" panose="05000000000000000000" pitchFamily="2" charset="2"/>
              <a:buNone/>
              <a:defRPr/>
            </a:pPr>
            <a:endParaRPr lang="en-US" dirty="0">
              <a:sym typeface="Wingdings" pitchFamily="2" charset="2"/>
            </a:endParaRPr>
          </a:p>
          <a:p>
            <a:pPr algn="l" rtl="0" eaLnBrk="1" hangingPunct="1">
              <a:lnSpc>
                <a:spcPct val="90000"/>
              </a:lnSpc>
              <a:buFont typeface="Wingdings" panose="05000000000000000000" pitchFamily="2" charset="2"/>
              <a:buNone/>
              <a:defRPr/>
            </a:pPr>
            <a:r>
              <a:rPr lang="en-US" b="1" dirty="0">
                <a:sym typeface="Wingdings" pitchFamily="2" charset="2"/>
              </a:rPr>
              <a:t> </a:t>
            </a:r>
            <a:r>
              <a:rPr lang="en-US" b="1" dirty="0"/>
              <a:t>Isotonic with plasma.</a:t>
            </a:r>
          </a:p>
          <a:p>
            <a:pPr algn="l" rtl="0" eaLnBrk="1" hangingPunct="1">
              <a:lnSpc>
                <a:spcPct val="90000"/>
              </a:lnSpc>
              <a:buFont typeface="Wingdings" panose="05000000000000000000" pitchFamily="2" charset="2"/>
              <a:buChar char="à"/>
              <a:defRPr/>
            </a:pPr>
            <a:r>
              <a:rPr lang="en-US" dirty="0">
                <a:sym typeface="Wingdings" pitchFamily="2" charset="2"/>
              </a:rPr>
              <a:t>contains:</a:t>
            </a:r>
          </a:p>
          <a:p>
            <a:pPr algn="l" rtl="0" eaLnBrk="1" hangingPunct="1">
              <a:lnSpc>
                <a:spcPct val="90000"/>
              </a:lnSpc>
              <a:buFont typeface="Wingdings" panose="05000000000000000000" pitchFamily="2" charset="2"/>
              <a:buChar char="à"/>
              <a:defRPr/>
            </a:pPr>
            <a:r>
              <a:rPr lang="en-US" dirty="0"/>
              <a:t>Na   154meq</a:t>
            </a:r>
          </a:p>
          <a:p>
            <a:pPr algn="l" rtl="0" eaLnBrk="1" hangingPunct="1">
              <a:lnSpc>
                <a:spcPct val="90000"/>
              </a:lnSpc>
              <a:buFont typeface="Wingdings" panose="05000000000000000000" pitchFamily="2" charset="2"/>
              <a:buChar char="à"/>
              <a:defRPr/>
            </a:pPr>
            <a:r>
              <a:rPr lang="en-US" dirty="0" err="1"/>
              <a:t>Cl</a:t>
            </a:r>
            <a:r>
              <a:rPr lang="en-US" dirty="0"/>
              <a:t>     154meq</a:t>
            </a:r>
          </a:p>
          <a:p>
            <a:pPr algn="l" rtl="0" eaLnBrk="1" hangingPunct="1">
              <a:lnSpc>
                <a:spcPct val="90000"/>
              </a:lnSpc>
              <a:buFont typeface="Wingdings" panose="05000000000000000000" pitchFamily="2" charset="2"/>
              <a:buChar char="à"/>
              <a:defRPr/>
            </a:pPr>
            <a:r>
              <a:rPr lang="en-US" dirty="0"/>
              <a:t>The same sodium content to plasma</a:t>
            </a:r>
          </a:p>
          <a:p>
            <a:pPr algn="l" rtl="0" eaLnBrk="1" hangingPunct="1">
              <a:lnSpc>
                <a:spcPct val="90000"/>
              </a:lnSpc>
              <a:buFont typeface="Wingdings" panose="05000000000000000000" pitchFamily="2" charset="2"/>
              <a:buChar char="à"/>
              <a:defRPr/>
            </a:pPr>
            <a:r>
              <a:rPr lang="en-US" dirty="0">
                <a:solidFill>
                  <a:srgbClr val="FFFF00"/>
                </a:solidFill>
              </a:rPr>
              <a:t>Suitable for metabolic alkalosis</a:t>
            </a:r>
            <a:r>
              <a:rPr lang="en-US" dirty="0"/>
              <a:t> , but may cause acidosis in normal </a:t>
            </a:r>
            <a:r>
              <a:rPr lang="en-US" dirty="0" err="1"/>
              <a:t>ph</a:t>
            </a:r>
            <a:r>
              <a:rPr lang="en-US" dirty="0"/>
              <a:t> subject..</a:t>
            </a:r>
          </a:p>
          <a:p>
            <a:pPr algn="l" rtl="0" eaLnBrk="1" hangingPunct="1">
              <a:lnSpc>
                <a:spcPct val="90000"/>
              </a:lnSpc>
              <a:buFont typeface="Wingdings" panose="05000000000000000000" pitchFamily="2" charset="2"/>
              <a:buChar char="à"/>
              <a:defRPr/>
            </a:pPr>
            <a:r>
              <a:rPr lang="en-US" dirty="0"/>
              <a:t>Cause </a:t>
            </a:r>
            <a:r>
              <a:rPr lang="en-US" dirty="0" err="1"/>
              <a:t>hyperchloramic</a:t>
            </a:r>
            <a:r>
              <a:rPr lang="en-US" dirty="0"/>
              <a:t> metabolic acidosis. </a:t>
            </a:r>
          </a:p>
          <a:p>
            <a:pPr algn="l" rtl="0" eaLnBrk="1" hangingPunct="1">
              <a:lnSpc>
                <a:spcPct val="90000"/>
              </a:lnSpc>
              <a:buFont typeface="Wingdings" panose="05000000000000000000" pitchFamily="2" charset="2"/>
              <a:buChar char="à"/>
              <a:defRPr/>
            </a:pPr>
            <a:r>
              <a:rPr lang="en-US" dirty="0"/>
              <a:t>The first fluid use when </a:t>
            </a:r>
            <a:r>
              <a:rPr lang="en-US" dirty="0" err="1"/>
              <a:t>hypovolemia</a:t>
            </a:r>
            <a:r>
              <a:rPr lang="en-US" dirty="0"/>
              <a:t> is sever .</a:t>
            </a:r>
          </a:p>
          <a:p>
            <a:pPr algn="l" rtl="0" eaLnBrk="1" hangingPunct="1">
              <a:lnSpc>
                <a:spcPct val="90000"/>
              </a:lnSpc>
              <a:buFont typeface="Wingdings" panose="05000000000000000000" pitchFamily="2" charset="2"/>
              <a:buChar char="à"/>
              <a:defRPr/>
            </a:pPr>
            <a:endParaRPr lang="en-US" dirty="0"/>
          </a:p>
          <a:p>
            <a:pPr algn="l" rtl="0" eaLnBrk="1" hangingPunct="1">
              <a:lnSpc>
                <a:spcPct val="90000"/>
              </a:lnSpc>
              <a:buFont typeface="Wingdings" panose="05000000000000000000" pitchFamily="2" charset="2"/>
              <a:buChar char="à"/>
              <a:defRPr/>
            </a:pPr>
            <a:endParaRPr lang="en-US" dirty="0"/>
          </a:p>
          <a:p>
            <a:pPr algn="l" rtl="0" eaLnBrk="1" hangingPunct="1">
              <a:lnSpc>
                <a:spcPct val="90000"/>
              </a:lnSpc>
              <a:defRPr/>
            </a:pPr>
            <a:endParaRPr lang="en-US" dirty="0"/>
          </a:p>
          <a:p>
            <a:pPr algn="l" rtl="0" eaLnBrk="1" hangingPunct="1">
              <a:lnSpc>
                <a:spcPct val="90000"/>
              </a:lnSpc>
              <a:buFont typeface="Wingdings" panose="05000000000000000000" pitchFamily="2" charset="2"/>
              <a:buNone/>
              <a:defRPr/>
            </a:pPr>
            <a:endParaRPr lang="en-US" dirty="0"/>
          </a:p>
          <a:p>
            <a:pPr algn="l" rtl="0" eaLnBrk="1" hangingPunct="1">
              <a:lnSpc>
                <a:spcPct val="90000"/>
              </a:lnSpc>
              <a:buFont typeface="Wingdings" panose="05000000000000000000" pitchFamily="2" charset="2"/>
              <a:buNone/>
              <a:defRPr/>
            </a:pPr>
            <a:endParaRPr lang="en-US" b="1" dirty="0"/>
          </a:p>
          <a:p>
            <a:pPr eaLnBrk="1" hangingPunct="1">
              <a:lnSpc>
                <a:spcPct val="90000"/>
              </a:lnSpc>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a:extLst>
              <a:ext uri="{FF2B5EF4-FFF2-40B4-BE49-F238E27FC236}">
                <a16:creationId xmlns:a16="http://schemas.microsoft.com/office/drawing/2014/main" id="{48D16494-BE5B-437B-8D38-E191A5139C9B}"/>
              </a:ext>
            </a:extLst>
          </p:cNvPr>
          <p:cNvSpPr>
            <a:spLocks noGrp="1" noChangeArrowheads="1"/>
          </p:cNvSpPr>
          <p:nvPr>
            <p:ph type="body" idx="1"/>
          </p:nvPr>
        </p:nvSpPr>
        <p:spPr>
          <a:xfrm>
            <a:off x="468313" y="1196975"/>
            <a:ext cx="8229600" cy="4525963"/>
          </a:xfrm>
        </p:spPr>
        <p:txBody>
          <a:bodyPr/>
          <a:lstStyle/>
          <a:p>
            <a:pPr algn="l" eaLnBrk="1" hangingPunct="1">
              <a:buFont typeface="Wingdings" panose="05000000000000000000" pitchFamily="2" charset="2"/>
              <a:buNone/>
              <a:defRPr/>
            </a:pPr>
            <a:r>
              <a:rPr lang="en-US" sz="3600" b="1" dirty="0"/>
              <a:t>When to be given :</a:t>
            </a:r>
          </a:p>
          <a:p>
            <a:pPr algn="l" eaLnBrk="1" hangingPunct="1">
              <a:buFont typeface="Wingdings" panose="05000000000000000000" pitchFamily="2" charset="2"/>
              <a:buNone/>
              <a:defRPr/>
            </a:pPr>
            <a:r>
              <a:rPr lang="en-US" dirty="0"/>
              <a:t>- To treat to treat low ECF as in fluid volume deficit from hemorrhage , severe vomiting or diarrhea , heavy drainage from GI suction.</a:t>
            </a:r>
          </a:p>
          <a:p>
            <a:pPr algn="l" eaLnBrk="1" hangingPunct="1">
              <a:buFont typeface="Wingdings" panose="05000000000000000000" pitchFamily="2" charset="2"/>
              <a:buNone/>
              <a:defRPr/>
            </a:pPr>
            <a:r>
              <a:rPr lang="en-US" dirty="0"/>
              <a:t>- Shock</a:t>
            </a:r>
          </a:p>
          <a:p>
            <a:pPr algn="l" eaLnBrk="1" hangingPunct="1">
              <a:buFont typeface="Wingdings" panose="05000000000000000000" pitchFamily="2" charset="2"/>
              <a:buNone/>
              <a:defRPr/>
            </a:pPr>
            <a:r>
              <a:rPr lang="en-US" dirty="0"/>
              <a:t>- Mild </a:t>
            </a:r>
            <a:r>
              <a:rPr lang="en-US" dirty="0" err="1"/>
              <a:t>hyponatremia</a:t>
            </a:r>
            <a:endParaRPr lang="en-US" dirty="0"/>
          </a:p>
          <a:p>
            <a:pPr algn="l" eaLnBrk="1" hangingPunct="1">
              <a:buFontTx/>
              <a:buChar char="-"/>
              <a:defRPr/>
            </a:pPr>
            <a:r>
              <a:rPr lang="en-US" dirty="0"/>
              <a:t>It</a:t>
            </a:r>
            <a:r>
              <a:rPr lang="en-US" dirty="0">
                <a:latin typeface="Arial"/>
              </a:rPr>
              <a:t>’</a:t>
            </a:r>
            <a:r>
              <a:rPr lang="en-US" dirty="0"/>
              <a:t>s the only fluid used with administration of </a:t>
            </a:r>
          </a:p>
          <a:p>
            <a:pPr marL="0" indent="0" algn="l" eaLnBrk="1" hangingPunct="1">
              <a:buFont typeface="Wingdings" panose="05000000000000000000" pitchFamily="2" charset="2"/>
              <a:buNone/>
              <a:defRPr/>
            </a:pPr>
            <a:r>
              <a:rPr lang="en-US" dirty="0"/>
              <a:t>blood products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939B3369-17BB-473B-80E2-CC095B17F0AF}"/>
              </a:ext>
            </a:extLst>
          </p:cNvPr>
          <p:cNvSpPr>
            <a:spLocks noGrp="1" noRot="1" noChangeArrowheads="1"/>
          </p:cNvSpPr>
          <p:nvPr>
            <p:ph type="title"/>
          </p:nvPr>
        </p:nvSpPr>
        <p:spPr/>
        <p:txBody>
          <a:bodyPr/>
          <a:lstStyle/>
          <a:p>
            <a:pPr eaLnBrk="1" hangingPunct="1">
              <a:defRPr/>
            </a:pPr>
            <a:r>
              <a:rPr lang="en-US" sz="5400" b="0"/>
              <a:t>RINGER LACTATE</a:t>
            </a:r>
            <a:r>
              <a:rPr lang="en-US" sz="5400"/>
              <a:t>:</a:t>
            </a:r>
            <a:br>
              <a:rPr lang="en-US" sz="5400"/>
            </a:br>
            <a:endParaRPr lang="en-US" sz="5400"/>
          </a:p>
        </p:txBody>
      </p:sp>
      <p:sp>
        <p:nvSpPr>
          <p:cNvPr id="53251" name="Rectangle 3">
            <a:extLst>
              <a:ext uri="{FF2B5EF4-FFF2-40B4-BE49-F238E27FC236}">
                <a16:creationId xmlns:a16="http://schemas.microsoft.com/office/drawing/2014/main" id="{3B35E81A-6017-4387-8F8E-4B49BC763AB4}"/>
              </a:ext>
            </a:extLst>
          </p:cNvPr>
          <p:cNvSpPr>
            <a:spLocks noGrp="1" noChangeArrowheads="1"/>
          </p:cNvSpPr>
          <p:nvPr>
            <p:ph type="body" idx="1"/>
          </p:nvPr>
        </p:nvSpPr>
        <p:spPr>
          <a:xfrm>
            <a:off x="468313" y="981075"/>
            <a:ext cx="8229600" cy="4525963"/>
          </a:xfrm>
        </p:spPr>
        <p:txBody>
          <a:bodyPr/>
          <a:lstStyle/>
          <a:p>
            <a:pPr algn="l" rtl="0" eaLnBrk="1" hangingPunct="1">
              <a:defRPr/>
            </a:pPr>
            <a:endParaRPr lang="en-US" b="1"/>
          </a:p>
          <a:p>
            <a:pPr algn="l" rtl="0" eaLnBrk="1" hangingPunct="1">
              <a:defRPr/>
            </a:pPr>
            <a:r>
              <a:rPr lang="en-US" b="1"/>
              <a:t>130 mEq Na</a:t>
            </a:r>
          </a:p>
          <a:p>
            <a:pPr algn="l" rtl="0" eaLnBrk="1" hangingPunct="1">
              <a:defRPr/>
            </a:pPr>
            <a:r>
              <a:rPr lang="en-US" b="1"/>
              <a:t>109 mEq CL</a:t>
            </a:r>
          </a:p>
          <a:p>
            <a:pPr algn="l" rtl="0" eaLnBrk="1" hangingPunct="1">
              <a:defRPr/>
            </a:pPr>
            <a:r>
              <a:rPr lang="en-US" b="1"/>
              <a:t>28 mEq lactate ,that changes to bicarbonate in the liver.</a:t>
            </a:r>
          </a:p>
          <a:p>
            <a:pPr algn="l" rtl="0" eaLnBrk="1" hangingPunct="1">
              <a:defRPr/>
            </a:pPr>
            <a:r>
              <a:rPr lang="en-US" b="1"/>
              <a:t>And contains some Ca.</a:t>
            </a:r>
          </a:p>
          <a:p>
            <a:pPr algn="l" rtl="0" eaLnBrk="1" hangingPunct="1">
              <a:buFont typeface="Wingdings" panose="05000000000000000000" pitchFamily="2" charset="2"/>
              <a:buChar char="à"/>
              <a:defRPr/>
            </a:pPr>
            <a:r>
              <a:rPr lang="en-US" b="1">
                <a:sym typeface="Wingdings" pitchFamily="2" charset="2"/>
              </a:rPr>
              <a:t>Suitable for metabolic acidosis (but </a:t>
            </a:r>
            <a:r>
              <a:rPr lang="en-US" b="1">
                <a:latin typeface="Arial"/>
                <a:sym typeface="Wingdings" pitchFamily="2" charset="2"/>
              </a:rPr>
              <a:t>…</a:t>
            </a:r>
            <a:r>
              <a:rPr lang="en-US" b="1">
                <a:sym typeface="Wingdings" pitchFamily="2" charset="2"/>
              </a:rPr>
              <a:t>.??)</a:t>
            </a:r>
            <a:endParaRPr lang="ar-JO" b="1">
              <a:sym typeface="Wingdings" pitchFamily="2" charset="2"/>
            </a:endParaRPr>
          </a:p>
          <a:p>
            <a:pPr algn="l" rtl="0" eaLnBrk="1" hangingPunct="1">
              <a:buFont typeface="Wingdings" panose="05000000000000000000" pitchFamily="2" charset="2"/>
              <a:buChar char="à"/>
              <a:defRPr/>
            </a:pPr>
            <a:r>
              <a:rPr lang="en-US" b="1">
                <a:sym typeface="Wingdings" pitchFamily="2" charset="2"/>
              </a:rPr>
              <a:t>For fluid resuscitation the usual rate of administration is 20 to 30 ml/kg body weight/hour.</a:t>
            </a:r>
            <a:endParaRPr lang="ar-JO" b="1">
              <a:sym typeface="Wingdings" pitchFamily="2" charset="2"/>
            </a:endParaRPr>
          </a:p>
          <a:p>
            <a:pPr algn="l" rtl="0" eaLnBrk="1" hangingPunct="1">
              <a:buFont typeface="Wingdings" panose="05000000000000000000" pitchFamily="2" charset="2"/>
              <a:buChar char="à"/>
              <a:defRPr/>
            </a:pPr>
            <a:r>
              <a:rPr lang="en-US" b="1">
                <a:sym typeface="Wingdings" pitchFamily="2" charset="2"/>
              </a:rPr>
              <a:t> RL is not suitable for maintenance therapy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2F83DED6-E9C8-451D-9E9E-51D56A0E230B}"/>
              </a:ext>
            </a:extLst>
          </p:cNvPr>
          <p:cNvSpPr>
            <a:spLocks noGrp="1" noRot="1" noChangeArrowheads="1"/>
          </p:cNvSpPr>
          <p:nvPr>
            <p:ph type="title"/>
          </p:nvPr>
        </p:nvSpPr>
        <p:spPr/>
        <p:txBody>
          <a:bodyPr/>
          <a:lstStyle/>
          <a:p>
            <a:pPr eaLnBrk="1" hangingPunct="1">
              <a:defRPr/>
            </a:pPr>
            <a:r>
              <a:rPr lang="en-US"/>
              <a:t>When to be used ??? </a:t>
            </a:r>
          </a:p>
        </p:txBody>
      </p:sp>
      <p:sp>
        <p:nvSpPr>
          <p:cNvPr id="89091" name="Rectangle 3">
            <a:extLst>
              <a:ext uri="{FF2B5EF4-FFF2-40B4-BE49-F238E27FC236}">
                <a16:creationId xmlns:a16="http://schemas.microsoft.com/office/drawing/2014/main" id="{3C2AE9F5-B6BD-4875-B3A9-B5F628EEF146}"/>
              </a:ext>
            </a:extLst>
          </p:cNvPr>
          <p:cNvSpPr>
            <a:spLocks noGrp="1" noChangeArrowheads="1"/>
          </p:cNvSpPr>
          <p:nvPr>
            <p:ph type="body" idx="1"/>
          </p:nvPr>
        </p:nvSpPr>
        <p:spPr>
          <a:xfrm>
            <a:off x="468313" y="1628775"/>
            <a:ext cx="8229600" cy="4525963"/>
          </a:xfrm>
        </p:spPr>
        <p:txBody>
          <a:bodyPr/>
          <a:lstStyle/>
          <a:p>
            <a:pPr algn="l" eaLnBrk="1" hangingPunct="1">
              <a:buFont typeface="Wingdings" panose="05000000000000000000" pitchFamily="2" charset="2"/>
              <a:buNone/>
              <a:defRPr/>
            </a:pPr>
            <a:r>
              <a:rPr lang="en-US"/>
              <a:t>- To replace GIT fluid losses ; diarrhea or vomiting.</a:t>
            </a:r>
          </a:p>
          <a:p>
            <a:pPr algn="l" eaLnBrk="1" hangingPunct="1">
              <a:buFont typeface="Wingdings" panose="05000000000000000000" pitchFamily="2" charset="2"/>
              <a:buNone/>
              <a:defRPr/>
            </a:pPr>
            <a:endParaRPr lang="en-US"/>
          </a:p>
          <a:p>
            <a:pPr algn="l" eaLnBrk="1" hangingPunct="1">
              <a:buFont typeface="Wingdings" panose="05000000000000000000" pitchFamily="2" charset="2"/>
              <a:buNone/>
              <a:defRPr/>
            </a:pPr>
            <a:r>
              <a:rPr lang="en-US"/>
              <a:t>- Fluid losses due to burns and trauma. </a:t>
            </a:r>
          </a:p>
          <a:p>
            <a:pPr algn="l" eaLnBrk="1" hangingPunct="1">
              <a:buFont typeface="Wingdings" panose="05000000000000000000" pitchFamily="2" charset="2"/>
              <a:buNone/>
              <a:defRPr/>
            </a:pPr>
            <a:endParaRPr lang="en-US"/>
          </a:p>
          <a:p>
            <a:pPr algn="l" eaLnBrk="1" hangingPunct="1">
              <a:buFont typeface="Wingdings" panose="05000000000000000000" pitchFamily="2" charset="2"/>
              <a:buNone/>
              <a:defRPr/>
            </a:pPr>
            <a:r>
              <a:rPr lang="en-US"/>
              <a:t>- Pts experiencing acute blood loss or hypovolemia due to third space fluid shift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F0C210D-EA75-4C45-87AD-403173FA5295}"/>
              </a:ext>
            </a:extLst>
          </p:cNvPr>
          <p:cNvSpPr>
            <a:spLocks noGrp="1" noRot="1" noChangeArrowheads="1"/>
          </p:cNvSpPr>
          <p:nvPr>
            <p:ph type="title"/>
          </p:nvPr>
        </p:nvSpPr>
        <p:spPr/>
        <p:txBody>
          <a:bodyPr/>
          <a:lstStyle/>
          <a:p>
            <a:pPr eaLnBrk="1" hangingPunct="1">
              <a:defRPr/>
            </a:pPr>
            <a:r>
              <a:rPr lang="en-US"/>
              <a:t>contraindications </a:t>
            </a:r>
          </a:p>
        </p:txBody>
      </p:sp>
      <p:sp>
        <p:nvSpPr>
          <p:cNvPr id="90115" name="Rectangle 3">
            <a:extLst>
              <a:ext uri="{FF2B5EF4-FFF2-40B4-BE49-F238E27FC236}">
                <a16:creationId xmlns:a16="http://schemas.microsoft.com/office/drawing/2014/main" id="{B4787E03-6099-4C77-8464-E3C29570EC1C}"/>
              </a:ext>
            </a:extLst>
          </p:cNvPr>
          <p:cNvSpPr>
            <a:spLocks noGrp="1" noChangeArrowheads="1"/>
          </p:cNvSpPr>
          <p:nvPr>
            <p:ph type="body" idx="1"/>
          </p:nvPr>
        </p:nvSpPr>
        <p:spPr/>
        <p:txBody>
          <a:bodyPr/>
          <a:lstStyle/>
          <a:p>
            <a:pPr algn="l" eaLnBrk="1" hangingPunct="1">
              <a:lnSpc>
                <a:spcPct val="90000"/>
              </a:lnSpc>
              <a:buFont typeface="Wingdings" panose="05000000000000000000" pitchFamily="2" charset="2"/>
              <a:buNone/>
              <a:defRPr/>
            </a:pPr>
            <a:r>
              <a:rPr lang="en-US" sz="2600" b="1" dirty="0"/>
              <a:t>- Hyperkalemia </a:t>
            </a:r>
          </a:p>
          <a:p>
            <a:pPr algn="l" eaLnBrk="1" hangingPunct="1">
              <a:lnSpc>
                <a:spcPct val="90000"/>
              </a:lnSpc>
              <a:buFont typeface="Wingdings" panose="05000000000000000000" pitchFamily="2" charset="2"/>
              <a:buNone/>
              <a:defRPr/>
            </a:pPr>
            <a:endParaRPr lang="en-US" sz="2600" b="1" dirty="0"/>
          </a:p>
          <a:p>
            <a:pPr algn="l" eaLnBrk="1" hangingPunct="1">
              <a:lnSpc>
                <a:spcPct val="90000"/>
              </a:lnSpc>
              <a:buFont typeface="Wingdings" panose="05000000000000000000" pitchFamily="2" charset="2"/>
              <a:buNone/>
              <a:defRPr/>
            </a:pPr>
            <a:r>
              <a:rPr lang="en-US" sz="2600" b="1" dirty="0"/>
              <a:t>- Concurrent blood transfusion</a:t>
            </a:r>
          </a:p>
          <a:p>
            <a:pPr algn="l" eaLnBrk="1" hangingPunct="1">
              <a:lnSpc>
                <a:spcPct val="90000"/>
              </a:lnSpc>
              <a:buFont typeface="Wingdings" panose="05000000000000000000" pitchFamily="2" charset="2"/>
              <a:buNone/>
              <a:defRPr/>
            </a:pPr>
            <a:endParaRPr lang="en-US" sz="2600" b="1" dirty="0"/>
          </a:p>
          <a:p>
            <a:pPr algn="l" eaLnBrk="1" hangingPunct="1">
              <a:lnSpc>
                <a:spcPct val="90000"/>
              </a:lnSpc>
              <a:buFont typeface="Wingdings" panose="05000000000000000000" pitchFamily="2" charset="2"/>
              <a:buNone/>
              <a:defRPr/>
            </a:pPr>
            <a:r>
              <a:rPr lang="en-US" sz="2600" b="1" dirty="0"/>
              <a:t>- LR is metabolized in liver which convert the lactate to bicarbonate so it</a:t>
            </a:r>
            <a:r>
              <a:rPr lang="en-US" sz="2600" b="1" dirty="0">
                <a:latin typeface="Arial"/>
              </a:rPr>
              <a:t>’</a:t>
            </a:r>
            <a:r>
              <a:rPr lang="en-US" sz="2600" b="1" dirty="0"/>
              <a:t>s often administered to </a:t>
            </a:r>
            <a:r>
              <a:rPr lang="en-US" sz="2600" b="1" dirty="0" err="1"/>
              <a:t>pts</a:t>
            </a:r>
            <a:r>
              <a:rPr lang="en-US" sz="2600" b="1" dirty="0"/>
              <a:t> who have metabolic acidosis not </a:t>
            </a:r>
            <a:r>
              <a:rPr lang="en-US" sz="2600" b="1" dirty="0" err="1"/>
              <a:t>pts</a:t>
            </a:r>
            <a:r>
              <a:rPr lang="en-US" sz="2600" b="1" dirty="0"/>
              <a:t> with lactic acidosis .</a:t>
            </a:r>
          </a:p>
          <a:p>
            <a:pPr algn="l" eaLnBrk="1" hangingPunct="1">
              <a:lnSpc>
                <a:spcPct val="90000"/>
              </a:lnSpc>
              <a:buFont typeface="Wingdings" panose="05000000000000000000" pitchFamily="2" charset="2"/>
              <a:buNone/>
              <a:defRPr/>
            </a:pPr>
            <a:r>
              <a:rPr lang="en-US" sz="2600" b="1" dirty="0"/>
              <a:t>- Don</a:t>
            </a:r>
            <a:r>
              <a:rPr lang="en-US" sz="2600" b="1" dirty="0">
                <a:latin typeface="Arial"/>
              </a:rPr>
              <a:t>’</a:t>
            </a:r>
            <a:r>
              <a:rPr lang="en-US" sz="2600" b="1" dirty="0"/>
              <a:t>t give LR  to </a:t>
            </a:r>
            <a:r>
              <a:rPr lang="en-US" sz="2600" b="1" dirty="0" err="1"/>
              <a:t>pts</a:t>
            </a:r>
            <a:r>
              <a:rPr lang="en-US" sz="2600" b="1" dirty="0"/>
              <a:t> with liver disease as they can</a:t>
            </a:r>
            <a:r>
              <a:rPr lang="en-US" sz="2600" b="1" dirty="0">
                <a:latin typeface="Arial"/>
              </a:rPr>
              <a:t>’</a:t>
            </a:r>
            <a:r>
              <a:rPr lang="en-US" sz="2600" b="1" dirty="0"/>
              <a:t>t  metabolize lactate.</a:t>
            </a:r>
          </a:p>
          <a:p>
            <a:pPr algn="l" eaLnBrk="1" hangingPunct="1">
              <a:lnSpc>
                <a:spcPct val="90000"/>
              </a:lnSpc>
              <a:buFont typeface="Wingdings" panose="05000000000000000000" pitchFamily="2" charset="2"/>
              <a:buNone/>
              <a:defRPr/>
            </a:pPr>
            <a:r>
              <a:rPr lang="en-US" sz="2600" b="1" dirty="0"/>
              <a:t>- should not be given to a </a:t>
            </a:r>
            <a:r>
              <a:rPr lang="en-US" sz="2600" b="1" dirty="0" err="1"/>
              <a:t>pt</a:t>
            </a:r>
            <a:r>
              <a:rPr lang="en-US" sz="2600" b="1" dirty="0"/>
              <a:t> whose </a:t>
            </a:r>
            <a:r>
              <a:rPr lang="en-US" sz="2600" b="1" dirty="0" err="1"/>
              <a:t>ph</a:t>
            </a:r>
            <a:r>
              <a:rPr lang="en-US" sz="2600" b="1" dirty="0"/>
              <a:t> is greater </a:t>
            </a:r>
          </a:p>
          <a:p>
            <a:pPr algn="l" eaLnBrk="1" hangingPunct="1">
              <a:lnSpc>
                <a:spcPct val="90000"/>
              </a:lnSpc>
              <a:buFont typeface="Wingdings" panose="05000000000000000000" pitchFamily="2" charset="2"/>
              <a:buNone/>
              <a:defRPr/>
            </a:pPr>
            <a:r>
              <a:rPr lang="en-US" sz="2600" b="1" dirty="0"/>
              <a:t>than 7.5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39A60751-B4C8-4AC2-8EA4-643566CB2022}"/>
              </a:ext>
            </a:extLst>
          </p:cNvPr>
          <p:cNvSpPr>
            <a:spLocks noGrp="1" noRot="1" noChangeArrowheads="1"/>
          </p:cNvSpPr>
          <p:nvPr>
            <p:ph type="title"/>
          </p:nvPr>
        </p:nvSpPr>
        <p:spPr/>
        <p:txBody>
          <a:bodyPr/>
          <a:lstStyle/>
          <a:p>
            <a:pPr eaLnBrk="1" hangingPunct="1">
              <a:defRPr/>
            </a:pPr>
            <a:r>
              <a:rPr lang="en-US"/>
              <a:t>D5W </a:t>
            </a:r>
          </a:p>
        </p:txBody>
      </p:sp>
      <p:sp>
        <p:nvSpPr>
          <p:cNvPr id="91139" name="Rectangle 3">
            <a:extLst>
              <a:ext uri="{FF2B5EF4-FFF2-40B4-BE49-F238E27FC236}">
                <a16:creationId xmlns:a16="http://schemas.microsoft.com/office/drawing/2014/main" id="{2D0B3E5D-EED6-482C-90A7-E88CE1DD40A9}"/>
              </a:ext>
            </a:extLst>
          </p:cNvPr>
          <p:cNvSpPr>
            <a:spLocks noGrp="1" noChangeArrowheads="1"/>
          </p:cNvSpPr>
          <p:nvPr>
            <p:ph type="body" idx="1"/>
          </p:nvPr>
        </p:nvSpPr>
        <p:spPr/>
        <p:txBody>
          <a:bodyPr/>
          <a:lstStyle/>
          <a:p>
            <a:pPr algn="l" eaLnBrk="1" hangingPunct="1">
              <a:buFont typeface="Wingdings" panose="05000000000000000000" pitchFamily="2" charset="2"/>
              <a:buNone/>
              <a:defRPr/>
            </a:pPr>
            <a:r>
              <a:rPr lang="en-US"/>
              <a:t>It considered an isotonic solution but when the dextrose is metabolized the solution actually become hypotonic and causes fluid shift into cells .</a:t>
            </a:r>
          </a:p>
          <a:p>
            <a:pPr algn="l" eaLnBrk="1" hangingPunct="1">
              <a:buFont typeface="Wingdings" panose="05000000000000000000" pitchFamily="2" charset="2"/>
              <a:buNone/>
              <a:defRPr/>
            </a:pPr>
            <a:endParaRPr lang="en-US"/>
          </a:p>
          <a:p>
            <a:pPr algn="l" eaLnBrk="1" hangingPunct="1">
              <a:buFont typeface="Wingdings" panose="05000000000000000000" pitchFamily="2" charset="2"/>
              <a:buNone/>
              <a:defRPr/>
            </a:pPr>
            <a:r>
              <a:rPr lang="en-US"/>
              <a:t>It provides 170 calories/liter but it does not replace electrolyte </a:t>
            </a:r>
            <a:r>
              <a:rPr lang="en-US">
                <a:latin typeface="Arial"/>
              </a:rPr>
              <a:t>“</a:t>
            </a:r>
            <a:r>
              <a:rPr lang="en-US"/>
              <a:t> can be given while pt is NPO </a:t>
            </a:r>
            <a:r>
              <a:rPr lang="en-US">
                <a:latin typeface="Arial"/>
              </a:rPr>
              <a:t>“</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DE3B5A79-F27F-4618-B414-87B821734197}"/>
              </a:ext>
            </a:extLst>
          </p:cNvPr>
          <p:cNvSpPr>
            <a:spLocks noGrp="1" noRot="1" noChangeArrowheads="1"/>
          </p:cNvSpPr>
          <p:nvPr>
            <p:ph type="title"/>
          </p:nvPr>
        </p:nvSpPr>
        <p:spPr/>
        <p:txBody>
          <a:bodyPr/>
          <a:lstStyle/>
          <a:p>
            <a:pPr eaLnBrk="1" hangingPunct="1">
              <a:defRPr/>
            </a:pPr>
            <a:r>
              <a:rPr lang="en-US"/>
              <a:t>D5W</a:t>
            </a:r>
            <a:r>
              <a:rPr lang="en-US">
                <a:latin typeface="Arial"/>
              </a:rPr>
              <a:t>…</a:t>
            </a:r>
            <a:r>
              <a:rPr lang="en-US"/>
              <a:t>Take care!!! </a:t>
            </a:r>
          </a:p>
        </p:txBody>
      </p:sp>
      <p:sp>
        <p:nvSpPr>
          <p:cNvPr id="92163" name="Rectangle 3">
            <a:extLst>
              <a:ext uri="{FF2B5EF4-FFF2-40B4-BE49-F238E27FC236}">
                <a16:creationId xmlns:a16="http://schemas.microsoft.com/office/drawing/2014/main" id="{ECF6E98F-9611-4CCF-B032-E11BB4278CA4}"/>
              </a:ext>
            </a:extLst>
          </p:cNvPr>
          <p:cNvSpPr>
            <a:spLocks noGrp="1" noChangeArrowheads="1"/>
          </p:cNvSpPr>
          <p:nvPr>
            <p:ph type="body" idx="1"/>
          </p:nvPr>
        </p:nvSpPr>
        <p:spPr/>
        <p:txBody>
          <a:bodyPr/>
          <a:lstStyle/>
          <a:p>
            <a:pPr algn="l" eaLnBrk="1" hangingPunct="1">
              <a:buFont typeface="Wingdings" panose="05000000000000000000" pitchFamily="2" charset="2"/>
              <a:buNone/>
              <a:defRPr/>
            </a:pPr>
            <a:r>
              <a:rPr lang="en-US" b="1"/>
              <a:t>-D5W is not good for pts with renal failure or cardiac problems since it could cause fluid overload .</a:t>
            </a:r>
          </a:p>
          <a:p>
            <a:pPr algn="l" eaLnBrk="1" hangingPunct="1">
              <a:buFont typeface="Wingdings" panose="05000000000000000000" pitchFamily="2" charset="2"/>
              <a:buNone/>
              <a:defRPr/>
            </a:pPr>
            <a:r>
              <a:rPr lang="en-US" b="1"/>
              <a:t>-Pts who are at risk for increase ICP should not receive it.</a:t>
            </a:r>
          </a:p>
          <a:p>
            <a:pPr algn="l" eaLnBrk="1" hangingPunct="1">
              <a:buFont typeface="Wingdings" panose="05000000000000000000" pitchFamily="2" charset="2"/>
              <a:buNone/>
              <a:defRPr/>
            </a:pPr>
            <a:r>
              <a:rPr lang="en-US" b="1"/>
              <a:t>-Should not be used in isolation to treat fluid volume deficit because it could dilutes plasma electrolyte conc. </a:t>
            </a:r>
          </a:p>
          <a:p>
            <a:pPr algn="l" eaLnBrk="1" hangingPunct="1">
              <a:buFont typeface="Wingdings" panose="05000000000000000000" pitchFamily="2" charset="2"/>
              <a:buNone/>
              <a:defRPr/>
            </a:pPr>
            <a:r>
              <a:rPr lang="en-US" b="1"/>
              <a:t>-Not used for resuscitation bcoz it won</a:t>
            </a:r>
            <a:r>
              <a:rPr lang="en-US" b="1">
                <a:latin typeface="Arial"/>
              </a:rPr>
              <a:t>’</a:t>
            </a:r>
            <a:r>
              <a:rPr lang="en-US" b="1"/>
              <a:t>t remain in intravascular space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5AC22-CC28-4A89-AFB1-40F162B31DC3}"/>
              </a:ext>
            </a:extLst>
          </p:cNvPr>
          <p:cNvSpPr>
            <a:spLocks noGrp="1"/>
          </p:cNvSpPr>
          <p:nvPr>
            <p:ph type="title" idx="4294967295"/>
          </p:nvPr>
        </p:nvSpPr>
        <p:spPr/>
        <p:txBody>
          <a:bodyPr>
            <a:normAutofit/>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GB"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Volume expanders (Colloid)</a:t>
            </a:r>
            <a:endParaRPr lang="ar-SA"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25603" name="Content Placeholder 2">
            <a:extLst>
              <a:ext uri="{FF2B5EF4-FFF2-40B4-BE49-F238E27FC236}">
                <a16:creationId xmlns:a16="http://schemas.microsoft.com/office/drawing/2014/main" id="{278B793E-F0E3-4FA5-BFE5-2B87EBE274E3}"/>
              </a:ext>
            </a:extLst>
          </p:cNvPr>
          <p:cNvSpPr>
            <a:spLocks noGrp="1"/>
          </p:cNvSpPr>
          <p:nvPr>
            <p:ph idx="4294967295"/>
          </p:nvPr>
        </p:nvSpPr>
        <p:spPr>
          <a:xfrm>
            <a:off x="611188" y="1628775"/>
            <a:ext cx="7848600" cy="3130550"/>
          </a:xfrm>
          <a:noFill/>
        </p:spPr>
        <p:txBody>
          <a:bodyPr/>
          <a:lstStyle/>
          <a:p>
            <a:pPr algn="l" rtl="0" eaLnBrk="1" hangingPunct="1"/>
            <a:r>
              <a:rPr lang="en-GB" altLang="en-US" sz="2800" b="1">
                <a:effectLst/>
                <a:latin typeface="Arial" panose="020B0604020202020204" pitchFamily="34" charset="0"/>
              </a:rPr>
              <a:t> </a:t>
            </a:r>
            <a:r>
              <a:rPr lang="en-GB" altLang="en-US" sz="2800" b="1">
                <a:effectLst/>
              </a:rPr>
              <a:t>defined as a high molecular weight (MW) substance that largely remains in the intravascular compartment, thereby generating an oncotic pressure. </a:t>
            </a:r>
          </a:p>
          <a:p>
            <a:pPr algn="l" rtl="0" eaLnBrk="1" hangingPunct="1"/>
            <a:r>
              <a:rPr lang="en-GB" altLang="en-US" sz="2800" b="1">
                <a:effectLst/>
              </a:rPr>
              <a:t>Are used to increase the blood volume following severe loss of blood (haemorrhage) or loss of plasma ( severe burns).</a:t>
            </a:r>
          </a:p>
          <a:p>
            <a:pPr algn="l" rtl="0" eaLnBrk="1" hangingPunct="1"/>
            <a:r>
              <a:rPr lang="en-GB" altLang="en-US" sz="2800" b="1">
                <a:effectLst/>
              </a:rPr>
              <a:t>Expanders present in dextran, plasma, and albumin.</a:t>
            </a:r>
          </a:p>
          <a:p>
            <a:pPr algn="l" rtl="0" eaLnBrk="1" hangingPunct="1"/>
            <a:r>
              <a:rPr lang="en-US" altLang="en-US" sz="2800" b="1">
                <a:effectLst/>
              </a:rPr>
              <a:t>1:1 ratio (infusion:blood loss) only in terms of replacing volume</a:t>
            </a:r>
          </a:p>
          <a:p>
            <a:pPr algn="l" rtl="0" eaLnBrk="1" hangingPunct="1"/>
            <a:endParaRPr lang="en-GB" altLang="en-US" sz="2800" b="1">
              <a:effectLst/>
            </a:endParaRPr>
          </a:p>
          <a:p>
            <a:pPr algn="l" rtl="0" eaLnBrk="1" hangingPunct="1"/>
            <a:endParaRPr lang="ar-SA" altLang="en-US" sz="2800" b="1">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A9B58EB2-9EA3-4BEB-80F9-0A2672B08DA7}"/>
              </a:ext>
            </a:extLst>
          </p:cNvPr>
          <p:cNvSpPr>
            <a:spLocks noGrp="1" noRot="1" noChangeArrowheads="1"/>
          </p:cNvSpPr>
          <p:nvPr>
            <p:ph type="title"/>
          </p:nvPr>
        </p:nvSpPr>
        <p:spPr/>
        <p:txBody>
          <a:bodyPr/>
          <a:lstStyle/>
          <a:p>
            <a:pPr eaLnBrk="1" hangingPunct="1">
              <a:defRPr/>
            </a:pPr>
            <a:br>
              <a:rPr lang="en-US" sz="4000"/>
            </a:br>
            <a:br>
              <a:rPr lang="en-US" sz="4000"/>
            </a:br>
            <a:r>
              <a:rPr lang="en-US" sz="4000"/>
              <a:t>Colloids are of two types:                               </a:t>
            </a:r>
            <a:br>
              <a:rPr lang="en-US" sz="4000"/>
            </a:br>
            <a:endParaRPr lang="en-US" sz="4000"/>
          </a:p>
        </p:txBody>
      </p:sp>
      <p:sp>
        <p:nvSpPr>
          <p:cNvPr id="56323" name="Rectangle 3">
            <a:extLst>
              <a:ext uri="{FF2B5EF4-FFF2-40B4-BE49-F238E27FC236}">
                <a16:creationId xmlns:a16="http://schemas.microsoft.com/office/drawing/2014/main" id="{11435A8F-E247-449F-A82E-C7C8CB1622E1}"/>
              </a:ext>
            </a:extLst>
          </p:cNvPr>
          <p:cNvSpPr>
            <a:spLocks noGrp="1" noChangeArrowheads="1"/>
          </p:cNvSpPr>
          <p:nvPr>
            <p:ph type="body" idx="1"/>
          </p:nvPr>
        </p:nvSpPr>
        <p:spPr/>
        <p:txBody>
          <a:bodyPr/>
          <a:lstStyle/>
          <a:p>
            <a:pPr algn="l" eaLnBrk="1" hangingPunct="1">
              <a:buFont typeface="Wingdings" panose="05000000000000000000" pitchFamily="2" charset="2"/>
              <a:buNone/>
              <a:defRPr/>
            </a:pPr>
            <a:endParaRPr lang="en-US"/>
          </a:p>
          <a:p>
            <a:pPr algn="l" eaLnBrk="1" hangingPunct="1">
              <a:buFont typeface="Wingdings" panose="05000000000000000000" pitchFamily="2" charset="2"/>
              <a:buNone/>
              <a:defRPr/>
            </a:pPr>
            <a:r>
              <a:rPr lang="en-US"/>
              <a:t>1- Natural, i.e., human albumin</a:t>
            </a:r>
          </a:p>
          <a:p>
            <a:pPr algn="l" eaLnBrk="1" hangingPunct="1">
              <a:buFont typeface="Wingdings" panose="05000000000000000000" pitchFamily="2" charset="2"/>
              <a:buNone/>
              <a:defRPr/>
            </a:pPr>
            <a:endParaRPr lang="ar-SA"/>
          </a:p>
          <a:p>
            <a:pPr algn="l" eaLnBrk="1" hangingPunct="1">
              <a:buFont typeface="Wingdings" panose="05000000000000000000" pitchFamily="2" charset="2"/>
              <a:buNone/>
              <a:defRPr/>
            </a:pPr>
            <a:r>
              <a:rPr lang="en-US"/>
              <a:t>2- Artificial, i.e., gelatin and dextran solutions, </a:t>
            </a:r>
            <a:r>
              <a:rPr lang="ar-JO"/>
              <a:t>(</a:t>
            </a:r>
            <a:r>
              <a:rPr lang="en-US"/>
              <a:t>hydroxyethyl starches (HES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F8F40700-D373-43B1-A2F6-E383FDC5F62E}"/>
              </a:ext>
            </a:extLst>
          </p:cNvPr>
          <p:cNvSpPr>
            <a:spLocks noGrp="1" noRot="1" noChangeArrowheads="1"/>
          </p:cNvSpPr>
          <p:nvPr>
            <p:ph type="title"/>
          </p:nvPr>
        </p:nvSpPr>
        <p:spPr/>
        <p:txBody>
          <a:bodyPr/>
          <a:lstStyle/>
          <a:p>
            <a:pPr eaLnBrk="1" hangingPunct="1">
              <a:defRPr/>
            </a:pPr>
            <a:r>
              <a:rPr lang="en-US" b="0"/>
              <a:t>Characteristics of colloids</a:t>
            </a:r>
            <a:r>
              <a:rPr lang="ar-SA"/>
              <a:t> </a:t>
            </a:r>
            <a:endParaRPr lang="en-US"/>
          </a:p>
        </p:txBody>
      </p:sp>
      <p:sp>
        <p:nvSpPr>
          <p:cNvPr id="27651" name="Text Box 7">
            <a:extLst>
              <a:ext uri="{FF2B5EF4-FFF2-40B4-BE49-F238E27FC236}">
                <a16:creationId xmlns:a16="http://schemas.microsoft.com/office/drawing/2014/main" id="{3E851527-3656-41FC-ADA1-A2FC061D9414}"/>
              </a:ext>
            </a:extLst>
          </p:cNvPr>
          <p:cNvSpPr txBox="1">
            <a:spLocks noChangeArrowheads="1"/>
          </p:cNvSpPr>
          <p:nvPr/>
        </p:nvSpPr>
        <p:spPr bwMode="auto">
          <a:xfrm>
            <a:off x="250825" y="1557338"/>
            <a:ext cx="8496300" cy="4659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eaLnBrk="1" hangingPunct="1">
              <a:spcBef>
                <a:spcPct val="50000"/>
              </a:spcBef>
            </a:pPr>
            <a:r>
              <a:rPr lang="en-US" altLang="en-US" sz="2400"/>
              <a:t>1-</a:t>
            </a:r>
            <a:r>
              <a:rPr lang="en-US" altLang="en-US" sz="2400" b="1"/>
              <a:t>Plasma half-life</a:t>
            </a:r>
            <a:r>
              <a:rPr lang="en-US" altLang="en-US" b="1"/>
              <a:t>:  </a:t>
            </a:r>
            <a:r>
              <a:rPr lang="en-US" altLang="en-US" sz="2200" b="1"/>
              <a:t>depends on its </a:t>
            </a:r>
            <a:r>
              <a:rPr lang="en-US" altLang="en-US" sz="2200" b="1">
                <a:solidFill>
                  <a:srgbClr val="FFFF00"/>
                </a:solidFill>
              </a:rPr>
              <a:t>MW, the elimination route, and, the involved organ function (mainly eliminated by the renal route).</a:t>
            </a:r>
          </a:p>
          <a:p>
            <a:pPr algn="l" eaLnBrk="1" hangingPunct="1">
              <a:spcBef>
                <a:spcPct val="50000"/>
              </a:spcBef>
            </a:pPr>
            <a:r>
              <a:rPr lang="en-US" altLang="en-US" sz="2400" b="1"/>
              <a:t>2- Acid-base composition</a:t>
            </a:r>
            <a:r>
              <a:rPr lang="en-US" altLang="en-US"/>
              <a:t> </a:t>
            </a:r>
            <a:r>
              <a:rPr lang="en-US" altLang="en-US" sz="2000" b="1"/>
              <a:t>: </a:t>
            </a:r>
            <a:r>
              <a:rPr lang="en-US" altLang="en-US" sz="2200" b="1"/>
              <a:t>Albumin and gelatin solutions have physiological pH, while other solutions tend to have acidic pH. </a:t>
            </a:r>
          </a:p>
          <a:p>
            <a:pPr algn="l" eaLnBrk="1" hangingPunct="1">
              <a:spcBef>
                <a:spcPct val="50000"/>
              </a:spcBef>
            </a:pPr>
            <a:r>
              <a:rPr lang="en-US" altLang="en-US" sz="2400"/>
              <a:t>3- </a:t>
            </a:r>
            <a:r>
              <a:rPr lang="en-US" altLang="en-US" sz="2400" b="1"/>
              <a:t>Electrolyte content:</a:t>
            </a:r>
            <a:r>
              <a:rPr lang="en-US" altLang="en-US"/>
              <a:t> </a:t>
            </a:r>
          </a:p>
          <a:p>
            <a:pPr algn="l" eaLnBrk="1" hangingPunct="1">
              <a:spcBef>
                <a:spcPct val="50000"/>
              </a:spcBef>
              <a:buFontTx/>
              <a:buChar char="•"/>
            </a:pPr>
            <a:r>
              <a:rPr lang="en-US" altLang="en-US" sz="2000" b="1"/>
              <a:t>* The sodium concentration is low in “salt-poor albumin”.</a:t>
            </a:r>
          </a:p>
          <a:p>
            <a:pPr algn="l" eaLnBrk="1" hangingPunct="1">
              <a:spcBef>
                <a:spcPct val="50000"/>
              </a:spcBef>
              <a:buFontTx/>
              <a:buChar char="•"/>
            </a:pPr>
            <a:r>
              <a:rPr lang="en-US" altLang="en-US" sz="2000" b="1"/>
              <a:t>*Potassium &amp; calcium present in the gelatin solutions.</a:t>
            </a:r>
            <a:r>
              <a:rPr lang="en-US" altLang="en-US"/>
              <a:t> </a:t>
            </a:r>
          </a:p>
          <a:p>
            <a:pPr algn="l" eaLnBrk="1" hangingPunct="1">
              <a:spcBef>
                <a:spcPct val="50000"/>
              </a:spcBef>
              <a:buFontTx/>
              <a:buChar char="•"/>
            </a:pPr>
            <a:r>
              <a:rPr lang="en-US" altLang="en-US" sz="2400" b="1"/>
              <a:t>4-oncotic pressure: </a:t>
            </a:r>
            <a:r>
              <a:rPr lang="en-US" altLang="en-US" sz="2000" b="1">
                <a:solidFill>
                  <a:srgbClr val="FFFF00"/>
                </a:solidFill>
              </a:rPr>
              <a:t>The higher the oncotic pressure, the greater the initial volume expansion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FDEB5-EAC7-4E60-B3D2-F0AFE15AA027}"/>
              </a:ext>
            </a:extLst>
          </p:cNvPr>
          <p:cNvSpPr>
            <a:spLocks noGrp="1"/>
          </p:cNvSpPr>
          <p:nvPr>
            <p:ph type="title" idx="4294967295"/>
          </p:nvPr>
        </p:nvSpPr>
        <p:spPr/>
        <p:txBody>
          <a:bodyPr>
            <a:normAutofit/>
            <a:scene3d>
              <a:camera prst="orthographicFront"/>
              <a:lightRig rig="soft" dir="t">
                <a:rot lat="0" lon="0" rev="16800000"/>
              </a:lightRig>
            </a:scene3d>
            <a:sp3d prstMaterial="softEdge">
              <a:bevelT w="38100" h="38100"/>
            </a:sp3d>
          </a:bodyPr>
          <a:lstStyle/>
          <a:p>
            <a:pPr algn="l" rtl="0" eaLnBrk="1" fontAlgn="auto" hangingPunct="1">
              <a:spcAft>
                <a:spcPts val="0"/>
              </a:spcAft>
              <a:defRPr/>
            </a:pPr>
            <a:r>
              <a:rPr lang="en-US"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Definition of IV therapy </a:t>
            </a:r>
            <a:endParaRPr lang="ar-SA"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8195" name="Content Placeholder 2">
            <a:extLst>
              <a:ext uri="{FF2B5EF4-FFF2-40B4-BE49-F238E27FC236}">
                <a16:creationId xmlns:a16="http://schemas.microsoft.com/office/drawing/2014/main" id="{360D9F25-3546-4E70-9D90-4E371EE934EC}"/>
              </a:ext>
            </a:extLst>
          </p:cNvPr>
          <p:cNvSpPr>
            <a:spLocks noGrp="1"/>
          </p:cNvSpPr>
          <p:nvPr>
            <p:ph idx="4294967295"/>
          </p:nvPr>
        </p:nvSpPr>
        <p:spPr>
          <a:xfrm>
            <a:off x="428625" y="1428750"/>
            <a:ext cx="8229600" cy="4708525"/>
          </a:xfrm>
        </p:spPr>
        <p:txBody>
          <a:bodyPr/>
          <a:lstStyle/>
          <a:p>
            <a:pPr algn="l" rtl="0" eaLnBrk="1" hangingPunct="1">
              <a:buFont typeface="Wingdings" panose="05000000000000000000" pitchFamily="2" charset="2"/>
              <a:buNone/>
              <a:defRPr/>
            </a:pPr>
            <a:r>
              <a:rPr lang="en-US" b="1">
                <a:solidFill>
                  <a:srgbClr val="FFFF00"/>
                </a:solidFill>
              </a:rPr>
              <a:t> </a:t>
            </a:r>
            <a:r>
              <a:rPr lang="en-US">
                <a:solidFill>
                  <a:srgbClr val="FFFF00"/>
                </a:solidFill>
              </a:rPr>
              <a:t>It is an effective and efficient method of supplying fluid directly into intravenous compartment producing rapid effect with availability of injecting large volume</a:t>
            </a:r>
          </a:p>
          <a:p>
            <a:pPr algn="l" rtl="0" eaLnBrk="1" hangingPunct="1">
              <a:buFont typeface="Wingdings" panose="05000000000000000000" pitchFamily="2" charset="2"/>
              <a:buNone/>
              <a:defRPr/>
            </a:pPr>
            <a:r>
              <a:rPr lang="en-US">
                <a:solidFill>
                  <a:srgbClr val="FFFF00"/>
                </a:solidFill>
              </a:rPr>
              <a:t>   of fluid more than other method of administration.  </a:t>
            </a:r>
            <a:endParaRPr lang="ar-SA">
              <a:solidFill>
                <a:srgbClr val="FFFF00"/>
              </a:solidFill>
            </a:endParaRPr>
          </a:p>
        </p:txBody>
      </p:sp>
      <p:pic>
        <p:nvPicPr>
          <p:cNvPr id="6148" name="Picture 4" descr="MCj02957250000[1]">
            <a:extLst>
              <a:ext uri="{FF2B5EF4-FFF2-40B4-BE49-F238E27FC236}">
                <a16:creationId xmlns:a16="http://schemas.microsoft.com/office/drawing/2014/main" id="{9A125915-5088-46A0-84D5-5BD9C243E8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4750" y="3762375"/>
            <a:ext cx="2578100"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a:extLst>
              <a:ext uri="{FF2B5EF4-FFF2-40B4-BE49-F238E27FC236}">
                <a16:creationId xmlns:a16="http://schemas.microsoft.com/office/drawing/2014/main" id="{D576C94F-54ED-4BF0-91EF-23C5AC7FE7DA}"/>
              </a:ext>
            </a:extLst>
          </p:cNvPr>
          <p:cNvSpPr>
            <a:spLocks noGrp="1" noChangeArrowheads="1"/>
          </p:cNvSpPr>
          <p:nvPr>
            <p:ph type="body" idx="1"/>
          </p:nvPr>
        </p:nvSpPr>
        <p:spPr>
          <a:xfrm>
            <a:off x="539750" y="981075"/>
            <a:ext cx="8229600" cy="4708525"/>
          </a:xfrm>
        </p:spPr>
        <p:txBody>
          <a:bodyPr/>
          <a:lstStyle/>
          <a:p>
            <a:pPr algn="l" eaLnBrk="1" hangingPunct="1">
              <a:defRPr/>
            </a:pPr>
            <a:r>
              <a:rPr lang="en-US"/>
              <a:t>5-</a:t>
            </a:r>
            <a:r>
              <a:rPr lang="en-US" b="1"/>
              <a:t>Plasma volume expansion:</a:t>
            </a:r>
            <a:r>
              <a:rPr lang="en-US"/>
              <a:t> </a:t>
            </a:r>
          </a:p>
          <a:p>
            <a:pPr algn="l" eaLnBrk="1" hangingPunct="1">
              <a:buFont typeface="Wingdings 2" pitchFamily="18" charset="2"/>
              <a:buNone/>
              <a:defRPr/>
            </a:pPr>
            <a:r>
              <a:rPr lang="en-US"/>
              <a:t> - The degree of volume expansion is mainly determined by the MW.</a:t>
            </a:r>
          </a:p>
          <a:p>
            <a:pPr algn="l" eaLnBrk="1" hangingPunct="1">
              <a:buFontTx/>
              <a:buNone/>
              <a:defRPr/>
            </a:pPr>
            <a:r>
              <a:rPr lang="en-US"/>
              <a:t>-The intravascular persistence is determined by the elimination of the colloid.</a:t>
            </a:r>
          </a:p>
          <a:p>
            <a:pPr algn="l" eaLnBrk="1" hangingPunct="1">
              <a:buFontTx/>
              <a:buChar char="-"/>
              <a:defRPr/>
            </a:pPr>
            <a:r>
              <a:rPr lang="en-US"/>
              <a:t>-Gelatins have the shortest duration of volume expansion.</a:t>
            </a:r>
          </a:p>
          <a:p>
            <a:pPr algn="l" eaLnBrk="1" hangingPunct="1">
              <a:buFontTx/>
              <a:buNone/>
              <a:defRPr/>
            </a:pPr>
            <a:endParaRPr lang="en-US"/>
          </a:p>
          <a:p>
            <a:pPr algn="l" eaLnBrk="1" hangingPunct="1">
              <a:buFontTx/>
              <a:buNone/>
              <a:defRPr/>
            </a:pPr>
            <a:r>
              <a:rPr lang="en-US"/>
              <a:t>#When compared to crystalloids, colloids induce a greater plasma volume expansion for the same administered volume</a:t>
            </a:r>
            <a:r>
              <a:rPr lang="ar-SA"/>
              <a:t>    </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D2C0783A-C767-4A21-8872-C612DF40DD7F}"/>
              </a:ext>
            </a:extLst>
          </p:cNvPr>
          <p:cNvSpPr>
            <a:spLocks noGrp="1" noRot="1" noChangeArrowheads="1"/>
          </p:cNvSpPr>
          <p:nvPr>
            <p:ph type="title"/>
          </p:nvPr>
        </p:nvSpPr>
        <p:spPr/>
        <p:txBody>
          <a:bodyPr/>
          <a:lstStyle/>
          <a:p>
            <a:pPr eaLnBrk="1" hangingPunct="1">
              <a:defRPr/>
            </a:pPr>
            <a:r>
              <a:rPr lang="en-US" sz="4800" b="0">
                <a:latin typeface="Times New Roman" pitchFamily="18" charset="0"/>
                <a:cs typeface="Times New Roman" pitchFamily="18" charset="0"/>
              </a:rPr>
              <a:t>HUMAN ALBUMIN</a:t>
            </a:r>
            <a:r>
              <a:rPr lang="en-US" sz="4200">
                <a:latin typeface="Times New Roman" pitchFamily="18" charset="0"/>
                <a:cs typeface="Times New Roman" pitchFamily="18" charset="0"/>
              </a:rPr>
              <a:t>:</a:t>
            </a:r>
            <a:br>
              <a:rPr lang="en-US" sz="4200">
                <a:latin typeface="Times New Roman" pitchFamily="18" charset="0"/>
                <a:cs typeface="Times New Roman" pitchFamily="18" charset="0"/>
              </a:rPr>
            </a:br>
            <a:endParaRPr lang="en-US" sz="4200">
              <a:latin typeface="Times New Roman" pitchFamily="18" charset="0"/>
              <a:cs typeface="Times New Roman" pitchFamily="18" charset="0"/>
            </a:endParaRPr>
          </a:p>
        </p:txBody>
      </p:sp>
      <p:sp>
        <p:nvSpPr>
          <p:cNvPr id="60419" name="Rectangle 3">
            <a:extLst>
              <a:ext uri="{FF2B5EF4-FFF2-40B4-BE49-F238E27FC236}">
                <a16:creationId xmlns:a16="http://schemas.microsoft.com/office/drawing/2014/main" id="{76477787-F64C-42EC-817C-5F295C6E93C2}"/>
              </a:ext>
            </a:extLst>
          </p:cNvPr>
          <p:cNvSpPr>
            <a:spLocks noGrp="1" noChangeArrowheads="1"/>
          </p:cNvSpPr>
          <p:nvPr>
            <p:ph type="body" idx="1"/>
          </p:nvPr>
        </p:nvSpPr>
        <p:spPr/>
        <p:txBody>
          <a:bodyPr/>
          <a:lstStyle/>
          <a:p>
            <a:pPr algn="l" eaLnBrk="1" hangingPunct="1">
              <a:buFontTx/>
              <a:buChar char="-"/>
              <a:defRPr/>
            </a:pPr>
            <a:r>
              <a:rPr lang="en-US"/>
              <a:t>- Albumin is the principal natural colloid comprising 50 to 60% of all plasma proteins. It contributes to 80% of the normal oncotic pressure in health</a:t>
            </a:r>
          </a:p>
          <a:p>
            <a:pPr algn="l" eaLnBrk="1" hangingPunct="1">
              <a:buFontTx/>
              <a:buNone/>
              <a:defRPr/>
            </a:pPr>
            <a:endParaRPr lang="en-US"/>
          </a:p>
          <a:p>
            <a:pPr algn="l" eaLnBrk="1" hangingPunct="1">
              <a:buFontTx/>
              <a:buNone/>
              <a:defRPr/>
            </a:pPr>
            <a:r>
              <a:rPr lang="en-US"/>
              <a:t>- </a:t>
            </a:r>
            <a:r>
              <a:rPr lang="en-US" sz="3400">
                <a:latin typeface="Times New Roman" pitchFamily="18" charset="0"/>
              </a:rPr>
              <a:t>Resulted by repeated fractionation of plasma, it’s thought to be an ideal colloid.</a:t>
            </a:r>
          </a:p>
          <a:p>
            <a:pPr algn="l" eaLnBrk="1" hangingPunct="1">
              <a:buFontTx/>
              <a:buNone/>
              <a:defRPr/>
            </a:pP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14E9BC0C-AD84-464B-9C54-0CA37BA1F94D}"/>
              </a:ext>
            </a:extLst>
          </p:cNvPr>
          <p:cNvSpPr>
            <a:spLocks noGrp="1" noRot="1" noChangeArrowheads="1"/>
          </p:cNvSpPr>
          <p:nvPr>
            <p:ph type="title"/>
          </p:nvPr>
        </p:nvSpPr>
        <p:spPr/>
        <p:txBody>
          <a:bodyPr/>
          <a:lstStyle/>
          <a:p>
            <a:pPr eaLnBrk="1" hangingPunct="1">
              <a:defRPr/>
            </a:pPr>
            <a:br>
              <a:rPr lang="ar-JO" sz="4000"/>
            </a:br>
            <a:r>
              <a:rPr lang="en-US" sz="4000"/>
              <a:t>Indications</a:t>
            </a:r>
            <a:br>
              <a:rPr lang="ar-SA" sz="4000"/>
            </a:br>
            <a:br>
              <a:rPr lang="ar-SA" sz="4000"/>
            </a:br>
            <a:endParaRPr lang="en-US" sz="4000"/>
          </a:p>
        </p:txBody>
      </p:sp>
      <p:sp>
        <p:nvSpPr>
          <p:cNvPr id="61443" name="Rectangle 3">
            <a:extLst>
              <a:ext uri="{FF2B5EF4-FFF2-40B4-BE49-F238E27FC236}">
                <a16:creationId xmlns:a16="http://schemas.microsoft.com/office/drawing/2014/main" id="{8F54140E-009F-4A7D-A60F-57CA7A4C3A4B}"/>
              </a:ext>
            </a:extLst>
          </p:cNvPr>
          <p:cNvSpPr>
            <a:spLocks noGrp="1" noChangeArrowheads="1"/>
          </p:cNvSpPr>
          <p:nvPr>
            <p:ph type="body" idx="1"/>
          </p:nvPr>
        </p:nvSpPr>
        <p:spPr/>
        <p:txBody>
          <a:bodyPr/>
          <a:lstStyle/>
          <a:p>
            <a:pPr algn="l" eaLnBrk="1" hangingPunct="1">
              <a:buFont typeface="Wingdings 2" pitchFamily="18" charset="2"/>
              <a:buNone/>
              <a:defRPr/>
            </a:pPr>
            <a:br>
              <a:rPr lang="ar-SA"/>
            </a:br>
            <a:r>
              <a:rPr lang="en-US"/>
              <a:t>a. Emergency treatment of shock specially due to the loss of plasma</a:t>
            </a:r>
            <a:endParaRPr lang="ar-SA"/>
          </a:p>
          <a:p>
            <a:pPr algn="l" eaLnBrk="1" hangingPunct="1">
              <a:buFont typeface="Wingdings 2" pitchFamily="18" charset="2"/>
              <a:buNone/>
              <a:defRPr/>
            </a:pPr>
            <a:r>
              <a:rPr lang="en-US"/>
              <a:t>b. Acute management of burn</a:t>
            </a:r>
          </a:p>
          <a:p>
            <a:pPr algn="l" eaLnBrk="1" hangingPunct="1">
              <a:buFont typeface="Wingdings 2" pitchFamily="18" charset="2"/>
              <a:buNone/>
              <a:defRPr/>
            </a:pPr>
            <a:r>
              <a:rPr lang="en-US"/>
              <a:t>c. Fluid resuscitation in intensive care</a:t>
            </a:r>
            <a:endParaRPr lang="ar-SA"/>
          </a:p>
          <a:p>
            <a:pPr algn="l" eaLnBrk="1" hangingPunct="1">
              <a:buFont typeface="Wingdings 2" pitchFamily="18" charset="2"/>
              <a:buNone/>
              <a:defRPr/>
            </a:pPr>
            <a:r>
              <a:rPr lang="en-US"/>
              <a:t>d. hypo-albumineamia (Patients with liver cirrhosis </a:t>
            </a:r>
            <a:r>
              <a:rPr lang="en-US" b="1"/>
              <a:t>ALSO After liver transplantation</a:t>
            </a:r>
            <a:r>
              <a:rPr lang="en-US"/>
              <a:t> ).</a:t>
            </a:r>
            <a:endParaRPr lang="ar-SA"/>
          </a:p>
          <a:p>
            <a:pPr algn="l" eaLnBrk="1" hangingPunct="1">
              <a:buFont typeface="Wingdings 2" pitchFamily="18" charset="2"/>
              <a:buNone/>
              <a:defRPr/>
            </a:pP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61BA8165-E239-49AE-BCAA-3631F379DC98}"/>
              </a:ext>
            </a:extLst>
          </p:cNvPr>
          <p:cNvSpPr>
            <a:spLocks noGrp="1" noRot="1" noChangeArrowheads="1"/>
          </p:cNvSpPr>
          <p:nvPr>
            <p:ph type="title"/>
          </p:nvPr>
        </p:nvSpPr>
        <p:spPr>
          <a:xfrm>
            <a:off x="468313" y="0"/>
            <a:ext cx="8229600" cy="1143000"/>
          </a:xfrm>
        </p:spPr>
        <p:txBody>
          <a:bodyPr/>
          <a:lstStyle/>
          <a:p>
            <a:pPr eaLnBrk="1" hangingPunct="1">
              <a:defRPr/>
            </a:pPr>
            <a:r>
              <a:rPr lang="en-US"/>
              <a:t>Advantages &amp; Disadvantages </a:t>
            </a:r>
            <a:endParaRPr lang="en-US" b="0"/>
          </a:p>
        </p:txBody>
      </p:sp>
      <p:sp>
        <p:nvSpPr>
          <p:cNvPr id="63491" name="Rectangle 3">
            <a:extLst>
              <a:ext uri="{FF2B5EF4-FFF2-40B4-BE49-F238E27FC236}">
                <a16:creationId xmlns:a16="http://schemas.microsoft.com/office/drawing/2014/main" id="{5368CA66-E333-4AF2-A0CB-FB3538F66E92}"/>
              </a:ext>
            </a:extLst>
          </p:cNvPr>
          <p:cNvSpPr>
            <a:spLocks noGrp="1" noChangeArrowheads="1"/>
          </p:cNvSpPr>
          <p:nvPr>
            <p:ph type="body" idx="1"/>
          </p:nvPr>
        </p:nvSpPr>
        <p:spPr>
          <a:xfrm>
            <a:off x="395288" y="981075"/>
            <a:ext cx="8229600" cy="4525963"/>
          </a:xfrm>
        </p:spPr>
        <p:txBody>
          <a:bodyPr/>
          <a:lstStyle/>
          <a:p>
            <a:pPr algn="l" eaLnBrk="1" hangingPunct="1">
              <a:lnSpc>
                <a:spcPct val="90000"/>
              </a:lnSpc>
              <a:buFont typeface="Wingdings" panose="05000000000000000000" pitchFamily="2" charset="2"/>
              <a:buNone/>
              <a:defRPr/>
            </a:pPr>
            <a:r>
              <a:rPr lang="en-US" sz="3600" b="1" u="sng"/>
              <a:t>Advantages</a:t>
            </a:r>
            <a:r>
              <a:rPr lang="en-US" sz="3600" u="sng"/>
              <a:t> : </a:t>
            </a:r>
            <a:endParaRPr lang="ar-JO" sz="3600" u="sng"/>
          </a:p>
          <a:p>
            <a:pPr algn="l" eaLnBrk="1" hangingPunct="1">
              <a:lnSpc>
                <a:spcPct val="90000"/>
              </a:lnSpc>
              <a:buFont typeface="Wingdings" panose="05000000000000000000" pitchFamily="2" charset="2"/>
              <a:buNone/>
              <a:defRPr/>
            </a:pPr>
            <a:r>
              <a:rPr lang="en-US"/>
              <a:t>1- </a:t>
            </a:r>
            <a:r>
              <a:rPr lang="en-US" b="1"/>
              <a:t>Natural colloid</a:t>
            </a:r>
            <a:r>
              <a:rPr lang="en-US"/>
              <a:t>: </a:t>
            </a:r>
            <a:r>
              <a:rPr lang="en-US" sz="2400" b="1"/>
              <a:t>lesser side-effects like pruritus,</a:t>
            </a:r>
          </a:p>
          <a:p>
            <a:pPr algn="l" eaLnBrk="1" hangingPunct="1">
              <a:lnSpc>
                <a:spcPct val="90000"/>
              </a:lnSpc>
              <a:buFont typeface="Wingdings" panose="05000000000000000000" pitchFamily="2" charset="2"/>
              <a:buNone/>
              <a:defRPr/>
            </a:pPr>
            <a:r>
              <a:rPr lang="en-US" sz="2400" b="1"/>
              <a:t>anaphylactoid reactions and coagulation abnormalities.</a:t>
            </a:r>
          </a:p>
          <a:p>
            <a:pPr algn="l" eaLnBrk="1" hangingPunct="1">
              <a:lnSpc>
                <a:spcPct val="90000"/>
              </a:lnSpc>
              <a:buFont typeface="Wingdings" panose="05000000000000000000" pitchFamily="2" charset="2"/>
              <a:buNone/>
              <a:defRPr/>
            </a:pPr>
            <a:r>
              <a:rPr lang="en-US" sz="2400" b="1"/>
              <a:t> </a:t>
            </a:r>
            <a:r>
              <a:rPr lang="en-US" b="1"/>
              <a:t>2</a:t>
            </a:r>
            <a:r>
              <a:rPr lang="en-US" sz="2400" b="1"/>
              <a:t>- </a:t>
            </a:r>
            <a:r>
              <a:rPr lang="en-US" b="1"/>
              <a:t>Degree of volume expansion</a:t>
            </a:r>
            <a:r>
              <a:rPr lang="en-US"/>
              <a:t>: </a:t>
            </a:r>
            <a:r>
              <a:rPr lang="en-US" sz="2400"/>
              <a:t>Albumin has a greater degree of volume expansion as compared to rest of colloids.</a:t>
            </a:r>
          </a:p>
          <a:p>
            <a:pPr algn="l" eaLnBrk="1" hangingPunct="1">
              <a:lnSpc>
                <a:spcPct val="90000"/>
              </a:lnSpc>
              <a:buFont typeface="Wingdings" panose="05000000000000000000" pitchFamily="2" charset="2"/>
              <a:buNone/>
              <a:defRPr/>
            </a:pPr>
            <a:r>
              <a:rPr lang="en-US" sz="3600" b="1" u="sng"/>
              <a:t>Disadvantages : </a:t>
            </a:r>
          </a:p>
          <a:p>
            <a:pPr algn="l" eaLnBrk="1" hangingPunct="1">
              <a:lnSpc>
                <a:spcPct val="90000"/>
              </a:lnSpc>
              <a:buFont typeface="Wingdings" panose="05000000000000000000" pitchFamily="2" charset="2"/>
              <a:buNone/>
              <a:defRPr/>
            </a:pPr>
            <a:r>
              <a:rPr lang="en-US" b="1"/>
              <a:t>1-Cost effectiveness</a:t>
            </a:r>
            <a:r>
              <a:rPr lang="en-US"/>
              <a:t> </a:t>
            </a:r>
          </a:p>
          <a:p>
            <a:pPr algn="l" eaLnBrk="1" hangingPunct="1">
              <a:lnSpc>
                <a:spcPct val="90000"/>
              </a:lnSpc>
              <a:buFont typeface="Wingdings" panose="05000000000000000000" pitchFamily="2" charset="2"/>
              <a:buNone/>
              <a:defRPr/>
            </a:pPr>
            <a:r>
              <a:rPr lang="en-US" b="1"/>
              <a:t>2-Volume overload :</a:t>
            </a:r>
            <a:r>
              <a:rPr lang="en-US"/>
              <a:t> In septic shock the release of inflammatory mediators has been implicated in increasing the </a:t>
            </a:r>
            <a:r>
              <a:rPr lang="en-US">
                <a:latin typeface="Arial"/>
              </a:rPr>
              <a:t>‘</a:t>
            </a:r>
            <a:r>
              <a:rPr lang="en-US"/>
              <a:t>leakiness</a:t>
            </a:r>
            <a:r>
              <a:rPr lang="en-US">
                <a:latin typeface="Arial"/>
              </a:rPr>
              <a:t>’</a:t>
            </a:r>
            <a:r>
              <a:rPr lang="en-US"/>
              <a:t> of the vascular endothelium. </a:t>
            </a:r>
            <a:endParaRPr lang="en-US" b="1"/>
          </a:p>
          <a:p>
            <a:pPr algn="l" eaLnBrk="1" hangingPunct="1">
              <a:lnSpc>
                <a:spcPct val="90000"/>
              </a:lnSpc>
              <a:buFont typeface="Wingdings" panose="05000000000000000000" pitchFamily="2" charset="2"/>
              <a:buNone/>
              <a:defRPr/>
            </a:pPr>
            <a:r>
              <a:rPr lang="ar-SA"/>
              <a:t> </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8E411B71-F4CF-4C2A-8A24-6126701FFDB2}"/>
              </a:ext>
            </a:extLst>
          </p:cNvPr>
          <p:cNvSpPr>
            <a:spLocks noGrp="1" noRot="1" noChangeArrowheads="1"/>
          </p:cNvSpPr>
          <p:nvPr>
            <p:ph type="title"/>
          </p:nvPr>
        </p:nvSpPr>
        <p:spPr/>
        <p:txBody>
          <a:bodyPr/>
          <a:lstStyle/>
          <a:p>
            <a:pPr eaLnBrk="1" hangingPunct="1">
              <a:defRPr/>
            </a:pPr>
            <a:r>
              <a:rPr lang="en-US" sz="4000"/>
              <a:t>Hydroxyethyl starches</a:t>
            </a:r>
            <a:br>
              <a:rPr lang="ar-SA" sz="4000"/>
            </a:br>
            <a:r>
              <a:rPr lang="en-US" sz="4000"/>
              <a:t>(HES)</a:t>
            </a:r>
          </a:p>
        </p:txBody>
      </p:sp>
      <p:sp>
        <p:nvSpPr>
          <p:cNvPr id="72707" name="Rectangle 3">
            <a:extLst>
              <a:ext uri="{FF2B5EF4-FFF2-40B4-BE49-F238E27FC236}">
                <a16:creationId xmlns:a16="http://schemas.microsoft.com/office/drawing/2014/main" id="{002B5420-A575-43BB-9106-F60C613241CF}"/>
              </a:ext>
            </a:extLst>
          </p:cNvPr>
          <p:cNvSpPr>
            <a:spLocks noGrp="1" noChangeArrowheads="1"/>
          </p:cNvSpPr>
          <p:nvPr>
            <p:ph type="body" idx="1"/>
          </p:nvPr>
        </p:nvSpPr>
        <p:spPr>
          <a:xfrm>
            <a:off x="468313" y="1341438"/>
            <a:ext cx="8424862" cy="5832475"/>
          </a:xfrm>
        </p:spPr>
        <p:txBody>
          <a:bodyPr/>
          <a:lstStyle/>
          <a:p>
            <a:pPr algn="l" eaLnBrk="1" hangingPunct="1">
              <a:lnSpc>
                <a:spcPct val="90000"/>
              </a:lnSpc>
              <a:buFont typeface="Wingdings 2" pitchFamily="18" charset="2"/>
              <a:buNone/>
              <a:defRPr/>
            </a:pPr>
            <a:r>
              <a:rPr lang="en-US" sz="2400"/>
              <a:t>- </a:t>
            </a:r>
            <a:r>
              <a:rPr lang="en-US" sz="2400" b="1"/>
              <a:t>Derivatives of amylopectin, which is a highly branched compound of starch.</a:t>
            </a:r>
          </a:p>
          <a:p>
            <a:pPr algn="l" eaLnBrk="1" hangingPunct="1">
              <a:lnSpc>
                <a:spcPct val="90000"/>
              </a:lnSpc>
              <a:buFont typeface="Wingdings 2" pitchFamily="18" charset="2"/>
              <a:buNone/>
              <a:defRPr/>
            </a:pPr>
            <a:endParaRPr lang="en-US" sz="2400" b="1"/>
          </a:p>
          <a:p>
            <a:pPr algn="l" eaLnBrk="1" hangingPunct="1">
              <a:lnSpc>
                <a:spcPct val="90000"/>
              </a:lnSpc>
              <a:buFontTx/>
              <a:buChar char="-"/>
              <a:defRPr/>
            </a:pPr>
            <a:r>
              <a:rPr lang="en-US" sz="2400" b="1">
                <a:latin typeface="Times New Roman" pitchFamily="18" charset="0"/>
              </a:rPr>
              <a:t>- Is not a substitute for blood, but is for emergency situations when whole blood or blood products are not available.</a:t>
            </a:r>
          </a:p>
          <a:p>
            <a:pPr algn="l" eaLnBrk="1" hangingPunct="1">
              <a:lnSpc>
                <a:spcPct val="90000"/>
              </a:lnSpc>
              <a:buFontTx/>
              <a:buChar char="-"/>
              <a:defRPr/>
            </a:pPr>
            <a:endParaRPr lang="en-US" sz="2400" b="1">
              <a:latin typeface="Times New Roman" pitchFamily="18" charset="0"/>
            </a:endParaRPr>
          </a:p>
          <a:p>
            <a:pPr algn="l" eaLnBrk="1" hangingPunct="1">
              <a:lnSpc>
                <a:spcPct val="90000"/>
              </a:lnSpc>
              <a:buFont typeface="Wingdings 2" pitchFamily="18" charset="2"/>
              <a:buNone/>
              <a:defRPr/>
            </a:pPr>
            <a:r>
              <a:rPr lang="en-US" sz="2400">
                <a:latin typeface="Times New Roman" pitchFamily="18" charset="0"/>
              </a:rPr>
              <a:t>- </a:t>
            </a:r>
            <a:r>
              <a:rPr lang="en-US" sz="2400" b="1"/>
              <a:t>The increase in colloid osmotic pressure obtained with HES is equivalent to albumin </a:t>
            </a:r>
          </a:p>
          <a:p>
            <a:pPr algn="l" eaLnBrk="1" hangingPunct="1">
              <a:lnSpc>
                <a:spcPct val="90000"/>
              </a:lnSpc>
              <a:buFont typeface="Wingdings 2" pitchFamily="18" charset="2"/>
              <a:buNone/>
              <a:defRPr/>
            </a:pPr>
            <a:r>
              <a:rPr lang="en-US" sz="2400" b="1"/>
              <a:t>- Cost effective</a:t>
            </a:r>
          </a:p>
          <a:p>
            <a:pPr algn="l" eaLnBrk="1" hangingPunct="1">
              <a:lnSpc>
                <a:spcPct val="90000"/>
              </a:lnSpc>
              <a:buFont typeface="Wingdings 2" pitchFamily="18" charset="2"/>
              <a:buNone/>
              <a:defRPr/>
            </a:pPr>
            <a:r>
              <a:rPr lang="en-US" sz="2400" b="1">
                <a:latin typeface="Times New Roman" pitchFamily="18" charset="0"/>
              </a:rPr>
              <a:t>-Indication : </a:t>
            </a:r>
          </a:p>
          <a:p>
            <a:pPr algn="l" eaLnBrk="1" hangingPunct="1">
              <a:lnSpc>
                <a:spcPct val="90000"/>
              </a:lnSpc>
              <a:buFont typeface="Wingdings 2" pitchFamily="18" charset="2"/>
              <a:buNone/>
              <a:defRPr/>
            </a:pPr>
            <a:r>
              <a:rPr lang="en-US" sz="2400" b="1">
                <a:latin typeface="Times New Roman" pitchFamily="18" charset="0"/>
              </a:rPr>
              <a:t>1-As </a:t>
            </a:r>
            <a:r>
              <a:rPr lang="en-US" sz="2400" b="1"/>
              <a:t>Stabilization of systemic haemodynamic</a:t>
            </a:r>
            <a:r>
              <a:rPr lang="en-US" sz="2400"/>
              <a:t> </a:t>
            </a:r>
          </a:p>
          <a:p>
            <a:pPr algn="l" eaLnBrk="1" hangingPunct="1">
              <a:lnSpc>
                <a:spcPct val="90000"/>
              </a:lnSpc>
              <a:buFont typeface="Wingdings 2" pitchFamily="18" charset="2"/>
              <a:buNone/>
              <a:defRPr/>
            </a:pPr>
            <a:r>
              <a:rPr lang="en-US" sz="2400" b="1">
                <a:latin typeface="Times New Roman" pitchFamily="18" charset="0"/>
              </a:rPr>
              <a:t>2-</a:t>
            </a:r>
            <a:r>
              <a:rPr lang="en-US" sz="2400" b="1"/>
              <a:t>Anti-inflammatory properties: </a:t>
            </a:r>
            <a:endParaRPr lang="en-US" sz="2400" b="1">
              <a:latin typeface="Times New Roman" pitchFamily="18" charset="0"/>
            </a:endParaRPr>
          </a:p>
          <a:p>
            <a:pPr algn="l" eaLnBrk="1" hangingPunct="1">
              <a:lnSpc>
                <a:spcPct val="90000"/>
              </a:lnSpc>
              <a:buFont typeface="Wingdings 2" pitchFamily="18" charset="2"/>
              <a:buNone/>
              <a:defRPr/>
            </a:pPr>
            <a:r>
              <a:rPr lang="ar-SA" sz="2400"/>
              <a:t> </a:t>
            </a:r>
            <a:endParaRPr lang="en-US" sz="2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ACCB789B-3D44-46F8-A7D7-48DC9A015B41}"/>
              </a:ext>
            </a:extLst>
          </p:cNvPr>
          <p:cNvSpPr>
            <a:spLocks noGrp="1" noRot="1" noChangeArrowheads="1"/>
          </p:cNvSpPr>
          <p:nvPr>
            <p:ph type="title"/>
          </p:nvPr>
        </p:nvSpPr>
        <p:spPr/>
        <p:txBody>
          <a:bodyPr/>
          <a:lstStyle/>
          <a:p>
            <a:pPr eaLnBrk="1" hangingPunct="1">
              <a:defRPr/>
            </a:pPr>
            <a:r>
              <a:rPr lang="en-US" sz="6000" b="0"/>
              <a:t>Maintenance</a:t>
            </a:r>
          </a:p>
        </p:txBody>
      </p:sp>
      <p:sp>
        <p:nvSpPr>
          <p:cNvPr id="77827" name="Rectangle 3">
            <a:extLst>
              <a:ext uri="{FF2B5EF4-FFF2-40B4-BE49-F238E27FC236}">
                <a16:creationId xmlns:a16="http://schemas.microsoft.com/office/drawing/2014/main" id="{9D0D40B4-223F-4AE8-8BBE-E5B64A24682B}"/>
              </a:ext>
            </a:extLst>
          </p:cNvPr>
          <p:cNvSpPr>
            <a:spLocks noGrp="1" noChangeArrowheads="1"/>
          </p:cNvSpPr>
          <p:nvPr>
            <p:ph type="body" idx="1"/>
          </p:nvPr>
        </p:nvSpPr>
        <p:spPr>
          <a:xfrm>
            <a:off x="468313" y="1628775"/>
            <a:ext cx="8229600" cy="4708525"/>
          </a:xfrm>
        </p:spPr>
        <p:txBody>
          <a:bodyPr/>
          <a:lstStyle/>
          <a:p>
            <a:pPr algn="l" rtl="0" eaLnBrk="1" hangingPunct="1">
              <a:lnSpc>
                <a:spcPct val="80000"/>
              </a:lnSpc>
              <a:buFont typeface="Wingdings" panose="05000000000000000000" pitchFamily="2" charset="2"/>
              <a:buNone/>
              <a:defRPr/>
            </a:pPr>
            <a:r>
              <a:rPr lang="en-US" b="1"/>
              <a:t>1- Maintenance of fluid </a:t>
            </a:r>
            <a:endParaRPr lang="en-US" sz="2000" b="1"/>
          </a:p>
          <a:p>
            <a:pPr algn="l" rtl="0" eaLnBrk="1" hangingPunct="1">
              <a:lnSpc>
                <a:spcPct val="80000"/>
              </a:lnSpc>
              <a:buFont typeface="Wingdings" panose="05000000000000000000" pitchFamily="2" charset="2"/>
              <a:buNone/>
              <a:defRPr/>
            </a:pPr>
            <a:r>
              <a:rPr lang="en-US" sz="2000" b="1"/>
              <a:t>4/2/1 rule</a:t>
            </a:r>
          </a:p>
          <a:p>
            <a:pPr algn="l" rtl="0" eaLnBrk="1" hangingPunct="1">
              <a:lnSpc>
                <a:spcPct val="80000"/>
              </a:lnSpc>
              <a:buFont typeface="Wingdings" panose="05000000000000000000" pitchFamily="2" charset="2"/>
              <a:buNone/>
              <a:defRPr/>
            </a:pPr>
            <a:r>
              <a:rPr lang="en-US" sz="2000" b="1">
                <a:latin typeface="Arial" charset="0"/>
              </a:rPr>
              <a:t>•</a:t>
            </a:r>
            <a:r>
              <a:rPr lang="en-US" sz="2000" b="1"/>
              <a:t> 4 mL/kg/hour first 10 kg</a:t>
            </a:r>
          </a:p>
          <a:p>
            <a:pPr algn="l" rtl="0" eaLnBrk="1" hangingPunct="1">
              <a:lnSpc>
                <a:spcPct val="80000"/>
              </a:lnSpc>
              <a:buFont typeface="Wingdings" panose="05000000000000000000" pitchFamily="2" charset="2"/>
              <a:buNone/>
              <a:defRPr/>
            </a:pPr>
            <a:r>
              <a:rPr lang="en-US" sz="2000" b="1">
                <a:latin typeface="Arial" charset="0"/>
              </a:rPr>
              <a:t>•</a:t>
            </a:r>
            <a:r>
              <a:rPr lang="en-US" sz="2000" b="1"/>
              <a:t> 2 mL/kg/hour second 10 kg</a:t>
            </a:r>
          </a:p>
          <a:p>
            <a:pPr algn="l" rtl="0" eaLnBrk="1" hangingPunct="1">
              <a:lnSpc>
                <a:spcPct val="80000"/>
              </a:lnSpc>
              <a:buFont typeface="Wingdings" panose="05000000000000000000" pitchFamily="2" charset="2"/>
              <a:buNone/>
              <a:defRPr/>
            </a:pPr>
            <a:r>
              <a:rPr lang="en-US" sz="2000" b="1">
                <a:latin typeface="Arial" charset="0"/>
              </a:rPr>
              <a:t>•</a:t>
            </a:r>
            <a:r>
              <a:rPr lang="en-US" sz="2000" b="1"/>
              <a:t> 1 mL/kg/hour for remaining weight &gt; 20 kg</a:t>
            </a:r>
          </a:p>
          <a:p>
            <a:pPr algn="l" rtl="0" eaLnBrk="1" hangingPunct="1">
              <a:lnSpc>
                <a:spcPct val="80000"/>
              </a:lnSpc>
              <a:buFont typeface="Wingdings" panose="05000000000000000000" pitchFamily="2" charset="2"/>
              <a:buNone/>
              <a:defRPr/>
            </a:pPr>
            <a:endParaRPr lang="en-US" sz="2000" b="1"/>
          </a:p>
          <a:p>
            <a:pPr algn="l" rtl="0" eaLnBrk="1" hangingPunct="1">
              <a:lnSpc>
                <a:spcPct val="80000"/>
              </a:lnSpc>
              <a:buFont typeface="Wingdings" panose="05000000000000000000" pitchFamily="2" charset="2"/>
              <a:buNone/>
              <a:defRPr/>
            </a:pPr>
            <a:r>
              <a:rPr lang="en-US" sz="2000" b="1"/>
              <a:t>EXAMPLE : </a:t>
            </a:r>
          </a:p>
          <a:p>
            <a:pPr algn="l" rtl="0" eaLnBrk="1" hangingPunct="1">
              <a:lnSpc>
                <a:spcPct val="80000"/>
              </a:lnSpc>
              <a:buFont typeface="Wingdings" panose="05000000000000000000" pitchFamily="2" charset="2"/>
              <a:buNone/>
              <a:defRPr/>
            </a:pPr>
            <a:r>
              <a:rPr lang="en-US" sz="2000" b="1"/>
              <a:t>35 Kg patient &gt;&gt;</a:t>
            </a:r>
          </a:p>
          <a:p>
            <a:pPr algn="l" rtl="0" eaLnBrk="1" hangingPunct="1">
              <a:lnSpc>
                <a:spcPct val="80000"/>
              </a:lnSpc>
              <a:buFont typeface="Wingdings" panose="05000000000000000000" pitchFamily="2" charset="2"/>
              <a:buNone/>
              <a:defRPr/>
            </a:pPr>
            <a:r>
              <a:rPr lang="en-US" sz="2000" b="1"/>
              <a:t>( 10*4)+( 10*2)+(15*1) = 75 ml</a:t>
            </a:r>
            <a:r>
              <a:rPr lang="ar-JO" sz="2000" b="1"/>
              <a:t>/</a:t>
            </a:r>
            <a:r>
              <a:rPr lang="en-US" sz="2000" b="1"/>
              <a:t>h</a:t>
            </a:r>
            <a:br>
              <a:rPr lang="en-US" sz="2000" b="1"/>
            </a:br>
            <a:endParaRPr lang="en-US" sz="2000" b="1"/>
          </a:p>
          <a:p>
            <a:pPr algn="l" rtl="0" eaLnBrk="1" hangingPunct="1">
              <a:lnSpc>
                <a:spcPct val="80000"/>
              </a:lnSpc>
              <a:buFont typeface="Wingdings" panose="05000000000000000000" pitchFamily="2" charset="2"/>
              <a:buNone/>
              <a:defRPr/>
            </a:pPr>
            <a:r>
              <a:rPr lang="en-US" sz="2000" b="1"/>
              <a:t>2- </a:t>
            </a:r>
            <a:r>
              <a:rPr lang="en-US" b="1"/>
              <a:t>Maintenance of electrolytes:</a:t>
            </a:r>
          </a:p>
          <a:p>
            <a:pPr algn="l" rtl="0" eaLnBrk="1" hangingPunct="1">
              <a:lnSpc>
                <a:spcPct val="80000"/>
              </a:lnSpc>
              <a:buFont typeface="Wingdings" panose="05000000000000000000" pitchFamily="2" charset="2"/>
              <a:buNone/>
              <a:defRPr/>
            </a:pPr>
            <a:r>
              <a:rPr lang="en-US" sz="2000" b="1"/>
              <a:t> Na+: 3 mEq/kg/day, K+ : 1 mEq/kg/day</a:t>
            </a:r>
          </a:p>
          <a:p>
            <a:pPr algn="l" rtl="0" eaLnBrk="1" hangingPunct="1">
              <a:lnSpc>
                <a:spcPct val="80000"/>
              </a:lnSpc>
              <a:buFont typeface="Wingdings" panose="05000000000000000000" pitchFamily="2" charset="2"/>
              <a:buNone/>
              <a:defRPr/>
            </a:pPr>
            <a:r>
              <a:rPr lang="en-US" sz="2000" b="1"/>
              <a:t>e.g. 50 kg patient maintenance requirements</a:t>
            </a:r>
          </a:p>
          <a:p>
            <a:pPr algn="l" rtl="0" eaLnBrk="1" hangingPunct="1">
              <a:lnSpc>
                <a:spcPct val="80000"/>
              </a:lnSpc>
              <a:buFont typeface="Wingdings" panose="05000000000000000000" pitchFamily="2" charset="2"/>
              <a:buNone/>
              <a:defRPr/>
            </a:pPr>
            <a:r>
              <a:rPr lang="en-US" sz="2000" b="1">
                <a:latin typeface="Arial" charset="0"/>
              </a:rPr>
              <a:t>•</a:t>
            </a:r>
            <a:r>
              <a:rPr lang="en-US" sz="2000" b="1"/>
              <a:t> fluid = 40 + 20 + 30 = 90 mL/hour = 2160 mL/day</a:t>
            </a:r>
          </a:p>
          <a:p>
            <a:pPr algn="l" rtl="0" eaLnBrk="1" hangingPunct="1">
              <a:lnSpc>
                <a:spcPct val="80000"/>
              </a:lnSpc>
              <a:buFont typeface="Wingdings" panose="05000000000000000000" pitchFamily="2" charset="2"/>
              <a:buNone/>
              <a:defRPr/>
            </a:pPr>
            <a:r>
              <a:rPr lang="en-US" sz="2000" b="1">
                <a:latin typeface="Arial" charset="0"/>
              </a:rPr>
              <a:t>•</a:t>
            </a:r>
            <a:r>
              <a:rPr lang="en-US" sz="2000" b="1"/>
              <a:t> Na+ = 150 mEq/day (therefore give 66 mEq/L)</a:t>
            </a:r>
          </a:p>
          <a:p>
            <a:pPr algn="l" rtl="0" eaLnBrk="1" hangingPunct="1">
              <a:lnSpc>
                <a:spcPct val="80000"/>
              </a:lnSpc>
              <a:buFont typeface="Wingdings" panose="05000000000000000000" pitchFamily="2" charset="2"/>
              <a:buNone/>
              <a:defRPr/>
            </a:pPr>
            <a:r>
              <a:rPr lang="en-US" sz="2000" b="1">
                <a:latin typeface="Arial" charset="0"/>
              </a:rPr>
              <a:t>•</a:t>
            </a:r>
            <a:r>
              <a:rPr lang="en-US" sz="2000" b="1"/>
              <a:t> K+ = 50 mEq/day (therefore give 22 mEq/L)</a:t>
            </a:r>
          </a:p>
          <a:p>
            <a:pPr algn="l" rtl="0" eaLnBrk="1" hangingPunct="1">
              <a:lnSpc>
                <a:spcPct val="80000"/>
              </a:lnSpc>
              <a:buFont typeface="Wingdings" panose="05000000000000000000" pitchFamily="2" charset="2"/>
              <a:buNone/>
              <a:defRPr/>
            </a:pPr>
            <a:endParaRPr lang="en-US" sz="2000" b="1"/>
          </a:p>
          <a:p>
            <a:pPr eaLnBrk="1" hangingPunct="1">
              <a:lnSpc>
                <a:spcPct val="80000"/>
              </a:lnSpc>
              <a:defRPr/>
            </a:pPr>
            <a:endParaRPr lang="en-US" sz="2000" b="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253785BA-EBA8-4777-9965-E6CF728D4D11}"/>
              </a:ext>
            </a:extLst>
          </p:cNvPr>
          <p:cNvSpPr>
            <a:spLocks noGrp="1" noRot="1" noChangeArrowheads="1"/>
          </p:cNvSpPr>
          <p:nvPr>
            <p:ph type="title"/>
          </p:nvPr>
        </p:nvSpPr>
        <p:spPr/>
        <p:txBody>
          <a:bodyPr/>
          <a:lstStyle/>
          <a:p>
            <a:pPr eaLnBrk="1" hangingPunct="1">
              <a:defRPr/>
            </a:pPr>
            <a:r>
              <a:rPr lang="en-US"/>
              <a:t> </a:t>
            </a:r>
          </a:p>
        </p:txBody>
      </p:sp>
      <p:sp>
        <p:nvSpPr>
          <p:cNvPr id="78851" name="Rectangle 3">
            <a:extLst>
              <a:ext uri="{FF2B5EF4-FFF2-40B4-BE49-F238E27FC236}">
                <a16:creationId xmlns:a16="http://schemas.microsoft.com/office/drawing/2014/main" id="{74FEB997-DD89-4A36-B7CB-F0F0566422D2}"/>
              </a:ext>
            </a:extLst>
          </p:cNvPr>
          <p:cNvSpPr>
            <a:spLocks noGrp="1" noChangeArrowheads="1"/>
          </p:cNvSpPr>
          <p:nvPr>
            <p:ph type="body" idx="1"/>
          </p:nvPr>
        </p:nvSpPr>
        <p:spPr>
          <a:xfrm>
            <a:off x="468313" y="620713"/>
            <a:ext cx="8229600" cy="4708525"/>
          </a:xfrm>
        </p:spPr>
        <p:txBody>
          <a:bodyPr/>
          <a:lstStyle/>
          <a:p>
            <a:pPr algn="l" eaLnBrk="1" hangingPunct="1">
              <a:buFont typeface="Wingdings" panose="05000000000000000000" pitchFamily="2" charset="2"/>
              <a:buNone/>
              <a:defRPr/>
            </a:pPr>
            <a:r>
              <a:rPr lang="en-US"/>
              <a:t>3- Deficit</a:t>
            </a:r>
          </a:p>
          <a:p>
            <a:pPr algn="l" eaLnBrk="1" hangingPunct="1">
              <a:buFont typeface="Wingdings" panose="05000000000000000000" pitchFamily="2" charset="2"/>
              <a:buNone/>
              <a:defRPr/>
            </a:pPr>
            <a:r>
              <a:rPr lang="en-US"/>
              <a:t>=Normal maintenance * duration of fast </a:t>
            </a:r>
          </a:p>
          <a:p>
            <a:pPr algn="l" eaLnBrk="1" hangingPunct="1">
              <a:buFont typeface="Wingdings" panose="05000000000000000000" pitchFamily="2" charset="2"/>
              <a:buNone/>
              <a:defRPr/>
            </a:pPr>
            <a:r>
              <a:rPr lang="en-US"/>
              <a:t>**if the period of fast is unknown (then the best method to estimate deficit by clinical data) .(see next slide ). </a:t>
            </a:r>
            <a:endParaRPr lang="ar-JO"/>
          </a:p>
          <a:p>
            <a:pPr algn="l" eaLnBrk="1" hangingPunct="1">
              <a:buFont typeface="Wingdings" panose="05000000000000000000" pitchFamily="2" charset="2"/>
              <a:buNone/>
              <a:defRPr/>
            </a:pPr>
            <a:r>
              <a:rPr lang="en-US"/>
              <a:t>4- Blood loss </a:t>
            </a:r>
            <a:br>
              <a:rPr lang="en-US"/>
            </a:br>
            <a:r>
              <a:rPr lang="en-US"/>
              <a:t>-</a:t>
            </a:r>
            <a:r>
              <a:rPr lang="en-US" b="1">
                <a:solidFill>
                  <a:srgbClr val="FF0000"/>
                </a:solidFill>
              </a:rPr>
              <a:t>Every 1 ml blood will require 3ml of crystalloid OR 1 ml of colloid .</a:t>
            </a:r>
          </a:p>
          <a:p>
            <a:pPr algn="l" eaLnBrk="1" hangingPunct="1">
              <a:buFont typeface="Wingdings" panose="05000000000000000000" pitchFamily="2" charset="2"/>
              <a:buNone/>
              <a:defRPr/>
            </a:pPr>
            <a:r>
              <a:rPr lang="en-US"/>
              <a:t>5- Third space loss : internal re-distribution of fluid will cause massive fluid shifts and intravascular depletion .</a:t>
            </a:r>
          </a:p>
          <a:p>
            <a:pPr algn="l" eaLnBrk="1" hangingPunct="1">
              <a:buFont typeface="Wingdings" panose="05000000000000000000" pitchFamily="2" charset="2"/>
              <a:buNone/>
              <a:defRPr/>
            </a:pPr>
            <a:r>
              <a:rPr lang="en-US"/>
              <a:t>- We can identify the amount  by aspiration or nasogastric tube .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6F9911FE-E3B9-475F-BF3A-E1193058882E}"/>
              </a:ext>
            </a:extLst>
          </p:cNvPr>
          <p:cNvSpPr>
            <a:spLocks noGrp="1" noRot="1" noChangeArrowheads="1"/>
          </p:cNvSpPr>
          <p:nvPr>
            <p:ph type="title"/>
          </p:nvPr>
        </p:nvSpPr>
        <p:spPr/>
        <p:txBody>
          <a:bodyPr/>
          <a:lstStyle/>
          <a:p>
            <a:pPr eaLnBrk="1" hangingPunct="1">
              <a:defRPr/>
            </a:pPr>
            <a:r>
              <a:rPr lang="en-US" sz="4000" b="0">
                <a:latin typeface="Times New Roman" pitchFamily="18" charset="0"/>
                <a:cs typeface="Times New Roman" pitchFamily="18" charset="0"/>
              </a:rPr>
              <a:t>Assessment of adequacy of resuscitation</a:t>
            </a:r>
          </a:p>
        </p:txBody>
      </p:sp>
      <p:sp>
        <p:nvSpPr>
          <p:cNvPr id="74755" name="Rectangle 3">
            <a:extLst>
              <a:ext uri="{FF2B5EF4-FFF2-40B4-BE49-F238E27FC236}">
                <a16:creationId xmlns:a16="http://schemas.microsoft.com/office/drawing/2014/main" id="{DA7B594F-5760-4620-BB1A-01ED68A364B5}"/>
              </a:ext>
            </a:extLst>
          </p:cNvPr>
          <p:cNvSpPr>
            <a:spLocks noGrp="1" noChangeArrowheads="1"/>
          </p:cNvSpPr>
          <p:nvPr>
            <p:ph type="body" idx="1"/>
          </p:nvPr>
        </p:nvSpPr>
        <p:spPr/>
        <p:txBody>
          <a:bodyPr/>
          <a:lstStyle/>
          <a:p>
            <a:pPr algn="l" rtl="0" eaLnBrk="1" hangingPunct="1">
              <a:defRPr/>
            </a:pPr>
            <a:r>
              <a:rPr lang="en-US" b="1">
                <a:latin typeface="Times New Roman" pitchFamily="18" charset="0"/>
              </a:rPr>
              <a:t>Vital signs</a:t>
            </a:r>
          </a:p>
          <a:p>
            <a:pPr algn="l" rtl="0" eaLnBrk="1" hangingPunct="1">
              <a:defRPr/>
            </a:pPr>
            <a:r>
              <a:rPr lang="en-US" b="1">
                <a:latin typeface="Times New Roman" pitchFamily="18" charset="0"/>
              </a:rPr>
              <a:t>skin turgor.</a:t>
            </a:r>
            <a:r>
              <a:rPr lang="en-US">
                <a:latin typeface="Times New Roman" pitchFamily="18" charset="0"/>
              </a:rPr>
              <a:t> </a:t>
            </a:r>
          </a:p>
          <a:p>
            <a:pPr algn="l" rtl="0" eaLnBrk="1" hangingPunct="1">
              <a:buClr>
                <a:srgbClr val="000000"/>
              </a:buClr>
              <a:defRPr/>
            </a:pPr>
            <a:r>
              <a:rPr lang="en-US" b="1">
                <a:latin typeface="Times New Roman" pitchFamily="18" charset="0"/>
              </a:rPr>
              <a:t>Urine output</a:t>
            </a:r>
            <a:r>
              <a:rPr lang="en-US">
                <a:latin typeface="Times New Roman" pitchFamily="18" charset="0"/>
              </a:rPr>
              <a:t> </a:t>
            </a:r>
            <a:r>
              <a:rPr lang="en-US">
                <a:latin typeface="Arial" charset="0"/>
              </a:rPr>
              <a:t>–</a:t>
            </a:r>
            <a:r>
              <a:rPr lang="en-US">
                <a:latin typeface="Times New Roman" pitchFamily="18" charset="0"/>
              </a:rPr>
              <a:t> oliguria &lt; 0.5 ml/kg/hr </a:t>
            </a:r>
          </a:p>
          <a:p>
            <a:pPr algn="l" rtl="0" eaLnBrk="1" hangingPunct="1">
              <a:buClr>
                <a:srgbClr val="000000"/>
              </a:buClr>
              <a:defRPr/>
            </a:pPr>
            <a:r>
              <a:rPr lang="en-US" b="1">
                <a:latin typeface="Times New Roman" pitchFamily="18" charset="0"/>
              </a:rPr>
              <a:t>CVP or pulmonary capillary wedge pressure.</a:t>
            </a:r>
          </a:p>
          <a:p>
            <a:pPr algn="l" rtl="0" eaLnBrk="1" hangingPunct="1">
              <a:buClr>
                <a:srgbClr val="000000"/>
              </a:buClr>
              <a:defRPr/>
            </a:pPr>
            <a:r>
              <a:rPr lang="en-US" b="1"/>
              <a:t>Normalized mental status</a:t>
            </a:r>
            <a:r>
              <a:rPr lang="en-US"/>
              <a:t> </a:t>
            </a:r>
            <a:endParaRPr lang="en-US" b="1">
              <a:latin typeface="Times New Roman" pitchFamily="18" charset="0"/>
            </a:endParaRPr>
          </a:p>
          <a:p>
            <a:pPr algn="l" rtl="0" eaLnBrk="1" hangingPunct="1">
              <a:buClr>
                <a:srgbClr val="000000"/>
              </a:buClr>
              <a:buFont typeface="Wingdings" panose="05000000000000000000" pitchFamily="2" charset="2"/>
              <a:buNone/>
              <a:defRPr/>
            </a:pPr>
            <a:endParaRPr lang="en-US">
              <a:latin typeface="Times New Roman" pitchFamily="18" charset="0"/>
            </a:endParaRPr>
          </a:p>
          <a:p>
            <a:pPr algn="l" rtl="0" eaLnBrk="1" hangingPunct="1">
              <a:buClr>
                <a:srgbClr val="000000"/>
              </a:buClr>
              <a:buFont typeface="Wingdings" panose="05000000000000000000" pitchFamily="2" charset="2"/>
              <a:buNone/>
              <a:defRPr/>
            </a:pPr>
            <a:r>
              <a:rPr lang="en-US">
                <a:latin typeface="Times New Roman" pitchFamily="18" charset="0"/>
                <a:sym typeface="Wingdings" pitchFamily="2" charset="2"/>
              </a:rPr>
              <a:t></a:t>
            </a:r>
            <a:r>
              <a:rPr lang="en-US">
                <a:latin typeface="Times New Roman" pitchFamily="18" charset="0"/>
              </a:rPr>
              <a:t> A response in the CVP or urine output should be seen within minutes.</a:t>
            </a:r>
          </a:p>
          <a:p>
            <a:pPr algn="l" eaLnBrk="1" hangingPunct="1">
              <a:buFont typeface="Wingdings" panose="05000000000000000000" pitchFamily="2" charset="2"/>
              <a:buNone/>
              <a:defRPr/>
            </a:pP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4DE94-BFDF-4220-8FAB-3E12A67D818F}"/>
              </a:ext>
            </a:extLst>
          </p:cNvPr>
          <p:cNvSpPr>
            <a:spLocks noGrp="1"/>
          </p:cNvSpPr>
          <p:nvPr>
            <p:ph type="title" idx="4294967295"/>
          </p:nvPr>
        </p:nvSpPr>
        <p:spPr/>
        <p:txBody>
          <a:bodyPr>
            <a:normAutofit/>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IV Infusion Method  </a:t>
            </a:r>
            <a:endParaRPr lang="ar-SA"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graphicFrame>
        <p:nvGraphicFramePr>
          <p:cNvPr id="4" name="Content Placeholder 3">
            <a:extLst>
              <a:ext uri="{FF2B5EF4-FFF2-40B4-BE49-F238E27FC236}">
                <a16:creationId xmlns:a16="http://schemas.microsoft.com/office/drawing/2014/main" id="{5B981528-89F3-4632-9297-6BE0EC5975A2}"/>
              </a:ext>
            </a:extLst>
          </p:cNvPr>
          <p:cNvGraphicFramePr>
            <a:graphicFrameLocks noGrp="1"/>
          </p:cNvGraphicFramePr>
          <p:nvPr>
            <p:ph idx="4294967295"/>
          </p:nvPr>
        </p:nvGraphicFramePr>
        <p:xfrm>
          <a:off x="357158" y="1142984"/>
          <a:ext cx="8229600" cy="57150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88C4D-EF1B-496D-B7B4-1A12B403EF30}"/>
              </a:ext>
            </a:extLst>
          </p:cNvPr>
          <p:cNvSpPr>
            <a:spLocks noGrp="1"/>
          </p:cNvSpPr>
          <p:nvPr>
            <p:ph type="title" idx="4294967295"/>
          </p:nvPr>
        </p:nvSpPr>
        <p:spPr/>
        <p:txBody>
          <a:bodyPr>
            <a:normAutofit/>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Equipment of I.V. therapy </a:t>
            </a:r>
            <a:endParaRPr lang="ar-SA"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21507" name="Content Placeholder 2">
            <a:extLst>
              <a:ext uri="{FF2B5EF4-FFF2-40B4-BE49-F238E27FC236}">
                <a16:creationId xmlns:a16="http://schemas.microsoft.com/office/drawing/2014/main" id="{84A0CAEF-C40F-4F4C-A51A-48CFD790E638}"/>
              </a:ext>
            </a:extLst>
          </p:cNvPr>
          <p:cNvSpPr>
            <a:spLocks noGrp="1"/>
          </p:cNvSpPr>
          <p:nvPr>
            <p:ph idx="4294967295"/>
          </p:nvPr>
        </p:nvSpPr>
        <p:spPr>
          <a:xfrm>
            <a:off x="500063" y="1143000"/>
            <a:ext cx="8229600" cy="4525963"/>
          </a:xfrm>
        </p:spPr>
        <p:txBody>
          <a:bodyPr/>
          <a:lstStyle/>
          <a:p>
            <a:pPr algn="l" rtl="0" eaLnBrk="1" hangingPunct="1">
              <a:defRPr/>
            </a:pPr>
            <a:r>
              <a:rPr lang="en-US" b="1"/>
              <a:t>I. Solution containers.</a:t>
            </a:r>
          </a:p>
          <a:p>
            <a:pPr algn="l" rtl="0" eaLnBrk="1" hangingPunct="1">
              <a:buFont typeface="Wingdings" panose="05000000000000000000" pitchFamily="2" charset="2"/>
              <a:buNone/>
              <a:defRPr/>
            </a:pPr>
            <a:r>
              <a:rPr lang="en-US" b="1"/>
              <a:t> </a:t>
            </a:r>
            <a:endParaRPr lang="en-US"/>
          </a:p>
          <a:p>
            <a:pPr algn="l" rtl="0" eaLnBrk="1" hangingPunct="1">
              <a:defRPr/>
            </a:pPr>
            <a:endParaRPr lang="en-US" b="1"/>
          </a:p>
          <a:p>
            <a:pPr algn="l" rtl="0" eaLnBrk="1" hangingPunct="1">
              <a:defRPr/>
            </a:pPr>
            <a:endParaRPr lang="en-US" b="1"/>
          </a:p>
          <a:p>
            <a:pPr algn="l" rtl="0" eaLnBrk="1" hangingPunct="1">
              <a:buFont typeface="Wingdings" panose="05000000000000000000" pitchFamily="2" charset="2"/>
              <a:buNone/>
              <a:defRPr/>
            </a:pPr>
            <a:r>
              <a:rPr lang="en-US" b="1"/>
              <a:t>II. I.V. administration sets.</a:t>
            </a:r>
          </a:p>
          <a:p>
            <a:pPr algn="l" rtl="0" eaLnBrk="1" hangingPunct="1">
              <a:defRPr/>
            </a:pPr>
            <a:endParaRPr lang="en-US"/>
          </a:p>
          <a:p>
            <a:pPr algn="l" rtl="0" eaLnBrk="1" hangingPunct="1">
              <a:defRPr/>
            </a:pPr>
            <a:endParaRPr lang="ar-SA"/>
          </a:p>
        </p:txBody>
      </p:sp>
      <p:pic>
        <p:nvPicPr>
          <p:cNvPr id="46084" name="Picture 4" descr="F:\ام القرى\pictures\D5W.jpg">
            <a:extLst>
              <a:ext uri="{FF2B5EF4-FFF2-40B4-BE49-F238E27FC236}">
                <a16:creationId xmlns:a16="http://schemas.microsoft.com/office/drawing/2014/main" id="{65F6138B-961A-4968-AE22-4CDD6900CA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7900" y="1341438"/>
            <a:ext cx="1770063"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5" name="Picture 5" descr="F:\ام القرى\pictures\Micro_Drip_Set.jpg">
            <a:extLst>
              <a:ext uri="{FF2B5EF4-FFF2-40B4-BE49-F238E27FC236}">
                <a16:creationId xmlns:a16="http://schemas.microsoft.com/office/drawing/2014/main" id="{92B0575C-2B53-4B03-8543-9A7DA671B6B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275" y="4005263"/>
            <a:ext cx="4679950" cy="23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DC711-4483-4C96-BF48-1311EFCBCDE0}"/>
              </a:ext>
            </a:extLst>
          </p:cNvPr>
          <p:cNvSpPr>
            <a:spLocks noGrp="1"/>
          </p:cNvSpPr>
          <p:nvPr>
            <p:ph type="title" idx="4294967295"/>
          </p:nvPr>
        </p:nvSpPr>
        <p:spPr/>
        <p:txBody>
          <a:bodyPr>
            <a:normAutofit/>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Indication of IV therapy </a:t>
            </a:r>
            <a:endParaRPr lang="ar-SA"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9219" name="Content Placeholder 2">
            <a:extLst>
              <a:ext uri="{FF2B5EF4-FFF2-40B4-BE49-F238E27FC236}">
                <a16:creationId xmlns:a16="http://schemas.microsoft.com/office/drawing/2014/main" id="{DC878BD6-7150-4A44-A098-D3F225294230}"/>
              </a:ext>
            </a:extLst>
          </p:cNvPr>
          <p:cNvSpPr>
            <a:spLocks noGrp="1"/>
          </p:cNvSpPr>
          <p:nvPr>
            <p:ph idx="4294967295"/>
          </p:nvPr>
        </p:nvSpPr>
        <p:spPr/>
        <p:txBody>
          <a:bodyPr/>
          <a:lstStyle/>
          <a:p>
            <a:pPr algn="l" rtl="0" eaLnBrk="1" hangingPunct="1">
              <a:defRPr/>
            </a:pPr>
            <a:r>
              <a:rPr lang="en-US"/>
              <a:t>Maintain or replace body store .</a:t>
            </a:r>
          </a:p>
          <a:p>
            <a:pPr algn="l" rtl="0" eaLnBrk="1" hangingPunct="1">
              <a:defRPr/>
            </a:pPr>
            <a:r>
              <a:rPr lang="en-US"/>
              <a:t>Restore acid-base balance</a:t>
            </a:r>
            <a:endParaRPr lang="ar-SA"/>
          </a:p>
          <a:p>
            <a:pPr algn="l" rtl="0" eaLnBrk="1" hangingPunct="1">
              <a:defRPr/>
            </a:pPr>
            <a:r>
              <a:rPr lang="en-US"/>
              <a:t>Restore the volume of blood component</a:t>
            </a:r>
            <a:endParaRPr lang="ar-SA"/>
          </a:p>
          <a:p>
            <a:pPr algn="l" rtl="0" eaLnBrk="1" hangingPunct="1">
              <a:defRPr/>
            </a:pPr>
            <a:r>
              <a:rPr lang="en-US"/>
              <a:t>Administer of medication </a:t>
            </a:r>
            <a:endParaRPr lang="ar-SA"/>
          </a:p>
          <a:p>
            <a:pPr algn="l" rtl="0" eaLnBrk="1" hangingPunct="1">
              <a:defRPr/>
            </a:pPr>
            <a:r>
              <a:rPr lang="en-US"/>
              <a:t>Provide Nutrition</a:t>
            </a:r>
            <a:endParaRPr lang="ar-SA"/>
          </a:p>
        </p:txBody>
      </p:sp>
      <p:pic>
        <p:nvPicPr>
          <p:cNvPr id="10244" name="Picture 3" descr="iv.jpg">
            <a:extLst>
              <a:ext uri="{FF2B5EF4-FFF2-40B4-BE49-F238E27FC236}">
                <a16:creationId xmlns:a16="http://schemas.microsoft.com/office/drawing/2014/main" id="{93741320-FD85-44A9-AB8B-941FBD50493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3857625"/>
            <a:ext cx="2286000"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9F4741-9828-4A40-B1EF-454AEF839E98}"/>
              </a:ext>
            </a:extLst>
          </p:cNvPr>
          <p:cNvSpPr>
            <a:spLocks noGrp="1"/>
          </p:cNvSpPr>
          <p:nvPr>
            <p:ph idx="4294967295"/>
          </p:nvPr>
        </p:nvSpPr>
        <p:spPr>
          <a:xfrm>
            <a:off x="690563" y="1390650"/>
            <a:ext cx="8229600" cy="4709160"/>
          </a:xfrm>
          <a:ln>
            <a:miter lim="800000"/>
            <a:headEnd/>
            <a:tailEnd/>
          </a:ln>
        </p:spPr>
        <p:txBody>
          <a:bodyPr>
            <a:normAutofit/>
          </a:bodyPr>
          <a:lstStyle/>
          <a:p>
            <a:pPr marL="548640" indent="-411480" algn="ctr" eaLnBrk="1" fontAlgn="auto" hangingPunct="1">
              <a:spcAft>
                <a:spcPts val="0"/>
              </a:spcAft>
              <a:buClr>
                <a:schemeClr val="tx1">
                  <a:shade val="95000"/>
                </a:schemeClr>
              </a:buClr>
              <a:buSzPct val="65000"/>
              <a:buFont typeface="Wingdings 2"/>
              <a:buNone/>
              <a:defRPr/>
            </a:pPr>
            <a:r>
              <a:rPr lang="en-US" sz="8000" kern="1200" dirty="0">
                <a:solidFill>
                  <a:schemeClr val="accent1"/>
                </a:solidFill>
                <a:effectLst>
                  <a:reflection blurRad="6350" stA="60000" endA="900" endPos="58000" dir="5400000" sy="-100000" algn="bl" rotWithShape="0"/>
                </a:effectLst>
              </a:rPr>
              <a:t>Thank you for listening</a:t>
            </a:r>
          </a:p>
          <a:p>
            <a:pPr marL="548640" indent="-411480" eaLnBrk="1" fontAlgn="auto" hangingPunct="1">
              <a:spcAft>
                <a:spcPts val="0"/>
              </a:spcAft>
              <a:buClr>
                <a:schemeClr val="tx1">
                  <a:shade val="95000"/>
                </a:schemeClr>
              </a:buClr>
              <a:buSzPct val="65000"/>
              <a:buFont typeface="Wingdings 2"/>
              <a:buNone/>
              <a:defRPr/>
            </a:pPr>
            <a:endParaRPr lang="ar-SA" sz="2800" kern="1200" dirty="0">
              <a:effectLst/>
            </a:endParaRPr>
          </a:p>
        </p:txBody>
      </p:sp>
      <p:pic>
        <p:nvPicPr>
          <p:cNvPr id="47107" name="صورة 3" descr="imagesCABFEY3T.jpg">
            <a:extLst>
              <a:ext uri="{FF2B5EF4-FFF2-40B4-BE49-F238E27FC236}">
                <a16:creationId xmlns:a16="http://schemas.microsoft.com/office/drawing/2014/main" id="{F46E9A67-B1DC-40CD-8C75-8F514155F36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4286250"/>
            <a:ext cx="2357438"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0C811-2948-4892-A931-6C7AB73EC34B}"/>
              </a:ext>
            </a:extLst>
          </p:cNvPr>
          <p:cNvSpPr>
            <a:spLocks noGrp="1"/>
          </p:cNvSpPr>
          <p:nvPr>
            <p:ph type="title" idx="4294967295"/>
          </p:nvPr>
        </p:nvSpPr>
        <p:spPr>
          <a:xfrm>
            <a:off x="457200" y="357174"/>
            <a:ext cx="8229600" cy="1143000"/>
          </a:xfrm>
        </p:spPr>
        <p:txBody>
          <a:bodyPr>
            <a:normAutofit/>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Type of IV solution </a:t>
            </a:r>
            <a:endParaRPr lang="ar-SA"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graphicFrame>
        <p:nvGraphicFramePr>
          <p:cNvPr id="4" name="عنصر نائب للمحتوى 3">
            <a:extLst>
              <a:ext uri="{FF2B5EF4-FFF2-40B4-BE49-F238E27FC236}">
                <a16:creationId xmlns:a16="http://schemas.microsoft.com/office/drawing/2014/main" id="{2BE69AAB-C231-4F42-A7D8-A4ED8FE394D0}"/>
              </a:ext>
            </a:extLst>
          </p:cNvPr>
          <p:cNvGraphicFramePr>
            <a:graphicFrameLocks noGrp="1"/>
          </p:cNvGraphicFramePr>
          <p:nvPr>
            <p:ph idx="4294967295"/>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04C44-6766-42BF-A061-52614E1F46B5}"/>
              </a:ext>
            </a:extLst>
          </p:cNvPr>
          <p:cNvSpPr>
            <a:spLocks noGrp="1"/>
          </p:cNvSpPr>
          <p:nvPr>
            <p:ph type="title" idx="4294967295"/>
          </p:nvPr>
        </p:nvSpPr>
        <p:spPr/>
        <p:txBody>
          <a:bodyPr>
            <a:normAutofit/>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Isotonic</a:t>
            </a:r>
            <a:r>
              <a:rPr lang="en-US" sz="4100"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 </a:t>
            </a:r>
            <a:r>
              <a:rPr lang="en-US"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solution</a:t>
            </a:r>
            <a:endParaRPr lang="ar-SA"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3" name="Content Placeholder 2">
            <a:extLst>
              <a:ext uri="{FF2B5EF4-FFF2-40B4-BE49-F238E27FC236}">
                <a16:creationId xmlns:a16="http://schemas.microsoft.com/office/drawing/2014/main" id="{88CD68DA-D9C7-41D3-9E33-AFCEBFC67968}"/>
              </a:ext>
            </a:extLst>
          </p:cNvPr>
          <p:cNvSpPr>
            <a:spLocks noGrp="1"/>
          </p:cNvSpPr>
          <p:nvPr>
            <p:ph idx="4294967295"/>
          </p:nvPr>
        </p:nvSpPr>
        <p:spPr/>
        <p:txBody>
          <a:bodyPr>
            <a:normAutofit/>
          </a:bodyPr>
          <a:lstStyle/>
          <a:p>
            <a:pPr marL="411163" indent="-411163" algn="l" rtl="0" eaLnBrk="1" hangingPunct="1">
              <a:buFont typeface="Wingdings" panose="05000000000000000000" pitchFamily="2" charset="2"/>
              <a:buChar char=""/>
              <a:defRPr/>
            </a:pPr>
            <a:r>
              <a:rPr lang="en-US"/>
              <a:t>A solution that has the same salt concentration as the normal cells of the body and the blood.</a:t>
            </a:r>
          </a:p>
          <a:p>
            <a:pPr marL="411163" indent="-411163" algn="l" rtl="0" eaLnBrk="1" hangingPunct="1">
              <a:buFont typeface="Wingdings" panose="05000000000000000000" pitchFamily="2" charset="2"/>
              <a:buChar char=""/>
              <a:defRPr/>
            </a:pPr>
            <a:r>
              <a:rPr lang="en-US"/>
              <a:t>Ex:</a:t>
            </a:r>
          </a:p>
          <a:p>
            <a:pPr marL="411163" indent="-411163" algn="l" rtl="0" eaLnBrk="1" hangingPunct="1">
              <a:buFont typeface="Wingdings" panose="05000000000000000000" pitchFamily="2" charset="2"/>
              <a:buNone/>
              <a:defRPr/>
            </a:pPr>
            <a:r>
              <a:rPr lang="en-US"/>
              <a:t>1- 0.9% NaCl .</a:t>
            </a:r>
          </a:p>
          <a:p>
            <a:pPr marL="411163" indent="-411163" algn="l" rtl="0" eaLnBrk="1" hangingPunct="1">
              <a:buFont typeface="Wingdings" panose="05000000000000000000" pitchFamily="2" charset="2"/>
              <a:buNone/>
              <a:defRPr/>
            </a:pPr>
            <a:r>
              <a:rPr lang="en-US"/>
              <a:t>2- Ringer Lactate .</a:t>
            </a:r>
          </a:p>
          <a:p>
            <a:pPr marL="411163" indent="-411163" algn="l" rtl="0" eaLnBrk="1" hangingPunct="1">
              <a:buFont typeface="Wingdings" panose="05000000000000000000" pitchFamily="2" charset="2"/>
              <a:buNone/>
              <a:defRPr/>
            </a:pPr>
            <a:r>
              <a:rPr lang="en-US"/>
              <a:t>3- Blood Component .</a:t>
            </a:r>
          </a:p>
          <a:p>
            <a:pPr marL="411163" indent="-411163" algn="l" rtl="0" eaLnBrk="1" hangingPunct="1">
              <a:buFont typeface="Wingdings" panose="05000000000000000000" pitchFamily="2" charset="2"/>
              <a:buNone/>
              <a:defRPr/>
            </a:pPr>
            <a:endParaRPr lang="en-US"/>
          </a:p>
          <a:p>
            <a:pPr marL="411163" indent="-411163" algn="l" rtl="0" eaLnBrk="1" hangingPunct="1">
              <a:defRPr/>
            </a:pPr>
            <a:endParaRPr lang="ar-SA"/>
          </a:p>
        </p:txBody>
      </p:sp>
      <p:pic>
        <p:nvPicPr>
          <p:cNvPr id="12292" name="صورة 4" descr="isotonicbloodcell.png">
            <a:extLst>
              <a:ext uri="{FF2B5EF4-FFF2-40B4-BE49-F238E27FC236}">
                <a16:creationId xmlns:a16="http://schemas.microsoft.com/office/drawing/2014/main" id="{CE54B626-72F0-424A-A5EF-F7CFC9A19E9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86250" y="3214688"/>
            <a:ext cx="4714875" cy="328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6" descr="Iso1tonAn">
            <a:extLst>
              <a:ext uri="{FF2B5EF4-FFF2-40B4-BE49-F238E27FC236}">
                <a16:creationId xmlns:a16="http://schemas.microsoft.com/office/drawing/2014/main" id="{35653E12-1143-490A-8804-6BE5DBF708CB}"/>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8313" y="4941888"/>
            <a:ext cx="2663825"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D1FB5-E45E-4133-ACF4-47DF8BEEE285}"/>
              </a:ext>
            </a:extLst>
          </p:cNvPr>
          <p:cNvSpPr>
            <a:spLocks noGrp="1"/>
          </p:cNvSpPr>
          <p:nvPr>
            <p:ph type="title" idx="4294967295"/>
          </p:nvPr>
        </p:nvSpPr>
        <p:spPr/>
        <p:txBody>
          <a:bodyPr>
            <a:normAutofit/>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Hypertonic solution:</a:t>
            </a:r>
            <a:endParaRPr lang="ar-SA"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3" name="Content Placeholder 2">
            <a:extLst>
              <a:ext uri="{FF2B5EF4-FFF2-40B4-BE49-F238E27FC236}">
                <a16:creationId xmlns:a16="http://schemas.microsoft.com/office/drawing/2014/main" id="{7972EB67-18A9-4F77-99E0-632F305CDC9A}"/>
              </a:ext>
            </a:extLst>
          </p:cNvPr>
          <p:cNvSpPr>
            <a:spLocks noGrp="1"/>
          </p:cNvSpPr>
          <p:nvPr>
            <p:ph idx="4294967295"/>
          </p:nvPr>
        </p:nvSpPr>
        <p:spPr/>
        <p:txBody>
          <a:bodyPr>
            <a:normAutofit/>
          </a:bodyPr>
          <a:lstStyle/>
          <a:p>
            <a:pPr algn="l" rtl="0" eaLnBrk="1" hangingPunct="1">
              <a:defRPr/>
            </a:pPr>
            <a:r>
              <a:rPr lang="en-US"/>
              <a:t>A solution with a higher salts  concentration than in normal cells of the body and the blood.</a:t>
            </a:r>
          </a:p>
          <a:p>
            <a:pPr algn="l" rtl="0" eaLnBrk="1" hangingPunct="1">
              <a:buFont typeface="Wingdings" panose="05000000000000000000" pitchFamily="2" charset="2"/>
              <a:buChar char=""/>
              <a:defRPr/>
            </a:pPr>
            <a:r>
              <a:rPr lang="en-US"/>
              <a:t>Ex:</a:t>
            </a:r>
          </a:p>
          <a:p>
            <a:pPr algn="l" rtl="0" eaLnBrk="1" hangingPunct="1">
              <a:buFont typeface="Wingdings" panose="05000000000000000000" pitchFamily="2" charset="2"/>
              <a:buNone/>
              <a:defRPr/>
            </a:pPr>
            <a:r>
              <a:rPr lang="en-US"/>
              <a:t>1- 3%Nacl </a:t>
            </a:r>
          </a:p>
          <a:p>
            <a:pPr algn="l" rtl="0" eaLnBrk="1" hangingPunct="1">
              <a:buFont typeface="Wingdings" panose="05000000000000000000" pitchFamily="2" charset="2"/>
              <a:buNone/>
              <a:defRPr/>
            </a:pPr>
            <a:r>
              <a:rPr lang="en-US"/>
              <a:t>2-</a:t>
            </a:r>
            <a:r>
              <a:rPr lang="en-US" b="1">
                <a:solidFill>
                  <a:srgbClr val="FF0000"/>
                </a:solidFill>
              </a:rPr>
              <a:t> D10W</a:t>
            </a:r>
            <a:r>
              <a:rPr lang="en-US"/>
              <a:t> in 3% normal</a:t>
            </a:r>
          </a:p>
          <a:p>
            <a:pPr algn="l" rtl="0" eaLnBrk="1" hangingPunct="1">
              <a:buFont typeface="Wingdings" panose="05000000000000000000" pitchFamily="2" charset="2"/>
              <a:buNone/>
              <a:defRPr/>
            </a:pPr>
            <a:r>
              <a:rPr lang="en-US"/>
              <a:t>Saline .</a:t>
            </a:r>
            <a:endParaRPr lang="ar-SA"/>
          </a:p>
        </p:txBody>
      </p:sp>
      <p:pic>
        <p:nvPicPr>
          <p:cNvPr id="13316" name="صورة 3" descr="hypertonicbloodcell.png">
            <a:extLst>
              <a:ext uri="{FF2B5EF4-FFF2-40B4-BE49-F238E27FC236}">
                <a16:creationId xmlns:a16="http://schemas.microsoft.com/office/drawing/2014/main" id="{28B61301-740F-423D-9E48-00840DFA24C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57688" y="3213100"/>
            <a:ext cx="4786312" cy="328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7" descr="HyperAni (1)">
            <a:extLst>
              <a:ext uri="{FF2B5EF4-FFF2-40B4-BE49-F238E27FC236}">
                <a16:creationId xmlns:a16="http://schemas.microsoft.com/office/drawing/2014/main" id="{EC82AE50-7C32-46B6-A24C-D38488CA4D01}"/>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619250" y="5084763"/>
            <a:ext cx="2305050" cy="148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82739-0021-4C0D-A291-3C2031FEC689}"/>
              </a:ext>
            </a:extLst>
          </p:cNvPr>
          <p:cNvSpPr>
            <a:spLocks noGrp="1"/>
          </p:cNvSpPr>
          <p:nvPr>
            <p:ph type="title" idx="4294967295"/>
          </p:nvPr>
        </p:nvSpPr>
        <p:spPr/>
        <p:txBody>
          <a:bodyPr>
            <a:normAutofit/>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Hypotonic solution</a:t>
            </a:r>
            <a:endParaRPr lang="ar-SA"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3" name="Content Placeholder 2">
            <a:extLst>
              <a:ext uri="{FF2B5EF4-FFF2-40B4-BE49-F238E27FC236}">
                <a16:creationId xmlns:a16="http://schemas.microsoft.com/office/drawing/2014/main" id="{DAD8EEB4-C89C-4C82-9AE3-8799831C1B48}"/>
              </a:ext>
            </a:extLst>
          </p:cNvPr>
          <p:cNvSpPr>
            <a:spLocks noGrp="1"/>
          </p:cNvSpPr>
          <p:nvPr>
            <p:ph idx="4294967295"/>
          </p:nvPr>
        </p:nvSpPr>
        <p:spPr/>
        <p:txBody>
          <a:bodyPr>
            <a:normAutofit/>
          </a:bodyPr>
          <a:lstStyle/>
          <a:p>
            <a:pPr algn="l" rtl="0" eaLnBrk="1" hangingPunct="1">
              <a:defRPr/>
            </a:pPr>
            <a:r>
              <a:rPr lang="en-US"/>
              <a:t>A solution with a lower salts concentration than in normal cells of the body and the blood.</a:t>
            </a:r>
          </a:p>
          <a:p>
            <a:pPr algn="l" rtl="0" eaLnBrk="1" hangingPunct="1">
              <a:buFont typeface="Wingdings" panose="05000000000000000000" pitchFamily="2" charset="2"/>
              <a:buChar char=""/>
              <a:defRPr/>
            </a:pPr>
            <a:r>
              <a:rPr lang="en-US"/>
              <a:t>EX:</a:t>
            </a:r>
          </a:p>
          <a:p>
            <a:pPr algn="l" rtl="0" eaLnBrk="1" hangingPunct="1">
              <a:buFont typeface="Wingdings" panose="05000000000000000000" pitchFamily="2" charset="2"/>
              <a:buNone/>
              <a:defRPr/>
            </a:pPr>
            <a:r>
              <a:rPr lang="en-US"/>
              <a:t>1-0.45%  NaCl .</a:t>
            </a:r>
          </a:p>
          <a:p>
            <a:pPr algn="l" rtl="0" eaLnBrk="1" hangingPunct="1">
              <a:buFont typeface="Wingdings" panose="05000000000000000000" pitchFamily="2" charset="2"/>
              <a:buNone/>
              <a:defRPr/>
            </a:pPr>
            <a:r>
              <a:rPr lang="en-US"/>
              <a:t>2- 0.33% NaCl .</a:t>
            </a:r>
            <a:endParaRPr lang="ar-SA"/>
          </a:p>
          <a:p>
            <a:pPr algn="l" rtl="0" eaLnBrk="1" hangingPunct="1">
              <a:defRPr/>
            </a:pPr>
            <a:endParaRPr lang="ar-SA"/>
          </a:p>
        </p:txBody>
      </p:sp>
      <p:pic>
        <p:nvPicPr>
          <p:cNvPr id="14340" name="صورة 3" descr="hypotonicbloodcell.png">
            <a:extLst>
              <a:ext uri="{FF2B5EF4-FFF2-40B4-BE49-F238E27FC236}">
                <a16:creationId xmlns:a16="http://schemas.microsoft.com/office/drawing/2014/main" id="{D6672FFE-E71D-48F1-A1EC-6BD8AAE7A53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67175" y="3295650"/>
            <a:ext cx="4640263" cy="320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11" descr="Hyp1otAni">
            <a:extLst>
              <a:ext uri="{FF2B5EF4-FFF2-40B4-BE49-F238E27FC236}">
                <a16:creationId xmlns:a16="http://schemas.microsoft.com/office/drawing/2014/main" id="{C3AB5A97-CCDD-4318-BBFB-380B041A607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187450" y="4941888"/>
            <a:ext cx="1981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B7129-2560-4958-B6DA-F761E9B5F7EA}"/>
              </a:ext>
            </a:extLst>
          </p:cNvPr>
          <p:cNvSpPr>
            <a:spLocks noGrp="1"/>
          </p:cNvSpPr>
          <p:nvPr>
            <p:ph type="title" idx="4294967295"/>
          </p:nvPr>
        </p:nvSpPr>
        <p:spPr>
          <a:xfrm>
            <a:off x="428596" y="500042"/>
            <a:ext cx="8229600" cy="1143000"/>
          </a:xfrm>
        </p:spPr>
        <p:txBody>
          <a:bodyPr>
            <a:noAutofit/>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rPr>
              <a:t> Categories of intravenous solutions according to their purpose:</a:t>
            </a:r>
            <a:endParaRPr lang="ar-SA"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3" name="Content Placeholder 2">
            <a:extLst>
              <a:ext uri="{FF2B5EF4-FFF2-40B4-BE49-F238E27FC236}">
                <a16:creationId xmlns:a16="http://schemas.microsoft.com/office/drawing/2014/main" id="{F8265130-7D29-47D1-ABC0-CF57876A4E90}"/>
              </a:ext>
            </a:extLst>
          </p:cNvPr>
          <p:cNvSpPr>
            <a:spLocks noGrp="1"/>
          </p:cNvSpPr>
          <p:nvPr>
            <p:ph idx="4294967295"/>
          </p:nvPr>
        </p:nvSpPr>
        <p:spPr>
          <a:xfrm>
            <a:off x="500063" y="2643188"/>
            <a:ext cx="8229600" cy="4708525"/>
          </a:xfrm>
        </p:spPr>
        <p:txBody>
          <a:bodyPr>
            <a:normAutofit/>
          </a:bodyPr>
          <a:lstStyle/>
          <a:p>
            <a:pPr algn="l" rtl="0" eaLnBrk="1" hangingPunct="1">
              <a:defRPr/>
            </a:pPr>
            <a:r>
              <a:rPr lang="en-US" b="1">
                <a:latin typeface="Lucida Sans" pitchFamily="34" charset="0"/>
              </a:rPr>
              <a:t>Nutrient solutions.</a:t>
            </a:r>
            <a:endParaRPr lang="en-GB">
              <a:latin typeface="Lucida Sans" pitchFamily="34" charset="0"/>
            </a:endParaRPr>
          </a:p>
          <a:p>
            <a:pPr algn="l" rtl="0" eaLnBrk="1" hangingPunct="1">
              <a:defRPr/>
            </a:pPr>
            <a:r>
              <a:rPr lang="en-US" b="1">
                <a:latin typeface="Lucida Sans" pitchFamily="34" charset="0"/>
              </a:rPr>
              <a:t>Electrolyte solutions.    </a:t>
            </a:r>
            <a:r>
              <a:rPr lang="en-GB">
                <a:latin typeface="Lucida Sans" pitchFamily="34" charset="0"/>
              </a:rPr>
              <a:t> </a:t>
            </a:r>
          </a:p>
          <a:p>
            <a:pPr algn="l" rtl="0" eaLnBrk="1" hangingPunct="1">
              <a:defRPr/>
            </a:pPr>
            <a:r>
              <a:rPr lang="en-GB" b="1">
                <a:latin typeface="Lucida Sans" pitchFamily="34" charset="0"/>
              </a:rPr>
              <a:t>Volume expanders.</a:t>
            </a:r>
          </a:p>
        </p:txBody>
      </p:sp>
      <p:pic>
        <p:nvPicPr>
          <p:cNvPr id="15364" name="Picture 3" descr="8CAR68ISZCA73RJBRCA5E2JKVCA4IK6NFCAR9JJBMCASCUVBZCALH4L4NCAX881UFCART8DCUCAFZFBDUCAI701WYCAK7FAXVCA9ZPQ04CAW95BCBCA17CZ4MCAEC5EDECAHBL055CA2NE298CATUHP1O.jpg">
            <a:extLst>
              <a:ext uri="{FF2B5EF4-FFF2-40B4-BE49-F238E27FC236}">
                <a16:creationId xmlns:a16="http://schemas.microsoft.com/office/drawing/2014/main" id="{2DEA7076-81BB-49D9-AEDF-E625DB9D48E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57875" y="3143250"/>
            <a:ext cx="2433638" cy="307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827E0-ACDE-442C-8FFC-6A53072AF35C}"/>
              </a:ext>
            </a:extLst>
          </p:cNvPr>
          <p:cNvSpPr>
            <a:spLocks noGrp="1"/>
          </p:cNvSpPr>
          <p:nvPr>
            <p:ph type="title" idx="4294967295"/>
          </p:nvPr>
        </p:nvSpPr>
        <p:spPr/>
        <p:txBody>
          <a:bodyPr>
            <a:normAutofit/>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GB"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cs typeface="Courier New" pitchFamily="49" charset="0"/>
              </a:rPr>
              <a:t>Electrolyte solutions  (Crystalloid)</a:t>
            </a:r>
            <a:endParaRPr lang="ar-SA" sz="4100" i="1" kern="120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endParaRPr>
          </a:p>
        </p:txBody>
      </p:sp>
      <p:sp>
        <p:nvSpPr>
          <p:cNvPr id="3" name="Content Placeholder 2">
            <a:extLst>
              <a:ext uri="{FF2B5EF4-FFF2-40B4-BE49-F238E27FC236}">
                <a16:creationId xmlns:a16="http://schemas.microsoft.com/office/drawing/2014/main" id="{52B225D6-5EB9-4B9A-AF17-A947A52C8363}"/>
              </a:ext>
            </a:extLst>
          </p:cNvPr>
          <p:cNvSpPr>
            <a:spLocks noGrp="1"/>
          </p:cNvSpPr>
          <p:nvPr>
            <p:ph idx="4294967295"/>
          </p:nvPr>
        </p:nvSpPr>
        <p:spPr>
          <a:xfrm>
            <a:off x="428625" y="1571625"/>
            <a:ext cx="8229600" cy="5094288"/>
          </a:xfrm>
        </p:spPr>
        <p:txBody>
          <a:bodyPr>
            <a:normAutofit/>
          </a:bodyPr>
          <a:lstStyle/>
          <a:p>
            <a:pPr algn="l" rtl="0" eaLnBrk="1" hangingPunct="1">
              <a:lnSpc>
                <a:spcPct val="90000"/>
              </a:lnSpc>
              <a:defRPr/>
            </a:pPr>
            <a:r>
              <a:rPr lang="en-US"/>
              <a:t>fluids that consist of water and dissolved crystals, such as salts and sugar.</a:t>
            </a:r>
          </a:p>
          <a:p>
            <a:pPr algn="l" rtl="0" eaLnBrk="1" hangingPunct="1">
              <a:lnSpc>
                <a:spcPct val="90000"/>
              </a:lnSpc>
              <a:defRPr/>
            </a:pPr>
            <a:r>
              <a:rPr lang="en-US"/>
              <a:t>Used as maintenance fluids to correct body fluids and electrolyte deficit .</a:t>
            </a:r>
          </a:p>
          <a:p>
            <a:pPr algn="l" rtl="0" eaLnBrk="1" hangingPunct="1">
              <a:lnSpc>
                <a:spcPct val="70000"/>
              </a:lnSpc>
              <a:defRPr/>
            </a:pPr>
            <a:r>
              <a:rPr lang="en-GB" b="1">
                <a:solidFill>
                  <a:srgbClr val="FFFF00"/>
                </a:solidFill>
              </a:rPr>
              <a:t>Commonly used solutions are:                </a:t>
            </a:r>
          </a:p>
          <a:p>
            <a:pPr algn="l" rtl="0" eaLnBrk="1" hangingPunct="1">
              <a:lnSpc>
                <a:spcPct val="70000"/>
              </a:lnSpc>
              <a:buFont typeface="Wingdings" panose="05000000000000000000" pitchFamily="2" charset="2"/>
              <a:buNone/>
              <a:defRPr/>
            </a:pPr>
            <a:r>
              <a:rPr lang="en-GB" b="1">
                <a:solidFill>
                  <a:srgbClr val="E2D5A3"/>
                </a:solidFill>
              </a:rPr>
              <a:t>-Normal saline</a:t>
            </a:r>
            <a:r>
              <a:rPr lang="en-GB">
                <a:solidFill>
                  <a:srgbClr val="E2D5A3"/>
                </a:solidFill>
              </a:rPr>
              <a:t> </a:t>
            </a:r>
          </a:p>
          <a:p>
            <a:pPr algn="l" rtl="0" eaLnBrk="1" hangingPunct="1">
              <a:lnSpc>
                <a:spcPct val="70000"/>
              </a:lnSpc>
              <a:buFont typeface="Wingdings" panose="05000000000000000000" pitchFamily="2" charset="2"/>
              <a:buNone/>
              <a:defRPr/>
            </a:pPr>
            <a:r>
              <a:rPr lang="en-GB"/>
              <a:t>(0.9% sodium chloride solution).</a:t>
            </a:r>
          </a:p>
          <a:p>
            <a:pPr algn="l" rtl="0" eaLnBrk="1" hangingPunct="1">
              <a:lnSpc>
                <a:spcPct val="70000"/>
              </a:lnSpc>
              <a:buFont typeface="Wingdings" panose="05000000000000000000" pitchFamily="2" charset="2"/>
              <a:buNone/>
              <a:defRPr/>
            </a:pPr>
            <a:endParaRPr lang="en-GB"/>
          </a:p>
          <a:p>
            <a:pPr algn="l" rtl="0" eaLnBrk="1" hangingPunct="1">
              <a:lnSpc>
                <a:spcPct val="70000"/>
              </a:lnSpc>
              <a:buFont typeface="Wingdings" panose="05000000000000000000" pitchFamily="2" charset="2"/>
              <a:buNone/>
              <a:defRPr/>
            </a:pPr>
            <a:r>
              <a:rPr lang="en-GB">
                <a:solidFill>
                  <a:srgbClr val="E2D5A3"/>
                </a:solidFill>
              </a:rPr>
              <a:t>-</a:t>
            </a:r>
            <a:r>
              <a:rPr lang="en-GB" b="1">
                <a:solidFill>
                  <a:srgbClr val="E2D5A3"/>
                </a:solidFill>
              </a:rPr>
              <a:t> Ringer</a:t>
            </a:r>
            <a:r>
              <a:rPr lang="en-GB" b="1">
                <a:solidFill>
                  <a:srgbClr val="E2D5A3"/>
                </a:solidFill>
                <a:latin typeface="Arial"/>
              </a:rPr>
              <a:t>’</a:t>
            </a:r>
            <a:r>
              <a:rPr lang="en-GB" b="1">
                <a:solidFill>
                  <a:srgbClr val="E2D5A3"/>
                </a:solidFill>
              </a:rPr>
              <a:t>s Lactated  solutions </a:t>
            </a:r>
          </a:p>
          <a:p>
            <a:pPr algn="l" rtl="0" eaLnBrk="1" hangingPunct="1">
              <a:lnSpc>
                <a:spcPct val="70000"/>
              </a:lnSpc>
              <a:buFont typeface="Wingdings" panose="05000000000000000000" pitchFamily="2" charset="2"/>
              <a:buNone/>
              <a:defRPr/>
            </a:pPr>
            <a:r>
              <a:rPr lang="en-GB"/>
              <a:t>(which contain sodium, chloride, potassium ,calcium and lactate) .  </a:t>
            </a:r>
          </a:p>
          <a:p>
            <a:pPr algn="l" rtl="0" eaLnBrk="1" hangingPunct="1">
              <a:lnSpc>
                <a:spcPct val="90000"/>
              </a:lnSpc>
              <a:defRPr/>
            </a:pPr>
            <a:endParaRPr lang="ar-SA" sz="3500"/>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2_Apex">
      <a:majorFont>
        <a:latin typeface=""/>
        <a:ea typeface=""/>
        <a:cs typeface=""/>
      </a:majorFont>
      <a:minorFont>
        <a:latin typeface=""/>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1106</TotalTime>
  <Words>2110</Words>
  <Application>Microsoft Office PowerPoint</Application>
  <PresentationFormat>Экран (4:3)</PresentationFormat>
  <Paragraphs>314</Paragraphs>
  <Slides>30</Slides>
  <Notes>11</Notes>
  <HiddenSlides>0</HiddenSlides>
  <MMClips>0</MMClips>
  <ScaleCrop>false</ScaleCrop>
  <HeadingPairs>
    <vt:vector size="4" baseType="variant">
      <vt:variant>
        <vt:lpstr>Тема</vt:lpstr>
      </vt:variant>
      <vt:variant>
        <vt:i4>2</vt:i4>
      </vt:variant>
      <vt:variant>
        <vt:lpstr>Заголовки слайдов</vt:lpstr>
      </vt:variant>
      <vt:variant>
        <vt:i4>30</vt:i4>
      </vt:variant>
    </vt:vector>
  </HeadingPairs>
  <TitlesOfParts>
    <vt:vector size="32" baseType="lpstr">
      <vt:lpstr>Stream</vt:lpstr>
      <vt:lpstr>2_Apex</vt:lpstr>
      <vt:lpstr>Презентация PowerPoint</vt:lpstr>
      <vt:lpstr>Definition of IV therapy </vt:lpstr>
      <vt:lpstr>Indication of IV therapy </vt:lpstr>
      <vt:lpstr>Type of IV solution </vt:lpstr>
      <vt:lpstr>Isotonic solution</vt:lpstr>
      <vt:lpstr>Hypertonic solution:</vt:lpstr>
      <vt:lpstr>Hypotonic solution</vt:lpstr>
      <vt:lpstr> Categories of intravenous solutions according to their purpose:</vt:lpstr>
      <vt:lpstr>Electrolyte solutions  (Crystalloid)</vt:lpstr>
      <vt:lpstr>(Normal saline)0.9% saline: </vt:lpstr>
      <vt:lpstr>Презентация PowerPoint</vt:lpstr>
      <vt:lpstr>RINGER LACTATE: </vt:lpstr>
      <vt:lpstr>When to be used ??? </vt:lpstr>
      <vt:lpstr>contraindications </vt:lpstr>
      <vt:lpstr>D5W </vt:lpstr>
      <vt:lpstr>D5W…Take care!!! </vt:lpstr>
      <vt:lpstr>Volume expanders (Colloid)</vt:lpstr>
      <vt:lpstr>  Colloids are of two types:                                </vt:lpstr>
      <vt:lpstr>Characteristics of colloids </vt:lpstr>
      <vt:lpstr>Презентация PowerPoint</vt:lpstr>
      <vt:lpstr>HUMAN ALBUMIN: </vt:lpstr>
      <vt:lpstr> Indications  </vt:lpstr>
      <vt:lpstr>Advantages &amp; Disadvantages </vt:lpstr>
      <vt:lpstr>Hydroxyethyl starches (HES)</vt:lpstr>
      <vt:lpstr>Maintenance</vt:lpstr>
      <vt:lpstr> </vt:lpstr>
      <vt:lpstr>Assessment of adequacy of resuscitation</vt:lpstr>
      <vt:lpstr>IV Infusion Method  </vt:lpstr>
      <vt:lpstr>Equipment of I.V. therapy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 and indication of IV therapy </dc:title>
  <dc:creator>ash......3</dc:creator>
  <cp:lastModifiedBy>ismailmalkawi11@gmail.com</cp:lastModifiedBy>
  <cp:revision>108</cp:revision>
  <dcterms:created xsi:type="dcterms:W3CDTF">2009-10-08T11:38:56Z</dcterms:created>
  <dcterms:modified xsi:type="dcterms:W3CDTF">2019-08-28T18:15:37Z</dcterms:modified>
</cp:coreProperties>
</file>