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5" Type="http://schemas.openxmlformats.org/officeDocument/2006/relationships/custom-properties" Target="docProps/custom.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27"/>
  </p:notesMasterIdLst>
  <p:sldIdLst>
    <p:sldId id="256" r:id="rId4"/>
    <p:sldId id="285" r:id="rId5"/>
    <p:sldId id="258" r:id="rId6"/>
    <p:sldId id="264" r:id="rId7"/>
    <p:sldId id="286" r:id="rId8"/>
    <p:sldId id="262" r:id="rId9"/>
    <p:sldId id="261" r:id="rId10"/>
    <p:sldId id="263" r:id="rId11"/>
    <p:sldId id="259" r:id="rId12"/>
    <p:sldId id="257" r:id="rId13"/>
    <p:sldId id="260" r:id="rId14"/>
    <p:sldId id="265" r:id="rId15"/>
    <p:sldId id="266" r:id="rId16"/>
    <p:sldId id="267" r:id="rId17"/>
    <p:sldId id="268" r:id="rId18"/>
    <p:sldId id="269" r:id="rId19"/>
    <p:sldId id="270" r:id="rId20"/>
    <p:sldId id="280" r:id="rId21"/>
    <p:sldId id="275" r:id="rId22"/>
    <p:sldId id="276" r:id="rId23"/>
    <p:sldId id="284" r:id="rId24"/>
    <p:sldId id="277" r:id="rId25"/>
    <p:sldId id="283" r:id="rId26"/>
  </p:sldIdLst>
  <p:sldSz cx="9144000" cy="6858000" type="screen4x3"/>
  <p:notesSz cx="6858000" cy="9144000"/>
  <p:defaultTextStyle>
    <a:defPPr>
      <a:defRPr lang="en-A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 /><Relationship Id="rId13" Type="http://schemas.openxmlformats.org/officeDocument/2006/relationships/slide" Target="slides/slide10.xml" /><Relationship Id="rId18" Type="http://schemas.openxmlformats.org/officeDocument/2006/relationships/slide" Target="slides/slide15.xml" /><Relationship Id="rId26" Type="http://schemas.openxmlformats.org/officeDocument/2006/relationships/slide" Target="slides/slide23.xml" /><Relationship Id="rId3" Type="http://schemas.openxmlformats.org/officeDocument/2006/relationships/slideMaster" Target="slideMasters/slideMaster1.xml" /><Relationship Id="rId21" Type="http://schemas.openxmlformats.org/officeDocument/2006/relationships/slide" Target="slides/slide18.xml" /><Relationship Id="rId7" Type="http://schemas.openxmlformats.org/officeDocument/2006/relationships/slide" Target="slides/slide4.xml" /><Relationship Id="rId12" Type="http://schemas.openxmlformats.org/officeDocument/2006/relationships/slide" Target="slides/slide9.xml" /><Relationship Id="rId17" Type="http://schemas.openxmlformats.org/officeDocument/2006/relationships/slide" Target="slides/slide14.xml" /><Relationship Id="rId25" Type="http://schemas.openxmlformats.org/officeDocument/2006/relationships/slide" Target="slides/slide22.xml" /><Relationship Id="rId2" Type="http://schemas.openxmlformats.org/officeDocument/2006/relationships/customXml" Target="../customXml/item2.xml" /><Relationship Id="rId16" Type="http://schemas.openxmlformats.org/officeDocument/2006/relationships/slide" Target="slides/slide13.xml" /><Relationship Id="rId20" Type="http://schemas.openxmlformats.org/officeDocument/2006/relationships/slide" Target="slides/slide17.xml" /><Relationship Id="rId29" Type="http://schemas.openxmlformats.org/officeDocument/2006/relationships/viewProps" Target="viewProps.xml" /><Relationship Id="rId1" Type="http://schemas.openxmlformats.org/officeDocument/2006/relationships/customXml" Target="../customXml/item1.xml" /><Relationship Id="rId6" Type="http://schemas.openxmlformats.org/officeDocument/2006/relationships/slide" Target="slides/slide3.xml" /><Relationship Id="rId11" Type="http://schemas.openxmlformats.org/officeDocument/2006/relationships/slide" Target="slides/slide8.xml" /><Relationship Id="rId24" Type="http://schemas.openxmlformats.org/officeDocument/2006/relationships/slide" Target="slides/slide21.xml" /><Relationship Id="rId5" Type="http://schemas.openxmlformats.org/officeDocument/2006/relationships/slide" Target="slides/slide2.xml" /><Relationship Id="rId15" Type="http://schemas.openxmlformats.org/officeDocument/2006/relationships/slide" Target="slides/slide12.xml" /><Relationship Id="rId23" Type="http://schemas.openxmlformats.org/officeDocument/2006/relationships/slide" Target="slides/slide20.xml" /><Relationship Id="rId28" Type="http://schemas.openxmlformats.org/officeDocument/2006/relationships/presProps" Target="presProps.xml" /><Relationship Id="rId10" Type="http://schemas.openxmlformats.org/officeDocument/2006/relationships/slide" Target="slides/slide7.xml" /><Relationship Id="rId19" Type="http://schemas.openxmlformats.org/officeDocument/2006/relationships/slide" Target="slides/slide16.xml" /><Relationship Id="rId31" Type="http://schemas.openxmlformats.org/officeDocument/2006/relationships/tableStyles" Target="tableStyles.xml" /><Relationship Id="rId4" Type="http://schemas.openxmlformats.org/officeDocument/2006/relationships/slide" Target="slides/slide1.xml" /><Relationship Id="rId9" Type="http://schemas.openxmlformats.org/officeDocument/2006/relationships/slide" Target="slides/slide6.xml" /><Relationship Id="rId14" Type="http://schemas.openxmlformats.org/officeDocument/2006/relationships/slide" Target="slides/slide11.xml" /><Relationship Id="rId22" Type="http://schemas.openxmlformats.org/officeDocument/2006/relationships/slide" Target="slides/slide19.xml" /><Relationship Id="rId27" Type="http://schemas.openxmlformats.org/officeDocument/2006/relationships/notesMaster" Target="notesMasters/notesMaster1.xml" /><Relationship Id="rId30"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8A80DA5-47D7-4A0C-AE9D-5A4C618E69C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Arial" charset="0"/>
              </a:defRPr>
            </a:lvl1pPr>
          </a:lstStyle>
          <a:p>
            <a:pPr>
              <a:defRPr/>
            </a:pPr>
            <a:endParaRPr lang="en-AU"/>
          </a:p>
        </p:txBody>
      </p:sp>
      <p:sp>
        <p:nvSpPr>
          <p:cNvPr id="5123" name="Rectangle 3">
            <a:extLst>
              <a:ext uri="{FF2B5EF4-FFF2-40B4-BE49-F238E27FC236}">
                <a16:creationId xmlns:a16="http://schemas.microsoft.com/office/drawing/2014/main" id="{BFA866F5-2686-48BD-9E89-1E8157BB3B81}"/>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AU"/>
          </a:p>
        </p:txBody>
      </p:sp>
      <p:sp>
        <p:nvSpPr>
          <p:cNvPr id="2052" name="Rectangle 4">
            <a:extLst>
              <a:ext uri="{FF2B5EF4-FFF2-40B4-BE49-F238E27FC236}">
                <a16:creationId xmlns:a16="http://schemas.microsoft.com/office/drawing/2014/main" id="{9DCF5544-C16D-4F7E-8F71-DB52481D0EB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a:extLst>
              <a:ext uri="{FF2B5EF4-FFF2-40B4-BE49-F238E27FC236}">
                <a16:creationId xmlns:a16="http://schemas.microsoft.com/office/drawing/2014/main" id="{766DD28A-6464-4892-9CDF-646B22D9356B}"/>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5126" name="Rectangle 6">
            <a:extLst>
              <a:ext uri="{FF2B5EF4-FFF2-40B4-BE49-F238E27FC236}">
                <a16:creationId xmlns:a16="http://schemas.microsoft.com/office/drawing/2014/main" id="{EE00EE92-D397-4065-8461-BEDF91CE9918}"/>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AU"/>
          </a:p>
        </p:txBody>
      </p:sp>
      <p:sp>
        <p:nvSpPr>
          <p:cNvPr id="5127" name="Rectangle 7">
            <a:extLst>
              <a:ext uri="{FF2B5EF4-FFF2-40B4-BE49-F238E27FC236}">
                <a16:creationId xmlns:a16="http://schemas.microsoft.com/office/drawing/2014/main" id="{B27209EA-73AE-4271-816B-D572195CBEFE}"/>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9BF8A8B2-9871-4E88-A004-7A6B12FFDB5F}" type="slidenum">
              <a:rPr lang="ar-SA" altLang="en-US"/>
              <a:pPr/>
              <a:t>‹#›</a:t>
            </a:fld>
            <a:endParaRPr lang="en-AU"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C18424A3-BD3E-4772-A06B-054FF475AF6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4B03BF6-7872-46CD-A28A-FC7C04A7BE61}" type="slidenum">
              <a:rPr lang="ar-SA" altLang="en-US"/>
              <a:pPr>
                <a:spcBef>
                  <a:spcPct val="0"/>
                </a:spcBef>
              </a:pPr>
              <a:t>1</a:t>
            </a:fld>
            <a:endParaRPr lang="en-AU" altLang="en-US"/>
          </a:p>
        </p:txBody>
      </p:sp>
      <p:sp>
        <p:nvSpPr>
          <p:cNvPr id="4099" name="Rectangle 2">
            <a:extLst>
              <a:ext uri="{FF2B5EF4-FFF2-40B4-BE49-F238E27FC236}">
                <a16:creationId xmlns:a16="http://schemas.microsoft.com/office/drawing/2014/main" id="{79484107-0F4D-49DD-B4B6-5CE7C9F45240}"/>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22D40654-BB76-46B8-9565-2954253535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a:extLst>
              <a:ext uri="{FF2B5EF4-FFF2-40B4-BE49-F238E27FC236}">
                <a16:creationId xmlns:a16="http://schemas.microsoft.com/office/drawing/2014/main" id="{A04E70DB-D650-45A5-8D2D-68FAAB01FB8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5C2D510-0FFA-4DCB-9DD5-C79DD02B5EE1}" type="slidenum">
              <a:rPr lang="ar-SA" altLang="en-US"/>
              <a:pPr>
                <a:spcBef>
                  <a:spcPct val="0"/>
                </a:spcBef>
              </a:pPr>
              <a:t>10</a:t>
            </a:fld>
            <a:endParaRPr lang="en-AU" altLang="en-US"/>
          </a:p>
        </p:txBody>
      </p:sp>
      <p:sp>
        <p:nvSpPr>
          <p:cNvPr id="22531" name="Rectangle 2">
            <a:extLst>
              <a:ext uri="{FF2B5EF4-FFF2-40B4-BE49-F238E27FC236}">
                <a16:creationId xmlns:a16="http://schemas.microsoft.com/office/drawing/2014/main" id="{4A025B52-7ACB-4083-A2E5-564F82FF8FAA}"/>
              </a:ext>
            </a:extLst>
          </p:cNvPr>
          <p:cNvSpPr>
            <a:spLocks noGrp="1" noRot="1" noChangeAspect="1" noChangeArrowheads="1" noTextEdit="1"/>
          </p:cNvSpPr>
          <p:nvPr>
            <p:ph type="sldImg"/>
          </p:nvPr>
        </p:nvSpPr>
        <p:spPr>
          <a:ln/>
        </p:spPr>
      </p:sp>
      <p:sp>
        <p:nvSpPr>
          <p:cNvPr id="22532" name="Rectangle 3">
            <a:extLst>
              <a:ext uri="{FF2B5EF4-FFF2-40B4-BE49-F238E27FC236}">
                <a16:creationId xmlns:a16="http://schemas.microsoft.com/office/drawing/2014/main" id="{59242D16-AB20-4D35-8F13-422A92F24F4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CE40E7AE-AEA0-4683-8229-C75D3E144B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17ABAF8-4A70-4075-9B20-02D01755D501}" type="slidenum">
              <a:rPr lang="ar-SA" altLang="en-US"/>
              <a:pPr>
                <a:spcBef>
                  <a:spcPct val="0"/>
                </a:spcBef>
              </a:pPr>
              <a:t>11</a:t>
            </a:fld>
            <a:endParaRPr lang="en-AU" altLang="en-US"/>
          </a:p>
        </p:txBody>
      </p:sp>
      <p:sp>
        <p:nvSpPr>
          <p:cNvPr id="24579" name="Rectangle 2">
            <a:extLst>
              <a:ext uri="{FF2B5EF4-FFF2-40B4-BE49-F238E27FC236}">
                <a16:creationId xmlns:a16="http://schemas.microsoft.com/office/drawing/2014/main" id="{4994C208-6FD3-45CB-A665-18EEAF4F7650}"/>
              </a:ext>
            </a:extLst>
          </p:cNvPr>
          <p:cNvSpPr>
            <a:spLocks noGrp="1" noRot="1" noChangeAspect="1" noChangeArrowheads="1" noTextEdit="1"/>
          </p:cNvSpPr>
          <p:nvPr>
            <p:ph type="sldImg"/>
          </p:nvPr>
        </p:nvSpPr>
        <p:spPr>
          <a:ln/>
        </p:spPr>
      </p:sp>
      <p:sp>
        <p:nvSpPr>
          <p:cNvPr id="24580" name="Rectangle 3">
            <a:extLst>
              <a:ext uri="{FF2B5EF4-FFF2-40B4-BE49-F238E27FC236}">
                <a16:creationId xmlns:a16="http://schemas.microsoft.com/office/drawing/2014/main" id="{0919FCDD-6676-42C9-9B4E-931058B32E8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id="{2FAF8255-D456-4B47-A61B-032D744022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6C51516-2054-459C-8F5E-0FF7C6E0B3DD}" type="slidenum">
              <a:rPr lang="ar-SA" altLang="en-US"/>
              <a:pPr>
                <a:spcBef>
                  <a:spcPct val="0"/>
                </a:spcBef>
              </a:pPr>
              <a:t>12</a:t>
            </a:fld>
            <a:endParaRPr lang="en-AU" altLang="en-US"/>
          </a:p>
        </p:txBody>
      </p:sp>
      <p:sp>
        <p:nvSpPr>
          <p:cNvPr id="26627" name="Rectangle 2">
            <a:extLst>
              <a:ext uri="{FF2B5EF4-FFF2-40B4-BE49-F238E27FC236}">
                <a16:creationId xmlns:a16="http://schemas.microsoft.com/office/drawing/2014/main" id="{02C01E56-668A-475C-8062-42CC5CD98BFC}"/>
              </a:ext>
            </a:extLst>
          </p:cNvPr>
          <p:cNvSpPr>
            <a:spLocks noGrp="1" noRot="1" noChangeAspect="1" noChangeArrowheads="1" noTextEdit="1"/>
          </p:cNvSpPr>
          <p:nvPr>
            <p:ph type="sldImg"/>
          </p:nvPr>
        </p:nvSpPr>
        <p:spPr>
          <a:ln/>
        </p:spPr>
      </p:sp>
      <p:sp>
        <p:nvSpPr>
          <p:cNvPr id="26628" name="Rectangle 3">
            <a:extLst>
              <a:ext uri="{FF2B5EF4-FFF2-40B4-BE49-F238E27FC236}">
                <a16:creationId xmlns:a16="http://schemas.microsoft.com/office/drawing/2014/main" id="{FFF6D9A7-60A9-4883-B1AE-C3860D2DEF7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EC1F9917-11BF-4C50-937F-49E813B15B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B211924-01FD-454C-A871-2D5C610BD10D}" type="slidenum">
              <a:rPr lang="ar-SA" altLang="en-US"/>
              <a:pPr>
                <a:spcBef>
                  <a:spcPct val="0"/>
                </a:spcBef>
              </a:pPr>
              <a:t>13</a:t>
            </a:fld>
            <a:endParaRPr lang="en-AU" altLang="en-US"/>
          </a:p>
        </p:txBody>
      </p:sp>
      <p:sp>
        <p:nvSpPr>
          <p:cNvPr id="28675" name="Rectangle 2">
            <a:extLst>
              <a:ext uri="{FF2B5EF4-FFF2-40B4-BE49-F238E27FC236}">
                <a16:creationId xmlns:a16="http://schemas.microsoft.com/office/drawing/2014/main" id="{264E4B21-D624-4943-B5A9-D71510B4D0DA}"/>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D3DCBD37-67FB-4F3E-8AD6-E64369293D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a:extLst>
              <a:ext uri="{FF2B5EF4-FFF2-40B4-BE49-F238E27FC236}">
                <a16:creationId xmlns:a16="http://schemas.microsoft.com/office/drawing/2014/main" id="{FCE73BCA-5A7C-48F7-BBA4-F72A81926A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F2A2139-5B88-4865-AFE7-D92090F61DF6}" type="slidenum">
              <a:rPr lang="ar-SA" altLang="en-US"/>
              <a:pPr>
                <a:spcBef>
                  <a:spcPct val="0"/>
                </a:spcBef>
              </a:pPr>
              <a:t>14</a:t>
            </a:fld>
            <a:endParaRPr lang="en-AU" altLang="en-US"/>
          </a:p>
        </p:txBody>
      </p:sp>
      <p:sp>
        <p:nvSpPr>
          <p:cNvPr id="30723" name="Rectangle 2">
            <a:extLst>
              <a:ext uri="{FF2B5EF4-FFF2-40B4-BE49-F238E27FC236}">
                <a16:creationId xmlns:a16="http://schemas.microsoft.com/office/drawing/2014/main" id="{A2AB02B0-5BED-4632-996B-76A6EE606C25}"/>
              </a:ext>
            </a:extLst>
          </p:cNvPr>
          <p:cNvSpPr>
            <a:spLocks noGrp="1" noRot="1" noChangeAspect="1" noChangeArrowheads="1" noTextEdit="1"/>
          </p:cNvSpPr>
          <p:nvPr>
            <p:ph type="sldImg"/>
          </p:nvPr>
        </p:nvSpPr>
        <p:spPr>
          <a:ln/>
        </p:spPr>
      </p:sp>
      <p:sp>
        <p:nvSpPr>
          <p:cNvPr id="30724" name="Rectangle 3">
            <a:extLst>
              <a:ext uri="{FF2B5EF4-FFF2-40B4-BE49-F238E27FC236}">
                <a16:creationId xmlns:a16="http://schemas.microsoft.com/office/drawing/2014/main" id="{2F3A7D77-3AB4-4C9A-84D4-16E8D82AC0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a:extLst>
              <a:ext uri="{FF2B5EF4-FFF2-40B4-BE49-F238E27FC236}">
                <a16:creationId xmlns:a16="http://schemas.microsoft.com/office/drawing/2014/main" id="{8C886F08-B70F-4167-9970-7DEBEE04AC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C42FF3F-8E07-4508-A51E-E02BF8E68D6F}" type="slidenum">
              <a:rPr lang="ar-SA" altLang="en-US"/>
              <a:pPr>
                <a:spcBef>
                  <a:spcPct val="0"/>
                </a:spcBef>
              </a:pPr>
              <a:t>15</a:t>
            </a:fld>
            <a:endParaRPr lang="en-AU" altLang="en-US"/>
          </a:p>
        </p:txBody>
      </p:sp>
      <p:sp>
        <p:nvSpPr>
          <p:cNvPr id="32771" name="Rectangle 2">
            <a:extLst>
              <a:ext uri="{FF2B5EF4-FFF2-40B4-BE49-F238E27FC236}">
                <a16:creationId xmlns:a16="http://schemas.microsoft.com/office/drawing/2014/main" id="{BCDEB701-FEFF-4196-94DB-0D481088EB5B}"/>
              </a:ext>
            </a:extLst>
          </p:cNvPr>
          <p:cNvSpPr>
            <a:spLocks noGrp="1" noRot="1" noChangeAspect="1" noChangeArrowheads="1" noTextEdit="1"/>
          </p:cNvSpPr>
          <p:nvPr>
            <p:ph type="sldImg"/>
          </p:nvPr>
        </p:nvSpPr>
        <p:spPr>
          <a:ln/>
        </p:spPr>
      </p:sp>
      <p:sp>
        <p:nvSpPr>
          <p:cNvPr id="32772" name="Rectangle 3">
            <a:extLst>
              <a:ext uri="{FF2B5EF4-FFF2-40B4-BE49-F238E27FC236}">
                <a16:creationId xmlns:a16="http://schemas.microsoft.com/office/drawing/2014/main" id="{DD99960C-98DF-4162-B9CC-0F3CD1DCA4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a:extLst>
              <a:ext uri="{FF2B5EF4-FFF2-40B4-BE49-F238E27FC236}">
                <a16:creationId xmlns:a16="http://schemas.microsoft.com/office/drawing/2014/main" id="{F756E9CB-0478-4EA1-BEB4-468EE9E447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FAA36678-E17D-417B-8466-24F3433D68A2}" type="slidenum">
              <a:rPr lang="ar-SA" altLang="en-US"/>
              <a:pPr>
                <a:spcBef>
                  <a:spcPct val="0"/>
                </a:spcBef>
              </a:pPr>
              <a:t>16</a:t>
            </a:fld>
            <a:endParaRPr lang="en-AU" altLang="en-US"/>
          </a:p>
        </p:txBody>
      </p:sp>
      <p:sp>
        <p:nvSpPr>
          <p:cNvPr id="34819" name="Rectangle 2">
            <a:extLst>
              <a:ext uri="{FF2B5EF4-FFF2-40B4-BE49-F238E27FC236}">
                <a16:creationId xmlns:a16="http://schemas.microsoft.com/office/drawing/2014/main" id="{DAEF34F5-5D32-45D8-99F5-AEBE461E1DE2}"/>
              </a:ext>
            </a:extLst>
          </p:cNvPr>
          <p:cNvSpPr>
            <a:spLocks noGrp="1" noRot="1" noChangeAspect="1" noChangeArrowheads="1" noTextEdit="1"/>
          </p:cNvSpPr>
          <p:nvPr>
            <p:ph type="sldImg"/>
          </p:nvPr>
        </p:nvSpPr>
        <p:spPr>
          <a:ln/>
        </p:spPr>
      </p:sp>
      <p:sp>
        <p:nvSpPr>
          <p:cNvPr id="34820" name="Rectangle 3">
            <a:extLst>
              <a:ext uri="{FF2B5EF4-FFF2-40B4-BE49-F238E27FC236}">
                <a16:creationId xmlns:a16="http://schemas.microsoft.com/office/drawing/2014/main" id="{684A38AA-7747-43FE-8BAD-BF2CA8D9A50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a:extLst>
              <a:ext uri="{FF2B5EF4-FFF2-40B4-BE49-F238E27FC236}">
                <a16:creationId xmlns:a16="http://schemas.microsoft.com/office/drawing/2014/main" id="{F4DEE35A-7860-4DCC-8998-C37C0DEEFC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24E01D4-957F-4752-8A51-7E01417B3FAF}" type="slidenum">
              <a:rPr lang="ar-SA" altLang="en-US"/>
              <a:pPr>
                <a:spcBef>
                  <a:spcPct val="0"/>
                </a:spcBef>
              </a:pPr>
              <a:t>17</a:t>
            </a:fld>
            <a:endParaRPr lang="en-AU" altLang="en-US"/>
          </a:p>
        </p:txBody>
      </p:sp>
      <p:sp>
        <p:nvSpPr>
          <p:cNvPr id="36867" name="Rectangle 2">
            <a:extLst>
              <a:ext uri="{FF2B5EF4-FFF2-40B4-BE49-F238E27FC236}">
                <a16:creationId xmlns:a16="http://schemas.microsoft.com/office/drawing/2014/main" id="{7209E722-537F-473E-AE6B-C643D5EF4351}"/>
              </a:ext>
            </a:extLst>
          </p:cNvPr>
          <p:cNvSpPr>
            <a:spLocks noGrp="1" noRot="1" noChangeAspect="1" noChangeArrowheads="1" noTextEdit="1"/>
          </p:cNvSpPr>
          <p:nvPr>
            <p:ph type="sldImg"/>
          </p:nvPr>
        </p:nvSpPr>
        <p:spPr>
          <a:ln/>
        </p:spPr>
      </p:sp>
      <p:sp>
        <p:nvSpPr>
          <p:cNvPr id="36868" name="Rectangle 3">
            <a:extLst>
              <a:ext uri="{FF2B5EF4-FFF2-40B4-BE49-F238E27FC236}">
                <a16:creationId xmlns:a16="http://schemas.microsoft.com/office/drawing/2014/main" id="{0CA0BAD0-B29E-4F20-AE0F-C92122CAC8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a:extLst>
              <a:ext uri="{FF2B5EF4-FFF2-40B4-BE49-F238E27FC236}">
                <a16:creationId xmlns:a16="http://schemas.microsoft.com/office/drawing/2014/main" id="{FF74C10B-0653-4E76-9A93-745DB406A4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E6BC44FC-32EC-4DBB-91C4-087BE2F43991}" type="slidenum">
              <a:rPr lang="ar-SA" altLang="en-US"/>
              <a:pPr>
                <a:spcBef>
                  <a:spcPct val="0"/>
                </a:spcBef>
              </a:pPr>
              <a:t>18</a:t>
            </a:fld>
            <a:endParaRPr lang="en-AU" altLang="en-US"/>
          </a:p>
        </p:txBody>
      </p:sp>
      <p:sp>
        <p:nvSpPr>
          <p:cNvPr id="38915" name="Rectangle 2">
            <a:extLst>
              <a:ext uri="{FF2B5EF4-FFF2-40B4-BE49-F238E27FC236}">
                <a16:creationId xmlns:a16="http://schemas.microsoft.com/office/drawing/2014/main" id="{FB8968CA-540D-4A61-B518-6F705A2E9A96}"/>
              </a:ext>
            </a:extLst>
          </p:cNvPr>
          <p:cNvSpPr>
            <a:spLocks noGrp="1" noRot="1" noChangeAspect="1" noChangeArrowheads="1" noTextEdit="1"/>
          </p:cNvSpPr>
          <p:nvPr>
            <p:ph type="sldImg"/>
          </p:nvPr>
        </p:nvSpPr>
        <p:spPr>
          <a:ln/>
        </p:spPr>
      </p:sp>
      <p:sp>
        <p:nvSpPr>
          <p:cNvPr id="38916" name="Rectangle 3">
            <a:extLst>
              <a:ext uri="{FF2B5EF4-FFF2-40B4-BE49-F238E27FC236}">
                <a16:creationId xmlns:a16="http://schemas.microsoft.com/office/drawing/2014/main" id="{C3F37642-26A4-44EB-8696-D9797F968C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6E7D58C8-44C4-4E88-9D73-F2F6F08917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6392AF2-4720-4554-8D1C-41EB6B37AEF9}" type="slidenum">
              <a:rPr lang="ar-SA" altLang="en-US"/>
              <a:pPr>
                <a:spcBef>
                  <a:spcPct val="0"/>
                </a:spcBef>
              </a:pPr>
              <a:t>19</a:t>
            </a:fld>
            <a:endParaRPr lang="en-AU" altLang="en-US"/>
          </a:p>
        </p:txBody>
      </p:sp>
      <p:sp>
        <p:nvSpPr>
          <p:cNvPr id="40963" name="Rectangle 2">
            <a:extLst>
              <a:ext uri="{FF2B5EF4-FFF2-40B4-BE49-F238E27FC236}">
                <a16:creationId xmlns:a16="http://schemas.microsoft.com/office/drawing/2014/main" id="{16DB7D4E-C06D-4FE4-B51F-41E41F6B30B0}"/>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A2BD5490-1247-4C61-A598-0872734D6E8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57DFF39E-9585-4347-9677-5A113E41AC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78AC520-F815-4F3F-9F7E-08C1FFB65997}" type="slidenum">
              <a:rPr lang="ar-SA" altLang="en-US"/>
              <a:pPr>
                <a:spcBef>
                  <a:spcPct val="0"/>
                </a:spcBef>
              </a:pPr>
              <a:t>2</a:t>
            </a:fld>
            <a:endParaRPr lang="en-AU" altLang="en-US"/>
          </a:p>
        </p:txBody>
      </p:sp>
      <p:sp>
        <p:nvSpPr>
          <p:cNvPr id="6147" name="Rectangle 2">
            <a:extLst>
              <a:ext uri="{FF2B5EF4-FFF2-40B4-BE49-F238E27FC236}">
                <a16:creationId xmlns:a16="http://schemas.microsoft.com/office/drawing/2014/main" id="{6AE0BC78-22D6-48A8-ABEF-AB3292669A42}"/>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4F809DCF-1BA4-4139-8CC1-2D8410A865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f-ZA" altLang="en-US">
              <a:latin typeface="Arial" panose="020B0604020202020204" pitchFamily="34" charset="0"/>
              <a:cs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A38D554A-9D75-4D4C-927F-F6E4D6A12FF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5D553D3-6EFA-43B3-B95D-F080967D79AB}" type="slidenum">
              <a:rPr lang="ar-SA" altLang="en-US"/>
              <a:pPr>
                <a:spcBef>
                  <a:spcPct val="0"/>
                </a:spcBef>
              </a:pPr>
              <a:t>20</a:t>
            </a:fld>
            <a:endParaRPr lang="en-AU" altLang="en-US"/>
          </a:p>
        </p:txBody>
      </p:sp>
      <p:sp>
        <p:nvSpPr>
          <p:cNvPr id="43011" name="Rectangle 2">
            <a:extLst>
              <a:ext uri="{FF2B5EF4-FFF2-40B4-BE49-F238E27FC236}">
                <a16:creationId xmlns:a16="http://schemas.microsoft.com/office/drawing/2014/main" id="{CD38D654-498E-44DA-8A8E-F27D167336F7}"/>
              </a:ext>
            </a:extLst>
          </p:cNvPr>
          <p:cNvSpPr>
            <a:spLocks noGrp="1" noRot="1" noChangeAspect="1" noChangeArrowheads="1" noTextEdit="1"/>
          </p:cNvSpPr>
          <p:nvPr>
            <p:ph type="sldImg"/>
          </p:nvPr>
        </p:nvSpPr>
        <p:spPr>
          <a:ln/>
        </p:spPr>
      </p:sp>
      <p:sp>
        <p:nvSpPr>
          <p:cNvPr id="43012" name="Rectangle 3">
            <a:extLst>
              <a:ext uri="{FF2B5EF4-FFF2-40B4-BE49-F238E27FC236}">
                <a16:creationId xmlns:a16="http://schemas.microsoft.com/office/drawing/2014/main" id="{E961EDA7-D0D5-4496-84F2-CB912FA407F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27F46F69-EEF2-43D3-B48F-4A52695B9A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0597695-3807-46D7-8034-9FA51554BD5B}" type="slidenum">
              <a:rPr lang="ar-SA" altLang="en-US"/>
              <a:pPr>
                <a:spcBef>
                  <a:spcPct val="0"/>
                </a:spcBef>
              </a:pPr>
              <a:t>21</a:t>
            </a:fld>
            <a:endParaRPr lang="en-AU" altLang="en-US"/>
          </a:p>
        </p:txBody>
      </p:sp>
      <p:sp>
        <p:nvSpPr>
          <p:cNvPr id="45059" name="Rectangle 2">
            <a:extLst>
              <a:ext uri="{FF2B5EF4-FFF2-40B4-BE49-F238E27FC236}">
                <a16:creationId xmlns:a16="http://schemas.microsoft.com/office/drawing/2014/main" id="{ABD0A6FA-6A99-47C3-8A33-73FB761D980C}"/>
              </a:ext>
            </a:extLst>
          </p:cNvPr>
          <p:cNvSpPr>
            <a:spLocks noGrp="1" noRot="1" noChangeAspect="1" noChangeArrowheads="1" noTextEdit="1"/>
          </p:cNvSpPr>
          <p:nvPr>
            <p:ph type="sldImg"/>
          </p:nvPr>
        </p:nvSpPr>
        <p:spPr>
          <a:ln/>
        </p:spPr>
      </p:sp>
      <p:sp>
        <p:nvSpPr>
          <p:cNvPr id="45060" name="Rectangle 3">
            <a:extLst>
              <a:ext uri="{FF2B5EF4-FFF2-40B4-BE49-F238E27FC236}">
                <a16:creationId xmlns:a16="http://schemas.microsoft.com/office/drawing/2014/main" id="{FA8CAA90-89A6-4E13-9E68-81C0BD6551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A88B37D-470D-4DAC-946C-9165D4818F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85EC783-F19C-462F-85C5-E2F5E2DF1088}" type="slidenum">
              <a:rPr lang="ar-SA" altLang="en-US"/>
              <a:pPr>
                <a:spcBef>
                  <a:spcPct val="0"/>
                </a:spcBef>
              </a:pPr>
              <a:t>22</a:t>
            </a:fld>
            <a:endParaRPr lang="en-AU" altLang="en-US"/>
          </a:p>
        </p:txBody>
      </p:sp>
      <p:sp>
        <p:nvSpPr>
          <p:cNvPr id="47107" name="Rectangle 2">
            <a:extLst>
              <a:ext uri="{FF2B5EF4-FFF2-40B4-BE49-F238E27FC236}">
                <a16:creationId xmlns:a16="http://schemas.microsoft.com/office/drawing/2014/main" id="{50972A6D-B6FE-4143-813E-677971113BCD}"/>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F672ADE1-25ED-4C9E-AE1C-AFF54BD7D57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C98B0CA0-32BD-41DD-A1AF-FDF94330C7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10DD41C3-B0E0-43A5-BFD9-F7E907A9DEEA}" type="slidenum">
              <a:rPr lang="ar-SA" altLang="en-US"/>
              <a:pPr>
                <a:spcBef>
                  <a:spcPct val="0"/>
                </a:spcBef>
              </a:pPr>
              <a:t>23</a:t>
            </a:fld>
            <a:endParaRPr lang="en-AU" altLang="en-US"/>
          </a:p>
        </p:txBody>
      </p:sp>
      <p:sp>
        <p:nvSpPr>
          <p:cNvPr id="49155" name="Rectangle 2">
            <a:extLst>
              <a:ext uri="{FF2B5EF4-FFF2-40B4-BE49-F238E27FC236}">
                <a16:creationId xmlns:a16="http://schemas.microsoft.com/office/drawing/2014/main" id="{08DF4C6B-A87E-4691-B691-AE4B8B25D2DA}"/>
              </a:ext>
            </a:extLst>
          </p:cNvPr>
          <p:cNvSpPr>
            <a:spLocks noGrp="1" noRot="1" noChangeAspect="1" noChangeArrowheads="1" noTextEdit="1"/>
          </p:cNvSpPr>
          <p:nvPr>
            <p:ph type="sldImg"/>
          </p:nvPr>
        </p:nvSpPr>
        <p:spPr>
          <a:ln/>
        </p:spPr>
      </p:sp>
      <p:sp>
        <p:nvSpPr>
          <p:cNvPr id="49156" name="Rectangle 3">
            <a:extLst>
              <a:ext uri="{FF2B5EF4-FFF2-40B4-BE49-F238E27FC236}">
                <a16:creationId xmlns:a16="http://schemas.microsoft.com/office/drawing/2014/main" id="{23201025-3613-48A5-AB73-A99C5DB53D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3E230381-E6F8-46E9-BC2A-B050A2DA86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944F90FA-123C-493D-AEA3-47D488F0CA4F}" type="slidenum">
              <a:rPr lang="ar-SA" altLang="en-US"/>
              <a:pPr>
                <a:spcBef>
                  <a:spcPct val="0"/>
                </a:spcBef>
              </a:pPr>
              <a:t>3</a:t>
            </a:fld>
            <a:endParaRPr lang="en-AU" altLang="en-US"/>
          </a:p>
        </p:txBody>
      </p:sp>
      <p:sp>
        <p:nvSpPr>
          <p:cNvPr id="8195" name="Rectangle 2">
            <a:extLst>
              <a:ext uri="{FF2B5EF4-FFF2-40B4-BE49-F238E27FC236}">
                <a16:creationId xmlns:a16="http://schemas.microsoft.com/office/drawing/2014/main" id="{8F376CA5-3FC6-4E80-B1F2-781B0265F85D}"/>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3B6F7F2D-A2B6-40FE-83D8-2C79B2616D2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2FA6193C-777F-466F-B536-037A0C2DA4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8C19B43-5868-4313-9258-5ABF3348B3D2}" type="slidenum">
              <a:rPr lang="ar-SA" altLang="en-US"/>
              <a:pPr>
                <a:spcBef>
                  <a:spcPct val="0"/>
                </a:spcBef>
              </a:pPr>
              <a:t>4</a:t>
            </a:fld>
            <a:endParaRPr lang="en-AU" altLang="en-US"/>
          </a:p>
        </p:txBody>
      </p:sp>
      <p:sp>
        <p:nvSpPr>
          <p:cNvPr id="10243" name="Rectangle 2">
            <a:extLst>
              <a:ext uri="{FF2B5EF4-FFF2-40B4-BE49-F238E27FC236}">
                <a16:creationId xmlns:a16="http://schemas.microsoft.com/office/drawing/2014/main" id="{FC5FD8BD-3E3B-493C-9A6B-9D7C7CE87CE7}"/>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8884D5C2-3967-44DB-AD05-38FEA9BF46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6E23ADB0-702F-4CC1-9158-CAF1F9FA04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AA811DE-67D9-4BA3-A592-616829B4CE2F}" type="slidenum">
              <a:rPr lang="ar-SA" altLang="en-US"/>
              <a:pPr>
                <a:spcBef>
                  <a:spcPct val="0"/>
                </a:spcBef>
              </a:pPr>
              <a:t>5</a:t>
            </a:fld>
            <a:endParaRPr lang="en-AU" altLang="en-US"/>
          </a:p>
        </p:txBody>
      </p:sp>
      <p:sp>
        <p:nvSpPr>
          <p:cNvPr id="12291" name="Rectangle 2">
            <a:extLst>
              <a:ext uri="{FF2B5EF4-FFF2-40B4-BE49-F238E27FC236}">
                <a16:creationId xmlns:a16="http://schemas.microsoft.com/office/drawing/2014/main" id="{AED77260-5C0D-4751-99B6-0A6F3064AEE9}"/>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4F7C68A2-BF80-4051-978A-42F363E5BB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f-ZA" altLang="en-US">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3687DB5E-1816-4430-BDC1-C896E3EB75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A37E88-989B-4354-9778-B30C28AF489F}" type="slidenum">
              <a:rPr lang="ar-SA" altLang="en-US"/>
              <a:pPr>
                <a:spcBef>
                  <a:spcPct val="0"/>
                </a:spcBef>
              </a:pPr>
              <a:t>6</a:t>
            </a:fld>
            <a:endParaRPr lang="en-AU" altLang="en-US"/>
          </a:p>
        </p:txBody>
      </p:sp>
      <p:sp>
        <p:nvSpPr>
          <p:cNvPr id="14339" name="Rectangle 2">
            <a:extLst>
              <a:ext uri="{FF2B5EF4-FFF2-40B4-BE49-F238E27FC236}">
                <a16:creationId xmlns:a16="http://schemas.microsoft.com/office/drawing/2014/main" id="{6B1752CE-5102-4D46-990A-D0E0C41389DD}"/>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7EBA19E3-2E33-4399-88E7-712577805C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a:extLst>
              <a:ext uri="{FF2B5EF4-FFF2-40B4-BE49-F238E27FC236}">
                <a16:creationId xmlns:a16="http://schemas.microsoft.com/office/drawing/2014/main" id="{2D94ECC0-5005-420B-9BA3-2231854844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47DEB7E-6529-4476-A166-FF194AA7915D}" type="slidenum">
              <a:rPr lang="ar-SA" altLang="en-US"/>
              <a:pPr>
                <a:spcBef>
                  <a:spcPct val="0"/>
                </a:spcBef>
              </a:pPr>
              <a:t>7</a:t>
            </a:fld>
            <a:endParaRPr lang="en-AU" altLang="en-US"/>
          </a:p>
        </p:txBody>
      </p:sp>
      <p:sp>
        <p:nvSpPr>
          <p:cNvPr id="16387" name="Rectangle 2">
            <a:extLst>
              <a:ext uri="{FF2B5EF4-FFF2-40B4-BE49-F238E27FC236}">
                <a16:creationId xmlns:a16="http://schemas.microsoft.com/office/drawing/2014/main" id="{C0B6A9ED-D17D-431B-827D-7643213669A8}"/>
              </a:ext>
            </a:extLst>
          </p:cNvPr>
          <p:cNvSpPr>
            <a:spLocks noGrp="1" noRot="1" noChangeAspect="1" noChangeArrowheads="1" noTextEdit="1"/>
          </p:cNvSpPr>
          <p:nvPr>
            <p:ph type="sldImg"/>
          </p:nvPr>
        </p:nvSpPr>
        <p:spPr>
          <a:ln/>
        </p:spPr>
      </p:sp>
      <p:sp>
        <p:nvSpPr>
          <p:cNvPr id="16388" name="Rectangle 3">
            <a:extLst>
              <a:ext uri="{FF2B5EF4-FFF2-40B4-BE49-F238E27FC236}">
                <a16:creationId xmlns:a16="http://schemas.microsoft.com/office/drawing/2014/main" id="{485F4EB3-6176-468A-874E-704112C8C2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a:extLst>
              <a:ext uri="{FF2B5EF4-FFF2-40B4-BE49-F238E27FC236}">
                <a16:creationId xmlns:a16="http://schemas.microsoft.com/office/drawing/2014/main" id="{35377F78-18FD-4EF1-895C-97A11D0A70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73062376-ABD6-4235-9D0F-6691F6D641A9}" type="slidenum">
              <a:rPr lang="ar-SA" altLang="en-US"/>
              <a:pPr>
                <a:spcBef>
                  <a:spcPct val="0"/>
                </a:spcBef>
              </a:pPr>
              <a:t>8</a:t>
            </a:fld>
            <a:endParaRPr lang="en-AU" altLang="en-US"/>
          </a:p>
        </p:txBody>
      </p:sp>
      <p:sp>
        <p:nvSpPr>
          <p:cNvPr id="18435" name="Rectangle 2">
            <a:extLst>
              <a:ext uri="{FF2B5EF4-FFF2-40B4-BE49-F238E27FC236}">
                <a16:creationId xmlns:a16="http://schemas.microsoft.com/office/drawing/2014/main" id="{6058B93D-E67D-44B1-8B49-183884EBD868}"/>
              </a:ext>
            </a:extLst>
          </p:cNvPr>
          <p:cNvSpPr>
            <a:spLocks noGrp="1" noRot="1" noChangeAspect="1" noChangeArrowheads="1" noTextEdit="1"/>
          </p:cNvSpPr>
          <p:nvPr>
            <p:ph type="sldImg"/>
          </p:nvPr>
        </p:nvSpPr>
        <p:spPr>
          <a:ln/>
        </p:spPr>
      </p:sp>
      <p:sp>
        <p:nvSpPr>
          <p:cNvPr id="18436" name="Rectangle 3">
            <a:extLst>
              <a:ext uri="{FF2B5EF4-FFF2-40B4-BE49-F238E27FC236}">
                <a16:creationId xmlns:a16="http://schemas.microsoft.com/office/drawing/2014/main" id="{6129A902-B741-4DB4-9AAF-591503519D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a:extLst>
              <a:ext uri="{FF2B5EF4-FFF2-40B4-BE49-F238E27FC236}">
                <a16:creationId xmlns:a16="http://schemas.microsoft.com/office/drawing/2014/main" id="{67B18784-6759-472C-B576-90C5106E50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90B621E-2E19-424C-802F-D6B086F4CD39}" type="slidenum">
              <a:rPr lang="ar-SA" altLang="en-US"/>
              <a:pPr>
                <a:spcBef>
                  <a:spcPct val="0"/>
                </a:spcBef>
              </a:pPr>
              <a:t>9</a:t>
            </a:fld>
            <a:endParaRPr lang="en-AU" altLang="en-US"/>
          </a:p>
        </p:txBody>
      </p:sp>
      <p:sp>
        <p:nvSpPr>
          <p:cNvPr id="20483" name="Rectangle 2">
            <a:extLst>
              <a:ext uri="{FF2B5EF4-FFF2-40B4-BE49-F238E27FC236}">
                <a16:creationId xmlns:a16="http://schemas.microsoft.com/office/drawing/2014/main" id="{4A3BE31C-C6BB-4BE0-80BF-3D22121A2BB7}"/>
              </a:ext>
            </a:extLst>
          </p:cNvPr>
          <p:cNvSpPr>
            <a:spLocks noGrp="1" noRot="1" noChangeAspect="1" noChangeArrowheads="1" noTextEdit="1"/>
          </p:cNvSpPr>
          <p:nvPr>
            <p:ph type="sldImg"/>
          </p:nvPr>
        </p:nvSpPr>
        <p:spPr>
          <a:ln/>
        </p:spPr>
      </p:sp>
      <p:sp>
        <p:nvSpPr>
          <p:cNvPr id="20484" name="Rectangle 3">
            <a:extLst>
              <a:ext uri="{FF2B5EF4-FFF2-40B4-BE49-F238E27FC236}">
                <a16:creationId xmlns:a16="http://schemas.microsoft.com/office/drawing/2014/main" id="{B1DE1D3F-D82F-4FE0-A9D7-4A020CEC80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f-Z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af-ZA"/>
          </a:p>
        </p:txBody>
      </p:sp>
      <p:sp>
        <p:nvSpPr>
          <p:cNvPr id="4" name="Rectangle 4">
            <a:extLst>
              <a:ext uri="{FF2B5EF4-FFF2-40B4-BE49-F238E27FC236}">
                <a16:creationId xmlns:a16="http://schemas.microsoft.com/office/drawing/2014/main" id="{1D8262CC-A04B-41A1-A6D1-9CC770C195A9}"/>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E0DCC68D-34F2-4A68-9DF8-78C1033092AB}"/>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5FBCA9B9-DBDF-472C-80C2-6A5220CE8323}"/>
              </a:ext>
            </a:extLst>
          </p:cNvPr>
          <p:cNvSpPr>
            <a:spLocks noGrp="1" noChangeArrowheads="1"/>
          </p:cNvSpPr>
          <p:nvPr>
            <p:ph type="sldNum" sz="quarter" idx="12"/>
          </p:nvPr>
        </p:nvSpPr>
        <p:spPr>
          <a:ln/>
        </p:spPr>
        <p:txBody>
          <a:bodyPr/>
          <a:lstStyle>
            <a:lvl1pPr>
              <a:defRPr/>
            </a:lvl1pPr>
          </a:lstStyle>
          <a:p>
            <a:fld id="{2AC526EA-A16A-4571-A94F-CCA3B99F13BC}" type="slidenum">
              <a:rPr lang="ar-SA" altLang="en-US"/>
              <a:pPr/>
              <a:t>‹#›</a:t>
            </a:fld>
            <a:endParaRPr lang="en-AU" altLang="en-US"/>
          </a:p>
        </p:txBody>
      </p:sp>
    </p:spTree>
    <p:extLst>
      <p:ext uri="{BB962C8B-B14F-4D97-AF65-F5344CB8AC3E}">
        <p14:creationId xmlns:p14="http://schemas.microsoft.com/office/powerpoint/2010/main" val="1886712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Rectangle 4">
            <a:extLst>
              <a:ext uri="{FF2B5EF4-FFF2-40B4-BE49-F238E27FC236}">
                <a16:creationId xmlns:a16="http://schemas.microsoft.com/office/drawing/2014/main" id="{EEFBE65B-1ADB-4677-B36D-63A1825E2AB1}"/>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5A8AD69B-650A-4185-AF5F-ACD12B31E1A2}"/>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ED99C11F-233D-4F54-86E8-66FA75301D6B}"/>
              </a:ext>
            </a:extLst>
          </p:cNvPr>
          <p:cNvSpPr>
            <a:spLocks noGrp="1" noChangeArrowheads="1"/>
          </p:cNvSpPr>
          <p:nvPr>
            <p:ph type="sldNum" sz="quarter" idx="12"/>
          </p:nvPr>
        </p:nvSpPr>
        <p:spPr>
          <a:ln/>
        </p:spPr>
        <p:txBody>
          <a:bodyPr/>
          <a:lstStyle>
            <a:lvl1pPr>
              <a:defRPr/>
            </a:lvl1pPr>
          </a:lstStyle>
          <a:p>
            <a:fld id="{CF9601FD-3F5C-4036-BA75-2E50AD8AA5A1}" type="slidenum">
              <a:rPr lang="ar-SA" altLang="en-US"/>
              <a:pPr/>
              <a:t>‹#›</a:t>
            </a:fld>
            <a:endParaRPr lang="en-AU" altLang="en-US"/>
          </a:p>
        </p:txBody>
      </p:sp>
    </p:spTree>
    <p:extLst>
      <p:ext uri="{BB962C8B-B14F-4D97-AF65-F5344CB8AC3E}">
        <p14:creationId xmlns:p14="http://schemas.microsoft.com/office/powerpoint/2010/main" val="144124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f-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Rectangle 4">
            <a:extLst>
              <a:ext uri="{FF2B5EF4-FFF2-40B4-BE49-F238E27FC236}">
                <a16:creationId xmlns:a16="http://schemas.microsoft.com/office/drawing/2014/main" id="{3104EAE8-E57A-4A43-BC9B-8824CC08060E}"/>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0CADCD92-B645-48EA-BD5D-34975BFFB24C}"/>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3B94335D-056B-4A2A-811D-FF608213A68B}"/>
              </a:ext>
            </a:extLst>
          </p:cNvPr>
          <p:cNvSpPr>
            <a:spLocks noGrp="1" noChangeArrowheads="1"/>
          </p:cNvSpPr>
          <p:nvPr>
            <p:ph type="sldNum" sz="quarter" idx="12"/>
          </p:nvPr>
        </p:nvSpPr>
        <p:spPr>
          <a:ln/>
        </p:spPr>
        <p:txBody>
          <a:bodyPr/>
          <a:lstStyle>
            <a:lvl1pPr>
              <a:defRPr/>
            </a:lvl1pPr>
          </a:lstStyle>
          <a:p>
            <a:fld id="{5EDEAC4D-55D2-4E66-836D-073B28B25536}" type="slidenum">
              <a:rPr lang="ar-SA" altLang="en-US"/>
              <a:pPr/>
              <a:t>‹#›</a:t>
            </a:fld>
            <a:endParaRPr lang="en-AU" altLang="en-US"/>
          </a:p>
        </p:txBody>
      </p:sp>
    </p:spTree>
    <p:extLst>
      <p:ext uri="{BB962C8B-B14F-4D97-AF65-F5344CB8AC3E}">
        <p14:creationId xmlns:p14="http://schemas.microsoft.com/office/powerpoint/2010/main" val="2887642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Rectangle 4">
            <a:extLst>
              <a:ext uri="{FF2B5EF4-FFF2-40B4-BE49-F238E27FC236}">
                <a16:creationId xmlns:a16="http://schemas.microsoft.com/office/drawing/2014/main" id="{21A5B257-1642-4A3B-A128-CC84DA8B6ED7}"/>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FFDACF80-D7FE-4F70-AC41-BB73C4EEC9EA}"/>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5C5194FD-F6FC-4187-9517-EBF6203A6362}"/>
              </a:ext>
            </a:extLst>
          </p:cNvPr>
          <p:cNvSpPr>
            <a:spLocks noGrp="1" noChangeArrowheads="1"/>
          </p:cNvSpPr>
          <p:nvPr>
            <p:ph type="sldNum" sz="quarter" idx="12"/>
          </p:nvPr>
        </p:nvSpPr>
        <p:spPr>
          <a:ln/>
        </p:spPr>
        <p:txBody>
          <a:bodyPr/>
          <a:lstStyle>
            <a:lvl1pPr>
              <a:defRPr/>
            </a:lvl1pPr>
          </a:lstStyle>
          <a:p>
            <a:fld id="{0CD195B8-E227-4492-83DF-2504986EA097}" type="slidenum">
              <a:rPr lang="ar-SA" altLang="en-US"/>
              <a:pPr/>
              <a:t>‹#›</a:t>
            </a:fld>
            <a:endParaRPr lang="en-AU" altLang="en-US"/>
          </a:p>
        </p:txBody>
      </p:sp>
    </p:spTree>
    <p:extLst>
      <p:ext uri="{BB962C8B-B14F-4D97-AF65-F5344CB8AC3E}">
        <p14:creationId xmlns:p14="http://schemas.microsoft.com/office/powerpoint/2010/main" val="2367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af-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98A3A49-AA16-489A-84A2-E44E1F82B39A}"/>
              </a:ext>
            </a:extLst>
          </p:cNvPr>
          <p:cNvSpPr>
            <a:spLocks noGrp="1" noChangeArrowheads="1"/>
          </p:cNvSpPr>
          <p:nvPr>
            <p:ph type="dt" sz="half" idx="10"/>
          </p:nvPr>
        </p:nvSpPr>
        <p:spPr>
          <a:ln/>
        </p:spPr>
        <p:txBody>
          <a:bodyPr/>
          <a:lstStyle>
            <a:lvl1pPr>
              <a:defRPr/>
            </a:lvl1pPr>
          </a:lstStyle>
          <a:p>
            <a:pPr>
              <a:defRPr/>
            </a:pPr>
            <a:endParaRPr lang="en-AU"/>
          </a:p>
        </p:txBody>
      </p:sp>
      <p:sp>
        <p:nvSpPr>
          <p:cNvPr id="5" name="Rectangle 5">
            <a:extLst>
              <a:ext uri="{FF2B5EF4-FFF2-40B4-BE49-F238E27FC236}">
                <a16:creationId xmlns:a16="http://schemas.microsoft.com/office/drawing/2014/main" id="{58E08D6E-33F0-4AF5-8AE1-77BD9C6C3FA0}"/>
              </a:ext>
            </a:extLst>
          </p:cNvPr>
          <p:cNvSpPr>
            <a:spLocks noGrp="1" noChangeArrowheads="1"/>
          </p:cNvSpPr>
          <p:nvPr>
            <p:ph type="ftr" sz="quarter" idx="11"/>
          </p:nvPr>
        </p:nvSpPr>
        <p:spPr>
          <a:ln/>
        </p:spPr>
        <p:txBody>
          <a:bodyPr/>
          <a:lstStyle>
            <a:lvl1pPr>
              <a:defRPr/>
            </a:lvl1pPr>
          </a:lstStyle>
          <a:p>
            <a:pPr>
              <a:defRPr/>
            </a:pPr>
            <a:endParaRPr lang="en-AU"/>
          </a:p>
        </p:txBody>
      </p:sp>
      <p:sp>
        <p:nvSpPr>
          <p:cNvPr id="6" name="Rectangle 6">
            <a:extLst>
              <a:ext uri="{FF2B5EF4-FFF2-40B4-BE49-F238E27FC236}">
                <a16:creationId xmlns:a16="http://schemas.microsoft.com/office/drawing/2014/main" id="{FFC0748F-0D17-41F9-978A-49C0A76DE7F9}"/>
              </a:ext>
            </a:extLst>
          </p:cNvPr>
          <p:cNvSpPr>
            <a:spLocks noGrp="1" noChangeArrowheads="1"/>
          </p:cNvSpPr>
          <p:nvPr>
            <p:ph type="sldNum" sz="quarter" idx="12"/>
          </p:nvPr>
        </p:nvSpPr>
        <p:spPr>
          <a:ln/>
        </p:spPr>
        <p:txBody>
          <a:bodyPr/>
          <a:lstStyle>
            <a:lvl1pPr>
              <a:defRPr/>
            </a:lvl1pPr>
          </a:lstStyle>
          <a:p>
            <a:fld id="{005D5F53-FC16-4F73-A94D-4E108DD7455B}" type="slidenum">
              <a:rPr lang="ar-SA" altLang="en-US"/>
              <a:pPr/>
              <a:t>‹#›</a:t>
            </a:fld>
            <a:endParaRPr lang="en-AU" altLang="en-US"/>
          </a:p>
        </p:txBody>
      </p:sp>
    </p:spTree>
    <p:extLst>
      <p:ext uri="{BB962C8B-B14F-4D97-AF65-F5344CB8AC3E}">
        <p14:creationId xmlns:p14="http://schemas.microsoft.com/office/powerpoint/2010/main" val="2965766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5" name="Rectangle 4">
            <a:extLst>
              <a:ext uri="{FF2B5EF4-FFF2-40B4-BE49-F238E27FC236}">
                <a16:creationId xmlns:a16="http://schemas.microsoft.com/office/drawing/2014/main" id="{7134B7D9-42F4-48E0-8D8B-3995FD727B31}"/>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C9A01C09-58FC-4DFC-B02B-5EDC116A5D6B}"/>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48374F44-45BB-4DB1-A51E-6D862E119C35}"/>
              </a:ext>
            </a:extLst>
          </p:cNvPr>
          <p:cNvSpPr>
            <a:spLocks noGrp="1" noChangeArrowheads="1"/>
          </p:cNvSpPr>
          <p:nvPr>
            <p:ph type="sldNum" sz="quarter" idx="12"/>
          </p:nvPr>
        </p:nvSpPr>
        <p:spPr>
          <a:ln/>
        </p:spPr>
        <p:txBody>
          <a:bodyPr/>
          <a:lstStyle>
            <a:lvl1pPr>
              <a:defRPr/>
            </a:lvl1pPr>
          </a:lstStyle>
          <a:p>
            <a:fld id="{A3F9144E-B63F-4926-97CB-8CB879FD9A7C}" type="slidenum">
              <a:rPr lang="ar-SA" altLang="en-US"/>
              <a:pPr/>
              <a:t>‹#›</a:t>
            </a:fld>
            <a:endParaRPr lang="en-AU" altLang="en-US"/>
          </a:p>
        </p:txBody>
      </p:sp>
    </p:spTree>
    <p:extLst>
      <p:ext uri="{BB962C8B-B14F-4D97-AF65-F5344CB8AC3E}">
        <p14:creationId xmlns:p14="http://schemas.microsoft.com/office/powerpoint/2010/main" val="1925641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f-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7" name="Rectangle 4">
            <a:extLst>
              <a:ext uri="{FF2B5EF4-FFF2-40B4-BE49-F238E27FC236}">
                <a16:creationId xmlns:a16="http://schemas.microsoft.com/office/drawing/2014/main" id="{E2256015-2DDA-457E-8EF0-A2D79869D19E}"/>
              </a:ext>
            </a:extLst>
          </p:cNvPr>
          <p:cNvSpPr>
            <a:spLocks noGrp="1" noChangeArrowheads="1"/>
          </p:cNvSpPr>
          <p:nvPr>
            <p:ph type="dt" sz="half" idx="10"/>
          </p:nvPr>
        </p:nvSpPr>
        <p:spPr>
          <a:ln/>
        </p:spPr>
        <p:txBody>
          <a:bodyPr/>
          <a:lstStyle>
            <a:lvl1pPr>
              <a:defRPr/>
            </a:lvl1pPr>
          </a:lstStyle>
          <a:p>
            <a:pPr>
              <a:defRPr/>
            </a:pPr>
            <a:endParaRPr lang="en-AU"/>
          </a:p>
        </p:txBody>
      </p:sp>
      <p:sp>
        <p:nvSpPr>
          <p:cNvPr id="8" name="Rectangle 5">
            <a:extLst>
              <a:ext uri="{FF2B5EF4-FFF2-40B4-BE49-F238E27FC236}">
                <a16:creationId xmlns:a16="http://schemas.microsoft.com/office/drawing/2014/main" id="{E2076BE6-9552-443E-A755-ECB54C05F709}"/>
              </a:ext>
            </a:extLst>
          </p:cNvPr>
          <p:cNvSpPr>
            <a:spLocks noGrp="1" noChangeArrowheads="1"/>
          </p:cNvSpPr>
          <p:nvPr>
            <p:ph type="ftr" sz="quarter" idx="11"/>
          </p:nvPr>
        </p:nvSpPr>
        <p:spPr>
          <a:ln/>
        </p:spPr>
        <p:txBody>
          <a:bodyPr/>
          <a:lstStyle>
            <a:lvl1pPr>
              <a:defRPr/>
            </a:lvl1pPr>
          </a:lstStyle>
          <a:p>
            <a:pPr>
              <a:defRPr/>
            </a:pPr>
            <a:endParaRPr lang="en-AU"/>
          </a:p>
        </p:txBody>
      </p:sp>
      <p:sp>
        <p:nvSpPr>
          <p:cNvPr id="9" name="Rectangle 6">
            <a:extLst>
              <a:ext uri="{FF2B5EF4-FFF2-40B4-BE49-F238E27FC236}">
                <a16:creationId xmlns:a16="http://schemas.microsoft.com/office/drawing/2014/main" id="{B13306D9-5E34-4B50-B418-7006961B90AE}"/>
              </a:ext>
            </a:extLst>
          </p:cNvPr>
          <p:cNvSpPr>
            <a:spLocks noGrp="1" noChangeArrowheads="1"/>
          </p:cNvSpPr>
          <p:nvPr>
            <p:ph type="sldNum" sz="quarter" idx="12"/>
          </p:nvPr>
        </p:nvSpPr>
        <p:spPr>
          <a:ln/>
        </p:spPr>
        <p:txBody>
          <a:bodyPr/>
          <a:lstStyle>
            <a:lvl1pPr>
              <a:defRPr/>
            </a:lvl1pPr>
          </a:lstStyle>
          <a:p>
            <a:fld id="{BF0B197E-24C4-4B74-8A26-834E496C968B}" type="slidenum">
              <a:rPr lang="ar-SA" altLang="en-US"/>
              <a:pPr/>
              <a:t>‹#›</a:t>
            </a:fld>
            <a:endParaRPr lang="en-AU" altLang="en-US"/>
          </a:p>
        </p:txBody>
      </p:sp>
    </p:spTree>
    <p:extLst>
      <p:ext uri="{BB962C8B-B14F-4D97-AF65-F5344CB8AC3E}">
        <p14:creationId xmlns:p14="http://schemas.microsoft.com/office/powerpoint/2010/main" val="164666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f-ZA"/>
          </a:p>
        </p:txBody>
      </p:sp>
      <p:sp>
        <p:nvSpPr>
          <p:cNvPr id="3" name="Rectangle 4">
            <a:extLst>
              <a:ext uri="{FF2B5EF4-FFF2-40B4-BE49-F238E27FC236}">
                <a16:creationId xmlns:a16="http://schemas.microsoft.com/office/drawing/2014/main" id="{F64FC4A4-D286-4BEB-BDC7-644FF15DE132}"/>
              </a:ext>
            </a:extLst>
          </p:cNvPr>
          <p:cNvSpPr>
            <a:spLocks noGrp="1" noChangeArrowheads="1"/>
          </p:cNvSpPr>
          <p:nvPr>
            <p:ph type="dt" sz="half" idx="10"/>
          </p:nvPr>
        </p:nvSpPr>
        <p:spPr>
          <a:ln/>
        </p:spPr>
        <p:txBody>
          <a:bodyPr/>
          <a:lstStyle>
            <a:lvl1pPr>
              <a:defRPr/>
            </a:lvl1pPr>
          </a:lstStyle>
          <a:p>
            <a:pPr>
              <a:defRPr/>
            </a:pPr>
            <a:endParaRPr lang="en-AU"/>
          </a:p>
        </p:txBody>
      </p:sp>
      <p:sp>
        <p:nvSpPr>
          <p:cNvPr id="4" name="Rectangle 5">
            <a:extLst>
              <a:ext uri="{FF2B5EF4-FFF2-40B4-BE49-F238E27FC236}">
                <a16:creationId xmlns:a16="http://schemas.microsoft.com/office/drawing/2014/main" id="{C7B8813A-3CB6-4D3C-8E75-AD1976C9CB55}"/>
              </a:ext>
            </a:extLst>
          </p:cNvPr>
          <p:cNvSpPr>
            <a:spLocks noGrp="1" noChangeArrowheads="1"/>
          </p:cNvSpPr>
          <p:nvPr>
            <p:ph type="ftr" sz="quarter" idx="11"/>
          </p:nvPr>
        </p:nvSpPr>
        <p:spPr>
          <a:ln/>
        </p:spPr>
        <p:txBody>
          <a:bodyPr/>
          <a:lstStyle>
            <a:lvl1pPr>
              <a:defRPr/>
            </a:lvl1pPr>
          </a:lstStyle>
          <a:p>
            <a:pPr>
              <a:defRPr/>
            </a:pPr>
            <a:endParaRPr lang="en-AU"/>
          </a:p>
        </p:txBody>
      </p:sp>
      <p:sp>
        <p:nvSpPr>
          <p:cNvPr id="5" name="Rectangle 6">
            <a:extLst>
              <a:ext uri="{FF2B5EF4-FFF2-40B4-BE49-F238E27FC236}">
                <a16:creationId xmlns:a16="http://schemas.microsoft.com/office/drawing/2014/main" id="{5C3736BB-A32D-4015-9918-4DD6CA003E4C}"/>
              </a:ext>
            </a:extLst>
          </p:cNvPr>
          <p:cNvSpPr>
            <a:spLocks noGrp="1" noChangeArrowheads="1"/>
          </p:cNvSpPr>
          <p:nvPr>
            <p:ph type="sldNum" sz="quarter" idx="12"/>
          </p:nvPr>
        </p:nvSpPr>
        <p:spPr>
          <a:ln/>
        </p:spPr>
        <p:txBody>
          <a:bodyPr/>
          <a:lstStyle>
            <a:lvl1pPr>
              <a:defRPr/>
            </a:lvl1pPr>
          </a:lstStyle>
          <a:p>
            <a:fld id="{3F1E0C38-3E46-4614-8DF4-C0021E00CE85}" type="slidenum">
              <a:rPr lang="ar-SA" altLang="en-US"/>
              <a:pPr/>
              <a:t>‹#›</a:t>
            </a:fld>
            <a:endParaRPr lang="en-AU" altLang="en-US"/>
          </a:p>
        </p:txBody>
      </p:sp>
    </p:spTree>
    <p:extLst>
      <p:ext uri="{BB962C8B-B14F-4D97-AF65-F5344CB8AC3E}">
        <p14:creationId xmlns:p14="http://schemas.microsoft.com/office/powerpoint/2010/main" val="3824437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BB7ABEA-8DCE-4002-BE58-061C27C7FD44}"/>
              </a:ext>
            </a:extLst>
          </p:cNvPr>
          <p:cNvSpPr>
            <a:spLocks noGrp="1" noChangeArrowheads="1"/>
          </p:cNvSpPr>
          <p:nvPr>
            <p:ph type="dt" sz="half" idx="10"/>
          </p:nvPr>
        </p:nvSpPr>
        <p:spPr>
          <a:ln/>
        </p:spPr>
        <p:txBody>
          <a:bodyPr/>
          <a:lstStyle>
            <a:lvl1pPr>
              <a:defRPr/>
            </a:lvl1pPr>
          </a:lstStyle>
          <a:p>
            <a:pPr>
              <a:defRPr/>
            </a:pPr>
            <a:endParaRPr lang="en-AU"/>
          </a:p>
        </p:txBody>
      </p:sp>
      <p:sp>
        <p:nvSpPr>
          <p:cNvPr id="3" name="Rectangle 5">
            <a:extLst>
              <a:ext uri="{FF2B5EF4-FFF2-40B4-BE49-F238E27FC236}">
                <a16:creationId xmlns:a16="http://schemas.microsoft.com/office/drawing/2014/main" id="{56AF7E36-EB43-44CD-9737-124A9CE9BBC7}"/>
              </a:ext>
            </a:extLst>
          </p:cNvPr>
          <p:cNvSpPr>
            <a:spLocks noGrp="1" noChangeArrowheads="1"/>
          </p:cNvSpPr>
          <p:nvPr>
            <p:ph type="ftr" sz="quarter" idx="11"/>
          </p:nvPr>
        </p:nvSpPr>
        <p:spPr>
          <a:ln/>
        </p:spPr>
        <p:txBody>
          <a:bodyPr/>
          <a:lstStyle>
            <a:lvl1pPr>
              <a:defRPr/>
            </a:lvl1pPr>
          </a:lstStyle>
          <a:p>
            <a:pPr>
              <a:defRPr/>
            </a:pPr>
            <a:endParaRPr lang="en-AU"/>
          </a:p>
        </p:txBody>
      </p:sp>
      <p:sp>
        <p:nvSpPr>
          <p:cNvPr id="4" name="Rectangle 6">
            <a:extLst>
              <a:ext uri="{FF2B5EF4-FFF2-40B4-BE49-F238E27FC236}">
                <a16:creationId xmlns:a16="http://schemas.microsoft.com/office/drawing/2014/main" id="{58217B92-0807-424D-80B2-608892C0DBAE}"/>
              </a:ext>
            </a:extLst>
          </p:cNvPr>
          <p:cNvSpPr>
            <a:spLocks noGrp="1" noChangeArrowheads="1"/>
          </p:cNvSpPr>
          <p:nvPr>
            <p:ph type="sldNum" sz="quarter" idx="12"/>
          </p:nvPr>
        </p:nvSpPr>
        <p:spPr>
          <a:ln/>
        </p:spPr>
        <p:txBody>
          <a:bodyPr/>
          <a:lstStyle>
            <a:lvl1pPr>
              <a:defRPr/>
            </a:lvl1pPr>
          </a:lstStyle>
          <a:p>
            <a:fld id="{F45DBB0E-4268-4D63-82E6-2BF9F38540CB}" type="slidenum">
              <a:rPr lang="ar-SA" altLang="en-US"/>
              <a:pPr/>
              <a:t>‹#›</a:t>
            </a:fld>
            <a:endParaRPr lang="en-AU" altLang="en-US"/>
          </a:p>
        </p:txBody>
      </p:sp>
    </p:spTree>
    <p:extLst>
      <p:ext uri="{BB962C8B-B14F-4D97-AF65-F5344CB8AC3E}">
        <p14:creationId xmlns:p14="http://schemas.microsoft.com/office/powerpoint/2010/main" val="350736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af-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f-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6312E6A-8B2C-4872-94C3-6CF055C74921}"/>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30C3604B-8B6F-4644-8A96-4CFEFCFA7045}"/>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41C14ADF-FE30-474B-9233-588B7B5D61AA}"/>
              </a:ext>
            </a:extLst>
          </p:cNvPr>
          <p:cNvSpPr>
            <a:spLocks noGrp="1" noChangeArrowheads="1"/>
          </p:cNvSpPr>
          <p:nvPr>
            <p:ph type="sldNum" sz="quarter" idx="12"/>
          </p:nvPr>
        </p:nvSpPr>
        <p:spPr>
          <a:ln/>
        </p:spPr>
        <p:txBody>
          <a:bodyPr/>
          <a:lstStyle>
            <a:lvl1pPr>
              <a:defRPr/>
            </a:lvl1pPr>
          </a:lstStyle>
          <a:p>
            <a:fld id="{7038C8F9-AA82-486B-8CD7-7984CCD4A8EF}" type="slidenum">
              <a:rPr lang="ar-SA" altLang="en-US"/>
              <a:pPr/>
              <a:t>‹#›</a:t>
            </a:fld>
            <a:endParaRPr lang="en-AU" altLang="en-US"/>
          </a:p>
        </p:txBody>
      </p:sp>
    </p:spTree>
    <p:extLst>
      <p:ext uri="{BB962C8B-B14F-4D97-AF65-F5344CB8AC3E}">
        <p14:creationId xmlns:p14="http://schemas.microsoft.com/office/powerpoint/2010/main" val="104046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af-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f-ZA"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DDA39BF-4448-4793-BF0E-B45B5BE31847}"/>
              </a:ext>
            </a:extLst>
          </p:cNvPr>
          <p:cNvSpPr>
            <a:spLocks noGrp="1" noChangeArrowheads="1"/>
          </p:cNvSpPr>
          <p:nvPr>
            <p:ph type="dt" sz="half" idx="10"/>
          </p:nvPr>
        </p:nvSpPr>
        <p:spPr>
          <a:ln/>
        </p:spPr>
        <p:txBody>
          <a:bodyPr/>
          <a:lstStyle>
            <a:lvl1pPr>
              <a:defRPr/>
            </a:lvl1pPr>
          </a:lstStyle>
          <a:p>
            <a:pPr>
              <a:defRPr/>
            </a:pPr>
            <a:endParaRPr lang="en-AU"/>
          </a:p>
        </p:txBody>
      </p:sp>
      <p:sp>
        <p:nvSpPr>
          <p:cNvPr id="6" name="Rectangle 5">
            <a:extLst>
              <a:ext uri="{FF2B5EF4-FFF2-40B4-BE49-F238E27FC236}">
                <a16:creationId xmlns:a16="http://schemas.microsoft.com/office/drawing/2014/main" id="{CEB860E3-0F39-4755-B5A1-3C5F0E62D55A}"/>
              </a:ext>
            </a:extLst>
          </p:cNvPr>
          <p:cNvSpPr>
            <a:spLocks noGrp="1" noChangeArrowheads="1"/>
          </p:cNvSpPr>
          <p:nvPr>
            <p:ph type="ftr" sz="quarter" idx="11"/>
          </p:nvPr>
        </p:nvSpPr>
        <p:spPr>
          <a:ln/>
        </p:spPr>
        <p:txBody>
          <a:bodyPr/>
          <a:lstStyle>
            <a:lvl1pPr>
              <a:defRPr/>
            </a:lvl1pPr>
          </a:lstStyle>
          <a:p>
            <a:pPr>
              <a:defRPr/>
            </a:pPr>
            <a:endParaRPr lang="en-AU"/>
          </a:p>
        </p:txBody>
      </p:sp>
      <p:sp>
        <p:nvSpPr>
          <p:cNvPr id="7" name="Rectangle 6">
            <a:extLst>
              <a:ext uri="{FF2B5EF4-FFF2-40B4-BE49-F238E27FC236}">
                <a16:creationId xmlns:a16="http://schemas.microsoft.com/office/drawing/2014/main" id="{10DFD923-1E9D-434C-A5B8-3C0A98129075}"/>
              </a:ext>
            </a:extLst>
          </p:cNvPr>
          <p:cNvSpPr>
            <a:spLocks noGrp="1" noChangeArrowheads="1"/>
          </p:cNvSpPr>
          <p:nvPr>
            <p:ph type="sldNum" sz="quarter" idx="12"/>
          </p:nvPr>
        </p:nvSpPr>
        <p:spPr>
          <a:ln/>
        </p:spPr>
        <p:txBody>
          <a:bodyPr/>
          <a:lstStyle>
            <a:lvl1pPr>
              <a:defRPr/>
            </a:lvl1pPr>
          </a:lstStyle>
          <a:p>
            <a:fld id="{09A79F15-E836-45F1-9E08-E667A14B0739}" type="slidenum">
              <a:rPr lang="ar-SA" altLang="en-US"/>
              <a:pPr/>
              <a:t>‹#›</a:t>
            </a:fld>
            <a:endParaRPr lang="en-AU" altLang="en-US"/>
          </a:p>
        </p:txBody>
      </p:sp>
    </p:spTree>
    <p:extLst>
      <p:ext uri="{BB962C8B-B14F-4D97-AF65-F5344CB8AC3E}">
        <p14:creationId xmlns:p14="http://schemas.microsoft.com/office/powerpoint/2010/main" val="32401615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8C93"/>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115A409-A4BA-4441-B619-D16DBBE3E82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a:t>Click to edit Master title style</a:t>
            </a:r>
          </a:p>
        </p:txBody>
      </p:sp>
      <p:sp>
        <p:nvSpPr>
          <p:cNvPr id="1027" name="Rectangle 3">
            <a:extLst>
              <a:ext uri="{FF2B5EF4-FFF2-40B4-BE49-F238E27FC236}">
                <a16:creationId xmlns:a16="http://schemas.microsoft.com/office/drawing/2014/main" id="{E339440E-9EF1-4318-9AAD-08D3F6F82DBF}"/>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1028" name="Rectangle 4">
            <a:extLst>
              <a:ext uri="{FF2B5EF4-FFF2-40B4-BE49-F238E27FC236}">
                <a16:creationId xmlns:a16="http://schemas.microsoft.com/office/drawing/2014/main" id="{E6141761-C02A-46F3-BA77-AA0C0AE9FB5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endParaRPr lang="en-AU"/>
          </a:p>
        </p:txBody>
      </p:sp>
      <p:sp>
        <p:nvSpPr>
          <p:cNvPr id="1029" name="Rectangle 5">
            <a:extLst>
              <a:ext uri="{FF2B5EF4-FFF2-40B4-BE49-F238E27FC236}">
                <a16:creationId xmlns:a16="http://schemas.microsoft.com/office/drawing/2014/main" id="{2EDD7205-7A1C-468A-8999-70287080F86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AU"/>
          </a:p>
        </p:txBody>
      </p:sp>
      <p:sp>
        <p:nvSpPr>
          <p:cNvPr id="1030" name="Rectangle 6">
            <a:extLst>
              <a:ext uri="{FF2B5EF4-FFF2-40B4-BE49-F238E27FC236}">
                <a16:creationId xmlns:a16="http://schemas.microsoft.com/office/drawing/2014/main" id="{1D156F65-283E-4B77-94AA-04B2BA57EC04}"/>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D9212CDD-BD05-49B2-B4A3-EF9BEB21E72D}" type="slidenum">
              <a:rPr lang="ar-SA"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f-Z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0.xm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3" Type="http://schemas.openxmlformats.org/officeDocument/2006/relationships/image" Target="../media/image2.wmf" /><Relationship Id="rId2" Type="http://schemas.openxmlformats.org/officeDocument/2006/relationships/notesSlide" Target="../notesSlides/notesSlide21.xml"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3" Type="http://schemas.openxmlformats.org/officeDocument/2006/relationships/image" Target="../media/image3.wmf" /><Relationship Id="rId2" Type="http://schemas.openxmlformats.org/officeDocument/2006/relationships/notesSlide" Target="../notesSlides/notesSlide23.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F74DA61-F740-4287-9F35-9B1958E89AFB}"/>
              </a:ext>
            </a:extLst>
          </p:cNvPr>
          <p:cNvSpPr>
            <a:spLocks noGrp="1" noChangeArrowheads="1"/>
          </p:cNvSpPr>
          <p:nvPr>
            <p:ph type="ctrTitle"/>
          </p:nvPr>
        </p:nvSpPr>
        <p:spPr>
          <a:xfrm>
            <a:off x="457200" y="1295400"/>
            <a:ext cx="8305800" cy="1600200"/>
          </a:xfrm>
          <a:solidFill>
            <a:schemeClr val="accent2">
              <a:lumMod val="60000"/>
              <a:lumOff val="40000"/>
            </a:schemeClr>
          </a:solidFill>
          <a:ln w="63500">
            <a:solidFill>
              <a:srgbClr val="00B0F0"/>
            </a:solidFill>
          </a:ln>
        </p:spPr>
        <p:txBody>
          <a:bodyPr/>
          <a:lstStyle/>
          <a:p>
            <a:pPr eaLnBrk="1" hangingPunct="1">
              <a:defRPr/>
            </a:pPr>
            <a:r>
              <a:rPr lang="en-US" sz="4000" b="1" dirty="0">
                <a:solidFill>
                  <a:schemeClr val="bg1"/>
                </a:solidFill>
              </a:rPr>
              <a:t>Reye's syndrome &amp; Inborn errors of metabolism affecting the liver</a:t>
            </a:r>
            <a:r>
              <a:rPr lang="en-US" sz="4000" dirty="0">
                <a:solidFill>
                  <a:schemeClr val="bg1"/>
                </a:solidFill>
              </a:rPr>
              <a:t> </a:t>
            </a:r>
            <a:endParaRPr lang="en-AU" sz="4000" dirty="0">
              <a:solidFill>
                <a:schemeClr val="bg1"/>
              </a:solidFill>
            </a:endParaRPr>
          </a:p>
        </p:txBody>
      </p:sp>
      <p:sp>
        <p:nvSpPr>
          <p:cNvPr id="3075" name="Rectangle 3">
            <a:extLst>
              <a:ext uri="{FF2B5EF4-FFF2-40B4-BE49-F238E27FC236}">
                <a16:creationId xmlns:a16="http://schemas.microsoft.com/office/drawing/2014/main" id="{E7626907-04A5-406F-89F4-10A4382A500E}"/>
              </a:ext>
            </a:extLst>
          </p:cNvPr>
          <p:cNvSpPr>
            <a:spLocks noGrp="1" noChangeArrowheads="1"/>
          </p:cNvSpPr>
          <p:nvPr>
            <p:ph type="subTitle" idx="1"/>
          </p:nvPr>
        </p:nvSpPr>
        <p:spPr>
          <a:xfrm>
            <a:off x="2286000" y="3200400"/>
            <a:ext cx="4343400" cy="406400"/>
          </a:xfrm>
          <a:gradFill rotWithShape="1">
            <a:gsLst>
              <a:gs pos="0">
                <a:srgbClr val="66FFFF"/>
              </a:gs>
              <a:gs pos="100000">
                <a:schemeClr val="bg1"/>
              </a:gs>
            </a:gsLst>
            <a:lin ang="5400000" scaled="1"/>
          </a:gradFill>
          <a:ln>
            <a:solidFill>
              <a:schemeClr val="tx1"/>
            </a:solidFill>
            <a:miter lim="800000"/>
            <a:headEnd/>
            <a:tailEnd/>
          </a:ln>
        </p:spPr>
        <p:txBody>
          <a:bodyPr>
            <a:spAutoFit/>
          </a:bodyPr>
          <a:lstStyle/>
          <a:p>
            <a:pPr eaLnBrk="1" hangingPunct="1"/>
            <a:r>
              <a:rPr lang="en-US" altLang="en-US" sz="2000" b="1"/>
              <a:t>Dr Jehad Al-Shuneigat</a:t>
            </a:r>
            <a:endParaRPr lang="en-AU" altLang="en-US" sz="20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E123DBA4-502C-4739-8D76-9580C28A036B}"/>
              </a:ext>
            </a:extLst>
          </p:cNvPr>
          <p:cNvSpPr>
            <a:spLocks noGrp="1" noChangeArrowheads="1"/>
          </p:cNvSpPr>
          <p:nvPr>
            <p:ph type="title"/>
          </p:nvPr>
        </p:nvSpPr>
        <p:spPr>
          <a:xfrm>
            <a:off x="457200" y="304800"/>
            <a:ext cx="8229600" cy="1143000"/>
          </a:xfrm>
        </p:spPr>
        <p:txBody>
          <a:bodyPr/>
          <a:lstStyle/>
          <a:p>
            <a:pPr eaLnBrk="1" hangingPunct="1"/>
            <a:r>
              <a:rPr lang="en-AU" altLang="en-US" sz="3200">
                <a:solidFill>
                  <a:schemeClr val="bg1"/>
                </a:solidFill>
              </a:rPr>
              <a:t>Kayser-Fleischer rings (KF rings) Wilson Disease </a:t>
            </a:r>
          </a:p>
        </p:txBody>
      </p:sp>
      <p:pic>
        <p:nvPicPr>
          <p:cNvPr id="21507" name="Picture 4">
            <a:extLst>
              <a:ext uri="{FF2B5EF4-FFF2-40B4-BE49-F238E27FC236}">
                <a16:creationId xmlns:a16="http://schemas.microsoft.com/office/drawing/2014/main" id="{7C777754-175F-4DB8-ABAA-FFCE759EE3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133600"/>
            <a:ext cx="7467600"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a:extLst>
              <a:ext uri="{FF2B5EF4-FFF2-40B4-BE49-F238E27FC236}">
                <a16:creationId xmlns:a16="http://schemas.microsoft.com/office/drawing/2014/main" id="{F9F33F20-729E-48AE-B916-9C6C64ADF07B}"/>
              </a:ext>
            </a:extLst>
          </p:cNvPr>
          <p:cNvSpPr>
            <a:spLocks noGrp="1" noChangeArrowheads="1"/>
          </p:cNvSpPr>
          <p:nvPr>
            <p:ph type="body" idx="1"/>
          </p:nvPr>
        </p:nvSpPr>
        <p:spPr>
          <a:xfrm>
            <a:off x="152400" y="228600"/>
            <a:ext cx="8763000" cy="6400800"/>
          </a:xfrm>
        </p:spPr>
        <p:txBody>
          <a:bodyPr/>
          <a:lstStyle/>
          <a:p>
            <a:pPr algn="ctr" eaLnBrk="1" hangingPunct="1">
              <a:buFontTx/>
              <a:buNone/>
            </a:pPr>
            <a:r>
              <a:rPr lang="en-AU" altLang="ja-JP" b="1" u="sng">
                <a:solidFill>
                  <a:schemeClr val="bg1"/>
                </a:solidFill>
                <a:ea typeface="ＭＳ Ｐゴシック" panose="020B0600070205080204" pitchFamily="34" charset="-128"/>
              </a:rPr>
              <a:t>Treatment</a:t>
            </a:r>
            <a:r>
              <a:rPr lang="en-AU" altLang="ja-JP" b="1">
                <a:solidFill>
                  <a:schemeClr val="bg1"/>
                </a:solidFill>
                <a:ea typeface="ＭＳ Ｐゴシック" panose="020B0600070205080204" pitchFamily="34" charset="-128"/>
              </a:rPr>
              <a:t> </a:t>
            </a:r>
            <a:endParaRPr lang="en-AU" altLang="ja-JP">
              <a:solidFill>
                <a:schemeClr val="bg1"/>
              </a:solidFill>
              <a:ea typeface="ＭＳ Ｐゴシック" panose="020B0600070205080204" pitchFamily="34" charset="-128"/>
            </a:endParaRPr>
          </a:p>
          <a:p>
            <a:pPr eaLnBrk="1" hangingPunct="1"/>
            <a:r>
              <a:rPr lang="en-AU" altLang="ja-JP">
                <a:solidFill>
                  <a:schemeClr val="bg1"/>
                </a:solidFill>
                <a:ea typeface="ＭＳ Ｐゴシック" panose="020B0600070205080204" pitchFamily="34" charset="-128"/>
              </a:rPr>
              <a:t>Requires lifelong treatment to reduce copper in the body. </a:t>
            </a:r>
          </a:p>
          <a:p>
            <a:pPr eaLnBrk="1" hangingPunct="1"/>
            <a:endParaRPr lang="en-AU" altLang="ja-JP">
              <a:solidFill>
                <a:schemeClr val="bg1"/>
              </a:solidFill>
              <a:ea typeface="ＭＳ Ｐゴシック" panose="020B0600070205080204" pitchFamily="34" charset="-128"/>
            </a:endParaRPr>
          </a:p>
          <a:p>
            <a:pPr eaLnBrk="1" hangingPunct="1"/>
            <a:r>
              <a:rPr lang="en-AU" altLang="ja-JP" b="1" u="sng">
                <a:solidFill>
                  <a:schemeClr val="bg1"/>
                </a:solidFill>
                <a:ea typeface="ＭＳ Ｐゴシック" panose="020B0600070205080204" pitchFamily="34" charset="-128"/>
              </a:rPr>
              <a:t>Initial therapy includes </a:t>
            </a:r>
          </a:p>
          <a:p>
            <a:pPr eaLnBrk="1" hangingPunct="1">
              <a:buFontTx/>
              <a:buNone/>
            </a:pPr>
            <a:r>
              <a:rPr lang="en-AU" altLang="ja-JP">
                <a:solidFill>
                  <a:schemeClr val="bg1"/>
                </a:solidFill>
                <a:ea typeface="ＭＳ Ｐゴシック" panose="020B0600070205080204" pitchFamily="34" charset="-128"/>
              </a:rPr>
              <a:t>1- The removal of excess copper using drugs like (d-penicillamine and trientine)</a:t>
            </a:r>
          </a:p>
          <a:p>
            <a:pPr eaLnBrk="1" hangingPunct="1">
              <a:buFontTx/>
              <a:buNone/>
            </a:pPr>
            <a:r>
              <a:rPr lang="en-AU" altLang="ja-JP">
                <a:solidFill>
                  <a:schemeClr val="bg1"/>
                </a:solidFill>
                <a:ea typeface="ＭＳ Ｐゴシック" panose="020B0600070205080204" pitchFamily="34" charset="-128"/>
              </a:rPr>
              <a:t>2- A reduction of copper intake (liver, nuts, seeds </a:t>
            </a:r>
            <a:r>
              <a:rPr lang="en-US" altLang="en-US">
                <a:solidFill>
                  <a:schemeClr val="bg1"/>
                </a:solidFill>
              </a:rPr>
              <a:t>sesame</a:t>
            </a:r>
            <a:r>
              <a:rPr lang="en-US" altLang="en-US"/>
              <a:t> </a:t>
            </a:r>
            <a:r>
              <a:rPr lang="en-US" altLang="en-US">
                <a:solidFill>
                  <a:schemeClr val="bg1"/>
                </a:solidFill>
              </a:rPr>
              <a:t>and cereals</a:t>
            </a:r>
            <a:r>
              <a:rPr lang="en-AU" altLang="ja-JP">
                <a:solidFill>
                  <a:schemeClr val="bg1"/>
                </a:solidFill>
                <a:ea typeface="ＭＳ Ｐゴシック" panose="020B0600070205080204" pitchFamily="34" charset="-128"/>
              </a:rPr>
              <a:t>, chocolate)</a:t>
            </a:r>
          </a:p>
          <a:p>
            <a:pPr eaLnBrk="1" hangingPunct="1">
              <a:buFontTx/>
              <a:buNone/>
            </a:pPr>
            <a:r>
              <a:rPr lang="en-AU" altLang="ja-JP">
                <a:solidFill>
                  <a:schemeClr val="bg1"/>
                </a:solidFill>
                <a:ea typeface="ＭＳ Ｐゴシック" panose="020B0600070205080204" pitchFamily="34" charset="-128"/>
              </a:rPr>
              <a:t>3- The treatment of any liver or central nervous system damage. </a:t>
            </a:r>
            <a:endParaRPr lang="en-AU" altLang="en-US">
              <a:solidFill>
                <a:schemeClr val="bg1"/>
              </a:solidFill>
              <a:ea typeface="ＭＳ Ｐゴシック" panose="020B0600070205080204" pitchFamily="34"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a:extLst>
              <a:ext uri="{FF2B5EF4-FFF2-40B4-BE49-F238E27FC236}">
                <a16:creationId xmlns:a16="http://schemas.microsoft.com/office/drawing/2014/main" id="{A21F564A-9DC4-4D61-B5B5-9062E2685F38}"/>
              </a:ext>
            </a:extLst>
          </p:cNvPr>
          <p:cNvSpPr>
            <a:spLocks noGrp="1" noChangeArrowheads="1"/>
          </p:cNvSpPr>
          <p:nvPr>
            <p:ph type="body" idx="1"/>
          </p:nvPr>
        </p:nvSpPr>
        <p:spPr>
          <a:xfrm>
            <a:off x="228600" y="152400"/>
            <a:ext cx="8763000" cy="6477000"/>
          </a:xfrm>
        </p:spPr>
        <p:txBody>
          <a:bodyPr/>
          <a:lstStyle/>
          <a:p>
            <a:pPr algn="ctr" eaLnBrk="1" hangingPunct="1">
              <a:lnSpc>
                <a:spcPct val="80000"/>
              </a:lnSpc>
              <a:buFontTx/>
              <a:buNone/>
            </a:pPr>
            <a:endParaRPr lang="en-AU" altLang="en-US" sz="2800" b="1" u="sng">
              <a:solidFill>
                <a:schemeClr val="bg1"/>
              </a:solidFill>
            </a:endParaRPr>
          </a:p>
          <a:p>
            <a:pPr algn="ctr" eaLnBrk="1" hangingPunct="1">
              <a:lnSpc>
                <a:spcPct val="80000"/>
              </a:lnSpc>
              <a:buFontTx/>
              <a:buNone/>
            </a:pPr>
            <a:r>
              <a:rPr lang="en-AU" altLang="en-US" sz="2800" b="1" u="sng">
                <a:solidFill>
                  <a:schemeClr val="bg1"/>
                </a:solidFill>
              </a:rPr>
              <a:t>Hemochromatosis</a:t>
            </a:r>
            <a:endParaRPr lang="en-AU" altLang="en-US" sz="2800">
              <a:solidFill>
                <a:schemeClr val="bg1"/>
              </a:solidFill>
            </a:endParaRPr>
          </a:p>
          <a:p>
            <a:pPr eaLnBrk="1" hangingPunct="1">
              <a:lnSpc>
                <a:spcPct val="80000"/>
              </a:lnSpc>
            </a:pPr>
            <a:r>
              <a:rPr lang="en-AU" altLang="en-US" sz="2800">
                <a:solidFill>
                  <a:schemeClr val="bg1"/>
                </a:solidFill>
              </a:rPr>
              <a:t>Caused by too much absorption and storage of iron. </a:t>
            </a:r>
          </a:p>
          <a:p>
            <a:pPr eaLnBrk="1" hangingPunct="1">
              <a:lnSpc>
                <a:spcPct val="80000"/>
              </a:lnSpc>
            </a:pPr>
            <a:r>
              <a:rPr lang="en-AU" altLang="en-US" sz="2800">
                <a:solidFill>
                  <a:schemeClr val="bg1"/>
                </a:solidFill>
              </a:rPr>
              <a:t>Healthy people absorb about </a:t>
            </a:r>
            <a:r>
              <a:rPr lang="en-AU" altLang="en-US" sz="2800" b="1">
                <a:solidFill>
                  <a:schemeClr val="bg1"/>
                </a:solidFill>
              </a:rPr>
              <a:t>10</a:t>
            </a:r>
            <a:r>
              <a:rPr lang="en-AU" altLang="en-US" sz="2800">
                <a:solidFill>
                  <a:schemeClr val="bg1"/>
                </a:solidFill>
              </a:rPr>
              <a:t> percent of the iron in the food, People with hemochromatosis absorb up to </a:t>
            </a:r>
            <a:r>
              <a:rPr lang="en-AU" altLang="en-US" sz="2800" b="1">
                <a:solidFill>
                  <a:schemeClr val="bg1"/>
                </a:solidFill>
              </a:rPr>
              <a:t>30</a:t>
            </a:r>
            <a:r>
              <a:rPr lang="en-AU" altLang="en-US" sz="2800">
                <a:solidFill>
                  <a:schemeClr val="bg1"/>
                </a:solidFill>
              </a:rPr>
              <a:t> percent of iron. Over time, they absorb and retain between </a:t>
            </a:r>
            <a:r>
              <a:rPr lang="en-AU" altLang="en-US" sz="2800" b="1">
                <a:solidFill>
                  <a:schemeClr val="bg1"/>
                </a:solidFill>
              </a:rPr>
              <a:t>5 to 20</a:t>
            </a:r>
            <a:r>
              <a:rPr lang="en-AU" altLang="en-US" sz="2800">
                <a:solidFill>
                  <a:schemeClr val="bg1"/>
                </a:solidFill>
              </a:rPr>
              <a:t> times more iron than the body needs. </a:t>
            </a:r>
          </a:p>
          <a:p>
            <a:pPr eaLnBrk="1" hangingPunct="1">
              <a:lnSpc>
                <a:spcPct val="80000"/>
              </a:lnSpc>
            </a:pPr>
            <a:endParaRPr lang="en-AU" altLang="en-US" sz="2800">
              <a:solidFill>
                <a:schemeClr val="bg1"/>
              </a:solidFill>
            </a:endParaRPr>
          </a:p>
          <a:p>
            <a:pPr eaLnBrk="1" hangingPunct="1">
              <a:lnSpc>
                <a:spcPct val="80000"/>
              </a:lnSpc>
            </a:pPr>
            <a:r>
              <a:rPr lang="en-AU" altLang="en-US" sz="2800">
                <a:solidFill>
                  <a:schemeClr val="bg1"/>
                </a:solidFill>
              </a:rPr>
              <a:t>Our body has no natural way to rid itself of the excess iron, it is stored in body tissues, specifically the </a:t>
            </a:r>
            <a:r>
              <a:rPr lang="en-AU" altLang="en-US" sz="2800" u="sng">
                <a:solidFill>
                  <a:schemeClr val="bg1"/>
                </a:solidFill>
              </a:rPr>
              <a:t>liver, heart, and pancreas</a:t>
            </a:r>
            <a:r>
              <a:rPr lang="en-AU" altLang="en-US" sz="2800">
                <a:solidFill>
                  <a:schemeClr val="bg1"/>
                </a:solidFill>
              </a:rPr>
              <a:t>. </a:t>
            </a:r>
            <a:endParaRPr lang="en-AU" altLang="en-US" sz="2800" b="1">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17BF171F-7844-4D9A-B5BC-04C765D1B270}"/>
              </a:ext>
            </a:extLst>
          </p:cNvPr>
          <p:cNvSpPr>
            <a:spLocks noGrp="1" noChangeArrowheads="1"/>
          </p:cNvSpPr>
          <p:nvPr>
            <p:ph type="body" idx="1"/>
          </p:nvPr>
        </p:nvSpPr>
        <p:spPr>
          <a:xfrm>
            <a:off x="228600" y="228600"/>
            <a:ext cx="8686800" cy="6400800"/>
          </a:xfrm>
        </p:spPr>
        <p:txBody>
          <a:bodyPr/>
          <a:lstStyle/>
          <a:p>
            <a:pPr algn="ctr" eaLnBrk="1" hangingPunct="1">
              <a:buFontTx/>
              <a:buNone/>
            </a:pPr>
            <a:r>
              <a:rPr lang="en-AU" altLang="en-US" sz="3600" b="1" u="sng">
                <a:solidFill>
                  <a:schemeClr val="bg1"/>
                </a:solidFill>
              </a:rPr>
              <a:t>Causes</a:t>
            </a:r>
            <a:endParaRPr lang="en-AU" altLang="en-US" sz="3600" u="sng">
              <a:solidFill>
                <a:schemeClr val="bg1"/>
              </a:solidFill>
            </a:endParaRPr>
          </a:p>
          <a:p>
            <a:pPr eaLnBrk="1" hangingPunct="1"/>
            <a:r>
              <a:rPr lang="en-AU" altLang="en-US" sz="2800">
                <a:solidFill>
                  <a:schemeClr val="bg1"/>
                </a:solidFill>
              </a:rPr>
              <a:t>Defect in a gene called </a:t>
            </a:r>
            <a:r>
              <a:rPr lang="en-AU" altLang="en-US" sz="2800" b="1" u="sng">
                <a:solidFill>
                  <a:schemeClr val="bg1"/>
                </a:solidFill>
              </a:rPr>
              <a:t>HFE</a:t>
            </a:r>
            <a:r>
              <a:rPr lang="en-AU" altLang="en-US" sz="2800">
                <a:solidFill>
                  <a:schemeClr val="bg1"/>
                </a:solidFill>
              </a:rPr>
              <a:t>, which helps regulate the amount of iron absorbed from food. </a:t>
            </a:r>
          </a:p>
          <a:p>
            <a:pPr eaLnBrk="1" hangingPunct="1"/>
            <a:r>
              <a:rPr lang="en-AU" altLang="en-US" sz="2800">
                <a:solidFill>
                  <a:schemeClr val="bg1"/>
                </a:solidFill>
              </a:rPr>
              <a:t>The most known mutation of HFE is C282Y.</a:t>
            </a:r>
          </a:p>
          <a:p>
            <a:pPr eaLnBrk="1" hangingPunct="1"/>
            <a:endParaRPr lang="en-AU" altLang="en-US" sz="2800">
              <a:solidFill>
                <a:schemeClr val="bg1"/>
              </a:solidFill>
            </a:endParaRPr>
          </a:p>
          <a:p>
            <a:pPr eaLnBrk="1" hangingPunct="1"/>
            <a:r>
              <a:rPr lang="en-AU" altLang="en-US" sz="2800">
                <a:solidFill>
                  <a:schemeClr val="bg1"/>
                </a:solidFill>
              </a:rPr>
              <a:t>In people who inherit C282Y from both parents, the body absorbs too much iron and hemochromatosis can result. </a:t>
            </a:r>
          </a:p>
          <a:p>
            <a:pPr eaLnBrk="1" hangingPunct="1"/>
            <a:r>
              <a:rPr lang="en-AU" altLang="en-US" sz="2800">
                <a:solidFill>
                  <a:schemeClr val="bg1"/>
                </a:solidFill>
              </a:rPr>
              <a:t>Those who inherit the defective gene from only one parent are carriers for the disease but usually do not develop it; however, they still may have higher than average iron absorption.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617B2563-B79B-48EE-91B7-79EC00DB3E2F}"/>
              </a:ext>
            </a:extLst>
          </p:cNvPr>
          <p:cNvSpPr>
            <a:spLocks noGrp="1" noChangeArrowheads="1"/>
          </p:cNvSpPr>
          <p:nvPr>
            <p:ph type="body" idx="1"/>
          </p:nvPr>
        </p:nvSpPr>
        <p:spPr>
          <a:xfrm>
            <a:off x="228600" y="228600"/>
            <a:ext cx="8686800" cy="6400800"/>
          </a:xfrm>
        </p:spPr>
        <p:txBody>
          <a:bodyPr/>
          <a:lstStyle/>
          <a:p>
            <a:pPr algn="ctr" eaLnBrk="1" hangingPunct="1">
              <a:lnSpc>
                <a:spcPct val="90000"/>
              </a:lnSpc>
              <a:buFontTx/>
              <a:buNone/>
            </a:pPr>
            <a:r>
              <a:rPr lang="en-AU" altLang="ja-JP" sz="2600" b="1" u="sng">
                <a:solidFill>
                  <a:schemeClr val="bg1"/>
                </a:solidFill>
                <a:ea typeface="ＭＳ Ｐゴシック" panose="020B0600070205080204" pitchFamily="34" charset="-128"/>
              </a:rPr>
              <a:t>Diagnosis</a:t>
            </a:r>
            <a:r>
              <a:rPr lang="en-AU" altLang="ja-JP" sz="2600" b="1">
                <a:solidFill>
                  <a:schemeClr val="bg1"/>
                </a:solidFill>
                <a:ea typeface="ＭＳ Ｐゴシック" panose="020B0600070205080204" pitchFamily="34" charset="-128"/>
              </a:rPr>
              <a:t> </a:t>
            </a:r>
            <a:endParaRPr lang="en-AU" altLang="ja-JP" sz="2600">
              <a:solidFill>
                <a:schemeClr val="bg1"/>
              </a:solidFill>
              <a:ea typeface="ＭＳ Ｐゴシック" panose="020B0600070205080204" pitchFamily="34" charset="-128"/>
            </a:endParaRPr>
          </a:p>
          <a:p>
            <a:pPr eaLnBrk="1" hangingPunct="1">
              <a:buFont typeface="Arial" panose="020B0604020202020204" pitchFamily="34" charset="0"/>
              <a:buAutoNum type="arabicPeriod"/>
            </a:pPr>
            <a:r>
              <a:rPr lang="en-US" altLang="en-US" sz="2600" b="1" u="sng">
                <a:solidFill>
                  <a:schemeClr val="bg1"/>
                </a:solidFill>
              </a:rPr>
              <a:t>Serum transferrin saturation</a:t>
            </a:r>
            <a:r>
              <a:rPr lang="en-US" altLang="en-US" sz="2600" b="1">
                <a:solidFill>
                  <a:schemeClr val="bg1"/>
                </a:solidFill>
              </a:rPr>
              <a:t>.</a:t>
            </a:r>
            <a:r>
              <a:rPr lang="en-US" altLang="en-US" sz="2600">
                <a:solidFill>
                  <a:schemeClr val="bg1"/>
                </a:solidFill>
              </a:rPr>
              <a:t> A plasma protein  that transport iron in blood. Transferrin saturation values greater than 45 percent are considered too high.</a:t>
            </a:r>
          </a:p>
          <a:p>
            <a:pPr>
              <a:buFontTx/>
              <a:buAutoNum type="arabicPeriod"/>
            </a:pPr>
            <a:r>
              <a:rPr lang="en-US" altLang="en-US" sz="2600" b="1" u="sng">
                <a:solidFill>
                  <a:schemeClr val="bg1"/>
                </a:solidFill>
              </a:rPr>
              <a:t>Ferritin</a:t>
            </a:r>
            <a:r>
              <a:rPr lang="en-US" altLang="en-US" sz="2600" b="1">
                <a:solidFill>
                  <a:schemeClr val="bg1"/>
                </a:solidFill>
              </a:rPr>
              <a:t>.</a:t>
            </a:r>
            <a:r>
              <a:rPr lang="en-US" altLang="en-US" sz="2600">
                <a:solidFill>
                  <a:schemeClr val="bg1"/>
                </a:solidFill>
              </a:rPr>
              <a:t> intracellular protein that stores and releases iron in controlled way. This test measures the amount of iron stored in your body (most of ferritin is in liver). </a:t>
            </a:r>
            <a:endParaRPr lang="en-AU" altLang="ja-JP" sz="2600">
              <a:solidFill>
                <a:schemeClr val="bg1"/>
              </a:solidFill>
              <a:ea typeface="ＭＳ Ｐゴシック" panose="020B0600070205080204" pitchFamily="34" charset="-128"/>
            </a:endParaRPr>
          </a:p>
          <a:p>
            <a:pPr eaLnBrk="1" hangingPunct="1">
              <a:buFont typeface="Arial" panose="020B0604020202020204" pitchFamily="34" charset="0"/>
              <a:buAutoNum type="arabicPeriod"/>
            </a:pPr>
            <a:r>
              <a:rPr lang="en-US" altLang="en-US" sz="2600">
                <a:solidFill>
                  <a:schemeClr val="bg1"/>
                </a:solidFill>
              </a:rPr>
              <a:t>Genetic testing to confirm the diagnosis </a:t>
            </a:r>
            <a:r>
              <a:rPr lang="en-AU" altLang="ja-JP" sz="2600" u="sng">
                <a:solidFill>
                  <a:schemeClr val="bg1"/>
                </a:solidFill>
                <a:ea typeface="ＭＳ Ｐゴシック" panose="020B0600070205080204" pitchFamily="34" charset="-128"/>
              </a:rPr>
              <a:t>blood test to detect the HFE</a:t>
            </a:r>
            <a:r>
              <a:rPr lang="en-AU" altLang="ja-JP" sz="2600" i="1" u="sng">
                <a:solidFill>
                  <a:schemeClr val="bg1"/>
                </a:solidFill>
                <a:ea typeface="ＭＳ Ｐゴシック" panose="020B0600070205080204" pitchFamily="34" charset="-128"/>
              </a:rPr>
              <a:t> </a:t>
            </a:r>
            <a:r>
              <a:rPr lang="en-AU" altLang="ja-JP" sz="2600" u="sng">
                <a:solidFill>
                  <a:schemeClr val="bg1"/>
                </a:solidFill>
                <a:ea typeface="ＭＳ Ｐゴシック" panose="020B0600070205080204" pitchFamily="34" charset="-128"/>
              </a:rPr>
              <a:t>mutation</a:t>
            </a:r>
            <a:r>
              <a:rPr lang="en-AU" altLang="ja-JP" sz="2600">
                <a:solidFill>
                  <a:schemeClr val="bg1"/>
                </a:solidFill>
                <a:ea typeface="ＭＳ Ｐゴシック" panose="020B0600070205080204" pitchFamily="34" charset="-128"/>
              </a:rPr>
              <a:t>, which will confirm the diagnosis. </a:t>
            </a:r>
            <a:endParaRPr lang="en-AU" altLang="en-US" sz="2600">
              <a:solidFill>
                <a:schemeClr val="bg1"/>
              </a:solidFill>
              <a:ea typeface="ＭＳ Ｐゴシック" panose="020B0600070205080204" pitchFamily="3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412B64CF-C1B8-4B20-9D0D-00DA096CF48C}"/>
              </a:ext>
            </a:extLst>
          </p:cNvPr>
          <p:cNvSpPr>
            <a:spLocks noGrp="1" noChangeArrowheads="1"/>
          </p:cNvSpPr>
          <p:nvPr>
            <p:ph type="body" idx="1"/>
          </p:nvPr>
        </p:nvSpPr>
        <p:spPr>
          <a:xfrm>
            <a:off x="33338" y="107950"/>
            <a:ext cx="8991600" cy="6477000"/>
          </a:xfrm>
        </p:spPr>
        <p:txBody>
          <a:bodyPr/>
          <a:lstStyle/>
          <a:p>
            <a:pPr algn="ctr" eaLnBrk="1" hangingPunct="1">
              <a:lnSpc>
                <a:spcPct val="90000"/>
              </a:lnSpc>
              <a:buFontTx/>
              <a:buNone/>
            </a:pPr>
            <a:r>
              <a:rPr lang="en-AU" altLang="ja-JP" b="1" u="sng">
                <a:solidFill>
                  <a:schemeClr val="bg1"/>
                </a:solidFill>
                <a:ea typeface="ＭＳ Ｐゴシック" panose="020B0600070205080204" pitchFamily="34" charset="-128"/>
              </a:rPr>
              <a:t>Treatment</a:t>
            </a:r>
            <a:r>
              <a:rPr lang="en-AU" altLang="ja-JP" sz="2400" b="1">
                <a:solidFill>
                  <a:schemeClr val="bg1"/>
                </a:solidFill>
                <a:ea typeface="ＭＳ Ｐゴシック" panose="020B0600070205080204" pitchFamily="34" charset="-128"/>
              </a:rPr>
              <a:t> </a:t>
            </a:r>
            <a:endParaRPr lang="en-AU" altLang="ja-JP" sz="2400">
              <a:solidFill>
                <a:schemeClr val="bg1"/>
              </a:solidFill>
              <a:ea typeface="ＭＳ Ｐゴシック" panose="020B0600070205080204" pitchFamily="34" charset="-128"/>
            </a:endParaRPr>
          </a:p>
          <a:p>
            <a:pPr eaLnBrk="1" hangingPunct="1">
              <a:lnSpc>
                <a:spcPct val="90000"/>
              </a:lnSpc>
            </a:pPr>
            <a:r>
              <a:rPr lang="en-AU" altLang="ja-JP" sz="2400" u="sng">
                <a:solidFill>
                  <a:schemeClr val="bg1"/>
                </a:solidFill>
                <a:ea typeface="ＭＳ Ｐゴシック" panose="020B0600070205080204" pitchFamily="34" charset="-128"/>
              </a:rPr>
              <a:t>Phlebotomy</a:t>
            </a:r>
            <a:r>
              <a:rPr lang="en-AU" altLang="ja-JP" sz="2400">
                <a:solidFill>
                  <a:schemeClr val="bg1"/>
                </a:solidFill>
                <a:ea typeface="ＭＳ Ｐゴシック" panose="020B0600070205080204" pitchFamily="34" charset="-128"/>
              </a:rPr>
              <a:t>, which means removing blood the same way it is drawn from donors at blood banks. </a:t>
            </a:r>
          </a:p>
          <a:p>
            <a:pPr eaLnBrk="1" hangingPunct="1">
              <a:lnSpc>
                <a:spcPct val="90000"/>
              </a:lnSpc>
            </a:pPr>
            <a:r>
              <a:rPr lang="en-US" altLang="en-US" sz="2400">
                <a:solidFill>
                  <a:schemeClr val="bg1"/>
                </a:solidFill>
              </a:rPr>
              <a:t>The goal of phlebotomy is to reduce your iron levels to normal. The amount of blood removed and how often it's removed depend on your age, your overall health and the severity of iron overload. It may take a year or longer to reduce the iron in your body to normal levels.</a:t>
            </a:r>
            <a:r>
              <a:rPr lang="en-AU" altLang="ja-JP" sz="2400">
                <a:solidFill>
                  <a:schemeClr val="bg1"/>
                </a:solidFill>
                <a:ea typeface="ＭＳ Ｐゴシック" panose="020B0600070205080204" pitchFamily="34" charset="-128"/>
              </a:rPr>
              <a:t> </a:t>
            </a:r>
          </a:p>
          <a:p>
            <a:r>
              <a:rPr lang="en-US" altLang="en-US" sz="2400" b="1" u="sng">
                <a:solidFill>
                  <a:schemeClr val="bg1"/>
                </a:solidFill>
              </a:rPr>
              <a:t>Initial treatment</a:t>
            </a:r>
            <a:r>
              <a:rPr lang="en-US" altLang="en-US" sz="2400">
                <a:solidFill>
                  <a:schemeClr val="bg1"/>
                </a:solidFill>
              </a:rPr>
              <a:t> Initially, you may have a pint (about 470 milliliters) of blood taken once or twice a week</a:t>
            </a:r>
          </a:p>
          <a:p>
            <a:r>
              <a:rPr lang="en-US" altLang="en-US" sz="2400" b="1" u="sng">
                <a:solidFill>
                  <a:schemeClr val="bg1"/>
                </a:solidFill>
              </a:rPr>
              <a:t>Maintenance treatment schedule</a:t>
            </a:r>
            <a:r>
              <a:rPr lang="en-US" altLang="en-US" sz="2400" b="1">
                <a:solidFill>
                  <a:schemeClr val="bg1"/>
                </a:solidFill>
              </a:rPr>
              <a:t>.</a:t>
            </a:r>
            <a:r>
              <a:rPr lang="en-US" altLang="en-US" sz="2400">
                <a:solidFill>
                  <a:schemeClr val="bg1"/>
                </a:solidFill>
              </a:rPr>
              <a:t> Once your iron levels have returned to normal, blood can be removed less often, typically every two to four months. The schedule depends on how rapidly iron accumulates in your body.</a:t>
            </a:r>
          </a:p>
          <a:p>
            <a:pPr eaLnBrk="1" hangingPunct="1">
              <a:lnSpc>
                <a:spcPct val="90000"/>
              </a:lnSpc>
            </a:pPr>
            <a:r>
              <a:rPr lang="en-AU" altLang="ja-JP" sz="2400">
                <a:solidFill>
                  <a:schemeClr val="bg1"/>
                </a:solidFill>
                <a:ea typeface="ＭＳ Ｐゴシック" panose="020B0600070205080204" pitchFamily="34" charset="-128"/>
              </a:rPr>
              <a:t>Blood ferritin levels will be tested periodically to monitor iron levels. </a:t>
            </a:r>
          </a:p>
          <a:p>
            <a:pPr eaLnBrk="1" hangingPunct="1">
              <a:lnSpc>
                <a:spcPct val="90000"/>
              </a:lnSpc>
            </a:pPr>
            <a:r>
              <a:rPr lang="en-AU" altLang="ja-JP" sz="2400">
                <a:solidFill>
                  <a:schemeClr val="bg1"/>
                </a:solidFill>
                <a:ea typeface="ＭＳ Ｐゴシック" panose="020B0600070205080204" pitchFamily="34" charset="-128"/>
              </a:rPr>
              <a:t>If treatment begins before organs are damaged associated conditions can be</a:t>
            </a:r>
            <a:endParaRPr lang="en-AU" altLang="en-US" sz="240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DC11228C-B7DD-41F6-8844-89F94AFF91B4}"/>
              </a:ext>
            </a:extLst>
          </p:cNvPr>
          <p:cNvSpPr>
            <a:spLocks noGrp="1" noChangeArrowheads="1"/>
          </p:cNvSpPr>
          <p:nvPr>
            <p:ph type="body" idx="1"/>
          </p:nvPr>
        </p:nvSpPr>
        <p:spPr>
          <a:xfrm>
            <a:off x="152400" y="152400"/>
            <a:ext cx="8839200" cy="6553200"/>
          </a:xfrm>
        </p:spPr>
        <p:txBody>
          <a:bodyPr/>
          <a:lstStyle/>
          <a:p>
            <a:pPr algn="ctr" eaLnBrk="1" hangingPunct="1">
              <a:buFontTx/>
              <a:buNone/>
            </a:pPr>
            <a:r>
              <a:rPr lang="en-US" altLang="en-US" sz="3600" b="1" u="sng">
                <a:solidFill>
                  <a:schemeClr val="bg1"/>
                </a:solidFill>
              </a:rPr>
              <a:t>Glycogen Storage Disease</a:t>
            </a:r>
            <a:endParaRPr lang="en-US" altLang="en-US" sz="3600">
              <a:solidFill>
                <a:schemeClr val="bg1"/>
              </a:solidFill>
            </a:endParaRPr>
          </a:p>
          <a:p>
            <a:pPr eaLnBrk="1" hangingPunct="1"/>
            <a:r>
              <a:rPr lang="en-US" altLang="en-US">
                <a:solidFill>
                  <a:schemeClr val="bg1"/>
                </a:solidFill>
              </a:rPr>
              <a:t>Result from storage of abnormal quantities of glycogen or storage of glycogen with abnormal properties. </a:t>
            </a:r>
          </a:p>
          <a:p>
            <a:pPr eaLnBrk="1" hangingPunct="1"/>
            <a:r>
              <a:rPr lang="en-US" altLang="en-US">
                <a:solidFill>
                  <a:schemeClr val="bg1"/>
                </a:solidFill>
              </a:rPr>
              <a:t>Deficiencies of enzymes related to glycogen metabolism, affect the levels of glucose and glycogen because their deficiency can significantly alter the normal metabolism of glucose.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a:extLst>
              <a:ext uri="{FF2B5EF4-FFF2-40B4-BE49-F238E27FC236}">
                <a16:creationId xmlns:a16="http://schemas.microsoft.com/office/drawing/2014/main" id="{BC0E5906-657E-43A5-9308-F47A231AF319}"/>
              </a:ext>
            </a:extLst>
          </p:cNvPr>
          <p:cNvSpPr>
            <a:spLocks noGrp="1" noChangeArrowheads="1"/>
          </p:cNvSpPr>
          <p:nvPr>
            <p:ph type="body" idx="1"/>
          </p:nvPr>
        </p:nvSpPr>
        <p:spPr>
          <a:xfrm>
            <a:off x="152400" y="228600"/>
            <a:ext cx="8839200" cy="6477000"/>
          </a:xfrm>
        </p:spPr>
        <p:txBody>
          <a:bodyPr/>
          <a:lstStyle/>
          <a:p>
            <a:pPr algn="ctr" eaLnBrk="1" hangingPunct="1">
              <a:lnSpc>
                <a:spcPct val="80000"/>
              </a:lnSpc>
              <a:buFontTx/>
              <a:buNone/>
            </a:pPr>
            <a:r>
              <a:rPr lang="en-US" altLang="en-US" sz="2800" b="1">
                <a:solidFill>
                  <a:schemeClr val="bg1"/>
                </a:solidFill>
              </a:rPr>
              <a:t>Type I Glycogen Storage Disease</a:t>
            </a:r>
          </a:p>
          <a:p>
            <a:pPr eaLnBrk="1" hangingPunct="1">
              <a:lnSpc>
                <a:spcPct val="80000"/>
              </a:lnSpc>
            </a:pPr>
            <a:r>
              <a:rPr lang="en-US" altLang="en-US" sz="2400">
                <a:solidFill>
                  <a:schemeClr val="bg1"/>
                </a:solidFill>
              </a:rPr>
              <a:t>also known as </a:t>
            </a:r>
            <a:r>
              <a:rPr lang="en-US" altLang="en-US" sz="2400" u="sng">
                <a:solidFill>
                  <a:schemeClr val="bg1"/>
                </a:solidFill>
              </a:rPr>
              <a:t>von Gierke’s disease</a:t>
            </a:r>
            <a:r>
              <a:rPr lang="en-US" altLang="en-US" sz="2400">
                <a:solidFill>
                  <a:schemeClr val="bg1"/>
                </a:solidFill>
              </a:rPr>
              <a:t>, is the most common form of glycogen storage disease, accounting for 25% of all cases. </a:t>
            </a:r>
          </a:p>
          <a:p>
            <a:pPr eaLnBrk="1" hangingPunct="1">
              <a:lnSpc>
                <a:spcPct val="80000"/>
              </a:lnSpc>
            </a:pPr>
            <a:r>
              <a:rPr lang="en-US" altLang="en-US" sz="2400" b="1" u="sng">
                <a:solidFill>
                  <a:schemeClr val="bg1"/>
                </a:solidFill>
              </a:rPr>
              <a:t>Cause</a:t>
            </a:r>
            <a:r>
              <a:rPr lang="en-US" altLang="en-US" sz="2400">
                <a:solidFill>
                  <a:schemeClr val="bg1"/>
                </a:solidFill>
              </a:rPr>
              <a:t> inherited deficiency of liver Glucose 6- phosphatase (release free glucose &amp; phosphate  thus providing glucose during starvation). </a:t>
            </a:r>
          </a:p>
          <a:p>
            <a:pPr eaLnBrk="1" hangingPunct="1">
              <a:lnSpc>
                <a:spcPct val="80000"/>
              </a:lnSpc>
            </a:pPr>
            <a:endParaRPr lang="en-US" altLang="en-US" sz="2400">
              <a:solidFill>
                <a:schemeClr val="bg1"/>
              </a:solidFill>
            </a:endParaRPr>
          </a:p>
          <a:p>
            <a:pPr eaLnBrk="1" hangingPunct="1">
              <a:lnSpc>
                <a:spcPct val="80000"/>
              </a:lnSpc>
            </a:pPr>
            <a:r>
              <a:rPr lang="en-US" altLang="en-US" sz="2400">
                <a:solidFill>
                  <a:schemeClr val="bg1"/>
                </a:solidFill>
              </a:rPr>
              <a:t>The liver glycogen is normal in structure but present in abnormally large amounts. </a:t>
            </a:r>
          </a:p>
          <a:p>
            <a:pPr eaLnBrk="1" hangingPunct="1">
              <a:lnSpc>
                <a:spcPct val="80000"/>
              </a:lnSpc>
            </a:pPr>
            <a:endParaRPr lang="en-US" altLang="en-US" sz="2400">
              <a:solidFill>
                <a:schemeClr val="bg1"/>
              </a:solidFill>
            </a:endParaRPr>
          </a:p>
          <a:p>
            <a:pPr eaLnBrk="1" hangingPunct="1">
              <a:lnSpc>
                <a:spcPct val="80000"/>
              </a:lnSpc>
            </a:pPr>
            <a:r>
              <a:rPr lang="en-US" altLang="en-US" sz="2400">
                <a:solidFill>
                  <a:schemeClr val="bg1"/>
                </a:solidFill>
              </a:rPr>
              <a:t>The absence of glucose 6-phosphatase in the liver causes hypoglycemia due to inability to release free glucose.</a:t>
            </a:r>
          </a:p>
          <a:p>
            <a:pPr eaLnBrk="1" hangingPunct="1">
              <a:lnSpc>
                <a:spcPct val="80000"/>
              </a:lnSpc>
            </a:pPr>
            <a:endParaRPr lang="en-US" altLang="en-US" sz="2400">
              <a:solidFill>
                <a:schemeClr val="bg1"/>
              </a:solidFill>
            </a:endParaRPr>
          </a:p>
          <a:p>
            <a:pPr eaLnBrk="1" hangingPunct="1">
              <a:lnSpc>
                <a:spcPct val="80000"/>
              </a:lnSpc>
            </a:pPr>
            <a:r>
              <a:rPr lang="en-US" altLang="en-US" sz="2400">
                <a:solidFill>
                  <a:schemeClr val="bg1"/>
                </a:solidFill>
              </a:rPr>
              <a:t>The presence of excess glucose 6-phosphate triggers an increase in glycolysis in the liver, leading to a high level of lactate and pyruvate in the blood. </a:t>
            </a:r>
          </a:p>
          <a:p>
            <a:pPr eaLnBrk="1" hangingPunct="1">
              <a:lnSpc>
                <a:spcPct val="80000"/>
              </a:lnSpc>
            </a:pPr>
            <a:r>
              <a:rPr lang="en-US" altLang="en-US" sz="2400">
                <a:solidFill>
                  <a:schemeClr val="bg1"/>
                </a:solidFill>
              </a:rPr>
              <a:t>Patients who have von Gierke disease also have an increased dependence on fat metabolism. </a:t>
            </a:r>
            <a:endParaRPr lang="en-AU" altLang="en-US" sz="240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a:extLst>
              <a:ext uri="{FF2B5EF4-FFF2-40B4-BE49-F238E27FC236}">
                <a16:creationId xmlns:a16="http://schemas.microsoft.com/office/drawing/2014/main" id="{B48E9F08-A8EC-4B66-8C1B-33CBA039C51F}"/>
              </a:ext>
            </a:extLst>
          </p:cNvPr>
          <p:cNvSpPr>
            <a:spLocks noGrp="1" noChangeArrowheads="1"/>
          </p:cNvSpPr>
          <p:nvPr>
            <p:ph type="body" idx="1"/>
          </p:nvPr>
        </p:nvSpPr>
        <p:spPr>
          <a:xfrm>
            <a:off x="101600" y="98425"/>
            <a:ext cx="8915400" cy="6553200"/>
          </a:xfrm>
        </p:spPr>
        <p:txBody>
          <a:bodyPr/>
          <a:lstStyle/>
          <a:p>
            <a:pPr algn="ctr" defTabSz="292100" eaLnBrk="1" hangingPunct="1">
              <a:lnSpc>
                <a:spcPct val="90000"/>
              </a:lnSpc>
              <a:buFontTx/>
              <a:buNone/>
              <a:defRPr/>
            </a:pPr>
            <a:r>
              <a:rPr lang="en-US" altLang="en-US" sz="2400" b="1" u="sng" dirty="0">
                <a:solidFill>
                  <a:schemeClr val="bg1"/>
                </a:solidFill>
              </a:rPr>
              <a:t>Four types of GSD I</a:t>
            </a:r>
          </a:p>
          <a:p>
            <a:pPr defTabSz="292100" eaLnBrk="1" hangingPunct="1">
              <a:lnSpc>
                <a:spcPct val="90000"/>
              </a:lnSpc>
              <a:buFontTx/>
              <a:buNone/>
              <a:defRPr/>
            </a:pPr>
            <a:r>
              <a:rPr lang="en-AU" altLang="en-US" sz="2400" dirty="0">
                <a:solidFill>
                  <a:schemeClr val="bg1"/>
                </a:solidFill>
              </a:rPr>
              <a:t>The activity of </a:t>
            </a:r>
            <a:r>
              <a:rPr lang="en-US" altLang="en-US" sz="2400" dirty="0">
                <a:solidFill>
                  <a:schemeClr val="bg1"/>
                </a:solidFill>
              </a:rPr>
              <a:t>G6P-ase activity is associated with </a:t>
            </a:r>
            <a:r>
              <a:rPr lang="en-AU" altLang="en-US" sz="2400" dirty="0">
                <a:solidFill>
                  <a:schemeClr val="bg1"/>
                </a:solidFill>
              </a:rPr>
              <a:t>three transport proteins (</a:t>
            </a:r>
            <a:r>
              <a:rPr lang="en-US" altLang="en-US" sz="2400" dirty="0">
                <a:solidFill>
                  <a:schemeClr val="bg1"/>
                </a:solidFill>
              </a:rPr>
              <a:t>translocase 1 (T1)</a:t>
            </a:r>
            <a:r>
              <a:rPr lang="en-AU" altLang="en-US" sz="2400" dirty="0">
                <a:solidFill>
                  <a:schemeClr val="bg1"/>
                </a:solidFill>
              </a:rPr>
              <a:t>, </a:t>
            </a:r>
            <a:r>
              <a:rPr lang="en-US" altLang="en-US" sz="2400" dirty="0">
                <a:solidFill>
                  <a:schemeClr val="bg1"/>
                </a:solidFill>
              </a:rPr>
              <a:t>translocase 2 (</a:t>
            </a:r>
            <a:r>
              <a:rPr lang="en-AU" altLang="en-US" sz="2400" dirty="0">
                <a:solidFill>
                  <a:schemeClr val="bg1"/>
                </a:solidFill>
              </a:rPr>
              <a:t>T2), and</a:t>
            </a:r>
            <a:r>
              <a:rPr lang="en-US" altLang="en-US" sz="2400" dirty="0">
                <a:solidFill>
                  <a:schemeClr val="bg1"/>
                </a:solidFill>
              </a:rPr>
              <a:t> translocase3</a:t>
            </a:r>
            <a:r>
              <a:rPr lang="en-AU" altLang="en-US" sz="2400" dirty="0">
                <a:solidFill>
                  <a:schemeClr val="bg1"/>
                </a:solidFill>
              </a:rPr>
              <a:t> (T3) that facilitate movement of glucose-6-phosphate (G6P) </a:t>
            </a:r>
          </a:p>
          <a:p>
            <a:pPr defTabSz="292100" eaLnBrk="1" hangingPunct="1">
              <a:lnSpc>
                <a:spcPct val="90000"/>
              </a:lnSpc>
              <a:buFontTx/>
              <a:buNone/>
              <a:defRPr/>
            </a:pPr>
            <a:endParaRPr lang="en-AU" altLang="en-US" sz="1400" b="1" u="sng" dirty="0">
              <a:solidFill>
                <a:schemeClr val="bg1"/>
              </a:solidFill>
            </a:endParaRPr>
          </a:p>
          <a:p>
            <a:pPr defTabSz="292100" eaLnBrk="1" hangingPunct="1">
              <a:lnSpc>
                <a:spcPct val="90000"/>
              </a:lnSpc>
              <a:buFontTx/>
              <a:buNone/>
              <a:defRPr/>
            </a:pPr>
            <a:r>
              <a:rPr lang="en-AU" altLang="en-US" sz="2400" b="1" u="sng" dirty="0">
                <a:solidFill>
                  <a:schemeClr val="bg1"/>
                </a:solidFill>
              </a:rPr>
              <a:t>Types of GSD I:</a:t>
            </a:r>
          </a:p>
          <a:p>
            <a:pPr marL="0" indent="0" defTabSz="292100" eaLnBrk="1" hangingPunct="1">
              <a:lnSpc>
                <a:spcPct val="90000"/>
              </a:lnSpc>
              <a:buFontTx/>
              <a:buNone/>
              <a:defRPr/>
            </a:pPr>
            <a:r>
              <a:rPr lang="en-US" altLang="en-US" sz="2400" b="1" u="sng" dirty="0">
                <a:solidFill>
                  <a:schemeClr val="bg1"/>
                </a:solidFill>
              </a:rPr>
              <a:t>1. GSD type </a:t>
            </a:r>
            <a:r>
              <a:rPr lang="en-US" altLang="en-US" sz="2400" b="1" u="sng" dirty="0" err="1">
                <a:solidFill>
                  <a:schemeClr val="bg1"/>
                </a:solidFill>
              </a:rPr>
              <a:t>Ia</a:t>
            </a:r>
            <a:r>
              <a:rPr lang="en-US" altLang="en-US" sz="2400" dirty="0">
                <a:solidFill>
                  <a:schemeClr val="bg1"/>
                </a:solidFill>
              </a:rPr>
              <a:t> caused by Glucose 6- phosphatase defect</a:t>
            </a:r>
          </a:p>
          <a:p>
            <a:pPr defTabSz="292100" eaLnBrk="1" hangingPunct="1">
              <a:lnSpc>
                <a:spcPct val="90000"/>
              </a:lnSpc>
              <a:buFontTx/>
              <a:buNone/>
              <a:defRPr/>
            </a:pPr>
            <a:r>
              <a:rPr lang="en-US" altLang="en-US" sz="2400" u="sng" dirty="0">
                <a:solidFill>
                  <a:schemeClr val="bg1"/>
                </a:solidFill>
              </a:rPr>
              <a:t>2-</a:t>
            </a:r>
            <a:r>
              <a:rPr lang="en-US" altLang="en-US" sz="2400" dirty="0">
                <a:solidFill>
                  <a:schemeClr val="bg1"/>
                </a:solidFill>
              </a:rPr>
              <a:t> </a:t>
            </a:r>
            <a:r>
              <a:rPr lang="en-US" altLang="en-US" sz="2400" b="1" u="sng" dirty="0">
                <a:solidFill>
                  <a:schemeClr val="bg1"/>
                </a:solidFill>
              </a:rPr>
              <a:t>GSD type </a:t>
            </a:r>
            <a:r>
              <a:rPr lang="en-US" altLang="en-US" sz="2400" b="1" u="sng" dirty="0" err="1">
                <a:solidFill>
                  <a:schemeClr val="bg1"/>
                </a:solidFill>
              </a:rPr>
              <a:t>Ib</a:t>
            </a:r>
            <a:r>
              <a:rPr lang="en-US" altLang="en-US" sz="2400" dirty="0">
                <a:solidFill>
                  <a:schemeClr val="bg1"/>
                </a:solidFill>
              </a:rPr>
              <a:t> resulting from deficiency of a specific translocase T1 which is a transporter of glucose-6-phosphate (G6P) into the </a:t>
            </a:r>
            <a:r>
              <a:rPr lang="en-US" sz="2400" dirty="0">
                <a:solidFill>
                  <a:schemeClr val="bg1"/>
                </a:solidFill>
              </a:rPr>
              <a:t>endoplasmic reticulum </a:t>
            </a:r>
            <a:r>
              <a:rPr lang="en-US" altLang="en-US" sz="2400" dirty="0">
                <a:solidFill>
                  <a:schemeClr val="bg1"/>
                </a:solidFill>
              </a:rPr>
              <a:t>compartment </a:t>
            </a:r>
            <a:r>
              <a:rPr lang="en-US" sz="2400" dirty="0">
                <a:solidFill>
                  <a:schemeClr val="bg1"/>
                </a:solidFill>
              </a:rPr>
              <a:t>where it is hydrolyzed into glucose and inorganic phosphate</a:t>
            </a:r>
            <a:endParaRPr lang="en-US" altLang="en-US" sz="2400" dirty="0">
              <a:solidFill>
                <a:schemeClr val="bg1"/>
              </a:solidFill>
            </a:endParaRPr>
          </a:p>
          <a:p>
            <a:pPr defTabSz="292100" eaLnBrk="1" hangingPunct="1">
              <a:lnSpc>
                <a:spcPct val="90000"/>
              </a:lnSpc>
              <a:buFontTx/>
              <a:buNone/>
              <a:defRPr/>
            </a:pPr>
            <a:r>
              <a:rPr lang="en-US" altLang="en-US" sz="2400" u="sng" dirty="0">
                <a:solidFill>
                  <a:schemeClr val="bg1"/>
                </a:solidFill>
              </a:rPr>
              <a:t>3-</a:t>
            </a:r>
            <a:r>
              <a:rPr lang="en-US" altLang="en-US" sz="2400" b="1" u="sng" dirty="0">
                <a:solidFill>
                  <a:schemeClr val="bg1"/>
                </a:solidFill>
              </a:rPr>
              <a:t>GSD type </a:t>
            </a:r>
            <a:r>
              <a:rPr lang="en-US" altLang="en-US" sz="2400" b="1" u="sng" dirty="0" err="1">
                <a:solidFill>
                  <a:schemeClr val="bg1"/>
                </a:solidFill>
              </a:rPr>
              <a:t>Ic</a:t>
            </a:r>
            <a:r>
              <a:rPr lang="en-US" altLang="en-US" sz="2400" dirty="0">
                <a:solidFill>
                  <a:schemeClr val="bg1"/>
                </a:solidFill>
              </a:rPr>
              <a:t> is deficiency of translocase T2 that carries inorganic phosphates</a:t>
            </a:r>
          </a:p>
          <a:p>
            <a:pPr defTabSz="292100" eaLnBrk="1" hangingPunct="1">
              <a:lnSpc>
                <a:spcPct val="90000"/>
              </a:lnSpc>
              <a:buFontTx/>
              <a:buNone/>
              <a:defRPr/>
            </a:pPr>
            <a:r>
              <a:rPr lang="en-US" altLang="en-US" sz="2400" u="sng" dirty="0">
                <a:solidFill>
                  <a:schemeClr val="bg1"/>
                </a:solidFill>
              </a:rPr>
              <a:t>4-</a:t>
            </a:r>
            <a:r>
              <a:rPr lang="en-US" altLang="en-US" sz="2400" dirty="0">
                <a:solidFill>
                  <a:schemeClr val="bg1"/>
                </a:solidFill>
              </a:rPr>
              <a:t> </a:t>
            </a:r>
            <a:r>
              <a:rPr lang="en-US" altLang="en-US" sz="2400" b="1" u="sng" dirty="0">
                <a:solidFill>
                  <a:schemeClr val="bg1"/>
                </a:solidFill>
              </a:rPr>
              <a:t>GSD type Id</a:t>
            </a:r>
            <a:r>
              <a:rPr lang="en-US" altLang="en-US" sz="2400" dirty="0">
                <a:solidFill>
                  <a:schemeClr val="bg1"/>
                </a:solidFill>
              </a:rPr>
              <a:t> is deficiency in a T3 that </a:t>
            </a:r>
            <a:r>
              <a:rPr lang="en-US" altLang="en-US" sz="2400" dirty="0" err="1">
                <a:solidFill>
                  <a:schemeClr val="bg1"/>
                </a:solidFill>
              </a:rPr>
              <a:t>translocates</a:t>
            </a:r>
            <a:r>
              <a:rPr lang="en-US" altLang="en-US" sz="2400" dirty="0">
                <a:solidFill>
                  <a:schemeClr val="bg1"/>
                </a:solidFill>
              </a:rPr>
              <a:t> free glucose molecules.</a:t>
            </a:r>
            <a:endParaRPr lang="en-AU" altLang="en-US" sz="2400" dirty="0">
              <a:solidFill>
                <a:schemeClr val="bg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5BAD61F0-2AF8-4911-9566-F97F6E5F326A}"/>
              </a:ext>
            </a:extLst>
          </p:cNvPr>
          <p:cNvSpPr>
            <a:spLocks noGrp="1" noChangeArrowheads="1"/>
          </p:cNvSpPr>
          <p:nvPr>
            <p:ph type="body" idx="1"/>
          </p:nvPr>
        </p:nvSpPr>
        <p:spPr>
          <a:xfrm>
            <a:off x="152400" y="152400"/>
            <a:ext cx="8839200" cy="6553200"/>
          </a:xfrm>
        </p:spPr>
        <p:txBody>
          <a:bodyPr/>
          <a:lstStyle/>
          <a:p>
            <a:pPr algn="ctr" eaLnBrk="1" hangingPunct="1">
              <a:lnSpc>
                <a:spcPct val="80000"/>
              </a:lnSpc>
              <a:buFontTx/>
              <a:buNone/>
            </a:pPr>
            <a:r>
              <a:rPr lang="en-US" altLang="en-US" sz="2200" b="1" u="sng">
                <a:solidFill>
                  <a:schemeClr val="bg1"/>
                </a:solidFill>
                <a:latin typeface="Times New Roman" panose="02020603050405020304" pitchFamily="18" charset="0"/>
                <a:cs typeface="Times New Roman" panose="02020603050405020304" pitchFamily="18" charset="0"/>
              </a:rPr>
              <a:t>Glycogen storage disease type II</a:t>
            </a:r>
            <a:endParaRPr lang="en-US" altLang="en-US" sz="2200">
              <a:solidFill>
                <a:schemeClr val="bg1"/>
              </a:solidFill>
              <a:latin typeface="Times New Roman" panose="02020603050405020304" pitchFamily="18" charset="0"/>
              <a:cs typeface="Times New Roman" panose="02020603050405020304" pitchFamily="18" charset="0"/>
            </a:endParaRP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known as acid maltase deficiency or Pompe disease, is a lysosomal disease. </a:t>
            </a: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Deficiency of a lysosomal enzyme, </a:t>
            </a:r>
            <a:r>
              <a:rPr lang="en-US" altLang="en-US" sz="2200" u="sng">
                <a:solidFill>
                  <a:schemeClr val="bg1"/>
                </a:solidFill>
                <a:latin typeface="Times New Roman" panose="02020603050405020304" pitchFamily="18" charset="0"/>
                <a:cs typeface="Times New Roman" panose="02020603050405020304" pitchFamily="18" charset="0"/>
              </a:rPr>
              <a:t>alpha-1,4-glucosidase </a:t>
            </a:r>
            <a:r>
              <a:rPr lang="en-US" altLang="en-US" sz="2200">
                <a:solidFill>
                  <a:schemeClr val="bg1"/>
                </a:solidFill>
                <a:latin typeface="Times New Roman" panose="02020603050405020304" pitchFamily="18" charset="0"/>
                <a:cs typeface="Times New Roman" panose="02020603050405020304" pitchFamily="18" charset="0"/>
              </a:rPr>
              <a:t>causes GSD type II. </a:t>
            </a: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Alpha-1,4-glucosidase function: degradation of glycogen in the lysosome. </a:t>
            </a: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Deficiency of the enzyme leads to </a:t>
            </a:r>
            <a:r>
              <a:rPr lang="en-US" altLang="en-US" sz="2200" u="sng">
                <a:solidFill>
                  <a:schemeClr val="bg1"/>
                </a:solidFill>
                <a:latin typeface="Times New Roman" panose="02020603050405020304" pitchFamily="18" charset="0"/>
                <a:cs typeface="Times New Roman" panose="02020603050405020304" pitchFamily="18" charset="0"/>
              </a:rPr>
              <a:t>accumulation of glycogen</a:t>
            </a:r>
            <a:r>
              <a:rPr lang="en-US" altLang="en-US" sz="2200">
                <a:solidFill>
                  <a:schemeClr val="bg1"/>
                </a:solidFill>
                <a:latin typeface="Times New Roman" panose="02020603050405020304" pitchFamily="18" charset="0"/>
                <a:cs typeface="Times New Roman" panose="02020603050405020304" pitchFamily="18" charset="0"/>
              </a:rPr>
              <a:t> in the cells mostly in lysosomes. </a:t>
            </a: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The most abundant deposits are in the cardiac and skeletal muscles and liver, depending on the degree of residual enzyme activity. </a:t>
            </a:r>
          </a:p>
          <a:p>
            <a:pPr eaLnBrk="1" hangingPunct="1">
              <a:lnSpc>
                <a:spcPct val="80000"/>
              </a:lnSpc>
              <a:buFontTx/>
              <a:buNone/>
            </a:pPr>
            <a:r>
              <a:rPr lang="en-US" altLang="en-US" sz="2200">
                <a:solidFill>
                  <a:schemeClr val="bg1"/>
                </a:solidFill>
                <a:latin typeface="Times New Roman" panose="02020603050405020304" pitchFamily="18" charset="0"/>
                <a:cs typeface="Times New Roman" panose="02020603050405020304" pitchFamily="18" charset="0"/>
              </a:rPr>
              <a:t>= </a:t>
            </a:r>
            <a:r>
              <a:rPr lang="en-US" altLang="en-US" sz="2200" u="sng">
                <a:solidFill>
                  <a:schemeClr val="bg1"/>
                </a:solidFill>
                <a:latin typeface="Times New Roman" panose="02020603050405020304" pitchFamily="18" charset="0"/>
                <a:cs typeface="Times New Roman" panose="02020603050405020304" pitchFamily="18" charset="0"/>
              </a:rPr>
              <a:t>infantile</a:t>
            </a:r>
            <a:r>
              <a:rPr lang="en-US" altLang="en-US" sz="2200">
                <a:solidFill>
                  <a:schemeClr val="bg1"/>
                </a:solidFill>
                <a:latin typeface="Times New Roman" panose="02020603050405020304" pitchFamily="18" charset="0"/>
                <a:cs typeface="Times New Roman" panose="02020603050405020304" pitchFamily="18" charset="0"/>
              </a:rPr>
              <a:t> form is characterized by heavy deposits of glycogen in the </a:t>
            </a:r>
            <a:r>
              <a:rPr lang="en-US" altLang="en-US" sz="2200" u="sng">
                <a:solidFill>
                  <a:schemeClr val="bg1"/>
                </a:solidFill>
                <a:latin typeface="Times New Roman" panose="02020603050405020304" pitchFamily="18" charset="0"/>
                <a:cs typeface="Times New Roman" panose="02020603050405020304" pitchFamily="18" charset="0"/>
              </a:rPr>
              <a:t>heart, liver, and tongue</a:t>
            </a:r>
            <a:r>
              <a:rPr lang="en-US" altLang="en-US" sz="2200">
                <a:solidFill>
                  <a:schemeClr val="bg1"/>
                </a:solidFill>
                <a:latin typeface="Times New Roman" panose="02020603050405020304" pitchFamily="18" charset="0"/>
                <a:cs typeface="Times New Roman" panose="02020603050405020304" pitchFamily="18" charset="0"/>
              </a:rPr>
              <a:t>; as a result of the deposits, these tissues </a:t>
            </a:r>
            <a:r>
              <a:rPr lang="en-US" altLang="en-US" sz="2200" u="sng">
                <a:solidFill>
                  <a:schemeClr val="bg1"/>
                </a:solidFill>
                <a:latin typeface="Times New Roman" panose="02020603050405020304" pitchFamily="18" charset="0"/>
                <a:cs typeface="Times New Roman" panose="02020603050405020304" pitchFamily="18" charset="0"/>
              </a:rPr>
              <a:t>enlarge</a:t>
            </a:r>
            <a:r>
              <a:rPr lang="en-US" altLang="en-US" sz="2200">
                <a:solidFill>
                  <a:schemeClr val="bg1"/>
                </a:solidFill>
                <a:latin typeface="Times New Roman" panose="02020603050405020304" pitchFamily="18" charset="0"/>
                <a:cs typeface="Times New Roman" panose="02020603050405020304" pitchFamily="18" charset="0"/>
              </a:rPr>
              <a:t>. </a:t>
            </a: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The hypotonia (low muscle tone tension or resistance to stretch ) </a:t>
            </a:r>
            <a:r>
              <a:rPr lang="en-US" altLang="en-US" sz="2200" b="1">
                <a:solidFill>
                  <a:schemeClr val="bg1"/>
                </a:solidFill>
                <a:latin typeface="Times New Roman" panose="02020603050405020304" pitchFamily="18" charset="0"/>
                <a:cs typeface="Times New Roman" panose="02020603050405020304" pitchFamily="18" charset="0"/>
              </a:rPr>
              <a:t>and</a:t>
            </a:r>
            <a:r>
              <a:rPr lang="en-US" altLang="en-US" sz="2200">
                <a:solidFill>
                  <a:schemeClr val="bg1"/>
                </a:solidFill>
                <a:latin typeface="Times New Roman" panose="02020603050405020304" pitchFamily="18" charset="0"/>
                <a:cs typeface="Times New Roman" panose="02020603050405020304" pitchFamily="18" charset="0"/>
              </a:rPr>
              <a:t> muscle weakness (myopathy) involve skeletal and respiratory muscles as well with progressive respiratory insufficiency. </a:t>
            </a:r>
          </a:p>
          <a:p>
            <a:pPr eaLnBrk="1" hangingPunct="1">
              <a:lnSpc>
                <a:spcPct val="80000"/>
              </a:lnSpc>
            </a:pPr>
            <a:r>
              <a:rPr lang="en-US" altLang="en-US" sz="2200">
                <a:solidFill>
                  <a:schemeClr val="bg1"/>
                </a:solidFill>
                <a:latin typeface="Times New Roman" panose="02020603050405020304" pitchFamily="18" charset="0"/>
                <a:cs typeface="Times New Roman" panose="02020603050405020304" pitchFamily="18" charset="0"/>
              </a:rPr>
              <a:t>In the CNS, the disease primarily affects the nuclei of the brainstem and the cells of the ventral horn of the spinal cord. Mental functions are preserved.</a:t>
            </a:r>
          </a:p>
          <a:p>
            <a:pPr eaLnBrk="1" hangingPunct="1">
              <a:lnSpc>
                <a:spcPct val="80000"/>
              </a:lnSpc>
              <a:buFontTx/>
              <a:buNone/>
            </a:pPr>
            <a:r>
              <a:rPr lang="en-US" altLang="en-US" sz="2200">
                <a:solidFill>
                  <a:schemeClr val="bg1"/>
                </a:solidFill>
                <a:latin typeface="Times New Roman" panose="02020603050405020304" pitchFamily="18" charset="0"/>
                <a:cs typeface="Times New Roman" panose="02020603050405020304" pitchFamily="18" charset="0"/>
              </a:rPr>
              <a:t>= </a:t>
            </a:r>
            <a:r>
              <a:rPr lang="en-US" altLang="en-US" sz="2200" u="sng">
                <a:solidFill>
                  <a:schemeClr val="bg1"/>
                </a:solidFill>
                <a:latin typeface="Times New Roman" panose="02020603050405020304" pitchFamily="18" charset="0"/>
                <a:cs typeface="Times New Roman" panose="02020603050405020304" pitchFamily="18" charset="0"/>
              </a:rPr>
              <a:t>Juvenile and adult forms</a:t>
            </a:r>
            <a:r>
              <a:rPr lang="en-US" altLang="en-US" sz="2200">
                <a:solidFill>
                  <a:schemeClr val="bg1"/>
                </a:solidFill>
                <a:latin typeface="Times New Roman" panose="02020603050405020304" pitchFamily="18" charset="0"/>
                <a:cs typeface="Times New Roman" panose="02020603050405020304" pitchFamily="18" charset="0"/>
              </a:rPr>
              <a:t>, is characterized by glycogen deposition in </a:t>
            </a:r>
            <a:r>
              <a:rPr lang="en-US" altLang="en-US" sz="2200" u="sng">
                <a:solidFill>
                  <a:schemeClr val="bg1"/>
                </a:solidFill>
                <a:latin typeface="Times New Roman" panose="02020603050405020304" pitchFamily="18" charset="0"/>
                <a:cs typeface="Times New Roman" panose="02020603050405020304" pitchFamily="18" charset="0"/>
              </a:rPr>
              <a:t>skeletal muscles</a:t>
            </a:r>
            <a:r>
              <a:rPr lang="en-US" altLang="en-US" sz="2200">
                <a:solidFill>
                  <a:schemeClr val="bg1"/>
                </a:solidFill>
                <a:latin typeface="Times New Roman" panose="02020603050405020304" pitchFamily="18" charset="0"/>
                <a:cs typeface="Times New Roman" panose="02020603050405020304" pitchFamily="18" charset="0"/>
              </a:rPr>
              <a:t>. The involvement of the cardiac muscle varies in the juvenile form, whereas the muscle is unaffected in the adult form</a:t>
            </a:r>
            <a:endParaRPr lang="en-AU" altLang="en-US" sz="220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a:extLst>
              <a:ext uri="{FF2B5EF4-FFF2-40B4-BE49-F238E27FC236}">
                <a16:creationId xmlns:a16="http://schemas.microsoft.com/office/drawing/2014/main" id="{129FF3AE-C65A-4EAE-AE33-1EC63FDD9655}"/>
              </a:ext>
            </a:extLst>
          </p:cNvPr>
          <p:cNvSpPr>
            <a:spLocks noGrp="1" noChangeArrowheads="1"/>
          </p:cNvSpPr>
          <p:nvPr>
            <p:ph type="body" idx="1"/>
          </p:nvPr>
        </p:nvSpPr>
        <p:spPr>
          <a:xfrm>
            <a:off x="228600" y="228600"/>
            <a:ext cx="8686800" cy="6400800"/>
          </a:xfrm>
        </p:spPr>
        <p:txBody>
          <a:bodyPr/>
          <a:lstStyle/>
          <a:p>
            <a:pPr marL="609600" indent="-609600" eaLnBrk="1" hangingPunct="1">
              <a:buFontTx/>
              <a:buNone/>
            </a:pPr>
            <a:endParaRPr lang="en-US" altLang="en-US" b="1" u="sng">
              <a:solidFill>
                <a:schemeClr val="bg1"/>
              </a:solidFill>
            </a:endParaRPr>
          </a:p>
          <a:p>
            <a:pPr marL="609600" indent="-609600" eaLnBrk="1" hangingPunct="1">
              <a:buFontTx/>
              <a:buNone/>
            </a:pPr>
            <a:endParaRPr lang="en-US" altLang="en-US" b="1" u="sng">
              <a:solidFill>
                <a:schemeClr val="bg1"/>
              </a:solidFill>
            </a:endParaRPr>
          </a:p>
          <a:p>
            <a:pPr marL="609600" indent="-609600" eaLnBrk="1" hangingPunct="1">
              <a:buFontTx/>
              <a:buAutoNum type="arabicPeriod"/>
            </a:pPr>
            <a:r>
              <a:rPr lang="en-US" altLang="en-US" b="1" u="sng">
                <a:solidFill>
                  <a:schemeClr val="bg1"/>
                </a:solidFill>
              </a:rPr>
              <a:t>Reye's Syndrome</a:t>
            </a:r>
          </a:p>
          <a:p>
            <a:pPr marL="609600" indent="-609600" eaLnBrk="1" hangingPunct="1">
              <a:buFontTx/>
              <a:buAutoNum type="arabicPeriod"/>
            </a:pPr>
            <a:r>
              <a:rPr lang="en-AU" altLang="ja-JP" sz="3600" b="1" u="sng">
                <a:solidFill>
                  <a:schemeClr val="bg1"/>
                </a:solidFill>
                <a:ea typeface="ＭＳ Ｐゴシック" panose="020B0600070205080204" pitchFamily="34" charset="-128"/>
              </a:rPr>
              <a:t>Wilson disease</a:t>
            </a:r>
          </a:p>
          <a:p>
            <a:pPr marL="609600" indent="-609600" eaLnBrk="1" hangingPunct="1">
              <a:buFontTx/>
              <a:buAutoNum type="arabicPeriod"/>
            </a:pPr>
            <a:r>
              <a:rPr lang="en-AU" altLang="en-US" sz="3500" b="1" u="sng">
                <a:solidFill>
                  <a:schemeClr val="bg1"/>
                </a:solidFill>
              </a:rPr>
              <a:t>Hemochromatosis</a:t>
            </a:r>
          </a:p>
          <a:p>
            <a:pPr marL="609600" indent="-609600" eaLnBrk="1" hangingPunct="1">
              <a:buFontTx/>
              <a:buAutoNum type="arabicPeriod"/>
            </a:pPr>
            <a:r>
              <a:rPr lang="en-US" altLang="en-US" sz="3600" b="1" u="sng">
                <a:solidFill>
                  <a:schemeClr val="bg1"/>
                </a:solidFill>
              </a:rPr>
              <a:t>Glycogen Storage Disease </a:t>
            </a:r>
          </a:p>
          <a:p>
            <a:pPr marL="609600" indent="-609600" eaLnBrk="1" hangingPunct="1">
              <a:buFontTx/>
              <a:buNone/>
            </a:pPr>
            <a:r>
              <a:rPr lang="en-US" altLang="en-US" sz="3600" b="1">
                <a:solidFill>
                  <a:schemeClr val="bg1"/>
                </a:solidFill>
              </a:rPr>
              <a:t>     </a:t>
            </a:r>
            <a:r>
              <a:rPr lang="en-US" altLang="en-US" sz="3600" b="1" u="sng">
                <a:solidFill>
                  <a:schemeClr val="bg1"/>
                </a:solidFill>
              </a:rPr>
              <a:t>Type I, II, III, IV</a:t>
            </a:r>
            <a:endParaRPr lang="en-US" altLang="en-US" sz="3600">
              <a:solidFill>
                <a:schemeClr val="bg1"/>
              </a:solidFill>
            </a:endParaRPr>
          </a:p>
          <a:p>
            <a:pPr marL="609600" indent="-609600" eaLnBrk="1" hangingPunct="1"/>
            <a:endParaRPr lang="en-AU" altLang="ja-JP" sz="3600" b="1">
              <a:solidFill>
                <a:schemeClr val="bg1"/>
              </a:solidFill>
              <a:ea typeface="ＭＳ Ｐゴシック" panose="020B0600070205080204" pitchFamily="34" charset="-128"/>
            </a:endParaRPr>
          </a:p>
          <a:p>
            <a:pPr marL="609600" indent="-609600" eaLnBrk="1" hangingPunct="1"/>
            <a:endParaRPr lang="en-AU" altLang="en-US" b="1" u="sng">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65553BBD-7C87-4F33-960B-53FC3976D46C}"/>
              </a:ext>
            </a:extLst>
          </p:cNvPr>
          <p:cNvSpPr>
            <a:spLocks noGrp="1" noChangeArrowheads="1"/>
          </p:cNvSpPr>
          <p:nvPr>
            <p:ph type="body" idx="1"/>
          </p:nvPr>
        </p:nvSpPr>
        <p:spPr>
          <a:xfrm>
            <a:off x="152400" y="152400"/>
            <a:ext cx="8839200" cy="6553200"/>
          </a:xfrm>
        </p:spPr>
        <p:txBody>
          <a:bodyPr/>
          <a:lstStyle/>
          <a:p>
            <a:pPr eaLnBrk="1" hangingPunct="1">
              <a:lnSpc>
                <a:spcPct val="80000"/>
              </a:lnSpc>
            </a:pPr>
            <a:r>
              <a:rPr lang="en-US" altLang="en-US" sz="2600" b="1" u="sng">
                <a:solidFill>
                  <a:schemeClr val="bg1"/>
                </a:solidFill>
              </a:rPr>
              <a:t>Glycogen storage disease type III</a:t>
            </a:r>
            <a:endParaRPr lang="en-US" altLang="en-US" sz="2600">
              <a:solidFill>
                <a:schemeClr val="bg1"/>
              </a:solidFill>
            </a:endParaRPr>
          </a:p>
          <a:p>
            <a:pPr eaLnBrk="1" hangingPunct="1">
              <a:lnSpc>
                <a:spcPct val="80000"/>
              </a:lnSpc>
            </a:pPr>
            <a:r>
              <a:rPr lang="en-US" altLang="en-US" sz="2600">
                <a:solidFill>
                  <a:schemeClr val="bg1"/>
                </a:solidFill>
              </a:rPr>
              <a:t>also known as Forbes-Cori disease or limit dextrinosis. </a:t>
            </a:r>
          </a:p>
          <a:p>
            <a:pPr eaLnBrk="1" hangingPunct="1">
              <a:lnSpc>
                <a:spcPct val="80000"/>
              </a:lnSpc>
            </a:pPr>
            <a:r>
              <a:rPr lang="en-US" altLang="en-US" sz="2600">
                <a:solidFill>
                  <a:schemeClr val="bg1"/>
                </a:solidFill>
              </a:rPr>
              <a:t>Both liver and skeletal muscles are involved in GSD type III. </a:t>
            </a:r>
          </a:p>
          <a:p>
            <a:pPr eaLnBrk="1" hangingPunct="1">
              <a:lnSpc>
                <a:spcPct val="80000"/>
              </a:lnSpc>
            </a:pPr>
            <a:r>
              <a:rPr lang="en-US" altLang="en-US" sz="2600">
                <a:solidFill>
                  <a:schemeClr val="bg1"/>
                </a:solidFill>
              </a:rPr>
              <a:t>Deficiency of the cytosolic </a:t>
            </a:r>
            <a:r>
              <a:rPr lang="en-US" altLang="en-US" sz="2600" u="sng">
                <a:solidFill>
                  <a:schemeClr val="bg1"/>
                </a:solidFill>
              </a:rPr>
              <a:t>debrancher</a:t>
            </a:r>
            <a:r>
              <a:rPr lang="en-US" altLang="en-US" sz="2600">
                <a:solidFill>
                  <a:schemeClr val="bg1"/>
                </a:solidFill>
              </a:rPr>
              <a:t> enzyme causes GSD type III. </a:t>
            </a:r>
          </a:p>
          <a:p>
            <a:pPr eaLnBrk="1" hangingPunct="1">
              <a:lnSpc>
                <a:spcPct val="80000"/>
              </a:lnSpc>
            </a:pPr>
            <a:r>
              <a:rPr lang="en-US" altLang="en-US" sz="2600">
                <a:solidFill>
                  <a:schemeClr val="bg1"/>
                </a:solidFill>
              </a:rPr>
              <a:t>Abnormal glycogen with short external branches is stored in the liver, heart, and skeletal muscle cells. </a:t>
            </a:r>
          </a:p>
          <a:p>
            <a:pPr eaLnBrk="1" hangingPunct="1">
              <a:lnSpc>
                <a:spcPct val="80000"/>
              </a:lnSpc>
            </a:pPr>
            <a:endParaRPr lang="en-US" altLang="en-US" sz="2600">
              <a:solidFill>
                <a:schemeClr val="bg1"/>
              </a:solidFill>
            </a:endParaRPr>
          </a:p>
          <a:p>
            <a:pPr eaLnBrk="1" hangingPunct="1">
              <a:lnSpc>
                <a:spcPct val="80000"/>
              </a:lnSpc>
            </a:pPr>
            <a:r>
              <a:rPr lang="en-US" altLang="en-US" sz="2600" u="sng">
                <a:solidFill>
                  <a:schemeClr val="bg1"/>
                </a:solidFill>
              </a:rPr>
              <a:t>Two forms of the disease exist</a:t>
            </a:r>
            <a:r>
              <a:rPr lang="en-US" altLang="en-US" sz="2600">
                <a:solidFill>
                  <a:schemeClr val="bg1"/>
                </a:solidFill>
              </a:rPr>
              <a:t>. </a:t>
            </a:r>
          </a:p>
          <a:p>
            <a:pPr eaLnBrk="1" hangingPunct="1">
              <a:lnSpc>
                <a:spcPct val="80000"/>
              </a:lnSpc>
              <a:buFontTx/>
              <a:buNone/>
            </a:pPr>
            <a:r>
              <a:rPr lang="en-US" altLang="en-US" sz="2600">
                <a:solidFill>
                  <a:schemeClr val="bg1"/>
                </a:solidFill>
              </a:rPr>
              <a:t>1- In GSD type IIIa, the liver, skeletal muscles, and cardiac muscle are involved. </a:t>
            </a:r>
          </a:p>
          <a:p>
            <a:pPr eaLnBrk="1" hangingPunct="1">
              <a:lnSpc>
                <a:spcPct val="80000"/>
              </a:lnSpc>
              <a:buFontTx/>
              <a:buNone/>
            </a:pPr>
            <a:r>
              <a:rPr lang="en-US" altLang="en-US" sz="2600">
                <a:solidFill>
                  <a:schemeClr val="bg1"/>
                </a:solidFill>
              </a:rPr>
              <a:t>2- In GSD type IIIb, only the liver is involved.</a:t>
            </a:r>
            <a:endParaRPr lang="en-AU" altLang="en-US" sz="2600">
              <a:solidFill>
                <a:schemeClr val="bg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81A259E-D4D9-4561-87BE-B83A155D1256}"/>
              </a:ext>
            </a:extLst>
          </p:cNvPr>
          <p:cNvSpPr>
            <a:spLocks noGrp="1" noChangeArrowheads="1"/>
          </p:cNvSpPr>
          <p:nvPr>
            <p:ph type="title"/>
          </p:nvPr>
        </p:nvSpPr>
        <p:spPr>
          <a:xfrm>
            <a:off x="457200" y="242888"/>
            <a:ext cx="8229600" cy="579437"/>
          </a:xfrm>
          <a:noFill/>
        </p:spPr>
        <p:txBody>
          <a:bodyPr>
            <a:spAutoFit/>
          </a:bodyPr>
          <a:lstStyle/>
          <a:p>
            <a:pPr eaLnBrk="1" hangingPunct="1"/>
            <a:r>
              <a:rPr lang="en-US" altLang="en-US" sz="3200" b="1" u="sng">
                <a:solidFill>
                  <a:schemeClr val="bg1"/>
                </a:solidFill>
              </a:rPr>
              <a:t>Glycogen storage disease type III</a:t>
            </a:r>
            <a:endParaRPr lang="en-AU" altLang="en-US" sz="3200">
              <a:solidFill>
                <a:schemeClr val="bg1"/>
              </a:solidFill>
            </a:endParaRPr>
          </a:p>
        </p:txBody>
      </p:sp>
      <p:pic>
        <p:nvPicPr>
          <p:cNvPr id="44035" name="Picture 3">
            <a:extLst>
              <a:ext uri="{FF2B5EF4-FFF2-40B4-BE49-F238E27FC236}">
                <a16:creationId xmlns:a16="http://schemas.microsoft.com/office/drawing/2014/main" id="{1FD0C239-4F25-4ABF-AAD6-9893193976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990600"/>
            <a:ext cx="55626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Text Box 4">
            <a:extLst>
              <a:ext uri="{FF2B5EF4-FFF2-40B4-BE49-F238E27FC236}">
                <a16:creationId xmlns:a16="http://schemas.microsoft.com/office/drawing/2014/main" id="{0255D39D-5827-4A23-8B29-A16844FC1F7D}"/>
              </a:ext>
            </a:extLst>
          </p:cNvPr>
          <p:cNvSpPr txBox="1">
            <a:spLocks noChangeArrowheads="1"/>
          </p:cNvSpPr>
          <p:nvPr/>
        </p:nvSpPr>
        <p:spPr bwMode="auto">
          <a:xfrm>
            <a:off x="76200" y="822325"/>
            <a:ext cx="3048000" cy="5883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000" b="1" u="sng">
                <a:solidFill>
                  <a:schemeClr val="bg1"/>
                </a:solidFill>
              </a:rPr>
              <a:t>Deficiency of the cytosolic debrancher enzyme</a:t>
            </a:r>
            <a:endParaRPr lang="ar-JO" altLang="en-US" sz="2000" b="1" u="sng">
              <a:solidFill>
                <a:schemeClr val="bg1"/>
              </a:solidFill>
            </a:endParaRPr>
          </a:p>
          <a:p>
            <a:pPr eaLnBrk="1" hangingPunct="1">
              <a:spcBef>
                <a:spcPct val="0"/>
              </a:spcBef>
              <a:buFontTx/>
              <a:buNone/>
            </a:pPr>
            <a:endParaRPr lang="en-AU" altLang="ja-JP" sz="2000" b="1">
              <a:solidFill>
                <a:schemeClr val="bg1"/>
              </a:solidFill>
              <a:ea typeface="ＭＳ Ｐゴシック" panose="020B0600070205080204" pitchFamily="34" charset="-128"/>
            </a:endParaRPr>
          </a:p>
          <a:p>
            <a:pPr eaLnBrk="1" hangingPunct="1">
              <a:spcBef>
                <a:spcPct val="0"/>
              </a:spcBef>
              <a:buFontTx/>
              <a:buNone/>
            </a:pPr>
            <a:r>
              <a:rPr lang="en-AU" altLang="ja-JP" sz="2000" b="1">
                <a:solidFill>
                  <a:schemeClr val="bg1"/>
                </a:solidFill>
                <a:ea typeface="ＭＳ Ｐゴシック" panose="020B0600070205080204" pitchFamily="34" charset="-128"/>
              </a:rPr>
              <a:t>The debrancher enzyme, catalyzes the removal of the last branched four residues. It has two catalytic activities it acts as a  </a:t>
            </a:r>
          </a:p>
          <a:p>
            <a:pPr eaLnBrk="1" hangingPunct="1">
              <a:spcBef>
                <a:spcPct val="0"/>
              </a:spcBef>
              <a:buFontTx/>
              <a:buNone/>
            </a:pPr>
            <a:r>
              <a:rPr lang="en-AU" altLang="ja-JP" sz="2000" b="1">
                <a:solidFill>
                  <a:schemeClr val="bg1"/>
                </a:solidFill>
                <a:ea typeface="ＭＳ Ｐゴシック" panose="020B0600070205080204" pitchFamily="34" charset="-128"/>
              </a:rPr>
              <a:t>1- As a </a:t>
            </a:r>
            <a:r>
              <a:rPr lang="en-AU" altLang="ja-JP" sz="2000" b="1" u="sng">
                <a:solidFill>
                  <a:schemeClr val="bg1"/>
                </a:solidFill>
                <a:ea typeface="ＭＳ Ｐゴシック" panose="020B0600070205080204" pitchFamily="34" charset="-128"/>
              </a:rPr>
              <a:t>transferase</a:t>
            </a:r>
            <a:r>
              <a:rPr lang="en-AU" altLang="ja-JP" sz="2000" b="1">
                <a:solidFill>
                  <a:schemeClr val="bg1"/>
                </a:solidFill>
                <a:ea typeface="ＭＳ Ｐゴシック" panose="020B0600070205080204" pitchFamily="34" charset="-128"/>
              </a:rPr>
              <a:t>, it first removes the three glucose residues, and adds it to the end of a longer chain. </a:t>
            </a:r>
          </a:p>
          <a:p>
            <a:pPr eaLnBrk="1" hangingPunct="1">
              <a:spcBef>
                <a:spcPct val="0"/>
              </a:spcBef>
              <a:buFontTx/>
              <a:buNone/>
            </a:pPr>
            <a:r>
              <a:rPr lang="en-AU" altLang="ja-JP" sz="2000" b="1">
                <a:solidFill>
                  <a:schemeClr val="bg1"/>
                </a:solidFill>
                <a:ea typeface="ＭＳ Ｐゴシック" panose="020B0600070205080204" pitchFamily="34" charset="-128"/>
              </a:rPr>
              <a:t>2- </a:t>
            </a:r>
            <a:r>
              <a:rPr lang="en-AU" altLang="ja-JP" sz="2000" b="1" u="sng">
                <a:solidFill>
                  <a:schemeClr val="bg1"/>
                </a:solidFill>
                <a:ea typeface="ＭＳ Ｐゴシック" panose="020B0600070205080204" pitchFamily="34" charset="-128"/>
              </a:rPr>
              <a:t>Alpha amylo-1,6-glucosidase</a:t>
            </a:r>
            <a:r>
              <a:rPr lang="en-AU" altLang="ja-JP" sz="2000" b="1">
                <a:solidFill>
                  <a:schemeClr val="bg1"/>
                </a:solidFill>
                <a:ea typeface="ＭＳ Ｐゴシック" panose="020B0600070205080204" pitchFamily="34" charset="-128"/>
              </a:rPr>
              <a:t> activity resulting in the release of free glucose.</a:t>
            </a:r>
            <a:endParaRPr lang="en-AU" altLang="en-US" sz="2000" b="1">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6046FC7-D0B4-476E-A7C1-D72BB69EEEF5}"/>
              </a:ext>
            </a:extLst>
          </p:cNvPr>
          <p:cNvSpPr>
            <a:spLocks noGrp="1" noChangeArrowheads="1"/>
          </p:cNvSpPr>
          <p:nvPr>
            <p:ph type="body" idx="1"/>
          </p:nvPr>
        </p:nvSpPr>
        <p:spPr>
          <a:xfrm>
            <a:off x="152400" y="152400"/>
            <a:ext cx="8839200" cy="6553200"/>
          </a:xfrm>
        </p:spPr>
        <p:txBody>
          <a:bodyPr/>
          <a:lstStyle/>
          <a:p>
            <a:pPr eaLnBrk="1" hangingPunct="1">
              <a:lnSpc>
                <a:spcPct val="90000"/>
              </a:lnSpc>
            </a:pPr>
            <a:r>
              <a:rPr lang="en-US" altLang="en-US" sz="2800" b="1" u="sng">
                <a:solidFill>
                  <a:schemeClr val="bg1"/>
                </a:solidFill>
              </a:rPr>
              <a:t>Glycogen storage disease type IV</a:t>
            </a:r>
            <a:endParaRPr lang="en-US" altLang="en-US" sz="2800">
              <a:solidFill>
                <a:schemeClr val="bg1"/>
              </a:solidFill>
            </a:endParaRPr>
          </a:p>
          <a:p>
            <a:pPr eaLnBrk="1" hangingPunct="1">
              <a:lnSpc>
                <a:spcPct val="90000"/>
              </a:lnSpc>
            </a:pPr>
            <a:r>
              <a:rPr lang="en-US" altLang="en-US" sz="2800">
                <a:solidFill>
                  <a:schemeClr val="bg1"/>
                </a:solidFill>
              </a:rPr>
              <a:t>also known as amylopectinosis or Andersen disease, is a rare disease that leads to early death </a:t>
            </a:r>
          </a:p>
          <a:p>
            <a:pPr eaLnBrk="1" hangingPunct="1">
              <a:lnSpc>
                <a:spcPct val="90000"/>
              </a:lnSpc>
            </a:pPr>
            <a:r>
              <a:rPr lang="en-US" altLang="en-US" sz="2800" b="1" u="sng">
                <a:solidFill>
                  <a:schemeClr val="bg1"/>
                </a:solidFill>
              </a:rPr>
              <a:t>Causes</a:t>
            </a:r>
            <a:r>
              <a:rPr lang="en-US" altLang="en-US" sz="2800">
                <a:solidFill>
                  <a:schemeClr val="bg1"/>
                </a:solidFill>
              </a:rPr>
              <a:t> deficiency in </a:t>
            </a:r>
            <a:r>
              <a:rPr lang="en-AU" altLang="ja-JP" sz="2800" u="sng">
                <a:solidFill>
                  <a:schemeClr val="bg1"/>
                </a:solidFill>
                <a:ea typeface="ＭＳ Ｐゴシック" panose="020B0600070205080204" pitchFamily="34" charset="-128"/>
              </a:rPr>
              <a:t>amylo-4:6-transferase</a:t>
            </a:r>
            <a:r>
              <a:rPr lang="en-US" altLang="en-US" sz="2800">
                <a:solidFill>
                  <a:schemeClr val="bg1"/>
                </a:solidFill>
              </a:rPr>
              <a:t> (branching enzyme).</a:t>
            </a:r>
          </a:p>
          <a:p>
            <a:pPr eaLnBrk="1" hangingPunct="1">
              <a:lnSpc>
                <a:spcPct val="90000"/>
              </a:lnSpc>
            </a:pPr>
            <a:endParaRPr lang="en-US" altLang="en-US" sz="2800">
              <a:solidFill>
                <a:schemeClr val="bg1"/>
              </a:solidFill>
            </a:endParaRPr>
          </a:p>
          <a:p>
            <a:pPr eaLnBrk="1" hangingPunct="1">
              <a:lnSpc>
                <a:spcPct val="90000"/>
              </a:lnSpc>
            </a:pPr>
            <a:r>
              <a:rPr lang="en-US" altLang="en-US" sz="2800">
                <a:solidFill>
                  <a:schemeClr val="bg1"/>
                </a:solidFill>
              </a:rPr>
              <a:t>Accumulation of abnormally structured glycogen in the liver, heart, and neuromuscular system characterizes this disease. </a:t>
            </a:r>
          </a:p>
          <a:p>
            <a:pPr eaLnBrk="1" hangingPunct="1">
              <a:lnSpc>
                <a:spcPct val="90000"/>
              </a:lnSpc>
            </a:pPr>
            <a:r>
              <a:rPr lang="en-US" altLang="en-US" sz="2800">
                <a:solidFill>
                  <a:schemeClr val="bg1"/>
                </a:solidFill>
              </a:rPr>
              <a:t>The abnormal glycogen has long external branches that resemble amylopectin. </a:t>
            </a:r>
          </a:p>
          <a:p>
            <a:pPr eaLnBrk="1" hangingPunct="1">
              <a:lnSpc>
                <a:spcPct val="90000"/>
              </a:lnSpc>
            </a:pPr>
            <a:r>
              <a:rPr lang="en-US" altLang="en-US" sz="2800">
                <a:solidFill>
                  <a:schemeClr val="bg1"/>
                </a:solidFill>
              </a:rPr>
              <a:t>This form of glycogen is less soluble; liver cirrhosis probably arises as a reaction to this insoluble material. </a:t>
            </a:r>
            <a:endParaRPr lang="en-AU" altLang="en-US" sz="2800">
              <a:solidFill>
                <a:schemeClr val="bg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7481F63-6804-4E25-9608-186D05E6FE7A}"/>
              </a:ext>
            </a:extLst>
          </p:cNvPr>
          <p:cNvSpPr>
            <a:spLocks noGrp="1" noChangeArrowheads="1"/>
          </p:cNvSpPr>
          <p:nvPr>
            <p:ph type="title"/>
          </p:nvPr>
        </p:nvSpPr>
        <p:spPr>
          <a:xfrm>
            <a:off x="457200" y="242888"/>
            <a:ext cx="8229600" cy="579437"/>
          </a:xfrm>
          <a:noFill/>
        </p:spPr>
        <p:txBody>
          <a:bodyPr>
            <a:spAutoFit/>
          </a:bodyPr>
          <a:lstStyle/>
          <a:p>
            <a:pPr eaLnBrk="1" hangingPunct="1"/>
            <a:r>
              <a:rPr lang="en-US" altLang="en-US" sz="3200" b="1" u="sng">
                <a:solidFill>
                  <a:schemeClr val="bg1"/>
                </a:solidFill>
              </a:rPr>
              <a:t>Glycogen storage disease type IV</a:t>
            </a:r>
            <a:endParaRPr lang="en-AU" altLang="en-US" sz="3200" b="1" u="sng">
              <a:solidFill>
                <a:schemeClr val="bg1"/>
              </a:solidFill>
            </a:endParaRPr>
          </a:p>
        </p:txBody>
      </p:sp>
      <p:pic>
        <p:nvPicPr>
          <p:cNvPr id="48131" name="Picture 3">
            <a:extLst>
              <a:ext uri="{FF2B5EF4-FFF2-40B4-BE49-F238E27FC236}">
                <a16:creationId xmlns:a16="http://schemas.microsoft.com/office/drawing/2014/main" id="{762C4036-E70B-4780-841F-B2F23A3954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990600"/>
            <a:ext cx="5456238" cy="579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2" name="Text Box 4">
            <a:extLst>
              <a:ext uri="{FF2B5EF4-FFF2-40B4-BE49-F238E27FC236}">
                <a16:creationId xmlns:a16="http://schemas.microsoft.com/office/drawing/2014/main" id="{92489BBB-E8DB-4496-A191-B2FB8A4F7BB7}"/>
              </a:ext>
            </a:extLst>
          </p:cNvPr>
          <p:cNvSpPr txBox="1">
            <a:spLocks noChangeArrowheads="1"/>
          </p:cNvSpPr>
          <p:nvPr/>
        </p:nvSpPr>
        <p:spPr bwMode="auto">
          <a:xfrm>
            <a:off x="228600" y="1828800"/>
            <a:ext cx="3276600"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400" b="1" u="sng">
                <a:solidFill>
                  <a:schemeClr val="bg1"/>
                </a:solidFill>
              </a:rPr>
              <a:t>Deficiency in </a:t>
            </a:r>
            <a:r>
              <a:rPr lang="en-AU" altLang="ja-JP" sz="2400" b="1" u="sng">
                <a:solidFill>
                  <a:schemeClr val="bg1"/>
                </a:solidFill>
                <a:ea typeface="ＭＳ Ｐゴシック" panose="020B0600070205080204" pitchFamily="34" charset="-128"/>
              </a:rPr>
              <a:t>amylo-4:6-transferase</a:t>
            </a:r>
            <a:r>
              <a:rPr lang="en-US" altLang="en-US" sz="2400" b="1">
                <a:solidFill>
                  <a:schemeClr val="bg1"/>
                </a:solidFill>
              </a:rPr>
              <a:t> </a:t>
            </a:r>
          </a:p>
          <a:p>
            <a:pPr eaLnBrk="1" hangingPunct="1">
              <a:spcBef>
                <a:spcPct val="50000"/>
              </a:spcBef>
              <a:buFontTx/>
              <a:buNone/>
            </a:pPr>
            <a:r>
              <a:rPr lang="en-AU" altLang="ja-JP" sz="2400">
                <a:solidFill>
                  <a:schemeClr val="bg1"/>
                </a:solidFill>
                <a:ea typeface="ＭＳ Ｐゴシック" panose="020B0600070205080204" pitchFamily="34" charset="-128"/>
              </a:rPr>
              <a:t>When the chain reaches 11 residues or more in length,  then 6 to 8 residue piece is cleaved by amylo-4:6-transferase and reattached to a glucose unit by an α-1,6 bond.</a:t>
            </a:r>
            <a:endParaRPr lang="en-US" altLang="en-US" sz="240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a:extLst>
              <a:ext uri="{FF2B5EF4-FFF2-40B4-BE49-F238E27FC236}">
                <a16:creationId xmlns:a16="http://schemas.microsoft.com/office/drawing/2014/main" id="{76633131-336C-4AE1-AF13-FEC349B991E8}"/>
              </a:ext>
            </a:extLst>
          </p:cNvPr>
          <p:cNvSpPr>
            <a:spLocks noGrp="1" noChangeArrowheads="1"/>
          </p:cNvSpPr>
          <p:nvPr>
            <p:ph type="body" idx="1"/>
          </p:nvPr>
        </p:nvSpPr>
        <p:spPr>
          <a:xfrm>
            <a:off x="228600" y="304800"/>
            <a:ext cx="8686800" cy="6324600"/>
          </a:xfrm>
        </p:spPr>
        <p:txBody>
          <a:bodyPr/>
          <a:lstStyle/>
          <a:p>
            <a:pPr algn="ctr" eaLnBrk="1" hangingPunct="1">
              <a:lnSpc>
                <a:spcPct val="90000"/>
              </a:lnSpc>
              <a:buFontTx/>
              <a:buNone/>
            </a:pPr>
            <a:r>
              <a:rPr lang="en-US" altLang="en-US" u="sng">
                <a:solidFill>
                  <a:schemeClr val="bg1"/>
                </a:solidFill>
              </a:rPr>
              <a:t>Metabolic disorders </a:t>
            </a:r>
          </a:p>
          <a:p>
            <a:pPr algn="ctr" eaLnBrk="1" hangingPunct="1">
              <a:lnSpc>
                <a:spcPct val="90000"/>
              </a:lnSpc>
              <a:buFontTx/>
              <a:buNone/>
            </a:pPr>
            <a:endParaRPr lang="en-US" altLang="en-US" sz="1400" u="sng">
              <a:solidFill>
                <a:schemeClr val="bg1"/>
              </a:solidFill>
            </a:endParaRPr>
          </a:p>
          <a:p>
            <a:pPr eaLnBrk="1" hangingPunct="1">
              <a:lnSpc>
                <a:spcPct val="90000"/>
              </a:lnSpc>
            </a:pPr>
            <a:r>
              <a:rPr lang="en-US" altLang="en-US">
                <a:solidFill>
                  <a:schemeClr val="bg1"/>
                </a:solidFill>
              </a:rPr>
              <a:t>are diseases that disrupts metabolism. </a:t>
            </a:r>
          </a:p>
          <a:p>
            <a:pPr eaLnBrk="1" hangingPunct="1">
              <a:lnSpc>
                <a:spcPct val="90000"/>
              </a:lnSpc>
            </a:pPr>
            <a:r>
              <a:rPr lang="en-US" altLang="en-US">
                <a:solidFill>
                  <a:schemeClr val="bg1"/>
                </a:solidFill>
              </a:rPr>
              <a:t>A metabolic disease is most frequently caused by an absence or deficiency in an enzyme (or protein). </a:t>
            </a:r>
          </a:p>
          <a:p>
            <a:pPr eaLnBrk="1" hangingPunct="1">
              <a:lnSpc>
                <a:spcPct val="90000"/>
              </a:lnSpc>
            </a:pPr>
            <a:r>
              <a:rPr lang="en-US" altLang="en-US">
                <a:solidFill>
                  <a:schemeClr val="bg1"/>
                </a:solidFill>
              </a:rPr>
              <a:t>Inborn errors of metabolism are heritable disease due to defective gene or genes that are present at birth.</a:t>
            </a:r>
            <a:r>
              <a:rPr lang="en-AU" altLang="en-US">
                <a:solidFill>
                  <a:schemeClr val="bg1"/>
                </a:solidFill>
              </a:rPr>
              <a:t> </a:t>
            </a:r>
            <a:endParaRPr lang="en-US" altLang="en-US">
              <a:solidFill>
                <a:schemeClr val="bg1"/>
              </a:solidFill>
            </a:endParaRPr>
          </a:p>
          <a:p>
            <a:pPr eaLnBrk="1" hangingPunct="1">
              <a:lnSpc>
                <a:spcPct val="90000"/>
              </a:lnSpc>
            </a:pPr>
            <a:r>
              <a:rPr lang="en-US" altLang="en-US">
                <a:solidFill>
                  <a:schemeClr val="bg1"/>
                </a:solidFill>
              </a:rPr>
              <a:t>When one of the enzymes is not working properly, the process of breaking down of specific foods can go more slowly or shut down completely.</a:t>
            </a:r>
            <a:endParaRPr lang="en-AU" altLang="en-US">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a:extLst>
              <a:ext uri="{FF2B5EF4-FFF2-40B4-BE49-F238E27FC236}">
                <a16:creationId xmlns:a16="http://schemas.microsoft.com/office/drawing/2014/main" id="{63CBCCA2-ED83-4235-B476-EA5E40D2890D}"/>
              </a:ext>
            </a:extLst>
          </p:cNvPr>
          <p:cNvSpPr>
            <a:spLocks noGrp="1" noChangeArrowheads="1"/>
          </p:cNvSpPr>
          <p:nvPr>
            <p:ph type="body" idx="1"/>
          </p:nvPr>
        </p:nvSpPr>
        <p:spPr>
          <a:xfrm>
            <a:off x="76200" y="152400"/>
            <a:ext cx="8991600" cy="6477000"/>
          </a:xfrm>
        </p:spPr>
        <p:txBody>
          <a:bodyPr/>
          <a:lstStyle/>
          <a:p>
            <a:pPr algn="ctr" eaLnBrk="1" hangingPunct="1">
              <a:lnSpc>
                <a:spcPct val="90000"/>
              </a:lnSpc>
              <a:buFontTx/>
              <a:buNone/>
            </a:pPr>
            <a:r>
              <a:rPr lang="en-US" altLang="en-US" sz="2600" b="1" u="sng">
                <a:solidFill>
                  <a:schemeClr val="bg1"/>
                </a:solidFill>
              </a:rPr>
              <a:t>Reye's Syndrome </a:t>
            </a:r>
            <a:endParaRPr lang="en-US" altLang="en-US" sz="2600">
              <a:solidFill>
                <a:schemeClr val="bg1"/>
              </a:solidFill>
            </a:endParaRPr>
          </a:p>
          <a:p>
            <a:pPr eaLnBrk="1" hangingPunct="1">
              <a:lnSpc>
                <a:spcPct val="90000"/>
              </a:lnSpc>
            </a:pPr>
            <a:r>
              <a:rPr lang="en-US" altLang="en-US" sz="2600">
                <a:solidFill>
                  <a:schemeClr val="bg1"/>
                </a:solidFill>
              </a:rPr>
              <a:t>Extremely rare disorder that can cause brain and liver damage. The exact cause of Reye's syndrome is unknown</a:t>
            </a:r>
          </a:p>
          <a:p>
            <a:pPr eaLnBrk="1" hangingPunct="1">
              <a:lnSpc>
                <a:spcPct val="90000"/>
              </a:lnSpc>
            </a:pPr>
            <a:r>
              <a:rPr lang="en-US" altLang="en-US" sz="2600">
                <a:solidFill>
                  <a:schemeClr val="bg1"/>
                </a:solidFill>
              </a:rPr>
              <a:t>Most commonly in kids between 4 and 14 years old recovering from a viral infection most commonly flu or chickenpox</a:t>
            </a:r>
          </a:p>
          <a:p>
            <a:pPr eaLnBrk="1" hangingPunct="1">
              <a:lnSpc>
                <a:spcPct val="90000"/>
              </a:lnSpc>
            </a:pPr>
            <a:r>
              <a:rPr lang="en-US" altLang="en-US" sz="2600">
                <a:solidFill>
                  <a:schemeClr val="bg1"/>
                </a:solidFill>
              </a:rPr>
              <a:t>Studies have linked the use of aspirin or aspirin-containing medications during viral disease to development of Reye syndrome in children who have an underlying fatty acid oxidation disorder. </a:t>
            </a:r>
            <a:r>
              <a:rPr lang="en-US" altLang="en-US" sz="2800">
                <a:solidFill>
                  <a:schemeClr val="bg1"/>
                </a:solidFill>
              </a:rPr>
              <a:t>Fatty acid oxidation disorders inherited disorders in which the body is unable to break down fatty acids because an enzyme is missing or not working properly. </a:t>
            </a:r>
            <a:endParaRPr lang="en-US" altLang="en-US" sz="2600">
              <a:solidFill>
                <a:schemeClr val="bg1"/>
              </a:solidFill>
            </a:endParaRPr>
          </a:p>
          <a:p>
            <a:pPr eaLnBrk="1" hangingPunct="1">
              <a:lnSpc>
                <a:spcPct val="90000"/>
              </a:lnSpc>
            </a:pPr>
            <a:r>
              <a:rPr lang="en-US" altLang="en-US" sz="2600">
                <a:solidFill>
                  <a:schemeClr val="bg1"/>
                </a:solidFill>
              </a:rPr>
              <a:t>Early detection and treatment are critical — the chances for a successful recovery increase greatly when Reye syndrome is treated in its earliest stages.</a:t>
            </a:r>
            <a:endParaRPr lang="en-AU" altLang="en-US" sz="260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a:extLst>
              <a:ext uri="{FF2B5EF4-FFF2-40B4-BE49-F238E27FC236}">
                <a16:creationId xmlns:a16="http://schemas.microsoft.com/office/drawing/2014/main" id="{E5A63132-04A6-4D50-898F-A364E7EF7152}"/>
              </a:ext>
            </a:extLst>
          </p:cNvPr>
          <p:cNvSpPr>
            <a:spLocks noGrp="1" noChangeArrowheads="1"/>
          </p:cNvSpPr>
          <p:nvPr>
            <p:ph type="body" idx="1"/>
          </p:nvPr>
        </p:nvSpPr>
        <p:spPr>
          <a:xfrm>
            <a:off x="228600" y="304800"/>
            <a:ext cx="8686800" cy="6324600"/>
          </a:xfrm>
        </p:spPr>
        <p:txBody>
          <a:bodyPr/>
          <a:lstStyle/>
          <a:p>
            <a:pPr eaLnBrk="1" hangingPunct="1"/>
            <a:r>
              <a:rPr lang="en-US" altLang="en-US" b="1" u="sng">
                <a:solidFill>
                  <a:schemeClr val="bg1"/>
                </a:solidFill>
              </a:rPr>
              <a:t>Pathophysiology</a:t>
            </a:r>
            <a:endParaRPr lang="en-US" altLang="en-US">
              <a:solidFill>
                <a:schemeClr val="bg1"/>
              </a:solidFill>
            </a:endParaRPr>
          </a:p>
          <a:p>
            <a:pPr eaLnBrk="1" hangingPunct="1"/>
            <a:r>
              <a:rPr lang="en-US" altLang="en-US">
                <a:solidFill>
                  <a:schemeClr val="bg1"/>
                </a:solidFill>
              </a:rPr>
              <a:t>Mitochondrial dysfunction that inhibits oxidative phosphorylation and fatty-acid beta-oxidation</a:t>
            </a:r>
          </a:p>
          <a:p>
            <a:pPr eaLnBrk="1" hangingPunct="1"/>
            <a:endParaRPr lang="en-US" altLang="en-US">
              <a:solidFill>
                <a:schemeClr val="bg1"/>
              </a:solidFill>
            </a:endParaRPr>
          </a:p>
          <a:p>
            <a:pPr eaLnBrk="1" hangingPunct="1"/>
            <a:r>
              <a:rPr lang="en-US" altLang="en-US">
                <a:solidFill>
                  <a:schemeClr val="bg1"/>
                </a:solidFill>
              </a:rPr>
              <a:t>All cells have swollen mitochondria that are in reduced number, along with glycogen depletion and minimal tissue inflammation. </a:t>
            </a:r>
          </a:p>
          <a:p>
            <a:pPr eaLnBrk="1" hangingPunct="1"/>
            <a:endParaRPr lang="en-US" altLang="en-US">
              <a:solidFill>
                <a:schemeClr val="bg1"/>
              </a:solidFill>
            </a:endParaRPr>
          </a:p>
          <a:p>
            <a:pPr eaLnBrk="1" hangingPunct="1"/>
            <a:r>
              <a:rPr lang="en-US" altLang="en-US">
                <a:solidFill>
                  <a:schemeClr val="bg1"/>
                </a:solidFill>
              </a:rPr>
              <a:t>This lead to cerebral edema and increased intracranial pressure (ICP). </a:t>
            </a:r>
            <a:endParaRPr lang="en-AU" altLang="en-US">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C896739D-C93F-42FD-8BA8-FE136A90433D}"/>
              </a:ext>
            </a:extLst>
          </p:cNvPr>
          <p:cNvSpPr>
            <a:spLocks noGrp="1" noChangeArrowheads="1"/>
          </p:cNvSpPr>
          <p:nvPr>
            <p:ph type="body" idx="1"/>
          </p:nvPr>
        </p:nvSpPr>
        <p:spPr>
          <a:xfrm>
            <a:off x="228600" y="228600"/>
            <a:ext cx="8610600" cy="6477000"/>
          </a:xfrm>
        </p:spPr>
        <p:txBody>
          <a:bodyPr/>
          <a:lstStyle/>
          <a:p>
            <a:pPr algn="ctr" eaLnBrk="1" hangingPunct="1">
              <a:buFontTx/>
              <a:buNone/>
            </a:pPr>
            <a:r>
              <a:rPr lang="en-US" altLang="en-US" b="1" u="sng">
                <a:solidFill>
                  <a:schemeClr val="bg1"/>
                </a:solidFill>
              </a:rPr>
              <a:t>Symptoms</a:t>
            </a:r>
            <a:endParaRPr lang="en-US" altLang="en-US" u="sng">
              <a:solidFill>
                <a:schemeClr val="bg1"/>
              </a:solidFill>
            </a:endParaRPr>
          </a:p>
          <a:p>
            <a:pPr eaLnBrk="1" hangingPunct="1"/>
            <a:r>
              <a:rPr lang="en-US" altLang="en-US">
                <a:solidFill>
                  <a:schemeClr val="bg1"/>
                </a:solidFill>
              </a:rPr>
              <a:t>persistent vomiting, lethargy or sleepiness in infants, diarrhea and rapid breathing. </a:t>
            </a:r>
          </a:p>
          <a:p>
            <a:pPr eaLnBrk="1" hangingPunct="1"/>
            <a:endParaRPr lang="en-US" altLang="en-US">
              <a:solidFill>
                <a:schemeClr val="bg1"/>
              </a:solidFill>
            </a:endParaRPr>
          </a:p>
          <a:p>
            <a:pPr eaLnBrk="1" hangingPunct="1"/>
            <a:r>
              <a:rPr lang="en-US" altLang="en-US">
                <a:solidFill>
                  <a:schemeClr val="bg1"/>
                </a:solidFill>
              </a:rPr>
              <a:t>In the later stages, a child may exhibit irrational behavior, confusion, severe weakness, seizures, and loss of consciousness. </a:t>
            </a:r>
          </a:p>
          <a:p>
            <a:pPr eaLnBrk="1" hangingPunct="1"/>
            <a:r>
              <a:rPr lang="en-US" altLang="en-US">
                <a:solidFill>
                  <a:schemeClr val="bg1"/>
                </a:solidFill>
              </a:rPr>
              <a:t>There is usually no fever.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a:extLst>
              <a:ext uri="{FF2B5EF4-FFF2-40B4-BE49-F238E27FC236}">
                <a16:creationId xmlns:a16="http://schemas.microsoft.com/office/drawing/2014/main" id="{DD5C0E61-B8CB-436A-A05E-EDF2FCF6015E}"/>
              </a:ext>
            </a:extLst>
          </p:cNvPr>
          <p:cNvSpPr>
            <a:spLocks noGrp="1" noChangeArrowheads="1"/>
          </p:cNvSpPr>
          <p:nvPr>
            <p:ph type="body" idx="1"/>
          </p:nvPr>
        </p:nvSpPr>
        <p:spPr>
          <a:xfrm>
            <a:off x="228600" y="228600"/>
            <a:ext cx="8763000" cy="6400800"/>
          </a:xfrm>
        </p:spPr>
        <p:txBody>
          <a:bodyPr/>
          <a:lstStyle/>
          <a:p>
            <a:pPr algn="ctr" eaLnBrk="1" hangingPunct="1">
              <a:lnSpc>
                <a:spcPct val="90000"/>
              </a:lnSpc>
              <a:buFontTx/>
              <a:buNone/>
            </a:pPr>
            <a:r>
              <a:rPr lang="en-US" altLang="en-US" sz="2400" b="1" u="sng">
                <a:solidFill>
                  <a:schemeClr val="bg1"/>
                </a:solidFill>
              </a:rPr>
              <a:t>Treatment</a:t>
            </a:r>
            <a:endParaRPr lang="en-US" altLang="en-US" sz="2400">
              <a:solidFill>
                <a:schemeClr val="bg1"/>
              </a:solidFill>
            </a:endParaRPr>
          </a:p>
          <a:p>
            <a:pPr eaLnBrk="1" hangingPunct="1">
              <a:lnSpc>
                <a:spcPct val="90000"/>
              </a:lnSpc>
            </a:pPr>
            <a:r>
              <a:rPr lang="en-US" altLang="en-US" sz="2400">
                <a:solidFill>
                  <a:schemeClr val="bg1"/>
                </a:solidFill>
              </a:rPr>
              <a:t>There is no cure for RS. </a:t>
            </a:r>
          </a:p>
          <a:p>
            <a:pPr eaLnBrk="1" hangingPunct="1">
              <a:lnSpc>
                <a:spcPct val="90000"/>
              </a:lnSpc>
            </a:pPr>
            <a:r>
              <a:rPr lang="en-US" altLang="en-US" sz="2400">
                <a:solidFill>
                  <a:schemeClr val="bg1"/>
                </a:solidFill>
              </a:rPr>
              <a:t>Most children who have Reye's syndrome survive.</a:t>
            </a:r>
          </a:p>
          <a:p>
            <a:pPr eaLnBrk="1" hangingPunct="1">
              <a:lnSpc>
                <a:spcPct val="90000"/>
              </a:lnSpc>
            </a:pPr>
            <a:r>
              <a:rPr lang="en-US" altLang="en-US" sz="2400">
                <a:solidFill>
                  <a:schemeClr val="bg1"/>
                </a:solidFill>
              </a:rPr>
              <a:t>Thus early diagnosis is important for </a:t>
            </a:r>
            <a:r>
              <a:rPr lang="en-US" altLang="en-US" sz="2400" u="sng">
                <a:solidFill>
                  <a:schemeClr val="bg1"/>
                </a:solidFill>
              </a:rPr>
              <a:t>protecting</a:t>
            </a:r>
            <a:r>
              <a:rPr lang="en-US" altLang="en-US" sz="2400">
                <a:solidFill>
                  <a:schemeClr val="bg1"/>
                </a:solidFill>
              </a:rPr>
              <a:t> the brain against irreversible damage by reducing brain swelling, preventing complications in the lungs, and anticipating cardiac arrest. Without proper diagnosis and treatment, Reye's syndrome can be fatal within a few days.</a:t>
            </a:r>
            <a:endParaRPr lang="en-US" altLang="en-US" sz="2400" b="1" u="sng">
              <a:solidFill>
                <a:schemeClr val="bg1"/>
              </a:solidFill>
            </a:endParaRPr>
          </a:p>
          <a:p>
            <a:pPr eaLnBrk="1" hangingPunct="1">
              <a:lnSpc>
                <a:spcPct val="90000"/>
              </a:lnSpc>
            </a:pPr>
            <a:r>
              <a:rPr lang="en-US" altLang="en-US" sz="2400" b="1" u="sng">
                <a:solidFill>
                  <a:schemeClr val="bg1"/>
                </a:solidFill>
              </a:rPr>
              <a:t>What is the prognosis?</a:t>
            </a:r>
            <a:endParaRPr lang="en-US" altLang="en-US" sz="2400">
              <a:solidFill>
                <a:schemeClr val="bg1"/>
              </a:solidFill>
            </a:endParaRPr>
          </a:p>
          <a:p>
            <a:pPr eaLnBrk="1" hangingPunct="1">
              <a:lnSpc>
                <a:spcPct val="90000"/>
              </a:lnSpc>
            </a:pPr>
            <a:r>
              <a:rPr lang="en-US" altLang="en-US" sz="2400">
                <a:solidFill>
                  <a:schemeClr val="bg1"/>
                </a:solidFill>
              </a:rPr>
              <a:t>Recovery is directly related to the severity of the swelling of the brain. </a:t>
            </a:r>
          </a:p>
          <a:p>
            <a:pPr eaLnBrk="1" hangingPunct="1">
              <a:lnSpc>
                <a:spcPct val="90000"/>
              </a:lnSpc>
            </a:pPr>
            <a:r>
              <a:rPr lang="en-US" altLang="en-US" sz="2400">
                <a:solidFill>
                  <a:schemeClr val="bg1"/>
                </a:solidFill>
              </a:rPr>
              <a:t>Some people recover completely, while others may sustain varying degrees of brain damage. </a:t>
            </a:r>
          </a:p>
          <a:p>
            <a:pPr eaLnBrk="1" hangingPunct="1">
              <a:lnSpc>
                <a:spcPct val="90000"/>
              </a:lnSpc>
            </a:pPr>
            <a:r>
              <a:rPr lang="en-US" altLang="en-US" sz="2400">
                <a:solidFill>
                  <a:schemeClr val="bg1"/>
                </a:solidFill>
              </a:rPr>
              <a:t>When RS is diagnosed and treated in its early stages, chances of recovery are excellent. When diagnosis and treatment are delayed, the chances for successful recovery and survival are severely reduced.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a:extLst>
              <a:ext uri="{FF2B5EF4-FFF2-40B4-BE49-F238E27FC236}">
                <a16:creationId xmlns:a16="http://schemas.microsoft.com/office/drawing/2014/main" id="{B89F4F2D-28FA-4858-867C-B9B74C4AF547}"/>
              </a:ext>
            </a:extLst>
          </p:cNvPr>
          <p:cNvSpPr>
            <a:spLocks noGrp="1" noChangeArrowheads="1"/>
          </p:cNvSpPr>
          <p:nvPr>
            <p:ph type="body" idx="1"/>
          </p:nvPr>
        </p:nvSpPr>
        <p:spPr>
          <a:xfrm>
            <a:off x="304800" y="228600"/>
            <a:ext cx="8610600" cy="6400800"/>
          </a:xfrm>
        </p:spPr>
        <p:txBody>
          <a:bodyPr/>
          <a:lstStyle/>
          <a:p>
            <a:pPr algn="ctr" eaLnBrk="1" hangingPunct="1">
              <a:lnSpc>
                <a:spcPct val="80000"/>
              </a:lnSpc>
              <a:buFontTx/>
              <a:buNone/>
            </a:pPr>
            <a:r>
              <a:rPr lang="en-AU" altLang="ja-JP" sz="2800" b="1" u="sng">
                <a:solidFill>
                  <a:schemeClr val="bg1"/>
                </a:solidFill>
                <a:ea typeface="ＭＳ Ｐゴシック" panose="020B0600070205080204" pitchFamily="34" charset="-128"/>
              </a:rPr>
              <a:t>Wilson disease</a:t>
            </a:r>
            <a:endParaRPr lang="en-AU" altLang="ja-JP" sz="2800" b="1">
              <a:solidFill>
                <a:schemeClr val="bg1"/>
              </a:solidFill>
              <a:ea typeface="ＭＳ Ｐゴシック" panose="020B0600070205080204" pitchFamily="34" charset="-128"/>
            </a:endParaRPr>
          </a:p>
          <a:p>
            <a:pPr eaLnBrk="1" hangingPunct="1">
              <a:lnSpc>
                <a:spcPct val="80000"/>
              </a:lnSpc>
            </a:pPr>
            <a:r>
              <a:rPr lang="en-AU" altLang="ja-JP" sz="2400">
                <a:solidFill>
                  <a:schemeClr val="bg1"/>
                </a:solidFill>
                <a:ea typeface="ＭＳ Ｐゴシック" panose="020B0600070205080204" pitchFamily="34" charset="-128"/>
              </a:rPr>
              <a:t>It is a genetic disorder that prevents the body from getting rid of extra copper. </a:t>
            </a:r>
          </a:p>
          <a:p>
            <a:pPr eaLnBrk="1" hangingPunct="1">
              <a:lnSpc>
                <a:spcPct val="80000"/>
              </a:lnSpc>
            </a:pPr>
            <a:r>
              <a:rPr lang="en-AU" altLang="ja-JP" sz="2400">
                <a:solidFill>
                  <a:schemeClr val="bg1"/>
                </a:solidFill>
                <a:ea typeface="ＭＳ Ｐゴシック" panose="020B0600070205080204" pitchFamily="34" charset="-128"/>
              </a:rPr>
              <a:t>People who get Wilson disease inherit two abnormal copies of the </a:t>
            </a:r>
            <a:r>
              <a:rPr lang="en-AU" altLang="ja-JP" sz="2400" b="1" u="sng">
                <a:solidFill>
                  <a:schemeClr val="bg1"/>
                </a:solidFill>
                <a:ea typeface="ＭＳ Ｐゴシック" panose="020B0600070205080204" pitchFamily="34" charset="-128"/>
              </a:rPr>
              <a:t>ATP7B</a:t>
            </a:r>
            <a:r>
              <a:rPr lang="en-AU" altLang="ja-JP" sz="2400" i="1">
                <a:solidFill>
                  <a:schemeClr val="bg1"/>
                </a:solidFill>
                <a:ea typeface="ＭＳ Ｐゴシック" panose="020B0600070205080204" pitchFamily="34" charset="-128"/>
              </a:rPr>
              <a:t> </a:t>
            </a:r>
            <a:r>
              <a:rPr lang="en-AU" altLang="ja-JP" sz="2400">
                <a:solidFill>
                  <a:schemeClr val="bg1"/>
                </a:solidFill>
                <a:ea typeface="ＭＳ Ｐゴシック" panose="020B0600070205080204" pitchFamily="34" charset="-128"/>
              </a:rPr>
              <a:t>gene, one from each parent. Wilson disease carriers, who have only one copy of the abnormal gene, do not have symptoms. </a:t>
            </a:r>
          </a:p>
          <a:p>
            <a:pPr eaLnBrk="1" hangingPunct="1">
              <a:lnSpc>
                <a:spcPct val="80000"/>
              </a:lnSpc>
            </a:pPr>
            <a:r>
              <a:rPr lang="en-AU" altLang="ja-JP" sz="2400">
                <a:solidFill>
                  <a:schemeClr val="bg1"/>
                </a:solidFill>
                <a:ea typeface="ＭＳ Ｐゴシック" panose="020B0600070205080204" pitchFamily="34" charset="-128"/>
              </a:rPr>
              <a:t>Normally, copper from the diet is filtered out by the liver and released into bile. </a:t>
            </a:r>
          </a:p>
          <a:p>
            <a:pPr eaLnBrk="1" hangingPunct="1">
              <a:lnSpc>
                <a:spcPct val="80000"/>
              </a:lnSpc>
            </a:pPr>
            <a:r>
              <a:rPr lang="en-AU" altLang="ja-JP" sz="2400">
                <a:solidFill>
                  <a:schemeClr val="bg1"/>
                </a:solidFill>
                <a:ea typeface="ＭＳ Ｐゴシック" panose="020B0600070205080204" pitchFamily="34" charset="-128"/>
              </a:rPr>
              <a:t>In WD when the copper storage capacity of the liver is exceeded, copper is released into the bloodstream and travels to other organs—including the brain, kidneys, and eyes. Over time, high copper levels can cause life-threatening organ damage. </a:t>
            </a:r>
          </a:p>
          <a:p>
            <a:pPr eaLnBrk="1" hangingPunct="1">
              <a:lnSpc>
                <a:spcPct val="80000"/>
              </a:lnSpc>
            </a:pPr>
            <a:r>
              <a:rPr lang="en-AU" altLang="ja-JP" sz="2400">
                <a:solidFill>
                  <a:schemeClr val="bg1"/>
                </a:solidFill>
                <a:ea typeface="ＭＳ Ｐゴシック" panose="020B0600070205080204" pitchFamily="34" charset="-128"/>
              </a:rPr>
              <a:t>About 1 in 40,000 people get Wilson disease. It equally affects men and women. Symptoms usually appear between ages 5 to 35, but new cases have been reported in people aged 2 to 72 years. </a:t>
            </a:r>
            <a:endParaRPr lang="en-AU" altLang="en-US" sz="2400">
              <a:solidFill>
                <a:schemeClr val="bg1"/>
              </a:solidFill>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a:extLst>
              <a:ext uri="{FF2B5EF4-FFF2-40B4-BE49-F238E27FC236}">
                <a16:creationId xmlns:a16="http://schemas.microsoft.com/office/drawing/2014/main" id="{411EBCCD-7400-47A4-9B78-C92D54D6DFF1}"/>
              </a:ext>
            </a:extLst>
          </p:cNvPr>
          <p:cNvSpPr>
            <a:spLocks noGrp="1" noChangeArrowheads="1"/>
          </p:cNvSpPr>
          <p:nvPr>
            <p:ph type="body" idx="1"/>
          </p:nvPr>
        </p:nvSpPr>
        <p:spPr>
          <a:xfrm>
            <a:off x="228600" y="228600"/>
            <a:ext cx="8763000" cy="6400800"/>
          </a:xfrm>
        </p:spPr>
        <p:txBody>
          <a:bodyPr/>
          <a:lstStyle/>
          <a:p>
            <a:pPr eaLnBrk="1" hangingPunct="1">
              <a:lnSpc>
                <a:spcPct val="90000"/>
              </a:lnSpc>
            </a:pPr>
            <a:r>
              <a:rPr lang="en-AU" altLang="ja-JP" sz="2400" b="1" u="sng">
                <a:solidFill>
                  <a:schemeClr val="bg1"/>
                </a:solidFill>
                <a:ea typeface="ＭＳ Ｐゴシック" panose="020B0600070205080204" pitchFamily="34" charset="-128"/>
              </a:rPr>
              <a:t>What are the symptoms of Wilson disease? </a:t>
            </a:r>
            <a:endParaRPr lang="en-AU" altLang="ja-JP" sz="2400">
              <a:solidFill>
                <a:schemeClr val="bg1"/>
              </a:solidFill>
              <a:ea typeface="ＭＳ Ｐゴシック" panose="020B0600070205080204" pitchFamily="34" charset="-128"/>
            </a:endParaRPr>
          </a:p>
          <a:p>
            <a:pPr eaLnBrk="1" hangingPunct="1">
              <a:lnSpc>
                <a:spcPct val="90000"/>
              </a:lnSpc>
            </a:pPr>
            <a:r>
              <a:rPr lang="en-AU" altLang="ja-JP" sz="2400">
                <a:solidFill>
                  <a:schemeClr val="bg1"/>
                </a:solidFill>
                <a:ea typeface="ＭＳ Ｐゴシック" panose="020B0600070205080204" pitchFamily="34" charset="-128"/>
              </a:rPr>
              <a:t>Wilson disease first attacks the liver, the central nervous system, or both. </a:t>
            </a:r>
          </a:p>
          <a:p>
            <a:pPr eaLnBrk="1" hangingPunct="1">
              <a:lnSpc>
                <a:spcPct val="90000"/>
              </a:lnSpc>
            </a:pPr>
            <a:r>
              <a:rPr lang="en-AU" altLang="ja-JP" sz="2400">
                <a:solidFill>
                  <a:schemeClr val="bg1"/>
                </a:solidFill>
                <a:ea typeface="ＭＳ Ｐゴシック" panose="020B0600070205080204" pitchFamily="34" charset="-128"/>
              </a:rPr>
              <a:t>In </a:t>
            </a:r>
            <a:r>
              <a:rPr lang="en-AU" altLang="ja-JP" sz="2400" u="sng">
                <a:solidFill>
                  <a:schemeClr val="bg1"/>
                </a:solidFill>
                <a:ea typeface="ＭＳ Ｐゴシック" panose="020B0600070205080204" pitchFamily="34" charset="-128"/>
              </a:rPr>
              <a:t>Liver</a:t>
            </a:r>
            <a:r>
              <a:rPr lang="en-AU" altLang="ja-JP" sz="2400">
                <a:solidFill>
                  <a:schemeClr val="bg1"/>
                </a:solidFill>
                <a:ea typeface="ＭＳ Ｐゴシック" panose="020B0600070205080204" pitchFamily="34" charset="-128"/>
              </a:rPr>
              <a:t> or spleen: swelling, yellowing of the skin and whites of the eyes. Rarely, acute liver failure </a:t>
            </a:r>
          </a:p>
          <a:p>
            <a:pPr eaLnBrk="1" hangingPunct="1">
              <a:lnSpc>
                <a:spcPct val="90000"/>
              </a:lnSpc>
            </a:pPr>
            <a:r>
              <a:rPr lang="en-AU" altLang="ja-JP" sz="2400">
                <a:solidFill>
                  <a:schemeClr val="bg1"/>
                </a:solidFill>
                <a:ea typeface="ＭＳ Ｐゴシック" panose="020B0600070205080204" pitchFamily="34" charset="-128"/>
              </a:rPr>
              <a:t>In </a:t>
            </a:r>
            <a:r>
              <a:rPr lang="en-AU" altLang="ja-JP" sz="2400" u="sng">
                <a:solidFill>
                  <a:schemeClr val="bg1"/>
                </a:solidFill>
                <a:ea typeface="ＭＳ Ｐゴシック" panose="020B0600070205080204" pitchFamily="34" charset="-128"/>
              </a:rPr>
              <a:t>CNS</a:t>
            </a:r>
            <a:r>
              <a:rPr lang="en-AU" altLang="ja-JP" sz="2400">
                <a:solidFill>
                  <a:schemeClr val="bg1"/>
                </a:solidFill>
                <a:ea typeface="ＭＳ Ｐゴシック" panose="020B0600070205080204" pitchFamily="34" charset="-128"/>
              </a:rPr>
              <a:t>: problems with speech, swallowing, or physical coordination. </a:t>
            </a:r>
          </a:p>
          <a:p>
            <a:pPr eaLnBrk="1" hangingPunct="1">
              <a:lnSpc>
                <a:spcPct val="90000"/>
              </a:lnSpc>
            </a:pPr>
            <a:endParaRPr lang="en-AU" altLang="ja-JP" sz="2400">
              <a:solidFill>
                <a:schemeClr val="bg1"/>
              </a:solidFill>
              <a:ea typeface="ＭＳ Ｐゴシック" panose="020B0600070205080204" pitchFamily="34" charset="-128"/>
            </a:endParaRPr>
          </a:p>
          <a:p>
            <a:pPr eaLnBrk="1" hangingPunct="1">
              <a:lnSpc>
                <a:spcPct val="90000"/>
              </a:lnSpc>
            </a:pPr>
            <a:r>
              <a:rPr lang="en-AU" altLang="ja-JP" sz="2400">
                <a:solidFill>
                  <a:schemeClr val="bg1"/>
                </a:solidFill>
                <a:ea typeface="ＭＳ Ｐゴシック" panose="020B0600070205080204" pitchFamily="34" charset="-128"/>
              </a:rPr>
              <a:t>Other signs and symptoms: anemia, low platelet or white blood cell count, slower blood clotting, measured by a blood test. </a:t>
            </a:r>
            <a:endParaRPr lang="en-US" altLang="ja-JP" sz="2400" b="1">
              <a:solidFill>
                <a:schemeClr val="bg1"/>
              </a:solidFill>
              <a:ea typeface="ＭＳ Ｐゴシック" panose="020B0600070205080204" pitchFamily="34" charset="-128"/>
            </a:endParaRPr>
          </a:p>
          <a:p>
            <a:pPr eaLnBrk="1" hangingPunct="1">
              <a:lnSpc>
                <a:spcPct val="90000"/>
              </a:lnSpc>
            </a:pPr>
            <a:endParaRPr lang="en-US" altLang="ja-JP" sz="2400" b="1">
              <a:solidFill>
                <a:schemeClr val="bg1"/>
              </a:solidFill>
              <a:ea typeface="ＭＳ Ｐゴシック" panose="020B0600070205080204" pitchFamily="34" charset="-128"/>
            </a:endParaRPr>
          </a:p>
          <a:p>
            <a:pPr eaLnBrk="1" hangingPunct="1">
              <a:lnSpc>
                <a:spcPct val="90000"/>
              </a:lnSpc>
            </a:pPr>
            <a:r>
              <a:rPr lang="en-US" altLang="ja-JP" sz="2400" b="1">
                <a:solidFill>
                  <a:schemeClr val="bg1"/>
                </a:solidFill>
                <a:ea typeface="ＭＳ Ｐゴシック" panose="020B0600070205080204" pitchFamily="34" charset="-128"/>
              </a:rPr>
              <a:t>Kayser-Fleischer rings</a:t>
            </a:r>
            <a:r>
              <a:rPr lang="en-US" altLang="ja-JP" sz="2400">
                <a:solidFill>
                  <a:schemeClr val="bg1"/>
                </a:solidFill>
                <a:ea typeface="ＭＳ Ｐゴシック" panose="020B0600070205080204" pitchFamily="34" charset="-128"/>
              </a:rPr>
              <a:t> is the most unique sign of Wilson disease that result from a buildup of copper in the eyes. They appear in each eye as a rusty-brown ring around the edge of the iris and in the rim of the cornea.</a:t>
            </a:r>
            <a:endParaRPr lang="en-AU" altLang="en-US" sz="2400">
              <a:solidFill>
                <a:schemeClr val="bg1"/>
              </a:solidFill>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 /></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E3F62F58E31954599AF5D7BF24514D4" ma:contentTypeVersion="2" ma:contentTypeDescription="Create a new document." ma:contentTypeScope="" ma:versionID="1f97733726474c944a67f50e0a8bd811">
  <xsd:schema xmlns:xsd="http://www.w3.org/2001/XMLSchema" xmlns:xs="http://www.w3.org/2001/XMLSchema" xmlns:p="http://schemas.microsoft.com/office/2006/metadata/properties" xmlns:ns2="d04b26b9-50b7-4329-ba0b-d0dc18387505" targetNamespace="http://schemas.microsoft.com/office/2006/metadata/properties" ma:root="true" ma:fieldsID="1fc3081d13638dbfc9427cb62a769f1c" ns2:_="">
    <xsd:import namespace="d04b26b9-50b7-4329-ba0b-d0dc18387505"/>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4b26b9-50b7-4329-ba0b-d0dc183875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9EFBE0-EFFD-4F8D-83EA-2C2FF224B06C}">
  <ds:schemaRefs>
    <ds:schemaRef ds:uri="http://schemas.microsoft.com/sharepoint/v3/contenttype/forms"/>
  </ds:schemaRefs>
</ds:datastoreItem>
</file>

<file path=customXml/itemProps2.xml><?xml version="1.0" encoding="utf-8"?>
<ds:datastoreItem xmlns:ds="http://schemas.openxmlformats.org/officeDocument/2006/customXml" ds:itemID="{D465BF88-AE83-413B-A73F-E18E64BAB1AE}">
  <ds:schemaRefs>
    <ds:schemaRef ds:uri="http://schemas.microsoft.com/office/2006/metadata/contentType"/>
    <ds:schemaRef ds:uri="http://schemas.microsoft.com/office/2006/metadata/properties/metaAttributes"/>
    <ds:schemaRef ds:uri="http://www.w3.org/2000/xmlns/"/>
    <ds:schemaRef ds:uri="http://www.w3.org/2001/XMLSchema"/>
    <ds:schemaRef ds:uri="d04b26b9-50b7-4329-ba0b-d0dc18387505"/>
  </ds:schemaRefs>
</ds:datastoreItem>
</file>

<file path=docProps/app.xml><?xml version="1.0" encoding="utf-8"?>
<Properties xmlns="http://schemas.openxmlformats.org/officeDocument/2006/extended-properties" xmlns:vt="http://schemas.openxmlformats.org/officeDocument/2006/docPropsVTypes">
  <Template/>
  <TotalTime>1416</TotalTime>
  <Words>1674</Words>
  <Application>Microsoft Office PowerPoint</Application>
  <PresentationFormat>عرض على الشاشة (4:3)</PresentationFormat>
  <Paragraphs>163</Paragraphs>
  <Slides>23</Slides>
  <Notes>23</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Default Design</vt:lpstr>
      <vt:lpstr>Reye's syndrome &amp; Inborn errors of metabolism affecting the liver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Kayser-Fleischer rings (KF rings) Wilson Disease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Glycogen storage disease type III</vt:lpstr>
      <vt:lpstr>عرض تقديمي في PowerPoint</vt:lpstr>
      <vt:lpstr>Glycogen storage disease type IV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AL-SHUNEIGAT</dc:creator>
  <cp:lastModifiedBy>احمد المعايطه</cp:lastModifiedBy>
  <cp:revision>81</cp:revision>
  <cp:lastPrinted>1601-01-01T00:00:00Z</cp:lastPrinted>
  <dcterms:created xsi:type="dcterms:W3CDTF">2011-01-24T19:43:38Z</dcterms:created>
  <dcterms:modified xsi:type="dcterms:W3CDTF">2021-03-28T06:32:16Z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