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0693400" cy="7556500"/>
  <p:notesSz cx="10693400" cy="7556500"/>
  <p:embeddedFontLs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60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6500" y="196850"/>
            <a:ext cx="6637861" cy="7359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774700" y="1492250"/>
            <a:ext cx="2286000" cy="381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Elastic cartilage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7500" y="0"/>
            <a:ext cx="6258502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546100" y="2254250"/>
            <a:ext cx="19812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Elastic cartilage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8499" y="0"/>
            <a:ext cx="5838825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546100" y="2254250"/>
            <a:ext cx="19812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Fibrous cartilage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8900" y="0"/>
            <a:ext cx="6485461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546100" y="2254250"/>
            <a:ext cx="19812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Fibrous cartilage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08299" y="0"/>
            <a:ext cx="7439025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546100" y="2254250"/>
            <a:ext cx="19812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Fibrous cartilage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7900" y="0"/>
            <a:ext cx="684815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774700" y="2101850"/>
            <a:ext cx="1676400" cy="3429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Hyaline cartilage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9124"/>
            <a:ext cx="10693400" cy="7338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9300" y="0"/>
            <a:ext cx="7090432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546100" y="2254250"/>
            <a:ext cx="19812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Elastic cartilage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32300" y="228041"/>
            <a:ext cx="6261100" cy="7100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774700" y="2101850"/>
            <a:ext cx="2209800" cy="3429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Fibrous cartilage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6419" y="0"/>
            <a:ext cx="8980563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7500" y="0"/>
            <a:ext cx="6263362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927100" y="1720850"/>
            <a:ext cx="2362200" cy="3733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Elastic cartilage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7900" y="0"/>
            <a:ext cx="7156132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774700" y="2101850"/>
            <a:ext cx="2209800" cy="3429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Fibrous cartilage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8500" y="220261"/>
            <a:ext cx="6184900" cy="7115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774700" y="1720850"/>
            <a:ext cx="2743200" cy="426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Elastic cartilage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65500" y="228041"/>
            <a:ext cx="7327900" cy="7100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مستطيل 3"/>
          <p:cNvSpPr/>
          <p:nvPr/>
        </p:nvSpPr>
        <p:spPr>
          <a:xfrm>
            <a:off x="469900" y="1720850"/>
            <a:ext cx="2209800" cy="3429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Fibrous cartilage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1300" y="0"/>
            <a:ext cx="6469954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546100" y="2254250"/>
            <a:ext cx="19812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Fibrous cartilage</a:t>
            </a:r>
          </a:p>
          <a:p>
            <a:pPr algn="ctr"/>
            <a:r>
              <a:rPr lang="en-US" dirty="0" smtClean="0"/>
              <a:t>Intervertebral disk: </a:t>
            </a:r>
          </a:p>
          <a:p>
            <a:pPr algn="ctr"/>
            <a:r>
              <a:rPr lang="en-US" b="1" dirty="0" smtClean="0"/>
              <a:t>Annulus </a:t>
            </a:r>
            <a:r>
              <a:rPr lang="en-US" b="1" dirty="0" err="1" smtClean="0"/>
              <a:t>fibrosus</a:t>
            </a:r>
            <a:r>
              <a:rPr lang="en-US" b="1" dirty="0" smtClean="0"/>
              <a:t> </a:t>
            </a:r>
            <a:r>
              <a:rPr lang="en-US" dirty="0" smtClean="0"/>
              <a:t>the outer layer</a:t>
            </a:r>
          </a:p>
          <a:p>
            <a:pPr algn="ctr"/>
            <a:r>
              <a:rPr lang="en-US" b="1" dirty="0" smtClean="0"/>
              <a:t>Nucleus </a:t>
            </a:r>
            <a:r>
              <a:rPr lang="en-US" b="1" dirty="0" err="1" smtClean="0"/>
              <a:t>pulposus</a:t>
            </a:r>
            <a:r>
              <a:rPr lang="en-US" b="1" dirty="0" smtClean="0"/>
              <a:t> </a:t>
            </a:r>
            <a:r>
              <a:rPr lang="en-US" dirty="0" smtClean="0"/>
              <a:t>the inner layer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6500" y="0"/>
            <a:ext cx="5625185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546100" y="2254250"/>
            <a:ext cx="1981200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Hyaline cartilage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1305" y="0"/>
            <a:ext cx="5250802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546100" y="1873250"/>
            <a:ext cx="1752600" cy="3276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Elasic</a:t>
            </a:r>
            <a:r>
              <a:rPr lang="en-US" dirty="0" smtClean="0"/>
              <a:t> cartilage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43</Words>
  <Application>Microsoft Office PowerPoint</Application>
  <PresentationFormat>مخصص</PresentationFormat>
  <Paragraphs>18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Eman</dc:creator>
  <cp:lastModifiedBy>Eman</cp:lastModifiedBy>
  <cp:revision>2</cp:revision>
  <dcterms:created xsi:type="dcterms:W3CDTF">2020-01-23T01:43:59Z</dcterms:created>
  <dcterms:modified xsi:type="dcterms:W3CDTF">2020-02-21T15:40:51Z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2020-01-23T00:00:00Z</vt:filetime>
  </property>
</Properties>
</file>