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32"/>
  </p:notesMasterIdLst>
  <p:sldIdLst>
    <p:sldId id="256" r:id="rId5"/>
    <p:sldId id="425" r:id="rId6"/>
    <p:sldId id="403" r:id="rId7"/>
    <p:sldId id="404" r:id="rId8"/>
    <p:sldId id="405" r:id="rId9"/>
    <p:sldId id="344" r:id="rId10"/>
    <p:sldId id="426" r:id="rId11"/>
    <p:sldId id="427" r:id="rId12"/>
    <p:sldId id="428" r:id="rId13"/>
    <p:sldId id="260" r:id="rId14"/>
    <p:sldId id="407" r:id="rId15"/>
    <p:sldId id="408" r:id="rId16"/>
    <p:sldId id="409" r:id="rId17"/>
    <p:sldId id="410" r:id="rId18"/>
    <p:sldId id="411" r:id="rId19"/>
    <p:sldId id="423" r:id="rId20"/>
    <p:sldId id="412" r:id="rId21"/>
    <p:sldId id="416" r:id="rId22"/>
    <p:sldId id="414" r:id="rId23"/>
    <p:sldId id="415" r:id="rId24"/>
    <p:sldId id="417" r:id="rId25"/>
    <p:sldId id="413" r:id="rId26"/>
    <p:sldId id="418" r:id="rId27"/>
    <p:sldId id="421" r:id="rId28"/>
    <p:sldId id="420" r:id="rId29"/>
    <p:sldId id="422" r:id="rId30"/>
    <p:sldId id="285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osis" panose="020B0604020202020204" charset="0"/>
      <p:regular r:id="rId37"/>
      <p:bold r:id="rId38"/>
    </p:embeddedFont>
    <p:embeddedFont>
      <p:font typeface="Source Sans Pro" panose="020B0503030403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2069A-F719-4AB2-90F5-3BA4CE59EDC4}" v="39" dt="2021-03-29T21:40:22.729"/>
  </p1510:revLst>
</p1510:revInfo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9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1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adeer H. Almuhaisen" userId="S::ghadeerhm@mutah.edu.jo::72194269-2573-4dbe-baa7-93389cacd335" providerId="AD" clId="Web-{6B52069A-F719-4AB2-90F5-3BA4CE59EDC4}"/>
    <pc:docChg chg="modSld">
      <pc:chgData name="Ghadeer H. Almuhaisen" userId="S::ghadeerhm@mutah.edu.jo::72194269-2573-4dbe-baa7-93389cacd335" providerId="AD" clId="Web-{6B52069A-F719-4AB2-90F5-3BA4CE59EDC4}" dt="2021-03-29T21:40:22.729" v="15" actId="1076"/>
      <pc:docMkLst>
        <pc:docMk/>
      </pc:docMkLst>
      <pc:sldChg chg="modSp">
        <pc:chgData name="Ghadeer H. Almuhaisen" userId="S::ghadeerhm@mutah.edu.jo::72194269-2573-4dbe-baa7-93389cacd335" providerId="AD" clId="Web-{6B52069A-F719-4AB2-90F5-3BA4CE59EDC4}" dt="2021-03-29T21:37:35.211" v="9" actId="20577"/>
        <pc:sldMkLst>
          <pc:docMk/>
          <pc:sldMk cId="0" sldId="256"/>
        </pc:sldMkLst>
        <pc:spChg chg="mod">
          <ac:chgData name="Ghadeer H. Almuhaisen" userId="S::ghadeerhm@mutah.edu.jo::72194269-2573-4dbe-baa7-93389cacd335" providerId="AD" clId="Web-{6B52069A-F719-4AB2-90F5-3BA4CE59EDC4}" dt="2021-03-29T21:37:35.211" v="9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Ghadeer H. Almuhaisen" userId="S::ghadeerhm@mutah.edu.jo::72194269-2573-4dbe-baa7-93389cacd335" providerId="AD" clId="Web-{6B52069A-F719-4AB2-90F5-3BA4CE59EDC4}" dt="2021-03-29T21:40:22.729" v="15" actId="1076"/>
        <pc:sldMkLst>
          <pc:docMk/>
          <pc:sldMk cId="0" sldId="285"/>
        </pc:sldMkLst>
        <pc:spChg chg="mod">
          <ac:chgData name="Ghadeer H. Almuhaisen" userId="S::ghadeerhm@mutah.edu.jo::72194269-2573-4dbe-baa7-93389cacd335" providerId="AD" clId="Web-{6B52069A-F719-4AB2-90F5-3BA4CE59EDC4}" dt="2021-03-29T21:40:22.729" v="15" actId="1076"/>
          <ac:spMkLst>
            <pc:docMk/>
            <pc:sldMk cId="0" sldId="285"/>
            <ac:spMk id="870" creationId="{00000000-0000-0000-0000-000000000000}"/>
          </ac:spMkLst>
        </pc:spChg>
      </pc:sldChg>
      <pc:sldChg chg="modSp">
        <pc:chgData name="Ghadeer H. Almuhaisen" userId="S::ghadeerhm@mutah.edu.jo::72194269-2573-4dbe-baa7-93389cacd335" providerId="AD" clId="Web-{6B52069A-F719-4AB2-90F5-3BA4CE59EDC4}" dt="2021-03-29T21:39:56.979" v="14" actId="20577"/>
        <pc:sldMkLst>
          <pc:docMk/>
          <pc:sldMk cId="3920414546" sldId="427"/>
        </pc:sldMkLst>
        <pc:spChg chg="mod">
          <ac:chgData name="Ghadeer H. Almuhaisen" userId="S::ghadeerhm@mutah.edu.jo::72194269-2573-4dbe-baa7-93389cacd335" providerId="AD" clId="Web-{6B52069A-F719-4AB2-90F5-3BA4CE59EDC4}" dt="2021-03-29T21:39:56.979" v="14" actId="20577"/>
          <ac:spMkLst>
            <pc:docMk/>
            <pc:sldMk cId="3920414546" sldId="427"/>
            <ac:spMk id="3" creationId="{00000000-0000-0000-0000-000000000000}"/>
          </ac:spMkLst>
        </pc:spChg>
      </pc:sldChg>
    </pc:docChg>
  </pc:docChgLst>
  <pc:docChgLst>
    <pc:chgData clId="Web-{6B52069A-F719-4AB2-90F5-3BA4CE59EDC4}"/>
    <pc:docChg chg="modSld">
      <pc:chgData name="" userId="" providerId="" clId="Web-{6B52069A-F719-4AB2-90F5-3BA4CE59EDC4}" dt="2021-03-29T21:36:36.132" v="1" actId="20577"/>
      <pc:docMkLst>
        <pc:docMk/>
      </pc:docMkLst>
      <pc:sldChg chg="modSp">
        <pc:chgData name="" userId="" providerId="" clId="Web-{6B52069A-F719-4AB2-90F5-3BA4CE59EDC4}" dt="2021-03-29T21:36:36.132" v="1" actId="20577"/>
        <pc:sldMkLst>
          <pc:docMk/>
          <pc:sldMk cId="0" sldId="256"/>
        </pc:sldMkLst>
        <pc:spChg chg="mod">
          <ac:chgData name="" userId="" providerId="" clId="Web-{6B52069A-F719-4AB2-90F5-3BA4CE59EDC4}" dt="2021-03-29T21:36:36.132" v="1" actId="20577"/>
          <ac:spMkLst>
            <pc:docMk/>
            <pc:sldMk cId="0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36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21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361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43b0c2087_153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143b0c2087_153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6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65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721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025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  <a:endParaRPr sz="7200" b="1">
              <a:solidFill>
                <a:srgbClr val="0DB7C4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>
            <a:off x="6533474" y="417731"/>
            <a:ext cx="2120985" cy="4361089"/>
            <a:chOff x="5160100" y="1609475"/>
            <a:chExt cx="975300" cy="2005375"/>
          </a:xfrm>
        </p:grpSpPr>
        <p:sp>
          <p:nvSpPr>
            <p:cNvPr id="70" name="Google Shape;70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799" y="2525225"/>
            <a:ext cx="55843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b="1" dirty="0"/>
              <a:t>Hematopoietic &amp; </a:t>
            </a:r>
            <a:br>
              <a:rPr lang="en-US" sz="5400" b="1" dirty="0"/>
            </a:br>
            <a:r>
              <a:rPr lang="en-US" sz="5400" b="1" dirty="0"/>
              <a:t>Lymphoid System</a:t>
            </a:r>
            <a:br>
              <a:rPr lang="en-US" sz="5400" b="1" dirty="0"/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Cell disorders</a:t>
            </a:r>
            <a:endParaRPr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3" name="Google Shape;73;p12"/>
          <p:cNvGrpSpPr/>
          <p:nvPr/>
        </p:nvGrpSpPr>
        <p:grpSpPr>
          <a:xfrm>
            <a:off x="7859064" y="996386"/>
            <a:ext cx="433800" cy="433800"/>
            <a:chOff x="5382800" y="412975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193" y="4156527"/>
            <a:ext cx="279154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  <a:ea typeface="Dosis"/>
                <a:sym typeface="Dosis"/>
              </a:rPr>
              <a:t>Ghadeer Hayel, MD</a:t>
            </a:r>
            <a:endParaRPr lang="en-US">
              <a:solidFill>
                <a:schemeClr val="accent5"/>
              </a:solidFill>
            </a:endParaRPr>
          </a:p>
          <a:p>
            <a:r>
              <a:rPr lang="en-US" sz="2000" dirty="0">
                <a:solidFill>
                  <a:schemeClr val="accent5"/>
                </a:solidFill>
              </a:rPr>
              <a:t>Histopathologist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sz="2000" dirty="0">
                <a:solidFill>
                  <a:schemeClr val="accent5"/>
                </a:solidFill>
              </a:rPr>
              <a:t>March 30 2021</a:t>
            </a:r>
            <a:endParaRPr lang="en-US" dirty="0">
              <a:solidFill>
                <a:schemeClr val="accent5"/>
              </a:solidFill>
            </a:endParaRP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  <a:latin typeface="Dosis"/>
              <a:ea typeface="Dosis"/>
              <a:cs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174685" y="4229098"/>
            <a:ext cx="7167929" cy="7500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sz="3600" b="1" i="0" dirty="0">
                <a:solidFill>
                  <a:srgbClr val="0DB7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/>
                <a:ea typeface="Dosis"/>
                <a:cs typeface="Dosis"/>
                <a:sym typeface="Dosis"/>
              </a:rPr>
              <a:t>Acute myeloid leukemia (AML)</a:t>
            </a:r>
            <a:endParaRPr sz="3600" b="1" i="0" dirty="0">
              <a:solidFill>
                <a:srgbClr val="0DB7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Picture 2" descr="Complete Blood Count (CBC) | CancerQu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21" y="82193"/>
            <a:ext cx="6637106" cy="369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Acute myeloid leukemia (AML)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60115"/>
            <a:ext cx="801751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Affects  all age group, peak &gt; 60 years.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Clinical signs &amp; symptoms; result from the replacement of normal marrow elements by leukemic blasts; symptoms related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to anemia, thrombocytopenia, &amp; neutropenia.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Acute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present within a few weeks of the onset of symptoms.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Splenomegaly &amp; lymphadenopathy are less prominent than in ALL (Acute Lymphoblastic leukemia)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5007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- Pathogenesis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60115"/>
            <a:ext cx="8017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AMLs harbor mutations in genes encoding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transcription factors that are required for normal myeloid cell differentiation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interfere with the differentiation of early myeloid 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accumulation of myeloid precursors (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in BM.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Examples: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t(15;17) in acute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promyelocytic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Leukemia (APL)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fusion of retinoic acid receptor α (RARA) gene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17 &amp; PML gene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chr.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15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PML/RARA fusion protein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blocks myeloid differentiation at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promyelocytic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stage.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016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- Pathogenesis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0175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Treatment with all-trans retinoic acid (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ATRA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), an analogue of vitamin A, overcome this block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induce the neoplastic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promyelocytes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to differentiate into neutrophils rapidly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clears the tumor.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effect is very specific; 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AMLs without t(15;17) don’t respond to ATRA.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This is an important example of a highly effective therapy targeted at a tumor-specific molecular defect.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t(15;17) AML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have the best prognosis of any type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curable in &gt; 80%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61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– Classification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6" y="1138702"/>
            <a:ext cx="83154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AMLs are very diverse in terms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genetics, cellular lineage, and degree of maturation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WHO classification relies on all of these features to divide AML into four categories: </a:t>
            </a:r>
          </a:p>
          <a:p>
            <a:pPr marL="533400" indent="-457200">
              <a:buClr>
                <a:srgbClr val="0DB7C4"/>
              </a:buClr>
              <a:buSzPts val="2400"/>
              <a:buAutoNum type="arabicParenBoth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AMLs ass with specific genetic aberrations: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important coz they predict outcome &amp; they guide therapy.</a:t>
            </a:r>
          </a:p>
          <a:p>
            <a:pPr marL="533400" indent="-457200">
              <a:buClr>
                <a:srgbClr val="0DB7C4"/>
              </a:buClr>
              <a:buSzPts val="2400"/>
              <a:buAutoNum type="arabicParenBoth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AMLs with dysplasia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arise from MDSs.</a:t>
            </a:r>
          </a:p>
          <a:p>
            <a:pPr marL="533400" indent="-457200">
              <a:buClr>
                <a:srgbClr val="0DB7C4"/>
              </a:buClr>
              <a:buSzPts val="2400"/>
              <a:buAutoNum type="arabicParenBoth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AMLs occurring after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genotoxic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chemotherapy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533400" indent="-457200">
              <a:buClr>
                <a:srgbClr val="0DB7C4"/>
              </a:buClr>
              <a:buSzPts val="2400"/>
              <a:buAutoNum type="arabicParenBoth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AMLs, Not otherwise specified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subclassified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based on the predominant line of differentiation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87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Content Placeholder 3" descr="Screen Shot 2017-10-15 at 7.06.51 PM.png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2" t="23686" r="21600" b="4087"/>
          <a:stretch/>
        </p:blipFill>
        <p:spPr>
          <a:xfrm>
            <a:off x="889431" y="0"/>
            <a:ext cx="77123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Content Placeholder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1559"/>
          <a:stretch>
            <a:fillRect/>
          </a:stretch>
        </p:blipFill>
        <p:spPr>
          <a:xfrm>
            <a:off x="631861" y="79625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91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–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01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definition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AML: the presence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at least  20% 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myeloid blasts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or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promyelocytes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of BM cellularity.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60" y="1969699"/>
            <a:ext cx="6169631" cy="283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85515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–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01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 definition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AML: the presence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at least  20% 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myeloid blasts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or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promyelocytes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of BM cellularity.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nmature myeloid blasts seen in blood smear in patient with AML (sourc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94" y="1969699"/>
            <a:ext cx="4762500" cy="29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79471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66" y="154576"/>
            <a:ext cx="8291263" cy="7686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–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8033" y="1240903"/>
            <a:ext cx="2729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Myeloblasts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have delicate nuclear chromatin, 2-4 nucleoli, larger cytoplasm than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fine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azurophilic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cytoplasmic granules.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lymphoblast vs myeloblas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5493" r="2566"/>
          <a:stretch/>
        </p:blipFill>
        <p:spPr bwMode="auto">
          <a:xfrm>
            <a:off x="3397552" y="996592"/>
            <a:ext cx="5653977" cy="392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5913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77" name="Google Shape;277;p27"/>
          <p:cNvSpPr/>
          <p:nvPr/>
        </p:nvSpPr>
        <p:spPr>
          <a:xfrm>
            <a:off x="7006975" y="368159"/>
            <a:ext cx="1960597" cy="4361089"/>
          </a:xfrm>
          <a:custGeom>
            <a:avLst/>
            <a:gdLst/>
            <a:ahLst/>
            <a:cxnLst/>
            <a:rect l="l" t="t" r="r" b="b"/>
            <a:pathLst>
              <a:path w="39012" h="80215" extrusionOk="0">
                <a:moveTo>
                  <a:pt x="20115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127" y="1219"/>
                </a:lnTo>
                <a:lnTo>
                  <a:pt x="22371" y="1524"/>
                </a:lnTo>
                <a:lnTo>
                  <a:pt x="22554" y="1768"/>
                </a:lnTo>
                <a:lnTo>
                  <a:pt x="22736" y="2072"/>
                </a:lnTo>
                <a:lnTo>
                  <a:pt x="23041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346" y="4998"/>
                </a:lnTo>
                <a:lnTo>
                  <a:pt x="23285" y="5791"/>
                </a:lnTo>
                <a:lnTo>
                  <a:pt x="23163" y="6583"/>
                </a:lnTo>
                <a:lnTo>
                  <a:pt x="2285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201" y="10850"/>
                </a:lnTo>
                <a:lnTo>
                  <a:pt x="1877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946" y="9570"/>
                </a:lnTo>
                <a:lnTo>
                  <a:pt x="16763" y="9387"/>
                </a:lnTo>
                <a:lnTo>
                  <a:pt x="16702" y="9265"/>
                </a:lnTo>
                <a:lnTo>
                  <a:pt x="16519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849" y="3474"/>
                </a:lnTo>
                <a:lnTo>
                  <a:pt x="15971" y="2804"/>
                </a:lnTo>
                <a:lnTo>
                  <a:pt x="16275" y="2194"/>
                </a:lnTo>
                <a:lnTo>
                  <a:pt x="16641" y="1585"/>
                </a:lnTo>
                <a:lnTo>
                  <a:pt x="16824" y="1341"/>
                </a:lnTo>
                <a:lnTo>
                  <a:pt x="17129" y="1097"/>
                </a:lnTo>
                <a:lnTo>
                  <a:pt x="17677" y="731"/>
                </a:lnTo>
                <a:lnTo>
                  <a:pt x="18226" y="549"/>
                </a:lnTo>
                <a:lnTo>
                  <a:pt x="18896" y="427"/>
                </a:lnTo>
                <a:lnTo>
                  <a:pt x="19506" y="366"/>
                </a:lnTo>
                <a:close/>
                <a:moveTo>
                  <a:pt x="27491" y="19566"/>
                </a:moveTo>
                <a:lnTo>
                  <a:pt x="27491" y="19566"/>
                </a:lnTo>
                <a:lnTo>
                  <a:pt x="27491" y="195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67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506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72" y="40046"/>
                </a:lnTo>
                <a:lnTo>
                  <a:pt x="4146" y="40412"/>
                </a:lnTo>
                <a:lnTo>
                  <a:pt x="3597" y="40717"/>
                </a:lnTo>
                <a:lnTo>
                  <a:pt x="3109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816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4013" y="39437"/>
                </a:moveTo>
                <a:lnTo>
                  <a:pt x="34074" y="39741"/>
                </a:lnTo>
                <a:lnTo>
                  <a:pt x="34257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88" y="40778"/>
                </a:lnTo>
                <a:lnTo>
                  <a:pt x="35293" y="40899"/>
                </a:lnTo>
                <a:lnTo>
                  <a:pt x="35598" y="40960"/>
                </a:lnTo>
                <a:lnTo>
                  <a:pt x="35963" y="40960"/>
                </a:lnTo>
                <a:lnTo>
                  <a:pt x="35598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0" y="40046"/>
                </a:lnTo>
                <a:lnTo>
                  <a:pt x="34013" y="39437"/>
                </a:lnTo>
                <a:close/>
                <a:moveTo>
                  <a:pt x="20908" y="57905"/>
                </a:moveTo>
                <a:lnTo>
                  <a:pt x="20908" y="57905"/>
                </a:lnTo>
                <a:lnTo>
                  <a:pt x="20908" y="57905"/>
                </a:lnTo>
                <a:close/>
                <a:moveTo>
                  <a:pt x="15361" y="56138"/>
                </a:moveTo>
                <a:lnTo>
                  <a:pt x="15239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910" y="58454"/>
                </a:lnTo>
                <a:lnTo>
                  <a:pt x="16153" y="58576"/>
                </a:lnTo>
                <a:lnTo>
                  <a:pt x="16519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738" y="58393"/>
                </a:lnTo>
                <a:lnTo>
                  <a:pt x="17982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5" y="58332"/>
                </a:lnTo>
                <a:lnTo>
                  <a:pt x="17312" y="58454"/>
                </a:lnTo>
                <a:lnTo>
                  <a:pt x="17068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5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300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73" y="57052"/>
                </a:lnTo>
                <a:lnTo>
                  <a:pt x="23712" y="57357"/>
                </a:lnTo>
                <a:lnTo>
                  <a:pt x="23590" y="57601"/>
                </a:lnTo>
                <a:lnTo>
                  <a:pt x="23407" y="57905"/>
                </a:lnTo>
                <a:lnTo>
                  <a:pt x="23224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432" y="58454"/>
                </a:lnTo>
                <a:lnTo>
                  <a:pt x="22127" y="58515"/>
                </a:lnTo>
                <a:lnTo>
                  <a:pt x="21883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908" y="57905"/>
                </a:lnTo>
                <a:lnTo>
                  <a:pt x="21091" y="58210"/>
                </a:lnTo>
                <a:lnTo>
                  <a:pt x="21335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249" y="58698"/>
                </a:lnTo>
                <a:lnTo>
                  <a:pt x="22554" y="58698"/>
                </a:lnTo>
                <a:lnTo>
                  <a:pt x="22858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95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834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628" y="57418"/>
                </a:lnTo>
                <a:lnTo>
                  <a:pt x="19689" y="57844"/>
                </a:lnTo>
                <a:lnTo>
                  <a:pt x="19872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72" y="60283"/>
                </a:lnTo>
                <a:lnTo>
                  <a:pt x="19750" y="61319"/>
                </a:lnTo>
                <a:lnTo>
                  <a:pt x="19689" y="62843"/>
                </a:lnTo>
                <a:lnTo>
                  <a:pt x="19628" y="64305"/>
                </a:lnTo>
                <a:lnTo>
                  <a:pt x="19628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811" y="69486"/>
                </a:lnTo>
                <a:lnTo>
                  <a:pt x="19750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445" y="64366"/>
                </a:lnTo>
                <a:lnTo>
                  <a:pt x="19384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140" y="58393"/>
                </a:lnTo>
                <a:lnTo>
                  <a:pt x="19262" y="57844"/>
                </a:lnTo>
                <a:lnTo>
                  <a:pt x="19445" y="57235"/>
                </a:lnTo>
                <a:lnTo>
                  <a:pt x="19445" y="56625"/>
                </a:lnTo>
                <a:lnTo>
                  <a:pt x="19445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8" y="14080"/>
                </a:lnTo>
                <a:lnTo>
                  <a:pt x="25784" y="14080"/>
                </a:lnTo>
                <a:lnTo>
                  <a:pt x="26637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76" y="15055"/>
                </a:lnTo>
                <a:lnTo>
                  <a:pt x="29319" y="15421"/>
                </a:lnTo>
                <a:lnTo>
                  <a:pt x="29624" y="15787"/>
                </a:lnTo>
                <a:lnTo>
                  <a:pt x="30051" y="16518"/>
                </a:lnTo>
                <a:lnTo>
                  <a:pt x="30417" y="17311"/>
                </a:lnTo>
                <a:lnTo>
                  <a:pt x="30539" y="17676"/>
                </a:lnTo>
                <a:lnTo>
                  <a:pt x="30599" y="18103"/>
                </a:lnTo>
                <a:lnTo>
                  <a:pt x="30660" y="19017"/>
                </a:lnTo>
                <a:lnTo>
                  <a:pt x="30660" y="19932"/>
                </a:lnTo>
                <a:lnTo>
                  <a:pt x="30599" y="20846"/>
                </a:lnTo>
                <a:lnTo>
                  <a:pt x="30599" y="21151"/>
                </a:lnTo>
                <a:lnTo>
                  <a:pt x="30660" y="21455"/>
                </a:lnTo>
                <a:lnTo>
                  <a:pt x="31026" y="23345"/>
                </a:lnTo>
                <a:lnTo>
                  <a:pt x="31270" y="25235"/>
                </a:lnTo>
                <a:lnTo>
                  <a:pt x="31331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79" y="28465"/>
                </a:lnTo>
                <a:lnTo>
                  <a:pt x="32123" y="28770"/>
                </a:lnTo>
                <a:lnTo>
                  <a:pt x="32306" y="29136"/>
                </a:lnTo>
                <a:lnTo>
                  <a:pt x="32611" y="29928"/>
                </a:lnTo>
                <a:lnTo>
                  <a:pt x="32916" y="30781"/>
                </a:lnTo>
                <a:lnTo>
                  <a:pt x="33220" y="31696"/>
                </a:lnTo>
                <a:lnTo>
                  <a:pt x="33342" y="32366"/>
                </a:lnTo>
                <a:lnTo>
                  <a:pt x="33525" y="33097"/>
                </a:lnTo>
                <a:lnTo>
                  <a:pt x="33708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96" y="38705"/>
                </a:lnTo>
                <a:lnTo>
                  <a:pt x="34135" y="38827"/>
                </a:lnTo>
                <a:lnTo>
                  <a:pt x="34257" y="38888"/>
                </a:lnTo>
                <a:lnTo>
                  <a:pt x="34500" y="38827"/>
                </a:lnTo>
                <a:lnTo>
                  <a:pt x="34927" y="38705"/>
                </a:lnTo>
                <a:lnTo>
                  <a:pt x="35354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67" y="41936"/>
                </a:lnTo>
                <a:lnTo>
                  <a:pt x="38645" y="41997"/>
                </a:lnTo>
                <a:lnTo>
                  <a:pt x="38280" y="41997"/>
                </a:lnTo>
                <a:lnTo>
                  <a:pt x="37914" y="41875"/>
                </a:lnTo>
                <a:lnTo>
                  <a:pt x="37609" y="41753"/>
                </a:lnTo>
                <a:lnTo>
                  <a:pt x="37426" y="41570"/>
                </a:lnTo>
                <a:lnTo>
                  <a:pt x="37000" y="41204"/>
                </a:lnTo>
                <a:lnTo>
                  <a:pt x="36878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90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914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817" y="43399"/>
                </a:lnTo>
                <a:lnTo>
                  <a:pt x="36512" y="42972"/>
                </a:lnTo>
                <a:lnTo>
                  <a:pt x="36207" y="42606"/>
                </a:lnTo>
                <a:lnTo>
                  <a:pt x="36024" y="42545"/>
                </a:lnTo>
                <a:lnTo>
                  <a:pt x="3590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1" y="43399"/>
                </a:lnTo>
                <a:lnTo>
                  <a:pt x="36268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85" y="45410"/>
                </a:lnTo>
                <a:lnTo>
                  <a:pt x="35963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66" y="45166"/>
                </a:lnTo>
                <a:lnTo>
                  <a:pt x="34805" y="45410"/>
                </a:lnTo>
                <a:lnTo>
                  <a:pt x="34744" y="45593"/>
                </a:lnTo>
                <a:lnTo>
                  <a:pt x="34622" y="45654"/>
                </a:lnTo>
                <a:lnTo>
                  <a:pt x="34561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74" y="42911"/>
                </a:lnTo>
                <a:lnTo>
                  <a:pt x="33891" y="42850"/>
                </a:lnTo>
                <a:lnTo>
                  <a:pt x="33769" y="42911"/>
                </a:lnTo>
                <a:lnTo>
                  <a:pt x="33647" y="42972"/>
                </a:lnTo>
                <a:lnTo>
                  <a:pt x="33647" y="43094"/>
                </a:lnTo>
                <a:lnTo>
                  <a:pt x="33586" y="43338"/>
                </a:lnTo>
                <a:lnTo>
                  <a:pt x="33647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4983"/>
                </a:lnTo>
                <a:lnTo>
                  <a:pt x="33403" y="44922"/>
                </a:lnTo>
                <a:lnTo>
                  <a:pt x="33281" y="44679"/>
                </a:lnTo>
                <a:lnTo>
                  <a:pt x="33281" y="44435"/>
                </a:lnTo>
                <a:lnTo>
                  <a:pt x="33220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89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72" y="39619"/>
                </a:lnTo>
                <a:lnTo>
                  <a:pt x="32794" y="39498"/>
                </a:lnTo>
                <a:lnTo>
                  <a:pt x="32916" y="39437"/>
                </a:lnTo>
                <a:lnTo>
                  <a:pt x="32916" y="39376"/>
                </a:lnTo>
                <a:lnTo>
                  <a:pt x="32916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123" y="38400"/>
                </a:lnTo>
                <a:lnTo>
                  <a:pt x="31697" y="37364"/>
                </a:lnTo>
                <a:lnTo>
                  <a:pt x="30721" y="35414"/>
                </a:lnTo>
                <a:lnTo>
                  <a:pt x="29807" y="33463"/>
                </a:lnTo>
                <a:lnTo>
                  <a:pt x="29380" y="32488"/>
                </a:lnTo>
                <a:lnTo>
                  <a:pt x="29015" y="31452"/>
                </a:lnTo>
                <a:lnTo>
                  <a:pt x="28710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552" y="24259"/>
                </a:lnTo>
                <a:lnTo>
                  <a:pt x="27674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857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430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613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69" y="23833"/>
                </a:lnTo>
                <a:lnTo>
                  <a:pt x="27186" y="24076"/>
                </a:lnTo>
                <a:lnTo>
                  <a:pt x="27064" y="24320"/>
                </a:lnTo>
                <a:lnTo>
                  <a:pt x="26820" y="24503"/>
                </a:lnTo>
                <a:lnTo>
                  <a:pt x="26637" y="24686"/>
                </a:lnTo>
                <a:lnTo>
                  <a:pt x="26394" y="24808"/>
                </a:lnTo>
                <a:lnTo>
                  <a:pt x="25845" y="24991"/>
                </a:lnTo>
                <a:lnTo>
                  <a:pt x="25297" y="25052"/>
                </a:lnTo>
                <a:lnTo>
                  <a:pt x="24016" y="25235"/>
                </a:lnTo>
                <a:lnTo>
                  <a:pt x="23468" y="25295"/>
                </a:lnTo>
                <a:lnTo>
                  <a:pt x="22797" y="25295"/>
                </a:lnTo>
                <a:lnTo>
                  <a:pt x="22676" y="25235"/>
                </a:lnTo>
                <a:lnTo>
                  <a:pt x="22493" y="25174"/>
                </a:lnTo>
                <a:lnTo>
                  <a:pt x="22249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76" y="25539"/>
                </a:lnTo>
                <a:lnTo>
                  <a:pt x="22797" y="25600"/>
                </a:lnTo>
                <a:lnTo>
                  <a:pt x="23346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455" y="25174"/>
                </a:lnTo>
                <a:lnTo>
                  <a:pt x="26820" y="24991"/>
                </a:lnTo>
                <a:lnTo>
                  <a:pt x="26698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84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723" y="33585"/>
                </a:lnTo>
                <a:lnTo>
                  <a:pt x="25723" y="33890"/>
                </a:lnTo>
                <a:lnTo>
                  <a:pt x="25845" y="34195"/>
                </a:lnTo>
                <a:lnTo>
                  <a:pt x="26028" y="35109"/>
                </a:lnTo>
                <a:lnTo>
                  <a:pt x="26333" y="36877"/>
                </a:lnTo>
                <a:lnTo>
                  <a:pt x="26455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94" y="44008"/>
                </a:lnTo>
                <a:lnTo>
                  <a:pt x="26272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79" y="51079"/>
                </a:lnTo>
                <a:lnTo>
                  <a:pt x="25053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260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931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114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66" y="75216"/>
                </a:lnTo>
                <a:lnTo>
                  <a:pt x="22005" y="75460"/>
                </a:lnTo>
                <a:lnTo>
                  <a:pt x="22066" y="75704"/>
                </a:lnTo>
                <a:lnTo>
                  <a:pt x="22127" y="75947"/>
                </a:lnTo>
                <a:lnTo>
                  <a:pt x="22249" y="76252"/>
                </a:lnTo>
                <a:lnTo>
                  <a:pt x="22493" y="76740"/>
                </a:lnTo>
                <a:lnTo>
                  <a:pt x="22858" y="77410"/>
                </a:lnTo>
                <a:lnTo>
                  <a:pt x="23346" y="78081"/>
                </a:lnTo>
                <a:lnTo>
                  <a:pt x="23590" y="78386"/>
                </a:lnTo>
                <a:lnTo>
                  <a:pt x="23834" y="78568"/>
                </a:lnTo>
                <a:lnTo>
                  <a:pt x="24260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66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78" y="79300"/>
                </a:lnTo>
                <a:lnTo>
                  <a:pt x="21517" y="78995"/>
                </a:lnTo>
                <a:lnTo>
                  <a:pt x="2145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335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6" y="79909"/>
                </a:lnTo>
                <a:lnTo>
                  <a:pt x="19994" y="79848"/>
                </a:lnTo>
                <a:lnTo>
                  <a:pt x="19872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750" y="74119"/>
                </a:lnTo>
                <a:lnTo>
                  <a:pt x="19872" y="72656"/>
                </a:lnTo>
                <a:lnTo>
                  <a:pt x="19994" y="71193"/>
                </a:lnTo>
                <a:lnTo>
                  <a:pt x="20115" y="69669"/>
                </a:lnTo>
                <a:lnTo>
                  <a:pt x="20115" y="68816"/>
                </a:lnTo>
                <a:lnTo>
                  <a:pt x="20055" y="67963"/>
                </a:lnTo>
                <a:lnTo>
                  <a:pt x="19994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76" y="60587"/>
                </a:lnTo>
                <a:lnTo>
                  <a:pt x="20237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7" y="58271"/>
                </a:lnTo>
                <a:lnTo>
                  <a:pt x="20115" y="57905"/>
                </a:lnTo>
                <a:lnTo>
                  <a:pt x="19994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94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89" y="50652"/>
                </a:lnTo>
                <a:lnTo>
                  <a:pt x="19689" y="48275"/>
                </a:lnTo>
                <a:lnTo>
                  <a:pt x="19689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628" y="43155"/>
                </a:lnTo>
                <a:lnTo>
                  <a:pt x="19628" y="42911"/>
                </a:lnTo>
                <a:lnTo>
                  <a:pt x="19872" y="42911"/>
                </a:lnTo>
                <a:lnTo>
                  <a:pt x="2023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359" y="42423"/>
                </a:lnTo>
                <a:lnTo>
                  <a:pt x="2011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4" y="42423"/>
                </a:lnTo>
                <a:lnTo>
                  <a:pt x="18592" y="42301"/>
                </a:lnTo>
                <a:lnTo>
                  <a:pt x="18409" y="42119"/>
                </a:lnTo>
                <a:lnTo>
                  <a:pt x="18287" y="41936"/>
                </a:lnTo>
                <a:lnTo>
                  <a:pt x="18104" y="41509"/>
                </a:lnTo>
                <a:lnTo>
                  <a:pt x="18104" y="41753"/>
                </a:lnTo>
                <a:lnTo>
                  <a:pt x="18104" y="41997"/>
                </a:lnTo>
                <a:lnTo>
                  <a:pt x="18226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9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445" y="42911"/>
                </a:lnTo>
                <a:lnTo>
                  <a:pt x="19445" y="43033"/>
                </a:lnTo>
                <a:lnTo>
                  <a:pt x="19445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84" y="50652"/>
                </a:lnTo>
                <a:lnTo>
                  <a:pt x="19323" y="51993"/>
                </a:lnTo>
                <a:lnTo>
                  <a:pt x="19201" y="53395"/>
                </a:lnTo>
                <a:lnTo>
                  <a:pt x="19079" y="54858"/>
                </a:lnTo>
                <a:lnTo>
                  <a:pt x="19079" y="55528"/>
                </a:lnTo>
                <a:lnTo>
                  <a:pt x="19079" y="56260"/>
                </a:lnTo>
                <a:lnTo>
                  <a:pt x="19140" y="56930"/>
                </a:lnTo>
                <a:lnTo>
                  <a:pt x="19018" y="57662"/>
                </a:lnTo>
                <a:lnTo>
                  <a:pt x="18835" y="58149"/>
                </a:lnTo>
                <a:lnTo>
                  <a:pt x="18774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835" y="60100"/>
                </a:lnTo>
                <a:lnTo>
                  <a:pt x="18896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9018" y="67292"/>
                </a:lnTo>
                <a:lnTo>
                  <a:pt x="18896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323" y="79422"/>
                </a:lnTo>
                <a:lnTo>
                  <a:pt x="19140" y="79727"/>
                </a:lnTo>
                <a:lnTo>
                  <a:pt x="1895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738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6" y="78812"/>
                </a:lnTo>
                <a:lnTo>
                  <a:pt x="17555" y="78995"/>
                </a:lnTo>
                <a:lnTo>
                  <a:pt x="17555" y="79178"/>
                </a:lnTo>
                <a:lnTo>
                  <a:pt x="17494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5" y="79239"/>
                </a:lnTo>
                <a:lnTo>
                  <a:pt x="14813" y="79178"/>
                </a:lnTo>
                <a:lnTo>
                  <a:pt x="14752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813" y="78873"/>
                </a:lnTo>
                <a:lnTo>
                  <a:pt x="14995" y="78751"/>
                </a:lnTo>
                <a:lnTo>
                  <a:pt x="15483" y="78386"/>
                </a:lnTo>
                <a:lnTo>
                  <a:pt x="15910" y="77898"/>
                </a:lnTo>
                <a:lnTo>
                  <a:pt x="16214" y="77349"/>
                </a:lnTo>
                <a:lnTo>
                  <a:pt x="16519" y="76801"/>
                </a:lnTo>
                <a:lnTo>
                  <a:pt x="16824" y="76252"/>
                </a:lnTo>
                <a:lnTo>
                  <a:pt x="17007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63" y="74058"/>
                </a:lnTo>
                <a:lnTo>
                  <a:pt x="16519" y="73144"/>
                </a:lnTo>
                <a:lnTo>
                  <a:pt x="15910" y="71315"/>
                </a:lnTo>
                <a:lnTo>
                  <a:pt x="15239" y="68938"/>
                </a:lnTo>
                <a:lnTo>
                  <a:pt x="14813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959" y="62355"/>
                </a:lnTo>
                <a:lnTo>
                  <a:pt x="14020" y="61623"/>
                </a:lnTo>
                <a:lnTo>
                  <a:pt x="14142" y="60831"/>
                </a:lnTo>
                <a:lnTo>
                  <a:pt x="14325" y="60100"/>
                </a:lnTo>
                <a:lnTo>
                  <a:pt x="14630" y="58698"/>
                </a:lnTo>
                <a:lnTo>
                  <a:pt x="14752" y="57966"/>
                </a:lnTo>
                <a:lnTo>
                  <a:pt x="14813" y="57235"/>
                </a:lnTo>
                <a:lnTo>
                  <a:pt x="14752" y="56686"/>
                </a:lnTo>
                <a:lnTo>
                  <a:pt x="14752" y="56077"/>
                </a:lnTo>
                <a:lnTo>
                  <a:pt x="14508" y="54919"/>
                </a:lnTo>
                <a:lnTo>
                  <a:pt x="14264" y="53761"/>
                </a:lnTo>
                <a:lnTo>
                  <a:pt x="13959" y="52602"/>
                </a:lnTo>
                <a:lnTo>
                  <a:pt x="13593" y="51079"/>
                </a:lnTo>
                <a:lnTo>
                  <a:pt x="13289" y="49555"/>
                </a:lnTo>
                <a:lnTo>
                  <a:pt x="13045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557" y="40290"/>
                </a:lnTo>
                <a:lnTo>
                  <a:pt x="12557" y="38766"/>
                </a:lnTo>
                <a:lnTo>
                  <a:pt x="12557" y="38035"/>
                </a:lnTo>
                <a:lnTo>
                  <a:pt x="12679" y="37242"/>
                </a:lnTo>
                <a:lnTo>
                  <a:pt x="12862" y="35658"/>
                </a:lnTo>
                <a:lnTo>
                  <a:pt x="13167" y="34134"/>
                </a:lnTo>
                <a:lnTo>
                  <a:pt x="13228" y="33890"/>
                </a:lnTo>
                <a:lnTo>
                  <a:pt x="13228" y="33585"/>
                </a:lnTo>
                <a:lnTo>
                  <a:pt x="13167" y="33280"/>
                </a:lnTo>
                <a:lnTo>
                  <a:pt x="13045" y="32976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923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92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76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4" y="25600"/>
                </a:lnTo>
                <a:lnTo>
                  <a:pt x="16397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5" y="25295"/>
                </a:lnTo>
                <a:lnTo>
                  <a:pt x="15971" y="25295"/>
                </a:lnTo>
                <a:lnTo>
                  <a:pt x="15361" y="25235"/>
                </a:lnTo>
                <a:lnTo>
                  <a:pt x="14081" y="25113"/>
                </a:lnTo>
                <a:lnTo>
                  <a:pt x="13532" y="25052"/>
                </a:lnTo>
                <a:lnTo>
                  <a:pt x="12923" y="24930"/>
                </a:lnTo>
                <a:lnTo>
                  <a:pt x="12435" y="24686"/>
                </a:lnTo>
                <a:lnTo>
                  <a:pt x="12192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521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704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82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216" y="22309"/>
                </a:lnTo>
                <a:lnTo>
                  <a:pt x="11216" y="22918"/>
                </a:lnTo>
                <a:lnTo>
                  <a:pt x="11277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3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241" y="30842"/>
                </a:lnTo>
                <a:lnTo>
                  <a:pt x="9875" y="31939"/>
                </a:lnTo>
                <a:lnTo>
                  <a:pt x="9449" y="33037"/>
                </a:lnTo>
                <a:lnTo>
                  <a:pt x="8961" y="34134"/>
                </a:lnTo>
                <a:lnTo>
                  <a:pt x="8412" y="35170"/>
                </a:lnTo>
                <a:lnTo>
                  <a:pt x="7437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340" y="39254"/>
                </a:lnTo>
                <a:lnTo>
                  <a:pt x="6157" y="39254"/>
                </a:lnTo>
                <a:lnTo>
                  <a:pt x="6157" y="39315"/>
                </a:lnTo>
                <a:lnTo>
                  <a:pt x="6096" y="39376"/>
                </a:lnTo>
                <a:lnTo>
                  <a:pt x="6157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84" y="39985"/>
                </a:lnTo>
                <a:lnTo>
                  <a:pt x="6584" y="40229"/>
                </a:lnTo>
                <a:lnTo>
                  <a:pt x="6523" y="40717"/>
                </a:lnTo>
                <a:lnTo>
                  <a:pt x="6401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1" y="43886"/>
                </a:lnTo>
                <a:lnTo>
                  <a:pt x="5791" y="44496"/>
                </a:lnTo>
                <a:lnTo>
                  <a:pt x="5730" y="44800"/>
                </a:lnTo>
                <a:lnTo>
                  <a:pt x="5669" y="44922"/>
                </a:lnTo>
                <a:lnTo>
                  <a:pt x="5609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121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72" y="45349"/>
                </a:lnTo>
                <a:lnTo>
                  <a:pt x="4450" y="45593"/>
                </a:lnTo>
                <a:lnTo>
                  <a:pt x="438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68" y="44374"/>
                </a:lnTo>
                <a:lnTo>
                  <a:pt x="4268" y="43825"/>
                </a:lnTo>
                <a:lnTo>
                  <a:pt x="4329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85" y="42911"/>
                </a:lnTo>
                <a:lnTo>
                  <a:pt x="3963" y="42972"/>
                </a:lnTo>
                <a:lnTo>
                  <a:pt x="3841" y="43155"/>
                </a:lnTo>
                <a:lnTo>
                  <a:pt x="3658" y="43642"/>
                </a:lnTo>
                <a:lnTo>
                  <a:pt x="3231" y="44861"/>
                </a:lnTo>
                <a:lnTo>
                  <a:pt x="2988" y="45349"/>
                </a:lnTo>
                <a:lnTo>
                  <a:pt x="2866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622" y="45654"/>
                </a:lnTo>
                <a:lnTo>
                  <a:pt x="2561" y="45593"/>
                </a:lnTo>
                <a:lnTo>
                  <a:pt x="2561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8" y="43703"/>
                </a:lnTo>
                <a:lnTo>
                  <a:pt x="3292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0" y="42484"/>
                </a:lnTo>
                <a:lnTo>
                  <a:pt x="3109" y="42484"/>
                </a:lnTo>
                <a:lnTo>
                  <a:pt x="2988" y="42545"/>
                </a:lnTo>
                <a:lnTo>
                  <a:pt x="2805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403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83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134" y="41082"/>
                </a:lnTo>
                <a:lnTo>
                  <a:pt x="189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76" y="41936"/>
                </a:lnTo>
                <a:lnTo>
                  <a:pt x="732" y="41997"/>
                </a:lnTo>
                <a:lnTo>
                  <a:pt x="48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29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7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1" y="38827"/>
                </a:lnTo>
                <a:lnTo>
                  <a:pt x="4633" y="38827"/>
                </a:lnTo>
                <a:lnTo>
                  <a:pt x="4755" y="38888"/>
                </a:lnTo>
                <a:lnTo>
                  <a:pt x="4877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1" y="38522"/>
                </a:lnTo>
                <a:lnTo>
                  <a:pt x="4207" y="38461"/>
                </a:lnTo>
                <a:lnTo>
                  <a:pt x="4633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304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62" y="29928"/>
                </a:lnTo>
                <a:lnTo>
                  <a:pt x="6828" y="29075"/>
                </a:lnTo>
                <a:lnTo>
                  <a:pt x="6950" y="28709"/>
                </a:lnTo>
                <a:lnTo>
                  <a:pt x="7132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81" y="27368"/>
                </a:lnTo>
                <a:lnTo>
                  <a:pt x="7681" y="27063"/>
                </a:lnTo>
                <a:lnTo>
                  <a:pt x="7742" y="26149"/>
                </a:lnTo>
                <a:lnTo>
                  <a:pt x="7803" y="25235"/>
                </a:lnTo>
                <a:lnTo>
                  <a:pt x="7925" y="24259"/>
                </a:lnTo>
                <a:lnTo>
                  <a:pt x="8169" y="22370"/>
                </a:lnTo>
                <a:lnTo>
                  <a:pt x="8351" y="21455"/>
                </a:lnTo>
                <a:lnTo>
                  <a:pt x="8412" y="21151"/>
                </a:lnTo>
                <a:lnTo>
                  <a:pt x="8412" y="20846"/>
                </a:lnTo>
                <a:lnTo>
                  <a:pt x="8351" y="19932"/>
                </a:lnTo>
                <a:lnTo>
                  <a:pt x="8351" y="19017"/>
                </a:lnTo>
                <a:lnTo>
                  <a:pt x="8412" y="18164"/>
                </a:lnTo>
                <a:lnTo>
                  <a:pt x="8534" y="17737"/>
                </a:lnTo>
                <a:lnTo>
                  <a:pt x="8656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3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94" y="14446"/>
                </a:lnTo>
                <a:lnTo>
                  <a:pt x="11521" y="14324"/>
                </a:lnTo>
                <a:lnTo>
                  <a:pt x="12374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7007" y="12191"/>
                </a:lnTo>
                <a:lnTo>
                  <a:pt x="17190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6" y="11032"/>
                </a:lnTo>
                <a:lnTo>
                  <a:pt x="19201" y="11093"/>
                </a:lnTo>
                <a:lnTo>
                  <a:pt x="19506" y="11154"/>
                </a:lnTo>
                <a:lnTo>
                  <a:pt x="19811" y="11093"/>
                </a:lnTo>
                <a:lnTo>
                  <a:pt x="2011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77" y="366"/>
                </a:lnTo>
                <a:lnTo>
                  <a:pt x="17068" y="670"/>
                </a:lnTo>
                <a:lnTo>
                  <a:pt x="16824" y="853"/>
                </a:lnTo>
                <a:lnTo>
                  <a:pt x="16580" y="1097"/>
                </a:lnTo>
                <a:lnTo>
                  <a:pt x="16336" y="1402"/>
                </a:lnTo>
                <a:lnTo>
                  <a:pt x="16153" y="1646"/>
                </a:lnTo>
                <a:lnTo>
                  <a:pt x="15788" y="2316"/>
                </a:lnTo>
                <a:lnTo>
                  <a:pt x="15605" y="2987"/>
                </a:lnTo>
                <a:lnTo>
                  <a:pt x="15483" y="3657"/>
                </a:lnTo>
                <a:lnTo>
                  <a:pt x="15422" y="4389"/>
                </a:lnTo>
                <a:lnTo>
                  <a:pt x="15422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5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824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946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641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508" y="13653"/>
                </a:lnTo>
                <a:lnTo>
                  <a:pt x="14325" y="13775"/>
                </a:lnTo>
                <a:lnTo>
                  <a:pt x="13350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3" y="14141"/>
                </a:lnTo>
                <a:lnTo>
                  <a:pt x="10668" y="14263"/>
                </a:lnTo>
                <a:lnTo>
                  <a:pt x="10363" y="14385"/>
                </a:lnTo>
                <a:lnTo>
                  <a:pt x="9997" y="14629"/>
                </a:lnTo>
                <a:lnTo>
                  <a:pt x="9753" y="14812"/>
                </a:lnTo>
                <a:lnTo>
                  <a:pt x="9510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315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132" y="27856"/>
                </a:lnTo>
                <a:lnTo>
                  <a:pt x="6950" y="28160"/>
                </a:lnTo>
                <a:lnTo>
                  <a:pt x="6706" y="28526"/>
                </a:lnTo>
                <a:lnTo>
                  <a:pt x="6523" y="28892"/>
                </a:lnTo>
                <a:lnTo>
                  <a:pt x="5974" y="30172"/>
                </a:lnTo>
                <a:lnTo>
                  <a:pt x="5609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938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63" y="38461"/>
                </a:lnTo>
                <a:lnTo>
                  <a:pt x="3475" y="38461"/>
                </a:lnTo>
                <a:lnTo>
                  <a:pt x="3109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8" y="39863"/>
                </a:lnTo>
                <a:lnTo>
                  <a:pt x="1342" y="40412"/>
                </a:lnTo>
                <a:lnTo>
                  <a:pt x="854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62" y="41692"/>
                </a:lnTo>
                <a:lnTo>
                  <a:pt x="1" y="41814"/>
                </a:lnTo>
                <a:lnTo>
                  <a:pt x="62" y="42058"/>
                </a:lnTo>
                <a:lnTo>
                  <a:pt x="245" y="42179"/>
                </a:lnTo>
                <a:lnTo>
                  <a:pt x="427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8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256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915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29" y="44435"/>
                </a:lnTo>
                <a:lnTo>
                  <a:pt x="2073" y="44130"/>
                </a:lnTo>
                <a:lnTo>
                  <a:pt x="2561" y="43399"/>
                </a:lnTo>
                <a:lnTo>
                  <a:pt x="2805" y="43033"/>
                </a:lnTo>
                <a:lnTo>
                  <a:pt x="3048" y="42789"/>
                </a:lnTo>
                <a:lnTo>
                  <a:pt x="3048" y="42789"/>
                </a:lnTo>
                <a:lnTo>
                  <a:pt x="2988" y="43094"/>
                </a:lnTo>
                <a:lnTo>
                  <a:pt x="2927" y="43459"/>
                </a:lnTo>
                <a:lnTo>
                  <a:pt x="2622" y="44191"/>
                </a:lnTo>
                <a:lnTo>
                  <a:pt x="2378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3048" y="45776"/>
                </a:lnTo>
                <a:lnTo>
                  <a:pt x="3170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85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146" y="45776"/>
                </a:lnTo>
                <a:lnTo>
                  <a:pt x="4268" y="45837"/>
                </a:lnTo>
                <a:lnTo>
                  <a:pt x="4450" y="45837"/>
                </a:lnTo>
                <a:lnTo>
                  <a:pt x="4633" y="45776"/>
                </a:lnTo>
                <a:lnTo>
                  <a:pt x="4755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938" y="44496"/>
                </a:lnTo>
                <a:lnTo>
                  <a:pt x="4999" y="43642"/>
                </a:lnTo>
                <a:lnTo>
                  <a:pt x="5060" y="43338"/>
                </a:lnTo>
                <a:lnTo>
                  <a:pt x="5060" y="43216"/>
                </a:lnTo>
                <a:lnTo>
                  <a:pt x="5182" y="43094"/>
                </a:lnTo>
                <a:lnTo>
                  <a:pt x="5243" y="43277"/>
                </a:lnTo>
                <a:lnTo>
                  <a:pt x="5243" y="43459"/>
                </a:lnTo>
                <a:lnTo>
                  <a:pt x="5182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65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0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6035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607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521" y="27185"/>
                </a:lnTo>
                <a:lnTo>
                  <a:pt x="12009" y="25844"/>
                </a:lnTo>
                <a:lnTo>
                  <a:pt x="12374" y="27307"/>
                </a:lnTo>
                <a:lnTo>
                  <a:pt x="12557" y="27856"/>
                </a:lnTo>
                <a:lnTo>
                  <a:pt x="12679" y="28465"/>
                </a:lnTo>
                <a:lnTo>
                  <a:pt x="12679" y="29136"/>
                </a:lnTo>
                <a:lnTo>
                  <a:pt x="12679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801" y="34012"/>
                </a:lnTo>
                <a:lnTo>
                  <a:pt x="12679" y="34560"/>
                </a:lnTo>
                <a:lnTo>
                  <a:pt x="12313" y="36633"/>
                </a:lnTo>
                <a:lnTo>
                  <a:pt x="12192" y="37669"/>
                </a:lnTo>
                <a:lnTo>
                  <a:pt x="12131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2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3" y="53334"/>
                </a:lnTo>
                <a:lnTo>
                  <a:pt x="14081" y="55041"/>
                </a:lnTo>
                <a:lnTo>
                  <a:pt x="14264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203" y="58393"/>
                </a:lnTo>
                <a:lnTo>
                  <a:pt x="13837" y="59856"/>
                </a:lnTo>
                <a:lnTo>
                  <a:pt x="13654" y="60892"/>
                </a:lnTo>
                <a:lnTo>
                  <a:pt x="13532" y="61928"/>
                </a:lnTo>
                <a:lnTo>
                  <a:pt x="13472" y="62964"/>
                </a:lnTo>
                <a:lnTo>
                  <a:pt x="13532" y="64001"/>
                </a:lnTo>
                <a:lnTo>
                  <a:pt x="13715" y="65037"/>
                </a:lnTo>
                <a:lnTo>
                  <a:pt x="13898" y="66012"/>
                </a:lnTo>
                <a:lnTo>
                  <a:pt x="14508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641" y="75643"/>
                </a:lnTo>
                <a:lnTo>
                  <a:pt x="16519" y="76069"/>
                </a:lnTo>
                <a:lnTo>
                  <a:pt x="16336" y="76496"/>
                </a:lnTo>
                <a:lnTo>
                  <a:pt x="15849" y="77227"/>
                </a:lnTo>
                <a:lnTo>
                  <a:pt x="15422" y="77959"/>
                </a:lnTo>
                <a:lnTo>
                  <a:pt x="15117" y="78264"/>
                </a:lnTo>
                <a:lnTo>
                  <a:pt x="14813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6032" y="79787"/>
                </a:lnTo>
                <a:lnTo>
                  <a:pt x="16580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55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323" y="79909"/>
                </a:lnTo>
                <a:lnTo>
                  <a:pt x="19445" y="79727"/>
                </a:lnTo>
                <a:lnTo>
                  <a:pt x="19506" y="79544"/>
                </a:lnTo>
                <a:lnTo>
                  <a:pt x="19689" y="79787"/>
                </a:lnTo>
                <a:lnTo>
                  <a:pt x="19872" y="80031"/>
                </a:lnTo>
                <a:lnTo>
                  <a:pt x="20115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91" y="80153"/>
                </a:lnTo>
                <a:lnTo>
                  <a:pt x="21335" y="79970"/>
                </a:lnTo>
                <a:lnTo>
                  <a:pt x="21456" y="79848"/>
                </a:lnTo>
                <a:lnTo>
                  <a:pt x="21517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8" y="79787"/>
                </a:lnTo>
                <a:lnTo>
                  <a:pt x="23285" y="79727"/>
                </a:lnTo>
                <a:lnTo>
                  <a:pt x="2413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87" y="79117"/>
                </a:lnTo>
                <a:lnTo>
                  <a:pt x="24687" y="78934"/>
                </a:lnTo>
                <a:lnTo>
                  <a:pt x="24626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346" y="77471"/>
                </a:lnTo>
                <a:lnTo>
                  <a:pt x="22858" y="76679"/>
                </a:lnTo>
                <a:lnTo>
                  <a:pt x="22554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73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7" y="64976"/>
                </a:lnTo>
                <a:lnTo>
                  <a:pt x="25540" y="63940"/>
                </a:lnTo>
                <a:lnTo>
                  <a:pt x="25601" y="62964"/>
                </a:lnTo>
                <a:lnTo>
                  <a:pt x="25540" y="61928"/>
                </a:lnTo>
                <a:lnTo>
                  <a:pt x="2541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748" y="56869"/>
                </a:lnTo>
                <a:lnTo>
                  <a:pt x="24809" y="56016"/>
                </a:lnTo>
                <a:lnTo>
                  <a:pt x="24931" y="55162"/>
                </a:lnTo>
                <a:lnTo>
                  <a:pt x="25357" y="53456"/>
                </a:lnTo>
                <a:lnTo>
                  <a:pt x="25845" y="51505"/>
                </a:lnTo>
                <a:lnTo>
                  <a:pt x="26272" y="49555"/>
                </a:lnTo>
                <a:lnTo>
                  <a:pt x="26516" y="47543"/>
                </a:lnTo>
                <a:lnTo>
                  <a:pt x="2675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820" y="37364"/>
                </a:lnTo>
                <a:lnTo>
                  <a:pt x="26455" y="35414"/>
                </a:lnTo>
                <a:lnTo>
                  <a:pt x="26272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211" y="32976"/>
                </a:lnTo>
                <a:lnTo>
                  <a:pt x="26211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211" y="28282"/>
                </a:lnTo>
                <a:lnTo>
                  <a:pt x="26333" y="27856"/>
                </a:lnTo>
                <a:lnTo>
                  <a:pt x="26881" y="26027"/>
                </a:lnTo>
                <a:lnTo>
                  <a:pt x="27003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100" y="29196"/>
                </a:lnTo>
                <a:lnTo>
                  <a:pt x="28405" y="30598"/>
                </a:lnTo>
                <a:lnTo>
                  <a:pt x="28588" y="31269"/>
                </a:lnTo>
                <a:lnTo>
                  <a:pt x="28832" y="32000"/>
                </a:lnTo>
                <a:lnTo>
                  <a:pt x="29380" y="33341"/>
                </a:lnTo>
                <a:lnTo>
                  <a:pt x="29990" y="34682"/>
                </a:lnTo>
                <a:lnTo>
                  <a:pt x="30660" y="36023"/>
                </a:lnTo>
                <a:lnTo>
                  <a:pt x="31270" y="37242"/>
                </a:lnTo>
                <a:lnTo>
                  <a:pt x="31879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306" y="39680"/>
                </a:lnTo>
                <a:lnTo>
                  <a:pt x="32245" y="39924"/>
                </a:lnTo>
                <a:lnTo>
                  <a:pt x="32245" y="40168"/>
                </a:lnTo>
                <a:lnTo>
                  <a:pt x="32245" y="40473"/>
                </a:lnTo>
                <a:lnTo>
                  <a:pt x="32367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160" y="44922"/>
                </a:lnTo>
                <a:lnTo>
                  <a:pt x="33281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69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952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91" y="43094"/>
                </a:lnTo>
                <a:lnTo>
                  <a:pt x="33952" y="43216"/>
                </a:lnTo>
                <a:lnTo>
                  <a:pt x="34013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440" y="45776"/>
                </a:lnTo>
                <a:lnTo>
                  <a:pt x="34561" y="45837"/>
                </a:lnTo>
                <a:lnTo>
                  <a:pt x="34744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354" y="44252"/>
                </a:lnTo>
                <a:lnTo>
                  <a:pt x="35659" y="45166"/>
                </a:lnTo>
                <a:lnTo>
                  <a:pt x="3590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73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95" y="44861"/>
                </a:lnTo>
                <a:lnTo>
                  <a:pt x="36390" y="44191"/>
                </a:lnTo>
                <a:lnTo>
                  <a:pt x="36146" y="43459"/>
                </a:lnTo>
                <a:lnTo>
                  <a:pt x="36024" y="43094"/>
                </a:lnTo>
                <a:lnTo>
                  <a:pt x="35963" y="42789"/>
                </a:lnTo>
                <a:lnTo>
                  <a:pt x="35963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78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853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82" y="42423"/>
                </a:lnTo>
                <a:lnTo>
                  <a:pt x="36878" y="41814"/>
                </a:lnTo>
                <a:lnTo>
                  <a:pt x="36695" y="41509"/>
                </a:lnTo>
                <a:lnTo>
                  <a:pt x="36634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2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8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9011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158" y="40960"/>
                </a:lnTo>
                <a:lnTo>
                  <a:pt x="37609" y="40412"/>
                </a:lnTo>
                <a:lnTo>
                  <a:pt x="3718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207" y="38766"/>
                </a:lnTo>
                <a:lnTo>
                  <a:pt x="35902" y="38583"/>
                </a:lnTo>
                <a:lnTo>
                  <a:pt x="35598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927" y="38218"/>
                </a:lnTo>
                <a:lnTo>
                  <a:pt x="34866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257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69" y="32732"/>
                </a:lnTo>
                <a:lnTo>
                  <a:pt x="33586" y="31939"/>
                </a:lnTo>
                <a:lnTo>
                  <a:pt x="33342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1" y="27916"/>
                </a:lnTo>
                <a:lnTo>
                  <a:pt x="31879" y="27734"/>
                </a:lnTo>
                <a:lnTo>
                  <a:pt x="31819" y="27490"/>
                </a:lnTo>
                <a:lnTo>
                  <a:pt x="31758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1026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8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8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748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93" y="9631"/>
                </a:lnTo>
                <a:lnTo>
                  <a:pt x="22615" y="9448"/>
                </a:lnTo>
                <a:lnTo>
                  <a:pt x="22676" y="9204"/>
                </a:lnTo>
                <a:lnTo>
                  <a:pt x="22858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85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45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778" y="240996"/>
            <a:ext cx="6315197" cy="42780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The most important disorders of WBCs are neoplasms.</a:t>
            </a: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Virtually all are considered malignant, but have a wide range of behaviors, ranging from the most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aggressive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 cancers of man to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indolent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.</a:t>
            </a: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As a group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they are quite common.</a:t>
            </a: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In our discussion we’ll divide them into three broad categories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based on the </a:t>
            </a:r>
            <a:r>
              <a:rPr lang="en-US" sz="2200" b="1" u="sng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cell of origin </a:t>
            </a:r>
            <a:r>
              <a:rPr lang="en-US" sz="2200" u="sng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&amp; differentiation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of tumor cells:</a:t>
            </a:r>
          </a:p>
          <a:p>
            <a:pPr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1) Lymphoid neoplasms.</a:t>
            </a:r>
          </a:p>
          <a:p>
            <a:pPr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2) Myeloid neoplasms.</a:t>
            </a:r>
          </a:p>
          <a:p>
            <a:pPr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Dosis" panose="020B0604020202020204" charset="0"/>
                <a:ea typeface="Cambria" panose="02040503050406030204" pitchFamily="18" charset="0"/>
                <a:cs typeface="Source Sans Pro"/>
              </a:rPr>
              <a:t>3) Histiocytic neoplasms</a:t>
            </a:r>
          </a:p>
        </p:txBody>
      </p:sp>
    </p:spTree>
    <p:extLst>
      <p:ext uri="{BB962C8B-B14F-4D97-AF65-F5344CB8AC3E}">
        <p14:creationId xmlns:p14="http://schemas.microsoft.com/office/powerpoint/2010/main" val="1685201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–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22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Auer rods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distinctive red-staining needle-like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azurophilic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granules, present in many cases.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Numerous in acute </a:t>
            </a:r>
            <a:r>
              <a:rPr lang="en-US" sz="22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promyelocytic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leukemia (APL).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38" y="1860908"/>
            <a:ext cx="6331362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95367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–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017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other subtypes of AML,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monoblasts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erythroblasts, or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megakaryoblasts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predominate.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Occasionally, blasts are entirely absent from PB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aleukemic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leukemia).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For this reason, BM examination is essential to exclude </a:t>
            </a:r>
            <a:r>
              <a:rPr lang="it-IT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acute leukemia in pancytopenic patients.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73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– Morphology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848831" y="1157521"/>
            <a:ext cx="801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Monoblasts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have folded or lobulated nuclei, lack Auer rods.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2095927"/>
            <a:ext cx="6832314" cy="242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26096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- </a:t>
            </a:r>
            <a:r>
              <a:rPr lang="en-US" sz="2800" b="1" dirty="0" err="1"/>
              <a:t>Immunophenotype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017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Immunologic markers are heterogeneous in AML.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tumors express some combination of myeloid-associated antigens; CD13, CD14, CD15, or CD117 (KIT).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CD34: a marker of hematopoietic stem cells &amp; often present on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Myeloperoxidase (MPO) , most specific.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Such markers are helpful in distinguishing AML from ALL and in identifying AMLs with only minimal differentiation.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569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- Clinical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017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present within weeks or a few months of the onset of symptoms.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Symptoms of anemia, neutropenia, &amp; thrombocytopenia, (fatigue, fever, and spontaneous mucosal &amp; cutaneous bleeding).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CNS manifestations are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less frequent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than ALL.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Procoagulants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and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fibrinolytic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factors released by leukemic cells, especially in AML with the t(15;17)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high DIC incidence. 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194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- Clinical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4092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Tumors 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monocytic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differentiation often infiltrate the skin (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leukemia cutis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&amp; the gingiva.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AML occasionally presents as a localized soft-tissue mass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myeloblastoma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or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granulocytic sarcoma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4952142" y="1138702"/>
            <a:ext cx="3537699" cy="18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Facial photograph shows proptosis of the left eye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Related 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Related imag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91" y="3020602"/>
            <a:ext cx="3963000" cy="1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9458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4000" b="1" dirty="0"/>
              <a:t> </a:t>
            </a:r>
            <a:r>
              <a:rPr lang="en-US" sz="2800" b="1" dirty="0"/>
              <a:t>Acute myeloid leukemia (AML) - Prognosis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017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AML remains a devastating disease.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Tumors with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“good-risk”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karyotypic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abnormalities (t[8;21],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inv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[16])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associated with a 50% chance of long-term disease-free survival.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Overall survival in all patients is only 15-30% with conventional chemotherapy.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356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4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870" name="Google Shape;870;p41"/>
          <p:cNvSpPr txBox="1"/>
          <p:nvPr/>
        </p:nvSpPr>
        <p:spPr>
          <a:xfrm>
            <a:off x="2584089" y="741464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7200" b="1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Questions?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Thank YOU!</a:t>
            </a:r>
            <a:endParaRPr sz="7200" b="1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2" name="Google Shape;872;p41"/>
          <p:cNvSpPr txBox="1"/>
          <p:nvPr/>
        </p:nvSpPr>
        <p:spPr>
          <a:xfrm>
            <a:off x="1029975" y="7802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 dirty="0">
                <a:solidFill>
                  <a:srgbClr val="FFBC00"/>
                </a:solidFill>
              </a:rPr>
              <a:t>😉</a:t>
            </a:r>
            <a:endParaRPr sz="9600" dirty="0">
              <a:solidFill>
                <a:srgbClr val="FFBC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/>
              <a:t>2.</a:t>
            </a:r>
            <a:br>
              <a:rPr lang="en-US" sz="4000" b="1" dirty="0"/>
            </a:br>
            <a:r>
              <a:rPr lang="en-US" sz="4000" b="1" dirty="0"/>
              <a:t>Neoplastic Proliferations of White Cells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3267600"/>
            <a:ext cx="602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~ Myeloid Neoplasms</a:t>
            </a:r>
          </a:p>
        </p:txBody>
      </p:sp>
    </p:spTree>
    <p:extLst>
      <p:ext uri="{BB962C8B-B14F-4D97-AF65-F5344CB8AC3E}">
        <p14:creationId xmlns:p14="http://schemas.microsoft.com/office/powerpoint/2010/main" val="38847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Myeloid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4" y="1242309"/>
            <a:ext cx="7865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Neoplasms originated from hematopoietic progenitors.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Primarily involve the bone marrow &amp; replace normal marrow elements.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Lesser secondary Hematopoietic organs involvement </a:t>
            </a:r>
            <a:b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</a:b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 LN , spleen &amp; liver ).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4989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Myeloid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60115"/>
            <a:ext cx="80175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buClr>
                <a:srgbClr val="0DB7C4"/>
              </a:buClr>
              <a:buSzPts val="2400"/>
            </a:pP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Three broad categories of myeloid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neoplasia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Acute myeloid leukemia (AML):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neoplastic cells are blocked at an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early stage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development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Immature myeloid cells (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blasts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accumulate in BM &amp; frequently circulate in PB.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Myeloproliferative</a:t>
            </a:r>
            <a:r>
              <a:rPr lang="en-US" sz="2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neoplasms (MPN):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neoplastic clone continues to terminal differentiation but with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increased or </a:t>
            </a:r>
            <a:r>
              <a:rPr lang="en-US" sz="22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dysregulated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growth. </a:t>
            </a:r>
          </a:p>
          <a:p>
            <a:pPr marL="457200"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200" b="1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Myelodysplastic</a:t>
            </a:r>
            <a:r>
              <a:rPr lang="en-US" sz="22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syndromes (MDS):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terminal differentiation occurs but in a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disordered and ineffective fashion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2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dysplastic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BM precursors &amp; PB </a:t>
            </a:r>
            <a:r>
              <a:rPr lang="en-US" sz="22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cytopenias</a:t>
            </a:r>
            <a:r>
              <a:rPr lang="en-US" sz="2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461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9"/>
          <p:cNvGrpSpPr/>
          <p:nvPr/>
        </p:nvGrpSpPr>
        <p:grpSpPr>
          <a:xfrm>
            <a:off x="6769824" y="411366"/>
            <a:ext cx="2114752" cy="4367730"/>
            <a:chOff x="8078788" y="3651250"/>
            <a:chExt cx="1389000" cy="2868600"/>
          </a:xfrm>
        </p:grpSpPr>
        <p:sp>
          <p:nvSpPr>
            <p:cNvPr id="162" name="Google Shape;162;p19"/>
            <p:cNvSpPr/>
            <p:nvPr/>
          </p:nvSpPr>
          <p:spPr>
            <a:xfrm>
              <a:off x="8083550" y="3651250"/>
              <a:ext cx="13842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506" y="61353"/>
                  </a:moveTo>
                  <a:cubicBezTo>
                    <a:pt x="117760" y="61172"/>
                    <a:pt x="118133" y="61263"/>
                    <a:pt x="118506" y="61353"/>
                  </a:cubicBezTo>
                  <a:cubicBezTo>
                    <a:pt x="115894" y="60631"/>
                    <a:pt x="114401" y="59187"/>
                    <a:pt x="112348" y="58195"/>
                  </a:cubicBezTo>
                  <a:cubicBezTo>
                    <a:pt x="111415" y="57654"/>
                    <a:pt x="110295" y="57203"/>
                    <a:pt x="108989" y="57022"/>
                  </a:cubicBezTo>
                  <a:cubicBezTo>
                    <a:pt x="108429" y="57022"/>
                    <a:pt x="107496" y="57022"/>
                    <a:pt x="107122" y="56932"/>
                  </a:cubicBezTo>
                  <a:cubicBezTo>
                    <a:pt x="106936" y="56842"/>
                    <a:pt x="106749" y="56571"/>
                    <a:pt x="106749" y="56481"/>
                  </a:cubicBezTo>
                  <a:cubicBezTo>
                    <a:pt x="106562" y="56300"/>
                    <a:pt x="106376" y="56030"/>
                    <a:pt x="106189" y="55849"/>
                  </a:cubicBezTo>
                  <a:cubicBezTo>
                    <a:pt x="105069" y="54406"/>
                    <a:pt x="104323" y="52872"/>
                    <a:pt x="103950" y="51338"/>
                  </a:cubicBezTo>
                  <a:cubicBezTo>
                    <a:pt x="103763" y="50345"/>
                    <a:pt x="103763" y="49443"/>
                    <a:pt x="103390" y="48541"/>
                  </a:cubicBezTo>
                  <a:cubicBezTo>
                    <a:pt x="102643" y="46917"/>
                    <a:pt x="101710" y="45383"/>
                    <a:pt x="100404" y="43849"/>
                  </a:cubicBezTo>
                  <a:cubicBezTo>
                    <a:pt x="100031" y="43308"/>
                    <a:pt x="99471" y="42586"/>
                    <a:pt x="98724" y="42045"/>
                  </a:cubicBezTo>
                  <a:cubicBezTo>
                    <a:pt x="98164" y="41684"/>
                    <a:pt x="97604" y="41323"/>
                    <a:pt x="97418" y="40781"/>
                  </a:cubicBezTo>
                  <a:cubicBezTo>
                    <a:pt x="97045" y="40060"/>
                    <a:pt x="97231" y="39248"/>
                    <a:pt x="97045" y="38436"/>
                  </a:cubicBezTo>
                  <a:cubicBezTo>
                    <a:pt x="96858" y="37624"/>
                    <a:pt x="96671" y="36902"/>
                    <a:pt x="96485" y="36090"/>
                  </a:cubicBezTo>
                  <a:cubicBezTo>
                    <a:pt x="96111" y="34556"/>
                    <a:pt x="95552" y="33022"/>
                    <a:pt x="94805" y="31488"/>
                  </a:cubicBezTo>
                  <a:cubicBezTo>
                    <a:pt x="94618" y="31127"/>
                    <a:pt x="94805" y="30766"/>
                    <a:pt x="94992" y="30406"/>
                  </a:cubicBezTo>
                  <a:cubicBezTo>
                    <a:pt x="94992" y="30045"/>
                    <a:pt x="94992" y="29593"/>
                    <a:pt x="94992" y="29233"/>
                  </a:cubicBezTo>
                  <a:cubicBezTo>
                    <a:pt x="94992" y="28421"/>
                    <a:pt x="94992" y="27609"/>
                    <a:pt x="94805" y="26796"/>
                  </a:cubicBezTo>
                  <a:cubicBezTo>
                    <a:pt x="94432" y="25353"/>
                    <a:pt x="92566" y="24090"/>
                    <a:pt x="91073" y="22917"/>
                  </a:cubicBezTo>
                  <a:cubicBezTo>
                    <a:pt x="89393" y="21563"/>
                    <a:pt x="86594" y="21022"/>
                    <a:pt x="83421" y="20751"/>
                  </a:cubicBezTo>
                  <a:cubicBezTo>
                    <a:pt x="81928" y="20571"/>
                    <a:pt x="80248" y="20571"/>
                    <a:pt x="78569" y="20481"/>
                  </a:cubicBezTo>
                  <a:cubicBezTo>
                    <a:pt x="77822" y="20481"/>
                    <a:pt x="77076" y="20481"/>
                    <a:pt x="76329" y="20481"/>
                  </a:cubicBezTo>
                  <a:cubicBezTo>
                    <a:pt x="75769" y="20481"/>
                    <a:pt x="75583" y="20481"/>
                    <a:pt x="75209" y="20300"/>
                  </a:cubicBezTo>
                  <a:cubicBezTo>
                    <a:pt x="75023" y="20210"/>
                    <a:pt x="74650" y="20120"/>
                    <a:pt x="74276" y="20030"/>
                  </a:cubicBezTo>
                  <a:cubicBezTo>
                    <a:pt x="72970" y="19578"/>
                    <a:pt x="71664" y="19127"/>
                    <a:pt x="70171" y="18766"/>
                  </a:cubicBezTo>
                  <a:cubicBezTo>
                    <a:pt x="69797" y="18676"/>
                    <a:pt x="69424" y="18496"/>
                    <a:pt x="69051" y="18406"/>
                  </a:cubicBezTo>
                  <a:cubicBezTo>
                    <a:pt x="68864" y="18406"/>
                    <a:pt x="68491" y="18315"/>
                    <a:pt x="68304" y="18225"/>
                  </a:cubicBezTo>
                  <a:cubicBezTo>
                    <a:pt x="68304" y="18135"/>
                    <a:pt x="68304" y="18045"/>
                    <a:pt x="68304" y="18045"/>
                  </a:cubicBezTo>
                  <a:cubicBezTo>
                    <a:pt x="68118" y="17323"/>
                    <a:pt x="67931" y="16601"/>
                    <a:pt x="67744" y="15969"/>
                  </a:cubicBezTo>
                  <a:cubicBezTo>
                    <a:pt x="67744" y="15609"/>
                    <a:pt x="67744" y="15338"/>
                    <a:pt x="67558" y="15067"/>
                  </a:cubicBezTo>
                  <a:cubicBezTo>
                    <a:pt x="67558" y="14977"/>
                    <a:pt x="67558" y="14887"/>
                    <a:pt x="67558" y="14887"/>
                  </a:cubicBezTo>
                  <a:cubicBezTo>
                    <a:pt x="67558" y="14796"/>
                    <a:pt x="67744" y="14796"/>
                    <a:pt x="67931" y="14706"/>
                  </a:cubicBezTo>
                  <a:cubicBezTo>
                    <a:pt x="68304" y="14616"/>
                    <a:pt x="68491" y="14526"/>
                    <a:pt x="68864" y="14345"/>
                  </a:cubicBezTo>
                  <a:cubicBezTo>
                    <a:pt x="69424" y="13984"/>
                    <a:pt x="69611" y="13533"/>
                    <a:pt x="69984" y="13082"/>
                  </a:cubicBezTo>
                  <a:cubicBezTo>
                    <a:pt x="70357" y="12451"/>
                    <a:pt x="70730" y="11819"/>
                    <a:pt x="71104" y="11187"/>
                  </a:cubicBezTo>
                  <a:cubicBezTo>
                    <a:pt x="72597" y="8481"/>
                    <a:pt x="73343" y="5052"/>
                    <a:pt x="70171" y="2526"/>
                  </a:cubicBezTo>
                  <a:cubicBezTo>
                    <a:pt x="68678" y="1443"/>
                    <a:pt x="66438" y="631"/>
                    <a:pt x="63639" y="270"/>
                  </a:cubicBezTo>
                  <a:cubicBezTo>
                    <a:pt x="62706" y="180"/>
                    <a:pt x="59906" y="0"/>
                    <a:pt x="58040" y="180"/>
                  </a:cubicBezTo>
                  <a:cubicBezTo>
                    <a:pt x="55241" y="360"/>
                    <a:pt x="52628" y="812"/>
                    <a:pt x="50762" y="1714"/>
                  </a:cubicBezTo>
                  <a:cubicBezTo>
                    <a:pt x="48709" y="2796"/>
                    <a:pt x="47776" y="4150"/>
                    <a:pt x="47402" y="5503"/>
                  </a:cubicBezTo>
                  <a:cubicBezTo>
                    <a:pt x="46469" y="8300"/>
                    <a:pt x="47962" y="11007"/>
                    <a:pt x="49828" y="13533"/>
                  </a:cubicBezTo>
                  <a:cubicBezTo>
                    <a:pt x="50015" y="13894"/>
                    <a:pt x="50388" y="14165"/>
                    <a:pt x="50762" y="14345"/>
                  </a:cubicBezTo>
                  <a:cubicBezTo>
                    <a:pt x="50948" y="14436"/>
                    <a:pt x="51135" y="14616"/>
                    <a:pt x="51508" y="14706"/>
                  </a:cubicBezTo>
                  <a:cubicBezTo>
                    <a:pt x="51508" y="14706"/>
                    <a:pt x="51881" y="14796"/>
                    <a:pt x="51881" y="14887"/>
                  </a:cubicBezTo>
                  <a:cubicBezTo>
                    <a:pt x="52068" y="14977"/>
                    <a:pt x="51881" y="15338"/>
                    <a:pt x="51881" y="15428"/>
                  </a:cubicBezTo>
                  <a:cubicBezTo>
                    <a:pt x="51695" y="16150"/>
                    <a:pt x="51508" y="16962"/>
                    <a:pt x="51321" y="17684"/>
                  </a:cubicBezTo>
                  <a:cubicBezTo>
                    <a:pt x="51321" y="17774"/>
                    <a:pt x="51321" y="18045"/>
                    <a:pt x="51135" y="18225"/>
                  </a:cubicBezTo>
                  <a:cubicBezTo>
                    <a:pt x="51135" y="18315"/>
                    <a:pt x="50575" y="18406"/>
                    <a:pt x="50388" y="18406"/>
                  </a:cubicBezTo>
                  <a:cubicBezTo>
                    <a:pt x="50015" y="18496"/>
                    <a:pt x="49642" y="18676"/>
                    <a:pt x="49269" y="18766"/>
                  </a:cubicBezTo>
                  <a:cubicBezTo>
                    <a:pt x="48709" y="18947"/>
                    <a:pt x="47962" y="19127"/>
                    <a:pt x="47216" y="19398"/>
                  </a:cubicBezTo>
                  <a:cubicBezTo>
                    <a:pt x="46469" y="19578"/>
                    <a:pt x="45909" y="19759"/>
                    <a:pt x="45163" y="20030"/>
                  </a:cubicBezTo>
                  <a:cubicBezTo>
                    <a:pt x="44976" y="20120"/>
                    <a:pt x="44603" y="20210"/>
                    <a:pt x="44416" y="20300"/>
                  </a:cubicBezTo>
                  <a:cubicBezTo>
                    <a:pt x="43856" y="20481"/>
                    <a:pt x="43856" y="20481"/>
                    <a:pt x="43297" y="20481"/>
                  </a:cubicBezTo>
                  <a:cubicBezTo>
                    <a:pt x="41617" y="20481"/>
                    <a:pt x="39937" y="20481"/>
                    <a:pt x="38258" y="20571"/>
                  </a:cubicBezTo>
                  <a:cubicBezTo>
                    <a:pt x="35458" y="20751"/>
                    <a:pt x="31912" y="21022"/>
                    <a:pt x="29860" y="22015"/>
                  </a:cubicBezTo>
                  <a:cubicBezTo>
                    <a:pt x="28740" y="22556"/>
                    <a:pt x="27993" y="23187"/>
                    <a:pt x="27247" y="23819"/>
                  </a:cubicBezTo>
                  <a:cubicBezTo>
                    <a:pt x="26500" y="24451"/>
                    <a:pt x="25754" y="25082"/>
                    <a:pt x="25194" y="25804"/>
                  </a:cubicBezTo>
                  <a:cubicBezTo>
                    <a:pt x="24634" y="26526"/>
                    <a:pt x="24634" y="27338"/>
                    <a:pt x="24447" y="28060"/>
                  </a:cubicBezTo>
                  <a:cubicBezTo>
                    <a:pt x="24447" y="28872"/>
                    <a:pt x="24447" y="29684"/>
                    <a:pt x="24634" y="30406"/>
                  </a:cubicBezTo>
                  <a:cubicBezTo>
                    <a:pt x="24634" y="30766"/>
                    <a:pt x="24821" y="31127"/>
                    <a:pt x="24634" y="31488"/>
                  </a:cubicBezTo>
                  <a:cubicBezTo>
                    <a:pt x="24447" y="31939"/>
                    <a:pt x="24261" y="32300"/>
                    <a:pt x="24074" y="32661"/>
                  </a:cubicBezTo>
                  <a:cubicBezTo>
                    <a:pt x="23888" y="33473"/>
                    <a:pt x="23514" y="34195"/>
                    <a:pt x="23328" y="35007"/>
                  </a:cubicBezTo>
                  <a:cubicBezTo>
                    <a:pt x="22768" y="36541"/>
                    <a:pt x="22395" y="38165"/>
                    <a:pt x="22395" y="39699"/>
                  </a:cubicBezTo>
                  <a:cubicBezTo>
                    <a:pt x="22208" y="40511"/>
                    <a:pt x="22208" y="41142"/>
                    <a:pt x="21275" y="41774"/>
                  </a:cubicBezTo>
                  <a:cubicBezTo>
                    <a:pt x="20715" y="42135"/>
                    <a:pt x="20342" y="42496"/>
                    <a:pt x="19968" y="42947"/>
                  </a:cubicBezTo>
                  <a:cubicBezTo>
                    <a:pt x="17729" y="45293"/>
                    <a:pt x="16236" y="47909"/>
                    <a:pt x="15676" y="50526"/>
                  </a:cubicBezTo>
                  <a:cubicBezTo>
                    <a:pt x="15303" y="51969"/>
                    <a:pt x="14930" y="53413"/>
                    <a:pt x="13996" y="54857"/>
                  </a:cubicBezTo>
                  <a:cubicBezTo>
                    <a:pt x="13810" y="55218"/>
                    <a:pt x="13623" y="55488"/>
                    <a:pt x="13250" y="55849"/>
                  </a:cubicBezTo>
                  <a:cubicBezTo>
                    <a:pt x="13250" y="56030"/>
                    <a:pt x="13063" y="56210"/>
                    <a:pt x="12877" y="56390"/>
                  </a:cubicBezTo>
                  <a:cubicBezTo>
                    <a:pt x="12690" y="56571"/>
                    <a:pt x="12503" y="56842"/>
                    <a:pt x="12317" y="56932"/>
                  </a:cubicBezTo>
                  <a:cubicBezTo>
                    <a:pt x="12130" y="57022"/>
                    <a:pt x="11010" y="57022"/>
                    <a:pt x="10637" y="57022"/>
                  </a:cubicBezTo>
                  <a:cubicBezTo>
                    <a:pt x="9891" y="57112"/>
                    <a:pt x="9144" y="57293"/>
                    <a:pt x="8584" y="57473"/>
                  </a:cubicBezTo>
                  <a:cubicBezTo>
                    <a:pt x="6158" y="58375"/>
                    <a:pt x="4665" y="59729"/>
                    <a:pt x="2612" y="60812"/>
                  </a:cubicBezTo>
                  <a:cubicBezTo>
                    <a:pt x="2052" y="60992"/>
                    <a:pt x="1493" y="61172"/>
                    <a:pt x="933" y="61353"/>
                  </a:cubicBezTo>
                  <a:cubicBezTo>
                    <a:pt x="559" y="61533"/>
                    <a:pt x="0" y="61714"/>
                    <a:pt x="0" y="61984"/>
                  </a:cubicBezTo>
                  <a:cubicBezTo>
                    <a:pt x="0" y="62526"/>
                    <a:pt x="1119" y="62616"/>
                    <a:pt x="1866" y="62616"/>
                  </a:cubicBezTo>
                  <a:cubicBezTo>
                    <a:pt x="2986" y="62526"/>
                    <a:pt x="3919" y="62436"/>
                    <a:pt x="4665" y="62165"/>
                  </a:cubicBezTo>
                  <a:cubicBezTo>
                    <a:pt x="5225" y="62075"/>
                    <a:pt x="5598" y="61804"/>
                    <a:pt x="6158" y="61624"/>
                  </a:cubicBezTo>
                  <a:cubicBezTo>
                    <a:pt x="6531" y="61443"/>
                    <a:pt x="6905" y="61172"/>
                    <a:pt x="7465" y="61082"/>
                  </a:cubicBezTo>
                  <a:cubicBezTo>
                    <a:pt x="7278" y="61624"/>
                    <a:pt x="6531" y="62165"/>
                    <a:pt x="5972" y="62616"/>
                  </a:cubicBezTo>
                  <a:cubicBezTo>
                    <a:pt x="5412" y="63248"/>
                    <a:pt x="4665" y="63789"/>
                    <a:pt x="3919" y="64421"/>
                  </a:cubicBezTo>
                  <a:cubicBezTo>
                    <a:pt x="3359" y="64872"/>
                    <a:pt x="2239" y="65503"/>
                    <a:pt x="2799" y="66045"/>
                  </a:cubicBezTo>
                  <a:cubicBezTo>
                    <a:pt x="3732" y="67127"/>
                    <a:pt x="5598" y="65774"/>
                    <a:pt x="6345" y="65413"/>
                  </a:cubicBezTo>
                  <a:cubicBezTo>
                    <a:pt x="6905" y="65052"/>
                    <a:pt x="7278" y="64691"/>
                    <a:pt x="7838" y="64330"/>
                  </a:cubicBezTo>
                  <a:cubicBezTo>
                    <a:pt x="8211" y="63969"/>
                    <a:pt x="8771" y="63609"/>
                    <a:pt x="9331" y="63428"/>
                  </a:cubicBezTo>
                  <a:cubicBezTo>
                    <a:pt x="9331" y="63699"/>
                    <a:pt x="9144" y="64060"/>
                    <a:pt x="8958" y="64421"/>
                  </a:cubicBezTo>
                  <a:cubicBezTo>
                    <a:pt x="8584" y="64781"/>
                    <a:pt x="8398" y="65142"/>
                    <a:pt x="8024" y="65503"/>
                  </a:cubicBezTo>
                  <a:cubicBezTo>
                    <a:pt x="7651" y="66135"/>
                    <a:pt x="6718" y="66947"/>
                    <a:pt x="6905" y="67578"/>
                  </a:cubicBezTo>
                  <a:cubicBezTo>
                    <a:pt x="7278" y="67939"/>
                    <a:pt x="8024" y="68210"/>
                    <a:pt x="8771" y="68030"/>
                  </a:cubicBezTo>
                  <a:cubicBezTo>
                    <a:pt x="9517" y="67849"/>
                    <a:pt x="9891" y="67308"/>
                    <a:pt x="10264" y="66947"/>
                  </a:cubicBezTo>
                  <a:cubicBezTo>
                    <a:pt x="11010" y="66045"/>
                    <a:pt x="11570" y="65052"/>
                    <a:pt x="12503" y="64150"/>
                  </a:cubicBezTo>
                  <a:cubicBezTo>
                    <a:pt x="12503" y="64962"/>
                    <a:pt x="12130" y="65774"/>
                    <a:pt x="12130" y="66586"/>
                  </a:cubicBezTo>
                  <a:cubicBezTo>
                    <a:pt x="12130" y="66947"/>
                    <a:pt x="11944" y="67578"/>
                    <a:pt x="12690" y="67849"/>
                  </a:cubicBezTo>
                  <a:cubicBezTo>
                    <a:pt x="13250" y="68120"/>
                    <a:pt x="14183" y="67939"/>
                    <a:pt x="14556" y="67669"/>
                  </a:cubicBezTo>
                  <a:cubicBezTo>
                    <a:pt x="15116" y="67218"/>
                    <a:pt x="14930" y="66496"/>
                    <a:pt x="15116" y="65954"/>
                  </a:cubicBezTo>
                  <a:cubicBezTo>
                    <a:pt x="15116" y="65503"/>
                    <a:pt x="15116" y="65142"/>
                    <a:pt x="15303" y="64691"/>
                  </a:cubicBezTo>
                  <a:cubicBezTo>
                    <a:pt x="15303" y="64511"/>
                    <a:pt x="15303" y="63969"/>
                    <a:pt x="15863" y="63879"/>
                  </a:cubicBezTo>
                  <a:cubicBezTo>
                    <a:pt x="16236" y="64060"/>
                    <a:pt x="15863" y="64781"/>
                    <a:pt x="15863" y="65052"/>
                  </a:cubicBezTo>
                  <a:cubicBezTo>
                    <a:pt x="15676" y="65503"/>
                    <a:pt x="15676" y="65954"/>
                    <a:pt x="15676" y="66406"/>
                  </a:cubicBezTo>
                  <a:cubicBezTo>
                    <a:pt x="15863" y="66857"/>
                    <a:pt x="16609" y="67398"/>
                    <a:pt x="17542" y="67037"/>
                  </a:cubicBezTo>
                  <a:cubicBezTo>
                    <a:pt x="18102" y="66766"/>
                    <a:pt x="18289" y="66315"/>
                    <a:pt x="18475" y="65954"/>
                  </a:cubicBezTo>
                  <a:cubicBezTo>
                    <a:pt x="18475" y="65503"/>
                    <a:pt x="18475" y="65142"/>
                    <a:pt x="18475" y="64691"/>
                  </a:cubicBezTo>
                  <a:cubicBezTo>
                    <a:pt x="18662" y="64150"/>
                    <a:pt x="18849" y="63609"/>
                    <a:pt x="18849" y="62977"/>
                  </a:cubicBezTo>
                  <a:cubicBezTo>
                    <a:pt x="19035" y="62706"/>
                    <a:pt x="19222" y="62526"/>
                    <a:pt x="19409" y="62255"/>
                  </a:cubicBezTo>
                  <a:cubicBezTo>
                    <a:pt x="19782" y="61804"/>
                    <a:pt x="20155" y="61353"/>
                    <a:pt x="20342" y="60902"/>
                  </a:cubicBezTo>
                  <a:cubicBezTo>
                    <a:pt x="20528" y="60451"/>
                    <a:pt x="20902" y="59909"/>
                    <a:pt x="20902" y="59458"/>
                  </a:cubicBezTo>
                  <a:cubicBezTo>
                    <a:pt x="20902" y="59278"/>
                    <a:pt x="20902" y="59187"/>
                    <a:pt x="20715" y="59007"/>
                  </a:cubicBezTo>
                  <a:cubicBezTo>
                    <a:pt x="20715" y="58917"/>
                    <a:pt x="20528" y="58736"/>
                    <a:pt x="20528" y="58646"/>
                  </a:cubicBezTo>
                  <a:cubicBezTo>
                    <a:pt x="20528" y="58466"/>
                    <a:pt x="20902" y="58195"/>
                    <a:pt x="21088" y="58015"/>
                  </a:cubicBezTo>
                  <a:cubicBezTo>
                    <a:pt x="22021" y="56842"/>
                    <a:pt x="23141" y="55759"/>
                    <a:pt x="24261" y="54676"/>
                  </a:cubicBezTo>
                  <a:cubicBezTo>
                    <a:pt x="26874" y="52060"/>
                    <a:pt x="29860" y="49533"/>
                    <a:pt x="31726" y="46827"/>
                  </a:cubicBezTo>
                  <a:cubicBezTo>
                    <a:pt x="32659" y="45293"/>
                    <a:pt x="33219" y="43759"/>
                    <a:pt x="33965" y="42315"/>
                  </a:cubicBezTo>
                  <a:cubicBezTo>
                    <a:pt x="34712" y="40962"/>
                    <a:pt x="35645" y="39609"/>
                    <a:pt x="36765" y="38345"/>
                  </a:cubicBezTo>
                  <a:cubicBezTo>
                    <a:pt x="37138" y="39067"/>
                    <a:pt x="37511" y="39789"/>
                    <a:pt x="37884" y="40511"/>
                  </a:cubicBezTo>
                  <a:cubicBezTo>
                    <a:pt x="38071" y="41052"/>
                    <a:pt x="38631" y="41593"/>
                    <a:pt x="38818" y="42225"/>
                  </a:cubicBezTo>
                  <a:cubicBezTo>
                    <a:pt x="38818" y="42857"/>
                    <a:pt x="38818" y="43488"/>
                    <a:pt x="38818" y="44210"/>
                  </a:cubicBezTo>
                  <a:cubicBezTo>
                    <a:pt x="38631" y="45203"/>
                    <a:pt x="38631" y="46195"/>
                    <a:pt x="38631" y="47278"/>
                  </a:cubicBezTo>
                  <a:cubicBezTo>
                    <a:pt x="38631" y="47819"/>
                    <a:pt x="38444" y="48451"/>
                    <a:pt x="38631" y="48992"/>
                  </a:cubicBezTo>
                  <a:cubicBezTo>
                    <a:pt x="38631" y="49263"/>
                    <a:pt x="39004" y="49443"/>
                    <a:pt x="39191" y="49714"/>
                  </a:cubicBezTo>
                  <a:cubicBezTo>
                    <a:pt x="39377" y="50075"/>
                    <a:pt x="39004" y="50796"/>
                    <a:pt x="38818" y="51248"/>
                  </a:cubicBezTo>
                  <a:cubicBezTo>
                    <a:pt x="38444" y="52240"/>
                    <a:pt x="38071" y="53323"/>
                    <a:pt x="37698" y="54315"/>
                  </a:cubicBezTo>
                  <a:cubicBezTo>
                    <a:pt x="36391" y="58466"/>
                    <a:pt x="36951" y="62706"/>
                    <a:pt x="37511" y="66766"/>
                  </a:cubicBezTo>
                  <a:cubicBezTo>
                    <a:pt x="38071" y="70917"/>
                    <a:pt x="39377" y="74977"/>
                    <a:pt x="41617" y="79037"/>
                  </a:cubicBezTo>
                  <a:cubicBezTo>
                    <a:pt x="42737" y="80751"/>
                    <a:pt x="43670" y="82466"/>
                    <a:pt x="43856" y="84270"/>
                  </a:cubicBezTo>
                  <a:cubicBezTo>
                    <a:pt x="43856" y="85804"/>
                    <a:pt x="43110" y="87248"/>
                    <a:pt x="42363" y="88781"/>
                  </a:cubicBezTo>
                  <a:cubicBezTo>
                    <a:pt x="41430" y="90766"/>
                    <a:pt x="40870" y="92751"/>
                    <a:pt x="41430" y="94827"/>
                  </a:cubicBezTo>
                  <a:cubicBezTo>
                    <a:pt x="41990" y="96812"/>
                    <a:pt x="43110" y="98796"/>
                    <a:pt x="44416" y="100691"/>
                  </a:cubicBezTo>
                  <a:cubicBezTo>
                    <a:pt x="45536" y="102586"/>
                    <a:pt x="46656" y="104390"/>
                    <a:pt x="47776" y="106195"/>
                  </a:cubicBezTo>
                  <a:cubicBezTo>
                    <a:pt x="48709" y="107639"/>
                    <a:pt x="49642" y="109082"/>
                    <a:pt x="50388" y="110526"/>
                  </a:cubicBezTo>
                  <a:cubicBezTo>
                    <a:pt x="50575" y="110977"/>
                    <a:pt x="51135" y="111609"/>
                    <a:pt x="50948" y="112060"/>
                  </a:cubicBezTo>
                  <a:cubicBezTo>
                    <a:pt x="50762" y="112421"/>
                    <a:pt x="49642" y="114045"/>
                    <a:pt x="49642" y="114225"/>
                  </a:cubicBezTo>
                  <a:cubicBezTo>
                    <a:pt x="49455" y="114496"/>
                    <a:pt x="49269" y="114766"/>
                    <a:pt x="48895" y="115037"/>
                  </a:cubicBezTo>
                  <a:cubicBezTo>
                    <a:pt x="48522" y="115308"/>
                    <a:pt x="48149" y="115578"/>
                    <a:pt x="47402" y="115849"/>
                  </a:cubicBezTo>
                  <a:cubicBezTo>
                    <a:pt x="47029" y="116030"/>
                    <a:pt x="46842" y="116210"/>
                    <a:pt x="46469" y="116390"/>
                  </a:cubicBezTo>
                  <a:cubicBezTo>
                    <a:pt x="46283" y="116390"/>
                    <a:pt x="46096" y="116481"/>
                    <a:pt x="45909" y="116571"/>
                  </a:cubicBezTo>
                  <a:cubicBezTo>
                    <a:pt x="45723" y="116661"/>
                    <a:pt x="45536" y="116751"/>
                    <a:pt x="45349" y="116932"/>
                  </a:cubicBezTo>
                  <a:cubicBezTo>
                    <a:pt x="45163" y="117112"/>
                    <a:pt x="44790" y="117293"/>
                    <a:pt x="44603" y="117563"/>
                  </a:cubicBezTo>
                  <a:cubicBezTo>
                    <a:pt x="44416" y="117924"/>
                    <a:pt x="44230" y="118195"/>
                    <a:pt x="44603" y="118556"/>
                  </a:cubicBezTo>
                  <a:cubicBezTo>
                    <a:pt x="45349" y="119187"/>
                    <a:pt x="46842" y="119278"/>
                    <a:pt x="47962" y="119278"/>
                  </a:cubicBezTo>
                  <a:cubicBezTo>
                    <a:pt x="48522" y="119278"/>
                    <a:pt x="49082" y="119278"/>
                    <a:pt x="49642" y="119368"/>
                  </a:cubicBezTo>
                  <a:cubicBezTo>
                    <a:pt x="50015" y="119458"/>
                    <a:pt x="50575" y="119639"/>
                    <a:pt x="51135" y="119729"/>
                  </a:cubicBezTo>
                  <a:cubicBezTo>
                    <a:pt x="52441" y="120000"/>
                    <a:pt x="53561" y="120000"/>
                    <a:pt x="54867" y="120000"/>
                  </a:cubicBezTo>
                  <a:cubicBezTo>
                    <a:pt x="55987" y="120000"/>
                    <a:pt x="57293" y="120000"/>
                    <a:pt x="58413" y="119639"/>
                  </a:cubicBezTo>
                  <a:cubicBezTo>
                    <a:pt x="58600" y="119548"/>
                    <a:pt x="58973" y="119458"/>
                    <a:pt x="59160" y="119368"/>
                  </a:cubicBezTo>
                  <a:cubicBezTo>
                    <a:pt x="59346" y="119278"/>
                    <a:pt x="59533" y="11918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906" y="119187"/>
                    <a:pt x="60279" y="119278"/>
                    <a:pt x="60466" y="119368"/>
                  </a:cubicBezTo>
                  <a:cubicBezTo>
                    <a:pt x="60653" y="119458"/>
                    <a:pt x="60839" y="119548"/>
                    <a:pt x="61213" y="119639"/>
                  </a:cubicBezTo>
                  <a:cubicBezTo>
                    <a:pt x="62332" y="120000"/>
                    <a:pt x="63452" y="120000"/>
                    <a:pt x="64758" y="120000"/>
                  </a:cubicBezTo>
                  <a:cubicBezTo>
                    <a:pt x="65878" y="120000"/>
                    <a:pt x="67185" y="120000"/>
                    <a:pt x="68304" y="119729"/>
                  </a:cubicBezTo>
                  <a:cubicBezTo>
                    <a:pt x="68864" y="119639"/>
                    <a:pt x="69424" y="119458"/>
                    <a:pt x="69984" y="119368"/>
                  </a:cubicBezTo>
                  <a:cubicBezTo>
                    <a:pt x="70357" y="119278"/>
                    <a:pt x="70917" y="119278"/>
                    <a:pt x="71477" y="119278"/>
                  </a:cubicBezTo>
                  <a:cubicBezTo>
                    <a:pt x="72597" y="119278"/>
                    <a:pt x="74276" y="119187"/>
                    <a:pt x="74836" y="118556"/>
                  </a:cubicBezTo>
                  <a:cubicBezTo>
                    <a:pt x="75209" y="118195"/>
                    <a:pt x="75209" y="117924"/>
                    <a:pt x="75023" y="117563"/>
                  </a:cubicBezTo>
                  <a:cubicBezTo>
                    <a:pt x="74836" y="117293"/>
                    <a:pt x="74463" y="117112"/>
                    <a:pt x="74090" y="116932"/>
                  </a:cubicBezTo>
                  <a:cubicBezTo>
                    <a:pt x="73903" y="116751"/>
                    <a:pt x="73716" y="116661"/>
                    <a:pt x="73530" y="116571"/>
                  </a:cubicBezTo>
                  <a:cubicBezTo>
                    <a:pt x="73343" y="116481"/>
                    <a:pt x="73157" y="116390"/>
                    <a:pt x="73157" y="116390"/>
                  </a:cubicBezTo>
                  <a:cubicBezTo>
                    <a:pt x="72783" y="116210"/>
                    <a:pt x="72410" y="116030"/>
                    <a:pt x="72037" y="115849"/>
                  </a:cubicBezTo>
                  <a:cubicBezTo>
                    <a:pt x="71477" y="115578"/>
                    <a:pt x="70917" y="115308"/>
                    <a:pt x="70544" y="115037"/>
                  </a:cubicBezTo>
                  <a:cubicBezTo>
                    <a:pt x="70357" y="114857"/>
                    <a:pt x="69424" y="113503"/>
                    <a:pt x="69424" y="113503"/>
                  </a:cubicBezTo>
                  <a:cubicBezTo>
                    <a:pt x="69051" y="112872"/>
                    <a:pt x="68491" y="111969"/>
                    <a:pt x="68678" y="111518"/>
                  </a:cubicBezTo>
                  <a:cubicBezTo>
                    <a:pt x="68864" y="110887"/>
                    <a:pt x="69237" y="110255"/>
                    <a:pt x="69611" y="109714"/>
                  </a:cubicBezTo>
                  <a:cubicBezTo>
                    <a:pt x="70357" y="108451"/>
                    <a:pt x="71104" y="107278"/>
                    <a:pt x="71850" y="106015"/>
                  </a:cubicBezTo>
                  <a:cubicBezTo>
                    <a:pt x="72970" y="104210"/>
                    <a:pt x="74090" y="102406"/>
                    <a:pt x="75209" y="100601"/>
                  </a:cubicBezTo>
                  <a:cubicBezTo>
                    <a:pt x="76516" y="98706"/>
                    <a:pt x="77636" y="96721"/>
                    <a:pt x="78195" y="94736"/>
                  </a:cubicBezTo>
                  <a:cubicBezTo>
                    <a:pt x="78569" y="92751"/>
                    <a:pt x="78195" y="90857"/>
                    <a:pt x="77076" y="88872"/>
                  </a:cubicBezTo>
                  <a:cubicBezTo>
                    <a:pt x="76329" y="87338"/>
                    <a:pt x="75583" y="85804"/>
                    <a:pt x="75769" y="84270"/>
                  </a:cubicBezTo>
                  <a:cubicBezTo>
                    <a:pt x="75769" y="82556"/>
                    <a:pt x="76702" y="80932"/>
                    <a:pt x="77636" y="79218"/>
                  </a:cubicBezTo>
                  <a:cubicBezTo>
                    <a:pt x="78755" y="77323"/>
                    <a:pt x="79688" y="75428"/>
                    <a:pt x="80435" y="73443"/>
                  </a:cubicBezTo>
                  <a:cubicBezTo>
                    <a:pt x="80995" y="71458"/>
                    <a:pt x="81555" y="69473"/>
                    <a:pt x="81928" y="67488"/>
                  </a:cubicBezTo>
                  <a:cubicBezTo>
                    <a:pt x="82301" y="65413"/>
                    <a:pt x="82301" y="63338"/>
                    <a:pt x="82488" y="61353"/>
                  </a:cubicBezTo>
                  <a:cubicBezTo>
                    <a:pt x="82488" y="59368"/>
                    <a:pt x="82674" y="57383"/>
                    <a:pt x="82115" y="55398"/>
                  </a:cubicBezTo>
                  <a:cubicBezTo>
                    <a:pt x="81741" y="54406"/>
                    <a:pt x="81368" y="53413"/>
                    <a:pt x="80995" y="52511"/>
                  </a:cubicBezTo>
                  <a:cubicBezTo>
                    <a:pt x="80808" y="51969"/>
                    <a:pt x="80622" y="51428"/>
                    <a:pt x="80435" y="50977"/>
                  </a:cubicBezTo>
                  <a:cubicBezTo>
                    <a:pt x="80248" y="50706"/>
                    <a:pt x="80248" y="50526"/>
                    <a:pt x="80062" y="50255"/>
                  </a:cubicBezTo>
                  <a:cubicBezTo>
                    <a:pt x="79875" y="49984"/>
                    <a:pt x="79875" y="49804"/>
                    <a:pt x="80062" y="49533"/>
                  </a:cubicBezTo>
                  <a:cubicBezTo>
                    <a:pt x="80248" y="48721"/>
                    <a:pt x="80062" y="48000"/>
                    <a:pt x="80062" y="47187"/>
                  </a:cubicBezTo>
                  <a:cubicBezTo>
                    <a:pt x="80062" y="45654"/>
                    <a:pt x="80062" y="44120"/>
                    <a:pt x="80062" y="42676"/>
                  </a:cubicBezTo>
                  <a:cubicBezTo>
                    <a:pt x="80062" y="42135"/>
                    <a:pt x="80248" y="41774"/>
                    <a:pt x="80622" y="41323"/>
                  </a:cubicBezTo>
                  <a:cubicBezTo>
                    <a:pt x="82301" y="38616"/>
                    <a:pt x="82301" y="38616"/>
                    <a:pt x="82301" y="38616"/>
                  </a:cubicBezTo>
                  <a:cubicBezTo>
                    <a:pt x="82674" y="38075"/>
                    <a:pt x="82674" y="38075"/>
                    <a:pt x="82674" y="38075"/>
                  </a:cubicBezTo>
                  <a:cubicBezTo>
                    <a:pt x="83421" y="39157"/>
                    <a:pt x="84167" y="40240"/>
                    <a:pt x="84914" y="41323"/>
                  </a:cubicBezTo>
                  <a:cubicBezTo>
                    <a:pt x="85847" y="42586"/>
                    <a:pt x="86220" y="44030"/>
                    <a:pt x="86967" y="45383"/>
                  </a:cubicBezTo>
                  <a:cubicBezTo>
                    <a:pt x="88273" y="48180"/>
                    <a:pt x="91073" y="50796"/>
                    <a:pt x="93872" y="53413"/>
                  </a:cubicBezTo>
                  <a:cubicBezTo>
                    <a:pt x="95178" y="54586"/>
                    <a:pt x="96485" y="55849"/>
                    <a:pt x="97604" y="57112"/>
                  </a:cubicBezTo>
                  <a:cubicBezTo>
                    <a:pt x="97978" y="57563"/>
                    <a:pt x="98724" y="58105"/>
                    <a:pt x="98911" y="58556"/>
                  </a:cubicBezTo>
                  <a:cubicBezTo>
                    <a:pt x="98911" y="58736"/>
                    <a:pt x="98724" y="58917"/>
                    <a:pt x="98724" y="59187"/>
                  </a:cubicBezTo>
                  <a:cubicBezTo>
                    <a:pt x="98538" y="59458"/>
                    <a:pt x="98724" y="59729"/>
                    <a:pt x="98724" y="60000"/>
                  </a:cubicBezTo>
                  <a:cubicBezTo>
                    <a:pt x="99097" y="60902"/>
                    <a:pt x="99844" y="61804"/>
                    <a:pt x="100404" y="62616"/>
                  </a:cubicBezTo>
                  <a:cubicBezTo>
                    <a:pt x="100777" y="62977"/>
                    <a:pt x="100590" y="63338"/>
                    <a:pt x="100777" y="63699"/>
                  </a:cubicBezTo>
                  <a:cubicBezTo>
                    <a:pt x="100777" y="64240"/>
                    <a:pt x="100964" y="64781"/>
                    <a:pt x="100964" y="65323"/>
                  </a:cubicBezTo>
                  <a:cubicBezTo>
                    <a:pt x="101150" y="65774"/>
                    <a:pt x="101150" y="66225"/>
                    <a:pt x="101524" y="66586"/>
                  </a:cubicBezTo>
                  <a:cubicBezTo>
                    <a:pt x="101897" y="67037"/>
                    <a:pt x="103017" y="67398"/>
                    <a:pt x="103576" y="66766"/>
                  </a:cubicBezTo>
                  <a:cubicBezTo>
                    <a:pt x="103950" y="66315"/>
                    <a:pt x="103763" y="65684"/>
                    <a:pt x="103763" y="65233"/>
                  </a:cubicBezTo>
                  <a:cubicBezTo>
                    <a:pt x="103763" y="64962"/>
                    <a:pt x="103576" y="64781"/>
                    <a:pt x="103576" y="64511"/>
                  </a:cubicBezTo>
                  <a:cubicBezTo>
                    <a:pt x="103576" y="64330"/>
                    <a:pt x="103390" y="63969"/>
                    <a:pt x="103763" y="63879"/>
                  </a:cubicBezTo>
                  <a:cubicBezTo>
                    <a:pt x="104136" y="63969"/>
                    <a:pt x="104136" y="64511"/>
                    <a:pt x="104136" y="64691"/>
                  </a:cubicBezTo>
                  <a:cubicBezTo>
                    <a:pt x="104323" y="65142"/>
                    <a:pt x="104323" y="65503"/>
                    <a:pt x="104510" y="65954"/>
                  </a:cubicBezTo>
                  <a:cubicBezTo>
                    <a:pt x="104510" y="66496"/>
                    <a:pt x="104510" y="67127"/>
                    <a:pt x="105069" y="67669"/>
                  </a:cubicBezTo>
                  <a:cubicBezTo>
                    <a:pt x="105443" y="67939"/>
                    <a:pt x="106189" y="68120"/>
                    <a:pt x="106749" y="67849"/>
                  </a:cubicBezTo>
                  <a:cubicBezTo>
                    <a:pt x="107496" y="67578"/>
                    <a:pt x="107496" y="67037"/>
                    <a:pt x="107309" y="66586"/>
                  </a:cubicBezTo>
                  <a:cubicBezTo>
                    <a:pt x="107309" y="65774"/>
                    <a:pt x="106936" y="64962"/>
                    <a:pt x="107122" y="64150"/>
                  </a:cubicBezTo>
                  <a:cubicBezTo>
                    <a:pt x="107869" y="65052"/>
                    <a:pt x="108429" y="66045"/>
                    <a:pt x="109175" y="66947"/>
                  </a:cubicBezTo>
                  <a:cubicBezTo>
                    <a:pt x="109548" y="67308"/>
                    <a:pt x="109922" y="67849"/>
                    <a:pt x="110855" y="68030"/>
                  </a:cubicBezTo>
                  <a:cubicBezTo>
                    <a:pt x="111601" y="68210"/>
                    <a:pt x="112348" y="67939"/>
                    <a:pt x="112534" y="67578"/>
                  </a:cubicBezTo>
                  <a:cubicBezTo>
                    <a:pt x="112721" y="66857"/>
                    <a:pt x="111975" y="66045"/>
                    <a:pt x="111415" y="65503"/>
                  </a:cubicBezTo>
                  <a:cubicBezTo>
                    <a:pt x="110855" y="64872"/>
                    <a:pt x="110108" y="64060"/>
                    <a:pt x="110108" y="63428"/>
                  </a:cubicBezTo>
                  <a:cubicBezTo>
                    <a:pt x="111228" y="63789"/>
                    <a:pt x="111975" y="64601"/>
                    <a:pt x="112908" y="65142"/>
                  </a:cubicBezTo>
                  <a:cubicBezTo>
                    <a:pt x="113468" y="65593"/>
                    <a:pt x="114961" y="66857"/>
                    <a:pt x="116267" y="66315"/>
                  </a:cubicBezTo>
                  <a:cubicBezTo>
                    <a:pt x="117573" y="65864"/>
                    <a:pt x="116267" y="65052"/>
                    <a:pt x="115707" y="64601"/>
                  </a:cubicBezTo>
                  <a:cubicBezTo>
                    <a:pt x="114961" y="63969"/>
                    <a:pt x="114401" y="63428"/>
                    <a:pt x="113841" y="62887"/>
                  </a:cubicBezTo>
                  <a:cubicBezTo>
                    <a:pt x="113094" y="62345"/>
                    <a:pt x="112348" y="61714"/>
                    <a:pt x="112161" y="61082"/>
                  </a:cubicBezTo>
                  <a:cubicBezTo>
                    <a:pt x="112908" y="61263"/>
                    <a:pt x="113654" y="61804"/>
                    <a:pt x="114401" y="62075"/>
                  </a:cubicBezTo>
                  <a:cubicBezTo>
                    <a:pt x="115147" y="62345"/>
                    <a:pt x="116080" y="62526"/>
                    <a:pt x="117013" y="62616"/>
                  </a:cubicBezTo>
                  <a:cubicBezTo>
                    <a:pt x="117760" y="62616"/>
                    <a:pt x="118506" y="62706"/>
                    <a:pt x="119066" y="62436"/>
                  </a:cubicBezTo>
                  <a:cubicBezTo>
                    <a:pt x="120000" y="62075"/>
                    <a:pt x="119253" y="61624"/>
                    <a:pt x="118506" y="61353"/>
                  </a:cubicBezTo>
                  <a:close/>
                  <a:moveTo>
                    <a:pt x="61026" y="87789"/>
                  </a:moveTo>
                  <a:cubicBezTo>
                    <a:pt x="61026" y="88781"/>
                    <a:pt x="60653" y="89864"/>
                    <a:pt x="60466" y="90857"/>
                  </a:cubicBezTo>
                  <a:cubicBezTo>
                    <a:pt x="60093" y="92300"/>
                    <a:pt x="60279" y="93834"/>
                    <a:pt x="60093" y="95278"/>
                  </a:cubicBezTo>
                  <a:cubicBezTo>
                    <a:pt x="59906" y="96270"/>
                    <a:pt x="59906" y="97172"/>
                    <a:pt x="60093" y="98075"/>
                  </a:cubicBezTo>
                  <a:cubicBezTo>
                    <a:pt x="60093" y="99067"/>
                    <a:pt x="60466" y="100150"/>
                    <a:pt x="60466" y="101142"/>
                  </a:cubicBezTo>
                  <a:cubicBezTo>
                    <a:pt x="60839" y="103488"/>
                    <a:pt x="60279" y="105834"/>
                    <a:pt x="59720" y="108180"/>
                  </a:cubicBezTo>
                  <a:cubicBezTo>
                    <a:pt x="59346" y="106105"/>
                    <a:pt x="58786" y="103939"/>
                    <a:pt x="58973" y="101774"/>
                  </a:cubicBezTo>
                  <a:cubicBezTo>
                    <a:pt x="58973" y="100691"/>
                    <a:pt x="59346" y="99699"/>
                    <a:pt x="59346" y="98616"/>
                  </a:cubicBezTo>
                  <a:cubicBezTo>
                    <a:pt x="59533" y="97533"/>
                    <a:pt x="59533" y="96451"/>
                    <a:pt x="59533" y="95368"/>
                  </a:cubicBezTo>
                  <a:cubicBezTo>
                    <a:pt x="59346" y="93654"/>
                    <a:pt x="59346" y="91939"/>
                    <a:pt x="58973" y="90135"/>
                  </a:cubicBezTo>
                  <a:cubicBezTo>
                    <a:pt x="58973" y="89593"/>
                    <a:pt x="58786" y="88962"/>
                    <a:pt x="58600" y="88330"/>
                  </a:cubicBezTo>
                  <a:cubicBezTo>
                    <a:pt x="58413" y="87789"/>
                    <a:pt x="58227" y="87067"/>
                    <a:pt x="58600" y="86526"/>
                  </a:cubicBezTo>
                  <a:cubicBezTo>
                    <a:pt x="58786" y="85984"/>
                    <a:pt x="59346" y="85443"/>
                    <a:pt x="59533" y="84812"/>
                  </a:cubicBezTo>
                  <a:cubicBezTo>
                    <a:pt x="59533" y="84270"/>
                    <a:pt x="59533" y="83639"/>
                    <a:pt x="59533" y="83007"/>
                  </a:cubicBezTo>
                  <a:cubicBezTo>
                    <a:pt x="59160" y="81654"/>
                    <a:pt x="59533" y="80300"/>
                    <a:pt x="59720" y="78947"/>
                  </a:cubicBezTo>
                  <a:cubicBezTo>
                    <a:pt x="59906" y="79939"/>
                    <a:pt x="60466" y="81112"/>
                    <a:pt x="60279" y="82105"/>
                  </a:cubicBezTo>
                  <a:cubicBezTo>
                    <a:pt x="60093" y="83097"/>
                    <a:pt x="59720" y="84090"/>
                    <a:pt x="60093" y="85082"/>
                  </a:cubicBezTo>
                  <a:cubicBezTo>
                    <a:pt x="60093" y="85443"/>
                    <a:pt x="60466" y="85894"/>
                    <a:pt x="60839" y="86255"/>
                  </a:cubicBezTo>
                  <a:cubicBezTo>
                    <a:pt x="61213" y="86706"/>
                    <a:pt x="61213" y="87248"/>
                    <a:pt x="61026" y="8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8078788" y="3651250"/>
              <a:ext cx="13890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41" y="84631"/>
                  </a:moveTo>
                  <a:cubicBezTo>
                    <a:pt x="53395" y="83639"/>
                    <a:pt x="49860" y="83819"/>
                    <a:pt x="47813" y="84721"/>
                  </a:cubicBezTo>
                  <a:cubicBezTo>
                    <a:pt x="48186" y="84721"/>
                    <a:pt x="48372" y="84631"/>
                    <a:pt x="48558" y="84631"/>
                  </a:cubicBezTo>
                  <a:cubicBezTo>
                    <a:pt x="50790" y="84180"/>
                    <a:pt x="53395" y="84270"/>
                    <a:pt x="55441" y="84631"/>
                  </a:cubicBezTo>
                  <a:close/>
                  <a:moveTo>
                    <a:pt x="59906" y="13804"/>
                  </a:move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lose/>
                  <a:moveTo>
                    <a:pt x="55069" y="26075"/>
                  </a:moveTo>
                  <a:cubicBezTo>
                    <a:pt x="54883" y="25804"/>
                    <a:pt x="54883" y="25533"/>
                    <a:pt x="54883" y="25533"/>
                  </a:cubicBezTo>
                  <a:cubicBezTo>
                    <a:pt x="54883" y="25533"/>
                    <a:pt x="54883" y="25804"/>
                    <a:pt x="55069" y="26165"/>
                  </a:cubicBezTo>
                  <a:cubicBezTo>
                    <a:pt x="55069" y="26526"/>
                    <a:pt x="55255" y="26977"/>
                    <a:pt x="55441" y="27609"/>
                  </a:cubicBezTo>
                  <a:cubicBezTo>
                    <a:pt x="55627" y="28240"/>
                    <a:pt x="55627" y="28962"/>
                    <a:pt x="55627" y="29774"/>
                  </a:cubicBezTo>
                  <a:cubicBezTo>
                    <a:pt x="55627" y="30135"/>
                    <a:pt x="55627" y="30496"/>
                    <a:pt x="55441" y="30947"/>
                  </a:cubicBezTo>
                  <a:cubicBezTo>
                    <a:pt x="55069" y="31308"/>
                    <a:pt x="54883" y="31669"/>
                    <a:pt x="54511" y="32030"/>
                  </a:cubicBezTo>
                  <a:cubicBezTo>
                    <a:pt x="53767" y="32751"/>
                    <a:pt x="52837" y="33473"/>
                    <a:pt x="51906" y="34105"/>
                  </a:cubicBezTo>
                  <a:cubicBezTo>
                    <a:pt x="50976" y="34736"/>
                    <a:pt x="49860" y="35278"/>
                    <a:pt x="48930" y="35639"/>
                  </a:cubicBezTo>
                  <a:cubicBezTo>
                    <a:pt x="48372" y="35819"/>
                    <a:pt x="47813" y="36000"/>
                    <a:pt x="47441" y="36090"/>
                  </a:cubicBezTo>
                  <a:cubicBezTo>
                    <a:pt x="46883" y="36180"/>
                    <a:pt x="46511" y="36180"/>
                    <a:pt x="46139" y="36090"/>
                  </a:cubicBezTo>
                  <a:cubicBezTo>
                    <a:pt x="45767" y="36090"/>
                    <a:pt x="45395" y="36000"/>
                    <a:pt x="45209" y="36000"/>
                  </a:cubicBezTo>
                  <a:cubicBezTo>
                    <a:pt x="45023" y="35909"/>
                    <a:pt x="45023" y="35909"/>
                    <a:pt x="45023" y="35909"/>
                  </a:cubicBezTo>
                  <a:cubicBezTo>
                    <a:pt x="45023" y="35909"/>
                    <a:pt x="45023" y="35909"/>
                    <a:pt x="45209" y="36000"/>
                  </a:cubicBezTo>
                  <a:cubicBezTo>
                    <a:pt x="45395" y="36090"/>
                    <a:pt x="45581" y="36180"/>
                    <a:pt x="46139" y="36180"/>
                  </a:cubicBezTo>
                  <a:cubicBezTo>
                    <a:pt x="46511" y="36270"/>
                    <a:pt x="46883" y="36270"/>
                    <a:pt x="47441" y="36180"/>
                  </a:cubicBezTo>
                  <a:cubicBezTo>
                    <a:pt x="48000" y="36090"/>
                    <a:pt x="48558" y="36000"/>
                    <a:pt x="49116" y="35819"/>
                  </a:cubicBezTo>
                  <a:cubicBezTo>
                    <a:pt x="50232" y="35458"/>
                    <a:pt x="51348" y="34917"/>
                    <a:pt x="52465" y="34285"/>
                  </a:cubicBezTo>
                  <a:cubicBezTo>
                    <a:pt x="53395" y="33744"/>
                    <a:pt x="54325" y="33022"/>
                    <a:pt x="55255" y="32210"/>
                  </a:cubicBezTo>
                  <a:cubicBezTo>
                    <a:pt x="55627" y="31849"/>
                    <a:pt x="56000" y="31398"/>
                    <a:pt x="56186" y="31037"/>
                  </a:cubicBezTo>
                  <a:cubicBezTo>
                    <a:pt x="56372" y="30586"/>
                    <a:pt x="56372" y="30135"/>
                    <a:pt x="56372" y="29774"/>
                  </a:cubicBezTo>
                  <a:cubicBezTo>
                    <a:pt x="56372" y="28962"/>
                    <a:pt x="56186" y="28240"/>
                    <a:pt x="55813" y="27609"/>
                  </a:cubicBezTo>
                  <a:cubicBezTo>
                    <a:pt x="55627" y="26977"/>
                    <a:pt x="55441" y="26436"/>
                    <a:pt x="55069" y="26075"/>
                  </a:cubicBezTo>
                  <a:close/>
                  <a:moveTo>
                    <a:pt x="54511" y="119007"/>
                  </a:moveTo>
                  <a:cubicBezTo>
                    <a:pt x="54139" y="118917"/>
                    <a:pt x="53581" y="118827"/>
                    <a:pt x="53209" y="118736"/>
                  </a:cubicBezTo>
                  <a:cubicBezTo>
                    <a:pt x="53023" y="118556"/>
                    <a:pt x="52651" y="118375"/>
                    <a:pt x="52651" y="118105"/>
                  </a:cubicBezTo>
                  <a:cubicBezTo>
                    <a:pt x="52465" y="117654"/>
                    <a:pt x="52465" y="117112"/>
                    <a:pt x="52651" y="116571"/>
                  </a:cubicBezTo>
                  <a:cubicBezTo>
                    <a:pt x="52837" y="115669"/>
                    <a:pt x="53395" y="114676"/>
                    <a:pt x="53767" y="113954"/>
                  </a:cubicBezTo>
                  <a:cubicBezTo>
                    <a:pt x="53953" y="113142"/>
                    <a:pt x="54139" y="112421"/>
                    <a:pt x="54139" y="111969"/>
                  </a:cubicBezTo>
                  <a:cubicBezTo>
                    <a:pt x="54139" y="111699"/>
                    <a:pt x="54139" y="111518"/>
                    <a:pt x="54139" y="111428"/>
                  </a:cubicBezTo>
                  <a:cubicBezTo>
                    <a:pt x="54139" y="111248"/>
                    <a:pt x="54139" y="111248"/>
                    <a:pt x="54139" y="111248"/>
                  </a:cubicBezTo>
                  <a:cubicBezTo>
                    <a:pt x="54139" y="111248"/>
                    <a:pt x="53953" y="111248"/>
                    <a:pt x="53953" y="111428"/>
                  </a:cubicBezTo>
                  <a:cubicBezTo>
                    <a:pt x="53953" y="111518"/>
                    <a:pt x="53953" y="111699"/>
                    <a:pt x="53953" y="111969"/>
                  </a:cubicBezTo>
                  <a:cubicBezTo>
                    <a:pt x="53953" y="112421"/>
                    <a:pt x="53581" y="113052"/>
                    <a:pt x="53209" y="113864"/>
                  </a:cubicBezTo>
                  <a:cubicBezTo>
                    <a:pt x="52837" y="114676"/>
                    <a:pt x="52279" y="115578"/>
                    <a:pt x="51906" y="116571"/>
                  </a:cubicBezTo>
                  <a:cubicBezTo>
                    <a:pt x="51906" y="117022"/>
                    <a:pt x="51720" y="117654"/>
                    <a:pt x="51906" y="118195"/>
                  </a:cubicBezTo>
                  <a:cubicBezTo>
                    <a:pt x="52093" y="118466"/>
                    <a:pt x="52279" y="118736"/>
                    <a:pt x="52837" y="118917"/>
                  </a:cubicBezTo>
                  <a:cubicBezTo>
                    <a:pt x="53209" y="119187"/>
                    <a:pt x="53953" y="119278"/>
                    <a:pt x="54511" y="119368"/>
                  </a:cubicBezTo>
                  <a:cubicBezTo>
                    <a:pt x="55069" y="119368"/>
                    <a:pt x="55627" y="119368"/>
                    <a:pt x="56186" y="119278"/>
                  </a:cubicBezTo>
                  <a:cubicBezTo>
                    <a:pt x="56558" y="119278"/>
                    <a:pt x="56744" y="119278"/>
                    <a:pt x="57116" y="119187"/>
                  </a:cubicBezTo>
                  <a:cubicBezTo>
                    <a:pt x="57488" y="119187"/>
                    <a:pt x="57674" y="119097"/>
                    <a:pt x="58046" y="119007"/>
                  </a:cubicBezTo>
                  <a:cubicBezTo>
                    <a:pt x="58418" y="118736"/>
                    <a:pt x="58604" y="118466"/>
                    <a:pt x="58790" y="118195"/>
                  </a:cubicBezTo>
                  <a:cubicBezTo>
                    <a:pt x="58976" y="117924"/>
                    <a:pt x="58976" y="117654"/>
                    <a:pt x="58976" y="117383"/>
                  </a:cubicBezTo>
                  <a:cubicBezTo>
                    <a:pt x="58976" y="116932"/>
                    <a:pt x="58790" y="116390"/>
                    <a:pt x="58604" y="115939"/>
                  </a:cubicBezTo>
                  <a:cubicBezTo>
                    <a:pt x="58418" y="115759"/>
                    <a:pt x="58232" y="115488"/>
                    <a:pt x="58232" y="115308"/>
                  </a:cubicBezTo>
                  <a:cubicBezTo>
                    <a:pt x="58046" y="115037"/>
                    <a:pt x="57860" y="114857"/>
                    <a:pt x="57860" y="114676"/>
                  </a:cubicBezTo>
                  <a:cubicBezTo>
                    <a:pt x="57674" y="114315"/>
                    <a:pt x="57488" y="113954"/>
                    <a:pt x="57302" y="113593"/>
                  </a:cubicBezTo>
                  <a:cubicBezTo>
                    <a:pt x="57302" y="113323"/>
                    <a:pt x="57302" y="112962"/>
                    <a:pt x="57116" y="112781"/>
                  </a:cubicBezTo>
                  <a:cubicBezTo>
                    <a:pt x="57116" y="112330"/>
                    <a:pt x="56930" y="112060"/>
                    <a:pt x="56930" y="112060"/>
                  </a:cubicBezTo>
                  <a:cubicBezTo>
                    <a:pt x="56930" y="112060"/>
                    <a:pt x="56930" y="112330"/>
                    <a:pt x="56930" y="112781"/>
                  </a:cubicBezTo>
                  <a:cubicBezTo>
                    <a:pt x="57116" y="112962"/>
                    <a:pt x="57116" y="113323"/>
                    <a:pt x="57116" y="113593"/>
                  </a:cubicBezTo>
                  <a:cubicBezTo>
                    <a:pt x="57116" y="113954"/>
                    <a:pt x="57302" y="114315"/>
                    <a:pt x="57302" y="114766"/>
                  </a:cubicBezTo>
                  <a:cubicBezTo>
                    <a:pt x="57488" y="114947"/>
                    <a:pt x="57674" y="115127"/>
                    <a:pt x="57674" y="115308"/>
                  </a:cubicBezTo>
                  <a:cubicBezTo>
                    <a:pt x="57860" y="115578"/>
                    <a:pt x="57860" y="115759"/>
                    <a:pt x="58046" y="116030"/>
                  </a:cubicBezTo>
                  <a:cubicBezTo>
                    <a:pt x="58232" y="116481"/>
                    <a:pt x="58232" y="116932"/>
                    <a:pt x="58232" y="117383"/>
                  </a:cubicBezTo>
                  <a:cubicBezTo>
                    <a:pt x="58232" y="117654"/>
                    <a:pt x="58232" y="117924"/>
                    <a:pt x="58046" y="118105"/>
                  </a:cubicBezTo>
                  <a:cubicBezTo>
                    <a:pt x="58046" y="118375"/>
                    <a:pt x="57860" y="118646"/>
                    <a:pt x="57488" y="118736"/>
                  </a:cubicBezTo>
                  <a:cubicBezTo>
                    <a:pt x="57302" y="118827"/>
                    <a:pt x="57116" y="118917"/>
                    <a:pt x="56930" y="118917"/>
                  </a:cubicBezTo>
                  <a:cubicBezTo>
                    <a:pt x="56744" y="118917"/>
                    <a:pt x="56372" y="118917"/>
                    <a:pt x="56186" y="118917"/>
                  </a:cubicBezTo>
                  <a:cubicBezTo>
                    <a:pt x="55627" y="119007"/>
                    <a:pt x="55069" y="119007"/>
                    <a:pt x="54511" y="119007"/>
                  </a:cubicBezTo>
                  <a:close/>
                  <a:moveTo>
                    <a:pt x="59906" y="86436"/>
                  </a:move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lose/>
                  <a:moveTo>
                    <a:pt x="28465" y="44661"/>
                  </a:moveTo>
                  <a:cubicBezTo>
                    <a:pt x="28279" y="44751"/>
                    <a:pt x="28093" y="44751"/>
                    <a:pt x="28093" y="44842"/>
                  </a:cubicBezTo>
                  <a:cubicBezTo>
                    <a:pt x="27906" y="44842"/>
                    <a:pt x="27720" y="44842"/>
                    <a:pt x="27534" y="44842"/>
                  </a:cubicBezTo>
                  <a:cubicBezTo>
                    <a:pt x="27348" y="44842"/>
                    <a:pt x="27162" y="44932"/>
                    <a:pt x="26976" y="44932"/>
                  </a:cubicBezTo>
                  <a:cubicBezTo>
                    <a:pt x="26790" y="44932"/>
                    <a:pt x="26604" y="44932"/>
                    <a:pt x="26418" y="44932"/>
                  </a:cubicBezTo>
                  <a:cubicBezTo>
                    <a:pt x="26232" y="44842"/>
                    <a:pt x="26232" y="44842"/>
                    <a:pt x="26046" y="44842"/>
                  </a:cubicBezTo>
                  <a:cubicBezTo>
                    <a:pt x="25860" y="44842"/>
                    <a:pt x="25674" y="44842"/>
                    <a:pt x="25488" y="44842"/>
                  </a:cubicBezTo>
                  <a:cubicBezTo>
                    <a:pt x="25302" y="44751"/>
                    <a:pt x="24930" y="44751"/>
                    <a:pt x="24744" y="44751"/>
                  </a:cubicBezTo>
                  <a:cubicBezTo>
                    <a:pt x="24558" y="44751"/>
                    <a:pt x="24558" y="44661"/>
                    <a:pt x="24558" y="44661"/>
                  </a:cubicBezTo>
                  <a:cubicBezTo>
                    <a:pt x="24558" y="44661"/>
                    <a:pt x="24558" y="44751"/>
                    <a:pt x="24744" y="44751"/>
                  </a:cubicBezTo>
                  <a:cubicBezTo>
                    <a:pt x="24930" y="44842"/>
                    <a:pt x="25116" y="44932"/>
                    <a:pt x="25302" y="45022"/>
                  </a:cubicBezTo>
                  <a:cubicBezTo>
                    <a:pt x="25674" y="45112"/>
                    <a:pt x="26046" y="45203"/>
                    <a:pt x="26418" y="45203"/>
                  </a:cubicBezTo>
                  <a:cubicBezTo>
                    <a:pt x="26604" y="45203"/>
                    <a:pt x="26790" y="45203"/>
                    <a:pt x="26976" y="45293"/>
                  </a:cubicBezTo>
                  <a:cubicBezTo>
                    <a:pt x="27162" y="45293"/>
                    <a:pt x="27534" y="45203"/>
                    <a:pt x="27720" y="45203"/>
                  </a:cubicBezTo>
                  <a:cubicBezTo>
                    <a:pt x="27906" y="45203"/>
                    <a:pt x="28093" y="45203"/>
                    <a:pt x="28279" y="45112"/>
                  </a:cubicBezTo>
                  <a:cubicBezTo>
                    <a:pt x="28465" y="45112"/>
                    <a:pt x="28651" y="45022"/>
                    <a:pt x="28837" y="44932"/>
                  </a:cubicBezTo>
                  <a:cubicBezTo>
                    <a:pt x="29023" y="44842"/>
                    <a:pt x="29209" y="44842"/>
                    <a:pt x="29209" y="44751"/>
                  </a:cubicBezTo>
                  <a:cubicBezTo>
                    <a:pt x="29395" y="44661"/>
                    <a:pt x="29395" y="44571"/>
                    <a:pt x="29581" y="44481"/>
                  </a:cubicBezTo>
                  <a:cubicBezTo>
                    <a:pt x="29767" y="44210"/>
                    <a:pt x="29767" y="44030"/>
                    <a:pt x="29767" y="44030"/>
                  </a:cubicBezTo>
                  <a:cubicBezTo>
                    <a:pt x="29767" y="44030"/>
                    <a:pt x="29581" y="44210"/>
                    <a:pt x="29209" y="44390"/>
                  </a:cubicBezTo>
                  <a:cubicBezTo>
                    <a:pt x="29023" y="44481"/>
                    <a:pt x="28651" y="44571"/>
                    <a:pt x="28465" y="44661"/>
                  </a:cubicBezTo>
                  <a:close/>
                  <a:moveTo>
                    <a:pt x="73674" y="36090"/>
                  </a:moveTo>
                  <a:cubicBezTo>
                    <a:pt x="73302" y="36180"/>
                    <a:pt x="72930" y="36180"/>
                    <a:pt x="72372" y="36090"/>
                  </a:cubicBezTo>
                  <a:cubicBezTo>
                    <a:pt x="72000" y="36000"/>
                    <a:pt x="71441" y="35819"/>
                    <a:pt x="70883" y="35639"/>
                  </a:cubicBezTo>
                  <a:cubicBezTo>
                    <a:pt x="69953" y="35278"/>
                    <a:pt x="68837" y="34736"/>
                    <a:pt x="67906" y="34105"/>
                  </a:cubicBezTo>
                  <a:cubicBezTo>
                    <a:pt x="66976" y="33473"/>
                    <a:pt x="66046" y="32751"/>
                    <a:pt x="65302" y="32030"/>
                  </a:cubicBezTo>
                  <a:cubicBezTo>
                    <a:pt x="64930" y="31669"/>
                    <a:pt x="64558" y="31308"/>
                    <a:pt x="64372" y="30947"/>
                  </a:cubicBezTo>
                  <a:cubicBezTo>
                    <a:pt x="64186" y="30496"/>
                    <a:pt x="64186" y="30135"/>
                    <a:pt x="64186" y="29774"/>
                  </a:cubicBezTo>
                  <a:cubicBezTo>
                    <a:pt x="64186" y="28962"/>
                    <a:pt x="64186" y="28240"/>
                    <a:pt x="64372" y="27609"/>
                  </a:cubicBezTo>
                  <a:cubicBezTo>
                    <a:pt x="64558" y="26977"/>
                    <a:pt x="64744" y="26526"/>
                    <a:pt x="64744" y="26165"/>
                  </a:cubicBezTo>
                  <a:cubicBezTo>
                    <a:pt x="64930" y="25804"/>
                    <a:pt x="64930" y="25533"/>
                    <a:pt x="64930" y="25533"/>
                  </a:cubicBezTo>
                  <a:cubicBezTo>
                    <a:pt x="64930" y="25533"/>
                    <a:pt x="64930" y="25804"/>
                    <a:pt x="64558" y="26075"/>
                  </a:cubicBezTo>
                  <a:cubicBezTo>
                    <a:pt x="64372" y="26436"/>
                    <a:pt x="64186" y="26977"/>
                    <a:pt x="63813" y="27609"/>
                  </a:cubicBezTo>
                  <a:cubicBezTo>
                    <a:pt x="63627" y="28240"/>
                    <a:pt x="63441" y="28962"/>
                    <a:pt x="63441" y="29774"/>
                  </a:cubicBezTo>
                  <a:cubicBezTo>
                    <a:pt x="63441" y="30135"/>
                    <a:pt x="63441" y="30586"/>
                    <a:pt x="63627" y="31037"/>
                  </a:cubicBezTo>
                  <a:cubicBezTo>
                    <a:pt x="63813" y="31398"/>
                    <a:pt x="64186" y="31849"/>
                    <a:pt x="64558" y="32210"/>
                  </a:cubicBezTo>
                  <a:cubicBezTo>
                    <a:pt x="65488" y="33022"/>
                    <a:pt x="66418" y="33744"/>
                    <a:pt x="67348" y="34285"/>
                  </a:cubicBezTo>
                  <a:cubicBezTo>
                    <a:pt x="68465" y="34917"/>
                    <a:pt x="69581" y="35458"/>
                    <a:pt x="70697" y="35819"/>
                  </a:cubicBezTo>
                  <a:cubicBezTo>
                    <a:pt x="71255" y="36000"/>
                    <a:pt x="71813" y="36090"/>
                    <a:pt x="72372" y="36180"/>
                  </a:cubicBezTo>
                  <a:cubicBezTo>
                    <a:pt x="72930" y="36270"/>
                    <a:pt x="73302" y="36270"/>
                    <a:pt x="73674" y="36180"/>
                  </a:cubicBezTo>
                  <a:cubicBezTo>
                    <a:pt x="74046" y="36180"/>
                    <a:pt x="74418" y="36090"/>
                    <a:pt x="74604" y="36000"/>
                  </a:cubicBezTo>
                  <a:cubicBezTo>
                    <a:pt x="74790" y="35909"/>
                    <a:pt x="74790" y="35909"/>
                    <a:pt x="74790" y="35909"/>
                  </a:cubicBezTo>
                  <a:cubicBezTo>
                    <a:pt x="74790" y="35909"/>
                    <a:pt x="74604" y="35909"/>
                    <a:pt x="74604" y="36000"/>
                  </a:cubicBezTo>
                  <a:cubicBezTo>
                    <a:pt x="74418" y="36000"/>
                    <a:pt x="74046" y="36090"/>
                    <a:pt x="73674" y="36090"/>
                  </a:cubicBezTo>
                  <a:close/>
                  <a:moveTo>
                    <a:pt x="60093" y="38436"/>
                  </a:moveTo>
                  <a:cubicBezTo>
                    <a:pt x="60093" y="37804"/>
                    <a:pt x="60093" y="37263"/>
                    <a:pt x="60093" y="36812"/>
                  </a:cubicBezTo>
                  <a:cubicBezTo>
                    <a:pt x="59906" y="36451"/>
                    <a:pt x="59906" y="36270"/>
                    <a:pt x="59906" y="36270"/>
                  </a:cubicBezTo>
                  <a:cubicBezTo>
                    <a:pt x="59906" y="36270"/>
                    <a:pt x="59906" y="36451"/>
                    <a:pt x="59906" y="36812"/>
                  </a:cubicBezTo>
                  <a:cubicBezTo>
                    <a:pt x="59906" y="37263"/>
                    <a:pt x="59720" y="37804"/>
                    <a:pt x="59720" y="38436"/>
                  </a:cubicBezTo>
                  <a:cubicBezTo>
                    <a:pt x="59720" y="39157"/>
                    <a:pt x="59720" y="39969"/>
                    <a:pt x="59534" y="40781"/>
                  </a:cubicBezTo>
                  <a:cubicBezTo>
                    <a:pt x="59534" y="41593"/>
                    <a:pt x="59534" y="41774"/>
                    <a:pt x="59534" y="42676"/>
                  </a:cubicBezTo>
                  <a:cubicBezTo>
                    <a:pt x="59534" y="43578"/>
                    <a:pt x="59534" y="44120"/>
                    <a:pt x="59534" y="44932"/>
                  </a:cubicBezTo>
                  <a:cubicBezTo>
                    <a:pt x="59720" y="45744"/>
                    <a:pt x="59720" y="46556"/>
                    <a:pt x="59720" y="47278"/>
                  </a:cubicBezTo>
                  <a:cubicBezTo>
                    <a:pt x="59720" y="47909"/>
                    <a:pt x="59906" y="48451"/>
                    <a:pt x="59906" y="48812"/>
                  </a:cubicBezTo>
                  <a:cubicBezTo>
                    <a:pt x="59906" y="49263"/>
                    <a:pt x="59906" y="49443"/>
                    <a:pt x="59906" y="49443"/>
                  </a:cubicBezTo>
                  <a:cubicBezTo>
                    <a:pt x="59906" y="49443"/>
                    <a:pt x="59906" y="49263"/>
                    <a:pt x="60093" y="48812"/>
                  </a:cubicBezTo>
                  <a:cubicBezTo>
                    <a:pt x="60093" y="48451"/>
                    <a:pt x="60093" y="47909"/>
                    <a:pt x="60093" y="47278"/>
                  </a:cubicBezTo>
                  <a:cubicBezTo>
                    <a:pt x="60093" y="46556"/>
                    <a:pt x="60279" y="45744"/>
                    <a:pt x="60279" y="44932"/>
                  </a:cubicBezTo>
                  <a:cubicBezTo>
                    <a:pt x="60279" y="44120"/>
                    <a:pt x="60279" y="43578"/>
                    <a:pt x="60279" y="42676"/>
                  </a:cubicBezTo>
                  <a:cubicBezTo>
                    <a:pt x="60279" y="41774"/>
                    <a:pt x="60279" y="41593"/>
                    <a:pt x="60279" y="40781"/>
                  </a:cubicBezTo>
                  <a:cubicBezTo>
                    <a:pt x="60279" y="39969"/>
                    <a:pt x="60093" y="39157"/>
                    <a:pt x="60093" y="38436"/>
                  </a:cubicBezTo>
                  <a:close/>
                  <a:moveTo>
                    <a:pt x="94325" y="44842"/>
                  </a:moveTo>
                  <a:cubicBezTo>
                    <a:pt x="94139" y="44842"/>
                    <a:pt x="93953" y="44842"/>
                    <a:pt x="93767" y="44842"/>
                  </a:cubicBezTo>
                  <a:cubicBezTo>
                    <a:pt x="93581" y="44842"/>
                    <a:pt x="93395" y="44842"/>
                    <a:pt x="93209" y="44932"/>
                  </a:cubicBezTo>
                  <a:cubicBezTo>
                    <a:pt x="93209" y="44932"/>
                    <a:pt x="93023" y="44932"/>
                    <a:pt x="92837" y="44932"/>
                  </a:cubicBezTo>
                  <a:cubicBezTo>
                    <a:pt x="92651" y="44932"/>
                    <a:pt x="92465" y="44842"/>
                    <a:pt x="92279" y="44842"/>
                  </a:cubicBezTo>
                  <a:cubicBezTo>
                    <a:pt x="92093" y="44842"/>
                    <a:pt x="91906" y="44842"/>
                    <a:pt x="91720" y="44842"/>
                  </a:cubicBezTo>
                  <a:cubicBezTo>
                    <a:pt x="91534" y="44751"/>
                    <a:pt x="91534" y="44751"/>
                    <a:pt x="91348" y="44661"/>
                  </a:cubicBezTo>
                  <a:cubicBezTo>
                    <a:pt x="90976" y="44571"/>
                    <a:pt x="90790" y="44481"/>
                    <a:pt x="90604" y="44390"/>
                  </a:cubicBezTo>
                  <a:cubicBezTo>
                    <a:pt x="90232" y="44210"/>
                    <a:pt x="90046" y="44030"/>
                    <a:pt x="90046" y="44030"/>
                  </a:cubicBezTo>
                  <a:cubicBezTo>
                    <a:pt x="90046" y="44030"/>
                    <a:pt x="90046" y="44210"/>
                    <a:pt x="90232" y="44481"/>
                  </a:cubicBezTo>
                  <a:cubicBezTo>
                    <a:pt x="90232" y="44571"/>
                    <a:pt x="90418" y="44661"/>
                    <a:pt x="90604" y="44751"/>
                  </a:cubicBezTo>
                  <a:cubicBezTo>
                    <a:pt x="90604" y="44842"/>
                    <a:pt x="90790" y="44842"/>
                    <a:pt x="90976" y="44932"/>
                  </a:cubicBezTo>
                  <a:cubicBezTo>
                    <a:pt x="91162" y="45022"/>
                    <a:pt x="91348" y="45112"/>
                    <a:pt x="91534" y="45112"/>
                  </a:cubicBezTo>
                  <a:cubicBezTo>
                    <a:pt x="91720" y="45203"/>
                    <a:pt x="91906" y="45203"/>
                    <a:pt x="92093" y="45203"/>
                  </a:cubicBezTo>
                  <a:cubicBezTo>
                    <a:pt x="92279" y="45203"/>
                    <a:pt x="92651" y="45293"/>
                    <a:pt x="92837" y="45293"/>
                  </a:cubicBezTo>
                  <a:cubicBezTo>
                    <a:pt x="93023" y="45203"/>
                    <a:pt x="93209" y="45203"/>
                    <a:pt x="93395" y="45203"/>
                  </a:cubicBezTo>
                  <a:cubicBezTo>
                    <a:pt x="93767" y="45203"/>
                    <a:pt x="94139" y="45112"/>
                    <a:pt x="94325" y="45022"/>
                  </a:cubicBezTo>
                  <a:cubicBezTo>
                    <a:pt x="94697" y="44932"/>
                    <a:pt x="94883" y="44842"/>
                    <a:pt x="95069" y="44751"/>
                  </a:cubicBezTo>
                  <a:cubicBezTo>
                    <a:pt x="95255" y="44751"/>
                    <a:pt x="95255" y="44661"/>
                    <a:pt x="95255" y="44661"/>
                  </a:cubicBezTo>
                  <a:cubicBezTo>
                    <a:pt x="95255" y="44661"/>
                    <a:pt x="95069" y="44751"/>
                    <a:pt x="94883" y="44751"/>
                  </a:cubicBezTo>
                  <a:cubicBezTo>
                    <a:pt x="94697" y="44751"/>
                    <a:pt x="94511" y="44751"/>
                    <a:pt x="94325" y="44842"/>
                  </a:cubicBezTo>
                  <a:close/>
                  <a:moveTo>
                    <a:pt x="64372" y="84631"/>
                  </a:moveTo>
                  <a:cubicBezTo>
                    <a:pt x="66604" y="84270"/>
                    <a:pt x="69209" y="84180"/>
                    <a:pt x="71255" y="84631"/>
                  </a:cubicBezTo>
                  <a:cubicBezTo>
                    <a:pt x="71441" y="84631"/>
                    <a:pt x="71813" y="84721"/>
                    <a:pt x="72000" y="84721"/>
                  </a:cubicBezTo>
                  <a:cubicBezTo>
                    <a:pt x="69953" y="83819"/>
                    <a:pt x="66418" y="83639"/>
                    <a:pt x="64372" y="84631"/>
                  </a:cubicBezTo>
                  <a:close/>
                  <a:moveTo>
                    <a:pt x="65860" y="111969"/>
                  </a:moveTo>
                  <a:cubicBezTo>
                    <a:pt x="65860" y="111699"/>
                    <a:pt x="65860" y="111518"/>
                    <a:pt x="65860" y="111428"/>
                  </a:cubicBezTo>
                  <a:cubicBezTo>
                    <a:pt x="65860" y="111248"/>
                    <a:pt x="65860" y="111248"/>
                    <a:pt x="65860" y="111248"/>
                  </a:cubicBezTo>
                  <a:cubicBezTo>
                    <a:pt x="65860" y="111248"/>
                    <a:pt x="65860" y="111248"/>
                    <a:pt x="65860" y="111428"/>
                  </a:cubicBezTo>
                  <a:cubicBezTo>
                    <a:pt x="65860" y="111518"/>
                    <a:pt x="65860" y="111699"/>
                    <a:pt x="65860" y="111969"/>
                  </a:cubicBezTo>
                  <a:cubicBezTo>
                    <a:pt x="65860" y="112421"/>
                    <a:pt x="65860" y="113142"/>
                    <a:pt x="66232" y="113954"/>
                  </a:cubicBezTo>
                  <a:cubicBezTo>
                    <a:pt x="66604" y="114676"/>
                    <a:pt x="66976" y="115669"/>
                    <a:pt x="67348" y="116571"/>
                  </a:cubicBezTo>
                  <a:cubicBezTo>
                    <a:pt x="67348" y="117112"/>
                    <a:pt x="67534" y="117654"/>
                    <a:pt x="67348" y="118105"/>
                  </a:cubicBezTo>
                  <a:cubicBezTo>
                    <a:pt x="67162" y="118375"/>
                    <a:pt x="66976" y="118556"/>
                    <a:pt x="66604" y="118736"/>
                  </a:cubicBezTo>
                  <a:cubicBezTo>
                    <a:pt x="66232" y="118827"/>
                    <a:pt x="65860" y="118917"/>
                    <a:pt x="65302" y="119007"/>
                  </a:cubicBezTo>
                  <a:cubicBezTo>
                    <a:pt x="64744" y="119007"/>
                    <a:pt x="64186" y="119007"/>
                    <a:pt x="63813" y="118917"/>
                  </a:cubicBezTo>
                  <a:cubicBezTo>
                    <a:pt x="63441" y="118917"/>
                    <a:pt x="63255" y="118917"/>
                    <a:pt x="62883" y="118917"/>
                  </a:cubicBezTo>
                  <a:cubicBezTo>
                    <a:pt x="62697" y="118917"/>
                    <a:pt x="62511" y="118827"/>
                    <a:pt x="62325" y="118736"/>
                  </a:cubicBezTo>
                  <a:cubicBezTo>
                    <a:pt x="62139" y="118646"/>
                    <a:pt x="61953" y="118375"/>
                    <a:pt x="61767" y="118105"/>
                  </a:cubicBezTo>
                  <a:cubicBezTo>
                    <a:pt x="61581" y="117924"/>
                    <a:pt x="61581" y="117654"/>
                    <a:pt x="61581" y="117383"/>
                  </a:cubicBezTo>
                  <a:cubicBezTo>
                    <a:pt x="61581" y="116932"/>
                    <a:pt x="61767" y="116481"/>
                    <a:pt x="61953" y="116030"/>
                  </a:cubicBezTo>
                  <a:cubicBezTo>
                    <a:pt x="61953" y="115759"/>
                    <a:pt x="62139" y="115578"/>
                    <a:pt x="62139" y="115308"/>
                  </a:cubicBezTo>
                  <a:cubicBezTo>
                    <a:pt x="62325" y="115127"/>
                    <a:pt x="62325" y="114947"/>
                    <a:pt x="62511" y="114766"/>
                  </a:cubicBezTo>
                  <a:cubicBezTo>
                    <a:pt x="62697" y="114315"/>
                    <a:pt x="62697" y="113954"/>
                    <a:pt x="62697" y="113593"/>
                  </a:cubicBezTo>
                  <a:cubicBezTo>
                    <a:pt x="62883" y="113323"/>
                    <a:pt x="62883" y="112962"/>
                    <a:pt x="62883" y="112781"/>
                  </a:cubicBezTo>
                  <a:cubicBezTo>
                    <a:pt x="62883" y="112330"/>
                    <a:pt x="62883" y="112060"/>
                    <a:pt x="62883" y="112060"/>
                  </a:cubicBezTo>
                  <a:cubicBezTo>
                    <a:pt x="62883" y="112060"/>
                    <a:pt x="62883" y="112330"/>
                    <a:pt x="62697" y="112781"/>
                  </a:cubicBezTo>
                  <a:cubicBezTo>
                    <a:pt x="62697" y="112962"/>
                    <a:pt x="62511" y="113323"/>
                    <a:pt x="62511" y="113593"/>
                  </a:cubicBezTo>
                  <a:cubicBezTo>
                    <a:pt x="62325" y="113954"/>
                    <a:pt x="62325" y="114315"/>
                    <a:pt x="62139" y="114676"/>
                  </a:cubicBezTo>
                  <a:cubicBezTo>
                    <a:pt x="61953" y="114857"/>
                    <a:pt x="61767" y="115037"/>
                    <a:pt x="61767" y="115308"/>
                  </a:cubicBezTo>
                  <a:cubicBezTo>
                    <a:pt x="61581" y="115488"/>
                    <a:pt x="61395" y="115759"/>
                    <a:pt x="61395" y="115939"/>
                  </a:cubicBezTo>
                  <a:cubicBezTo>
                    <a:pt x="61209" y="116390"/>
                    <a:pt x="61023" y="116932"/>
                    <a:pt x="61023" y="117383"/>
                  </a:cubicBezTo>
                  <a:cubicBezTo>
                    <a:pt x="61023" y="117654"/>
                    <a:pt x="61023" y="117924"/>
                    <a:pt x="61023" y="118195"/>
                  </a:cubicBezTo>
                  <a:cubicBezTo>
                    <a:pt x="61209" y="118466"/>
                    <a:pt x="61395" y="118736"/>
                    <a:pt x="61953" y="119007"/>
                  </a:cubicBezTo>
                  <a:cubicBezTo>
                    <a:pt x="62139" y="119097"/>
                    <a:pt x="62511" y="119187"/>
                    <a:pt x="62697" y="119187"/>
                  </a:cubicBezTo>
                  <a:cubicBezTo>
                    <a:pt x="63069" y="119278"/>
                    <a:pt x="63255" y="119278"/>
                    <a:pt x="63627" y="119278"/>
                  </a:cubicBezTo>
                  <a:cubicBezTo>
                    <a:pt x="64186" y="119368"/>
                    <a:pt x="64744" y="119368"/>
                    <a:pt x="65302" y="119368"/>
                  </a:cubicBezTo>
                  <a:cubicBezTo>
                    <a:pt x="66046" y="119278"/>
                    <a:pt x="66604" y="119187"/>
                    <a:pt x="67162" y="118917"/>
                  </a:cubicBezTo>
                  <a:cubicBezTo>
                    <a:pt x="67534" y="118736"/>
                    <a:pt x="67720" y="118466"/>
                    <a:pt x="67906" y="118195"/>
                  </a:cubicBezTo>
                  <a:cubicBezTo>
                    <a:pt x="68279" y="117654"/>
                    <a:pt x="68093" y="117022"/>
                    <a:pt x="67906" y="116571"/>
                  </a:cubicBezTo>
                  <a:cubicBezTo>
                    <a:pt x="67534" y="115578"/>
                    <a:pt x="66976" y="114676"/>
                    <a:pt x="66604" y="113864"/>
                  </a:cubicBezTo>
                  <a:cubicBezTo>
                    <a:pt x="66232" y="113052"/>
                    <a:pt x="66046" y="112421"/>
                    <a:pt x="65860" y="111969"/>
                  </a:cubicBezTo>
                  <a:close/>
                  <a:moveTo>
                    <a:pt x="64000" y="14526"/>
                  </a:moveTo>
                  <a:cubicBezTo>
                    <a:pt x="64372" y="14616"/>
                    <a:pt x="64372" y="14616"/>
                    <a:pt x="64372" y="14616"/>
                  </a:cubicBezTo>
                  <a:cubicBezTo>
                    <a:pt x="64372" y="14616"/>
                    <a:pt x="64372" y="14526"/>
                    <a:pt x="64000" y="14526"/>
                  </a:cubicBezTo>
                  <a:cubicBezTo>
                    <a:pt x="63813" y="14436"/>
                    <a:pt x="63441" y="14345"/>
                    <a:pt x="63069" y="14255"/>
                  </a:cubicBezTo>
                  <a:cubicBezTo>
                    <a:pt x="62883" y="14255"/>
                    <a:pt x="62697" y="14165"/>
                    <a:pt x="62511" y="14165"/>
                  </a:cubicBezTo>
                  <a:cubicBezTo>
                    <a:pt x="62139" y="14165"/>
                    <a:pt x="61953" y="14075"/>
                    <a:pt x="61581" y="14075"/>
                  </a:cubicBezTo>
                  <a:cubicBezTo>
                    <a:pt x="61395" y="14075"/>
                    <a:pt x="61023" y="13984"/>
                    <a:pt x="60837" y="13984"/>
                  </a:cubicBezTo>
                  <a:cubicBezTo>
                    <a:pt x="60465" y="13984"/>
                    <a:pt x="60279" y="13984"/>
                    <a:pt x="59906" y="13984"/>
                  </a:cubicBezTo>
                  <a:cubicBezTo>
                    <a:pt x="59348" y="13984"/>
                    <a:pt x="58604" y="13984"/>
                    <a:pt x="58232" y="14075"/>
                  </a:cubicBezTo>
                  <a:cubicBezTo>
                    <a:pt x="57860" y="14075"/>
                    <a:pt x="57674" y="14075"/>
                    <a:pt x="57302" y="14165"/>
                  </a:cubicBezTo>
                  <a:cubicBezTo>
                    <a:pt x="57116" y="14165"/>
                    <a:pt x="56930" y="14255"/>
                    <a:pt x="56744" y="14255"/>
                  </a:cubicBezTo>
                  <a:cubicBezTo>
                    <a:pt x="55813" y="14436"/>
                    <a:pt x="55255" y="14616"/>
                    <a:pt x="55255" y="14616"/>
                  </a:cubicBezTo>
                  <a:cubicBezTo>
                    <a:pt x="55255" y="14616"/>
                    <a:pt x="56000" y="14526"/>
                    <a:pt x="56744" y="14436"/>
                  </a:cubicBezTo>
                  <a:cubicBezTo>
                    <a:pt x="57116" y="14436"/>
                    <a:pt x="57674" y="14436"/>
                    <a:pt x="58232" y="14345"/>
                  </a:cubicBezTo>
                  <a:cubicBezTo>
                    <a:pt x="58418" y="14345"/>
                    <a:pt x="58790" y="14345"/>
                    <a:pt x="58976" y="14345"/>
                  </a:cubicBezTo>
                  <a:cubicBezTo>
                    <a:pt x="59348" y="14345"/>
                    <a:pt x="59534" y="14345"/>
                    <a:pt x="59906" y="14345"/>
                  </a:cubicBezTo>
                  <a:cubicBezTo>
                    <a:pt x="60465" y="14345"/>
                    <a:pt x="61023" y="14345"/>
                    <a:pt x="61581" y="14345"/>
                  </a:cubicBezTo>
                  <a:cubicBezTo>
                    <a:pt x="61767" y="14436"/>
                    <a:pt x="62139" y="14436"/>
                    <a:pt x="62325" y="14436"/>
                  </a:cubicBezTo>
                  <a:cubicBezTo>
                    <a:pt x="62511" y="14436"/>
                    <a:pt x="62697" y="14436"/>
                    <a:pt x="63069" y="14436"/>
                  </a:cubicBezTo>
                  <a:cubicBezTo>
                    <a:pt x="63255" y="14526"/>
                    <a:pt x="63441" y="14526"/>
                    <a:pt x="63627" y="14526"/>
                  </a:cubicBezTo>
                  <a:cubicBezTo>
                    <a:pt x="63813" y="14526"/>
                    <a:pt x="64000" y="14526"/>
                    <a:pt x="64000" y="14526"/>
                  </a:cubicBezTo>
                  <a:close/>
                  <a:moveTo>
                    <a:pt x="118511" y="61353"/>
                  </a:moveTo>
                  <a:cubicBezTo>
                    <a:pt x="117767" y="61172"/>
                    <a:pt x="118139" y="61263"/>
                    <a:pt x="118511" y="61353"/>
                  </a:cubicBezTo>
                  <a:cubicBezTo>
                    <a:pt x="115906" y="60631"/>
                    <a:pt x="114418" y="59187"/>
                    <a:pt x="112372" y="58195"/>
                  </a:cubicBezTo>
                  <a:cubicBezTo>
                    <a:pt x="111441" y="57654"/>
                    <a:pt x="110325" y="57203"/>
                    <a:pt x="109023" y="57022"/>
                  </a:cubicBezTo>
                  <a:cubicBezTo>
                    <a:pt x="108465" y="57022"/>
                    <a:pt x="107534" y="57022"/>
                    <a:pt x="107162" y="56932"/>
                  </a:cubicBezTo>
                  <a:cubicBezTo>
                    <a:pt x="106976" y="56842"/>
                    <a:pt x="106790" y="56571"/>
                    <a:pt x="106790" y="56481"/>
                  </a:cubicBezTo>
                  <a:cubicBezTo>
                    <a:pt x="106604" y="56300"/>
                    <a:pt x="106418" y="56030"/>
                    <a:pt x="106232" y="55849"/>
                  </a:cubicBezTo>
                  <a:cubicBezTo>
                    <a:pt x="105116" y="54406"/>
                    <a:pt x="104372" y="52872"/>
                    <a:pt x="104000" y="51338"/>
                  </a:cubicBezTo>
                  <a:cubicBezTo>
                    <a:pt x="103813" y="50345"/>
                    <a:pt x="103813" y="49443"/>
                    <a:pt x="103441" y="48541"/>
                  </a:cubicBezTo>
                  <a:cubicBezTo>
                    <a:pt x="102697" y="46917"/>
                    <a:pt x="101767" y="45383"/>
                    <a:pt x="100465" y="43849"/>
                  </a:cubicBezTo>
                  <a:cubicBezTo>
                    <a:pt x="100093" y="43308"/>
                    <a:pt x="99534" y="42586"/>
                    <a:pt x="98790" y="42045"/>
                  </a:cubicBezTo>
                  <a:cubicBezTo>
                    <a:pt x="98232" y="41684"/>
                    <a:pt x="97674" y="41323"/>
                    <a:pt x="97488" y="40781"/>
                  </a:cubicBezTo>
                  <a:cubicBezTo>
                    <a:pt x="97116" y="40060"/>
                    <a:pt x="97302" y="39248"/>
                    <a:pt x="97116" y="38436"/>
                  </a:cubicBezTo>
                  <a:cubicBezTo>
                    <a:pt x="96930" y="37624"/>
                    <a:pt x="96744" y="36902"/>
                    <a:pt x="96558" y="36090"/>
                  </a:cubicBezTo>
                  <a:cubicBezTo>
                    <a:pt x="96186" y="34556"/>
                    <a:pt x="95627" y="33022"/>
                    <a:pt x="94883" y="31488"/>
                  </a:cubicBezTo>
                  <a:cubicBezTo>
                    <a:pt x="94697" y="31127"/>
                    <a:pt x="94883" y="30766"/>
                    <a:pt x="95069" y="30406"/>
                  </a:cubicBezTo>
                  <a:cubicBezTo>
                    <a:pt x="95069" y="30045"/>
                    <a:pt x="95069" y="29593"/>
                    <a:pt x="95069" y="29233"/>
                  </a:cubicBezTo>
                  <a:cubicBezTo>
                    <a:pt x="95069" y="28421"/>
                    <a:pt x="95069" y="27609"/>
                    <a:pt x="94883" y="26796"/>
                  </a:cubicBezTo>
                  <a:cubicBezTo>
                    <a:pt x="94511" y="25353"/>
                    <a:pt x="92651" y="24090"/>
                    <a:pt x="91162" y="22917"/>
                  </a:cubicBezTo>
                  <a:cubicBezTo>
                    <a:pt x="89488" y="21563"/>
                    <a:pt x="86697" y="21022"/>
                    <a:pt x="83534" y="20751"/>
                  </a:cubicBezTo>
                  <a:cubicBezTo>
                    <a:pt x="82046" y="20571"/>
                    <a:pt x="80372" y="20571"/>
                    <a:pt x="78697" y="20481"/>
                  </a:cubicBezTo>
                  <a:cubicBezTo>
                    <a:pt x="77953" y="20481"/>
                    <a:pt x="77209" y="20481"/>
                    <a:pt x="76465" y="20481"/>
                  </a:cubicBezTo>
                  <a:cubicBezTo>
                    <a:pt x="75906" y="20481"/>
                    <a:pt x="75720" y="20481"/>
                    <a:pt x="75348" y="20300"/>
                  </a:cubicBezTo>
                  <a:cubicBezTo>
                    <a:pt x="75162" y="20210"/>
                    <a:pt x="74790" y="20120"/>
                    <a:pt x="74418" y="20030"/>
                  </a:cubicBezTo>
                  <a:cubicBezTo>
                    <a:pt x="73116" y="19578"/>
                    <a:pt x="71813" y="19127"/>
                    <a:pt x="70325" y="18766"/>
                  </a:cubicBezTo>
                  <a:cubicBezTo>
                    <a:pt x="69953" y="18676"/>
                    <a:pt x="69581" y="18496"/>
                    <a:pt x="69209" y="18406"/>
                  </a:cubicBezTo>
                  <a:cubicBezTo>
                    <a:pt x="69023" y="18406"/>
                    <a:pt x="68651" y="18315"/>
                    <a:pt x="68465" y="18225"/>
                  </a:cubicBezTo>
                  <a:cubicBezTo>
                    <a:pt x="68465" y="18135"/>
                    <a:pt x="68465" y="18045"/>
                    <a:pt x="68465" y="18045"/>
                  </a:cubicBezTo>
                  <a:cubicBezTo>
                    <a:pt x="68279" y="17323"/>
                    <a:pt x="68093" y="16601"/>
                    <a:pt x="67906" y="15969"/>
                  </a:cubicBezTo>
                  <a:cubicBezTo>
                    <a:pt x="67906" y="15609"/>
                    <a:pt x="67906" y="15338"/>
                    <a:pt x="67720" y="15067"/>
                  </a:cubicBezTo>
                  <a:cubicBezTo>
                    <a:pt x="67720" y="14977"/>
                    <a:pt x="67720" y="14887"/>
                    <a:pt x="67720" y="14887"/>
                  </a:cubicBezTo>
                  <a:cubicBezTo>
                    <a:pt x="67720" y="14796"/>
                    <a:pt x="67906" y="14796"/>
                    <a:pt x="68093" y="14706"/>
                  </a:cubicBezTo>
                  <a:cubicBezTo>
                    <a:pt x="68465" y="14616"/>
                    <a:pt x="68651" y="14526"/>
                    <a:pt x="69023" y="14345"/>
                  </a:cubicBezTo>
                  <a:cubicBezTo>
                    <a:pt x="69581" y="13984"/>
                    <a:pt x="69767" y="13533"/>
                    <a:pt x="70139" y="13082"/>
                  </a:cubicBezTo>
                  <a:cubicBezTo>
                    <a:pt x="70511" y="12451"/>
                    <a:pt x="70883" y="11819"/>
                    <a:pt x="71255" y="11187"/>
                  </a:cubicBezTo>
                  <a:cubicBezTo>
                    <a:pt x="72744" y="8481"/>
                    <a:pt x="73488" y="5052"/>
                    <a:pt x="70325" y="2526"/>
                  </a:cubicBezTo>
                  <a:cubicBezTo>
                    <a:pt x="68837" y="1443"/>
                    <a:pt x="66604" y="631"/>
                    <a:pt x="63813" y="270"/>
                  </a:cubicBezTo>
                  <a:cubicBezTo>
                    <a:pt x="62883" y="180"/>
                    <a:pt x="60093" y="0"/>
                    <a:pt x="58232" y="180"/>
                  </a:cubicBezTo>
                  <a:cubicBezTo>
                    <a:pt x="55441" y="360"/>
                    <a:pt x="52837" y="812"/>
                    <a:pt x="50976" y="1714"/>
                  </a:cubicBezTo>
                  <a:cubicBezTo>
                    <a:pt x="48930" y="2796"/>
                    <a:pt x="48000" y="4150"/>
                    <a:pt x="47627" y="5503"/>
                  </a:cubicBezTo>
                  <a:cubicBezTo>
                    <a:pt x="46697" y="8300"/>
                    <a:pt x="48186" y="11007"/>
                    <a:pt x="50046" y="13533"/>
                  </a:cubicBezTo>
                  <a:cubicBezTo>
                    <a:pt x="50232" y="13894"/>
                    <a:pt x="50604" y="14165"/>
                    <a:pt x="50976" y="14345"/>
                  </a:cubicBezTo>
                  <a:cubicBezTo>
                    <a:pt x="51162" y="14436"/>
                    <a:pt x="51348" y="14616"/>
                    <a:pt x="51720" y="14706"/>
                  </a:cubicBezTo>
                  <a:cubicBezTo>
                    <a:pt x="51720" y="14706"/>
                    <a:pt x="52093" y="14796"/>
                    <a:pt x="52093" y="14887"/>
                  </a:cubicBezTo>
                  <a:cubicBezTo>
                    <a:pt x="52279" y="14977"/>
                    <a:pt x="52093" y="15338"/>
                    <a:pt x="52093" y="15428"/>
                  </a:cubicBezTo>
                  <a:cubicBezTo>
                    <a:pt x="51906" y="16150"/>
                    <a:pt x="51720" y="16962"/>
                    <a:pt x="51534" y="17684"/>
                  </a:cubicBezTo>
                  <a:cubicBezTo>
                    <a:pt x="51534" y="17774"/>
                    <a:pt x="51534" y="18045"/>
                    <a:pt x="51348" y="18225"/>
                  </a:cubicBezTo>
                  <a:cubicBezTo>
                    <a:pt x="51348" y="18315"/>
                    <a:pt x="50790" y="18406"/>
                    <a:pt x="50604" y="18406"/>
                  </a:cubicBezTo>
                  <a:cubicBezTo>
                    <a:pt x="50232" y="18496"/>
                    <a:pt x="49860" y="18676"/>
                    <a:pt x="49488" y="18766"/>
                  </a:cubicBezTo>
                  <a:cubicBezTo>
                    <a:pt x="48930" y="18947"/>
                    <a:pt x="48186" y="19127"/>
                    <a:pt x="47441" y="19398"/>
                  </a:cubicBezTo>
                  <a:cubicBezTo>
                    <a:pt x="46697" y="19578"/>
                    <a:pt x="46139" y="19759"/>
                    <a:pt x="45395" y="20030"/>
                  </a:cubicBezTo>
                  <a:cubicBezTo>
                    <a:pt x="45209" y="20120"/>
                    <a:pt x="44837" y="20210"/>
                    <a:pt x="44651" y="20300"/>
                  </a:cubicBezTo>
                  <a:cubicBezTo>
                    <a:pt x="44093" y="20481"/>
                    <a:pt x="44093" y="20481"/>
                    <a:pt x="43534" y="20481"/>
                  </a:cubicBezTo>
                  <a:cubicBezTo>
                    <a:pt x="41860" y="20481"/>
                    <a:pt x="40186" y="20481"/>
                    <a:pt x="38511" y="20571"/>
                  </a:cubicBezTo>
                  <a:cubicBezTo>
                    <a:pt x="35720" y="20751"/>
                    <a:pt x="32186" y="21022"/>
                    <a:pt x="30139" y="22015"/>
                  </a:cubicBezTo>
                  <a:cubicBezTo>
                    <a:pt x="29023" y="22556"/>
                    <a:pt x="28279" y="23187"/>
                    <a:pt x="27534" y="23819"/>
                  </a:cubicBezTo>
                  <a:cubicBezTo>
                    <a:pt x="26790" y="24451"/>
                    <a:pt x="26046" y="25082"/>
                    <a:pt x="25488" y="25804"/>
                  </a:cubicBezTo>
                  <a:cubicBezTo>
                    <a:pt x="24930" y="26526"/>
                    <a:pt x="24930" y="27338"/>
                    <a:pt x="24744" y="28060"/>
                  </a:cubicBezTo>
                  <a:cubicBezTo>
                    <a:pt x="24744" y="28872"/>
                    <a:pt x="24744" y="29684"/>
                    <a:pt x="24930" y="30406"/>
                  </a:cubicBezTo>
                  <a:cubicBezTo>
                    <a:pt x="24930" y="30766"/>
                    <a:pt x="25116" y="31127"/>
                    <a:pt x="24930" y="31488"/>
                  </a:cubicBezTo>
                  <a:cubicBezTo>
                    <a:pt x="24744" y="31939"/>
                    <a:pt x="24558" y="32300"/>
                    <a:pt x="24372" y="32661"/>
                  </a:cubicBezTo>
                  <a:cubicBezTo>
                    <a:pt x="24186" y="33473"/>
                    <a:pt x="23813" y="34195"/>
                    <a:pt x="23627" y="35007"/>
                  </a:cubicBezTo>
                  <a:cubicBezTo>
                    <a:pt x="23069" y="36541"/>
                    <a:pt x="22697" y="38165"/>
                    <a:pt x="22697" y="39699"/>
                  </a:cubicBezTo>
                  <a:cubicBezTo>
                    <a:pt x="22511" y="40511"/>
                    <a:pt x="22511" y="41142"/>
                    <a:pt x="21581" y="41774"/>
                  </a:cubicBezTo>
                  <a:cubicBezTo>
                    <a:pt x="21023" y="42135"/>
                    <a:pt x="20651" y="42496"/>
                    <a:pt x="20279" y="42947"/>
                  </a:cubicBezTo>
                  <a:cubicBezTo>
                    <a:pt x="18046" y="45293"/>
                    <a:pt x="16558" y="47909"/>
                    <a:pt x="16000" y="50526"/>
                  </a:cubicBezTo>
                  <a:cubicBezTo>
                    <a:pt x="15627" y="51969"/>
                    <a:pt x="15255" y="53413"/>
                    <a:pt x="14325" y="54857"/>
                  </a:cubicBezTo>
                  <a:cubicBezTo>
                    <a:pt x="14139" y="55218"/>
                    <a:pt x="13953" y="55488"/>
                    <a:pt x="13581" y="55849"/>
                  </a:cubicBezTo>
                  <a:cubicBezTo>
                    <a:pt x="13581" y="56030"/>
                    <a:pt x="13395" y="56210"/>
                    <a:pt x="13209" y="56390"/>
                  </a:cubicBezTo>
                  <a:cubicBezTo>
                    <a:pt x="13023" y="56571"/>
                    <a:pt x="12837" y="56842"/>
                    <a:pt x="12651" y="56932"/>
                  </a:cubicBezTo>
                  <a:cubicBezTo>
                    <a:pt x="12465" y="57022"/>
                    <a:pt x="11348" y="57022"/>
                    <a:pt x="10976" y="57022"/>
                  </a:cubicBezTo>
                  <a:cubicBezTo>
                    <a:pt x="10232" y="57112"/>
                    <a:pt x="9488" y="57293"/>
                    <a:pt x="8930" y="57473"/>
                  </a:cubicBezTo>
                  <a:cubicBezTo>
                    <a:pt x="6511" y="58375"/>
                    <a:pt x="5023" y="59729"/>
                    <a:pt x="2976" y="60812"/>
                  </a:cubicBezTo>
                  <a:cubicBezTo>
                    <a:pt x="2418" y="60992"/>
                    <a:pt x="1860" y="61172"/>
                    <a:pt x="1302" y="61353"/>
                  </a:cubicBezTo>
                  <a:cubicBezTo>
                    <a:pt x="930" y="61533"/>
                    <a:pt x="372" y="61714"/>
                    <a:pt x="372" y="61984"/>
                  </a:cubicBezTo>
                  <a:cubicBezTo>
                    <a:pt x="372" y="62526"/>
                    <a:pt x="1488" y="62616"/>
                    <a:pt x="2232" y="62616"/>
                  </a:cubicBezTo>
                  <a:cubicBezTo>
                    <a:pt x="3348" y="62526"/>
                    <a:pt x="4279" y="62436"/>
                    <a:pt x="5023" y="62165"/>
                  </a:cubicBezTo>
                  <a:cubicBezTo>
                    <a:pt x="5581" y="62075"/>
                    <a:pt x="5953" y="61804"/>
                    <a:pt x="6511" y="61624"/>
                  </a:cubicBezTo>
                  <a:cubicBezTo>
                    <a:pt x="6883" y="61443"/>
                    <a:pt x="7255" y="61172"/>
                    <a:pt x="7813" y="61082"/>
                  </a:cubicBezTo>
                  <a:cubicBezTo>
                    <a:pt x="7627" y="61624"/>
                    <a:pt x="6883" y="62165"/>
                    <a:pt x="6325" y="62616"/>
                  </a:cubicBezTo>
                  <a:cubicBezTo>
                    <a:pt x="5767" y="63248"/>
                    <a:pt x="5023" y="63789"/>
                    <a:pt x="4279" y="64421"/>
                  </a:cubicBezTo>
                  <a:cubicBezTo>
                    <a:pt x="3720" y="64872"/>
                    <a:pt x="2604" y="65503"/>
                    <a:pt x="3162" y="66045"/>
                  </a:cubicBezTo>
                  <a:cubicBezTo>
                    <a:pt x="4093" y="67127"/>
                    <a:pt x="5953" y="65774"/>
                    <a:pt x="6697" y="65413"/>
                  </a:cubicBezTo>
                  <a:cubicBezTo>
                    <a:pt x="7255" y="65052"/>
                    <a:pt x="7627" y="64691"/>
                    <a:pt x="8186" y="64330"/>
                  </a:cubicBezTo>
                  <a:cubicBezTo>
                    <a:pt x="8558" y="63969"/>
                    <a:pt x="9116" y="63609"/>
                    <a:pt x="9674" y="63428"/>
                  </a:cubicBezTo>
                  <a:cubicBezTo>
                    <a:pt x="9674" y="63699"/>
                    <a:pt x="9488" y="64060"/>
                    <a:pt x="9302" y="64421"/>
                  </a:cubicBezTo>
                  <a:cubicBezTo>
                    <a:pt x="8930" y="64781"/>
                    <a:pt x="8744" y="65142"/>
                    <a:pt x="8372" y="65503"/>
                  </a:cubicBezTo>
                  <a:cubicBezTo>
                    <a:pt x="8000" y="66135"/>
                    <a:pt x="7069" y="66947"/>
                    <a:pt x="7255" y="67578"/>
                  </a:cubicBezTo>
                  <a:cubicBezTo>
                    <a:pt x="7627" y="67939"/>
                    <a:pt x="8372" y="68210"/>
                    <a:pt x="9116" y="68030"/>
                  </a:cubicBezTo>
                  <a:cubicBezTo>
                    <a:pt x="9860" y="67849"/>
                    <a:pt x="10232" y="67308"/>
                    <a:pt x="10604" y="66947"/>
                  </a:cubicBezTo>
                  <a:cubicBezTo>
                    <a:pt x="11348" y="66045"/>
                    <a:pt x="11906" y="65052"/>
                    <a:pt x="12837" y="64150"/>
                  </a:cubicBezTo>
                  <a:cubicBezTo>
                    <a:pt x="12837" y="64962"/>
                    <a:pt x="12465" y="65774"/>
                    <a:pt x="12465" y="66586"/>
                  </a:cubicBezTo>
                  <a:cubicBezTo>
                    <a:pt x="12465" y="66947"/>
                    <a:pt x="12279" y="67578"/>
                    <a:pt x="13023" y="67849"/>
                  </a:cubicBezTo>
                  <a:cubicBezTo>
                    <a:pt x="13581" y="68120"/>
                    <a:pt x="14511" y="67939"/>
                    <a:pt x="14883" y="67669"/>
                  </a:cubicBezTo>
                  <a:cubicBezTo>
                    <a:pt x="15441" y="67218"/>
                    <a:pt x="15255" y="66496"/>
                    <a:pt x="15441" y="65954"/>
                  </a:cubicBezTo>
                  <a:cubicBezTo>
                    <a:pt x="15441" y="65503"/>
                    <a:pt x="15441" y="65142"/>
                    <a:pt x="15627" y="64691"/>
                  </a:cubicBezTo>
                  <a:cubicBezTo>
                    <a:pt x="15627" y="64511"/>
                    <a:pt x="15627" y="63969"/>
                    <a:pt x="16186" y="63879"/>
                  </a:cubicBezTo>
                  <a:cubicBezTo>
                    <a:pt x="16558" y="64060"/>
                    <a:pt x="16186" y="64781"/>
                    <a:pt x="16186" y="65052"/>
                  </a:cubicBezTo>
                  <a:cubicBezTo>
                    <a:pt x="16000" y="65503"/>
                    <a:pt x="16000" y="65954"/>
                    <a:pt x="16000" y="66406"/>
                  </a:cubicBezTo>
                  <a:cubicBezTo>
                    <a:pt x="16186" y="66857"/>
                    <a:pt x="16930" y="67398"/>
                    <a:pt x="17860" y="67037"/>
                  </a:cubicBezTo>
                  <a:cubicBezTo>
                    <a:pt x="18418" y="66766"/>
                    <a:pt x="18604" y="66315"/>
                    <a:pt x="18790" y="65954"/>
                  </a:cubicBezTo>
                  <a:cubicBezTo>
                    <a:pt x="18790" y="65503"/>
                    <a:pt x="18790" y="65142"/>
                    <a:pt x="18790" y="64691"/>
                  </a:cubicBezTo>
                  <a:cubicBezTo>
                    <a:pt x="18976" y="64150"/>
                    <a:pt x="19162" y="63609"/>
                    <a:pt x="19162" y="62977"/>
                  </a:cubicBezTo>
                  <a:cubicBezTo>
                    <a:pt x="19348" y="62706"/>
                    <a:pt x="19534" y="62526"/>
                    <a:pt x="19720" y="62255"/>
                  </a:cubicBezTo>
                  <a:cubicBezTo>
                    <a:pt x="20093" y="61804"/>
                    <a:pt x="20465" y="61353"/>
                    <a:pt x="20651" y="60902"/>
                  </a:cubicBezTo>
                  <a:cubicBezTo>
                    <a:pt x="20837" y="60451"/>
                    <a:pt x="21209" y="59909"/>
                    <a:pt x="21209" y="59458"/>
                  </a:cubicBezTo>
                  <a:cubicBezTo>
                    <a:pt x="21209" y="59278"/>
                    <a:pt x="21209" y="59187"/>
                    <a:pt x="21023" y="59007"/>
                  </a:cubicBezTo>
                  <a:cubicBezTo>
                    <a:pt x="21023" y="58917"/>
                    <a:pt x="20837" y="58736"/>
                    <a:pt x="20837" y="58646"/>
                  </a:cubicBezTo>
                  <a:cubicBezTo>
                    <a:pt x="20837" y="58466"/>
                    <a:pt x="21209" y="58195"/>
                    <a:pt x="21395" y="58015"/>
                  </a:cubicBezTo>
                  <a:cubicBezTo>
                    <a:pt x="22325" y="56842"/>
                    <a:pt x="23441" y="55759"/>
                    <a:pt x="24558" y="54676"/>
                  </a:cubicBezTo>
                  <a:cubicBezTo>
                    <a:pt x="27162" y="52060"/>
                    <a:pt x="30139" y="49533"/>
                    <a:pt x="32000" y="46827"/>
                  </a:cubicBezTo>
                  <a:cubicBezTo>
                    <a:pt x="32930" y="45293"/>
                    <a:pt x="33488" y="43759"/>
                    <a:pt x="34232" y="42315"/>
                  </a:cubicBezTo>
                  <a:cubicBezTo>
                    <a:pt x="34976" y="40962"/>
                    <a:pt x="35906" y="39609"/>
                    <a:pt x="37023" y="38345"/>
                  </a:cubicBezTo>
                  <a:cubicBezTo>
                    <a:pt x="37395" y="39067"/>
                    <a:pt x="37767" y="39789"/>
                    <a:pt x="38139" y="40511"/>
                  </a:cubicBezTo>
                  <a:cubicBezTo>
                    <a:pt x="38325" y="41052"/>
                    <a:pt x="38883" y="41593"/>
                    <a:pt x="39069" y="42225"/>
                  </a:cubicBezTo>
                  <a:cubicBezTo>
                    <a:pt x="39069" y="42857"/>
                    <a:pt x="39069" y="43488"/>
                    <a:pt x="39069" y="44210"/>
                  </a:cubicBezTo>
                  <a:cubicBezTo>
                    <a:pt x="38883" y="45203"/>
                    <a:pt x="38883" y="46195"/>
                    <a:pt x="38883" y="47278"/>
                  </a:cubicBezTo>
                  <a:cubicBezTo>
                    <a:pt x="38883" y="47819"/>
                    <a:pt x="38697" y="48451"/>
                    <a:pt x="38883" y="48992"/>
                  </a:cubicBezTo>
                  <a:cubicBezTo>
                    <a:pt x="38883" y="49263"/>
                    <a:pt x="39255" y="49443"/>
                    <a:pt x="39441" y="49714"/>
                  </a:cubicBezTo>
                  <a:cubicBezTo>
                    <a:pt x="39627" y="50075"/>
                    <a:pt x="39255" y="50796"/>
                    <a:pt x="39069" y="51248"/>
                  </a:cubicBezTo>
                  <a:cubicBezTo>
                    <a:pt x="38697" y="52240"/>
                    <a:pt x="38325" y="53323"/>
                    <a:pt x="37953" y="54315"/>
                  </a:cubicBezTo>
                  <a:cubicBezTo>
                    <a:pt x="36651" y="58466"/>
                    <a:pt x="37209" y="62706"/>
                    <a:pt x="37767" y="66766"/>
                  </a:cubicBezTo>
                  <a:cubicBezTo>
                    <a:pt x="38325" y="70917"/>
                    <a:pt x="39627" y="74977"/>
                    <a:pt x="41860" y="79037"/>
                  </a:cubicBezTo>
                  <a:cubicBezTo>
                    <a:pt x="42976" y="80751"/>
                    <a:pt x="43906" y="82466"/>
                    <a:pt x="44093" y="84270"/>
                  </a:cubicBezTo>
                  <a:cubicBezTo>
                    <a:pt x="44093" y="85804"/>
                    <a:pt x="43348" y="87248"/>
                    <a:pt x="42604" y="88781"/>
                  </a:cubicBezTo>
                  <a:cubicBezTo>
                    <a:pt x="41674" y="90766"/>
                    <a:pt x="41116" y="92751"/>
                    <a:pt x="41674" y="94827"/>
                  </a:cubicBezTo>
                  <a:cubicBezTo>
                    <a:pt x="42232" y="96812"/>
                    <a:pt x="43348" y="98796"/>
                    <a:pt x="44651" y="100691"/>
                  </a:cubicBezTo>
                  <a:cubicBezTo>
                    <a:pt x="45767" y="102586"/>
                    <a:pt x="46883" y="104390"/>
                    <a:pt x="48000" y="106195"/>
                  </a:cubicBezTo>
                  <a:cubicBezTo>
                    <a:pt x="48930" y="107639"/>
                    <a:pt x="49860" y="109082"/>
                    <a:pt x="50604" y="110526"/>
                  </a:cubicBezTo>
                  <a:cubicBezTo>
                    <a:pt x="50790" y="110977"/>
                    <a:pt x="51348" y="111609"/>
                    <a:pt x="51162" y="112060"/>
                  </a:cubicBezTo>
                  <a:cubicBezTo>
                    <a:pt x="50976" y="112421"/>
                    <a:pt x="49860" y="114045"/>
                    <a:pt x="49860" y="114225"/>
                  </a:cubicBezTo>
                  <a:cubicBezTo>
                    <a:pt x="49674" y="114496"/>
                    <a:pt x="49488" y="114766"/>
                    <a:pt x="49116" y="115037"/>
                  </a:cubicBezTo>
                  <a:cubicBezTo>
                    <a:pt x="48744" y="115308"/>
                    <a:pt x="48372" y="115578"/>
                    <a:pt x="47627" y="115849"/>
                  </a:cubicBezTo>
                  <a:cubicBezTo>
                    <a:pt x="47255" y="116030"/>
                    <a:pt x="47069" y="116210"/>
                    <a:pt x="46697" y="116390"/>
                  </a:cubicBezTo>
                  <a:cubicBezTo>
                    <a:pt x="46511" y="116390"/>
                    <a:pt x="46325" y="116481"/>
                    <a:pt x="46139" y="116571"/>
                  </a:cubicBezTo>
                  <a:cubicBezTo>
                    <a:pt x="45953" y="116661"/>
                    <a:pt x="45767" y="116751"/>
                    <a:pt x="45581" y="116932"/>
                  </a:cubicBezTo>
                  <a:cubicBezTo>
                    <a:pt x="45395" y="117112"/>
                    <a:pt x="45023" y="117293"/>
                    <a:pt x="44837" y="117563"/>
                  </a:cubicBezTo>
                  <a:cubicBezTo>
                    <a:pt x="44651" y="117924"/>
                    <a:pt x="44465" y="118195"/>
                    <a:pt x="44837" y="118556"/>
                  </a:cubicBezTo>
                  <a:cubicBezTo>
                    <a:pt x="45581" y="119187"/>
                    <a:pt x="47069" y="119278"/>
                    <a:pt x="48186" y="119278"/>
                  </a:cubicBezTo>
                  <a:cubicBezTo>
                    <a:pt x="48744" y="119278"/>
                    <a:pt x="49302" y="119278"/>
                    <a:pt x="49860" y="119368"/>
                  </a:cubicBezTo>
                  <a:cubicBezTo>
                    <a:pt x="50232" y="119458"/>
                    <a:pt x="50790" y="119639"/>
                    <a:pt x="51348" y="119729"/>
                  </a:cubicBezTo>
                  <a:cubicBezTo>
                    <a:pt x="52651" y="120000"/>
                    <a:pt x="53767" y="120000"/>
                    <a:pt x="55069" y="120000"/>
                  </a:cubicBezTo>
                  <a:cubicBezTo>
                    <a:pt x="56186" y="120000"/>
                    <a:pt x="57488" y="120000"/>
                    <a:pt x="58604" y="119639"/>
                  </a:cubicBezTo>
                  <a:cubicBezTo>
                    <a:pt x="58790" y="119548"/>
                    <a:pt x="59162" y="119458"/>
                    <a:pt x="59348" y="119368"/>
                  </a:cubicBezTo>
                  <a:cubicBezTo>
                    <a:pt x="59534" y="119278"/>
                    <a:pt x="59720" y="11918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60093" y="119187"/>
                    <a:pt x="60465" y="119278"/>
                    <a:pt x="60651" y="119368"/>
                  </a:cubicBezTo>
                  <a:cubicBezTo>
                    <a:pt x="60837" y="119458"/>
                    <a:pt x="61023" y="119548"/>
                    <a:pt x="61395" y="119639"/>
                  </a:cubicBezTo>
                  <a:cubicBezTo>
                    <a:pt x="62511" y="120000"/>
                    <a:pt x="63627" y="120000"/>
                    <a:pt x="64930" y="120000"/>
                  </a:cubicBezTo>
                  <a:cubicBezTo>
                    <a:pt x="66046" y="120000"/>
                    <a:pt x="67348" y="120000"/>
                    <a:pt x="68465" y="119729"/>
                  </a:cubicBezTo>
                  <a:cubicBezTo>
                    <a:pt x="69023" y="119639"/>
                    <a:pt x="69581" y="119458"/>
                    <a:pt x="70139" y="119368"/>
                  </a:cubicBezTo>
                  <a:cubicBezTo>
                    <a:pt x="70511" y="119278"/>
                    <a:pt x="71069" y="119278"/>
                    <a:pt x="71627" y="119278"/>
                  </a:cubicBezTo>
                  <a:cubicBezTo>
                    <a:pt x="72744" y="119278"/>
                    <a:pt x="74418" y="119187"/>
                    <a:pt x="74976" y="118556"/>
                  </a:cubicBezTo>
                  <a:cubicBezTo>
                    <a:pt x="75348" y="118195"/>
                    <a:pt x="75348" y="117924"/>
                    <a:pt x="75162" y="117563"/>
                  </a:cubicBezTo>
                  <a:cubicBezTo>
                    <a:pt x="74976" y="117293"/>
                    <a:pt x="74604" y="117112"/>
                    <a:pt x="74232" y="116932"/>
                  </a:cubicBezTo>
                  <a:cubicBezTo>
                    <a:pt x="74046" y="116751"/>
                    <a:pt x="73860" y="116661"/>
                    <a:pt x="73674" y="116571"/>
                  </a:cubicBezTo>
                  <a:cubicBezTo>
                    <a:pt x="73488" y="116481"/>
                    <a:pt x="73302" y="116390"/>
                    <a:pt x="73302" y="116390"/>
                  </a:cubicBezTo>
                  <a:cubicBezTo>
                    <a:pt x="72930" y="116210"/>
                    <a:pt x="72558" y="116030"/>
                    <a:pt x="72186" y="115849"/>
                  </a:cubicBezTo>
                  <a:cubicBezTo>
                    <a:pt x="71627" y="115578"/>
                    <a:pt x="71069" y="115308"/>
                    <a:pt x="70697" y="115037"/>
                  </a:cubicBezTo>
                  <a:cubicBezTo>
                    <a:pt x="70511" y="114857"/>
                    <a:pt x="69581" y="113503"/>
                    <a:pt x="69581" y="113503"/>
                  </a:cubicBezTo>
                  <a:cubicBezTo>
                    <a:pt x="69209" y="112872"/>
                    <a:pt x="68651" y="111969"/>
                    <a:pt x="68837" y="111518"/>
                  </a:cubicBezTo>
                  <a:cubicBezTo>
                    <a:pt x="69023" y="110887"/>
                    <a:pt x="69395" y="110255"/>
                    <a:pt x="69767" y="109714"/>
                  </a:cubicBezTo>
                  <a:cubicBezTo>
                    <a:pt x="70511" y="108451"/>
                    <a:pt x="71255" y="107278"/>
                    <a:pt x="72000" y="106015"/>
                  </a:cubicBezTo>
                  <a:cubicBezTo>
                    <a:pt x="73116" y="104210"/>
                    <a:pt x="74232" y="102406"/>
                    <a:pt x="75348" y="100601"/>
                  </a:cubicBezTo>
                  <a:cubicBezTo>
                    <a:pt x="76651" y="98706"/>
                    <a:pt x="77767" y="96721"/>
                    <a:pt x="78325" y="94736"/>
                  </a:cubicBezTo>
                  <a:cubicBezTo>
                    <a:pt x="78697" y="92751"/>
                    <a:pt x="78325" y="90857"/>
                    <a:pt x="77209" y="88872"/>
                  </a:cubicBezTo>
                  <a:cubicBezTo>
                    <a:pt x="76465" y="87338"/>
                    <a:pt x="75720" y="85804"/>
                    <a:pt x="75906" y="84270"/>
                  </a:cubicBezTo>
                  <a:cubicBezTo>
                    <a:pt x="75906" y="82556"/>
                    <a:pt x="76837" y="80932"/>
                    <a:pt x="77767" y="79218"/>
                  </a:cubicBezTo>
                  <a:cubicBezTo>
                    <a:pt x="78883" y="77323"/>
                    <a:pt x="79813" y="75428"/>
                    <a:pt x="80558" y="73443"/>
                  </a:cubicBezTo>
                  <a:cubicBezTo>
                    <a:pt x="81116" y="71458"/>
                    <a:pt x="81674" y="69473"/>
                    <a:pt x="82046" y="67488"/>
                  </a:cubicBezTo>
                  <a:cubicBezTo>
                    <a:pt x="82418" y="65413"/>
                    <a:pt x="82418" y="63338"/>
                    <a:pt x="82604" y="61353"/>
                  </a:cubicBezTo>
                  <a:cubicBezTo>
                    <a:pt x="82604" y="59368"/>
                    <a:pt x="82790" y="57383"/>
                    <a:pt x="82232" y="55398"/>
                  </a:cubicBezTo>
                  <a:cubicBezTo>
                    <a:pt x="81860" y="54406"/>
                    <a:pt x="81488" y="53413"/>
                    <a:pt x="81116" y="52511"/>
                  </a:cubicBezTo>
                  <a:cubicBezTo>
                    <a:pt x="80930" y="51969"/>
                    <a:pt x="80744" y="51428"/>
                    <a:pt x="80558" y="50977"/>
                  </a:cubicBezTo>
                  <a:cubicBezTo>
                    <a:pt x="80372" y="50706"/>
                    <a:pt x="80372" y="50526"/>
                    <a:pt x="80186" y="50255"/>
                  </a:cubicBezTo>
                  <a:cubicBezTo>
                    <a:pt x="80000" y="49984"/>
                    <a:pt x="80000" y="49804"/>
                    <a:pt x="80186" y="49533"/>
                  </a:cubicBezTo>
                  <a:cubicBezTo>
                    <a:pt x="80372" y="48721"/>
                    <a:pt x="80186" y="48000"/>
                    <a:pt x="80186" y="47187"/>
                  </a:cubicBezTo>
                  <a:cubicBezTo>
                    <a:pt x="80186" y="45654"/>
                    <a:pt x="80186" y="44120"/>
                    <a:pt x="80186" y="42676"/>
                  </a:cubicBezTo>
                  <a:cubicBezTo>
                    <a:pt x="80186" y="42135"/>
                    <a:pt x="80372" y="41774"/>
                    <a:pt x="80744" y="41323"/>
                  </a:cubicBezTo>
                  <a:cubicBezTo>
                    <a:pt x="82418" y="38616"/>
                    <a:pt x="82418" y="38616"/>
                    <a:pt x="82418" y="38616"/>
                  </a:cubicBezTo>
                  <a:cubicBezTo>
                    <a:pt x="82790" y="38075"/>
                    <a:pt x="82790" y="38075"/>
                    <a:pt x="82790" y="38075"/>
                  </a:cubicBezTo>
                  <a:cubicBezTo>
                    <a:pt x="83534" y="39157"/>
                    <a:pt x="84279" y="40240"/>
                    <a:pt x="85023" y="41323"/>
                  </a:cubicBezTo>
                  <a:cubicBezTo>
                    <a:pt x="85953" y="42586"/>
                    <a:pt x="86325" y="44030"/>
                    <a:pt x="87069" y="45383"/>
                  </a:cubicBezTo>
                  <a:cubicBezTo>
                    <a:pt x="88372" y="48180"/>
                    <a:pt x="91162" y="50796"/>
                    <a:pt x="93953" y="53413"/>
                  </a:cubicBezTo>
                  <a:cubicBezTo>
                    <a:pt x="95255" y="54586"/>
                    <a:pt x="96558" y="55849"/>
                    <a:pt x="97674" y="57112"/>
                  </a:cubicBezTo>
                  <a:cubicBezTo>
                    <a:pt x="98046" y="57563"/>
                    <a:pt x="98790" y="58105"/>
                    <a:pt x="98976" y="58556"/>
                  </a:cubicBezTo>
                  <a:cubicBezTo>
                    <a:pt x="98976" y="58736"/>
                    <a:pt x="98790" y="58917"/>
                    <a:pt x="98790" y="59187"/>
                  </a:cubicBezTo>
                  <a:cubicBezTo>
                    <a:pt x="98604" y="59458"/>
                    <a:pt x="98790" y="59729"/>
                    <a:pt x="98790" y="60000"/>
                  </a:cubicBezTo>
                  <a:cubicBezTo>
                    <a:pt x="99162" y="60902"/>
                    <a:pt x="99906" y="61804"/>
                    <a:pt x="100465" y="62616"/>
                  </a:cubicBezTo>
                  <a:cubicBezTo>
                    <a:pt x="100837" y="62977"/>
                    <a:pt x="100651" y="63338"/>
                    <a:pt x="100837" y="63699"/>
                  </a:cubicBezTo>
                  <a:cubicBezTo>
                    <a:pt x="100837" y="64240"/>
                    <a:pt x="101023" y="64781"/>
                    <a:pt x="101023" y="65323"/>
                  </a:cubicBezTo>
                  <a:cubicBezTo>
                    <a:pt x="101209" y="65774"/>
                    <a:pt x="101209" y="66225"/>
                    <a:pt x="101581" y="66586"/>
                  </a:cubicBezTo>
                  <a:cubicBezTo>
                    <a:pt x="101953" y="67037"/>
                    <a:pt x="103069" y="67398"/>
                    <a:pt x="103627" y="66766"/>
                  </a:cubicBezTo>
                  <a:cubicBezTo>
                    <a:pt x="104000" y="66315"/>
                    <a:pt x="103813" y="65684"/>
                    <a:pt x="103813" y="65233"/>
                  </a:cubicBezTo>
                  <a:cubicBezTo>
                    <a:pt x="103813" y="64962"/>
                    <a:pt x="103627" y="64781"/>
                    <a:pt x="103627" y="64511"/>
                  </a:cubicBezTo>
                  <a:cubicBezTo>
                    <a:pt x="103627" y="64330"/>
                    <a:pt x="103441" y="63969"/>
                    <a:pt x="103813" y="63879"/>
                  </a:cubicBezTo>
                  <a:cubicBezTo>
                    <a:pt x="104186" y="63969"/>
                    <a:pt x="104186" y="64511"/>
                    <a:pt x="104186" y="64691"/>
                  </a:cubicBezTo>
                  <a:cubicBezTo>
                    <a:pt x="104372" y="65142"/>
                    <a:pt x="104372" y="65503"/>
                    <a:pt x="104558" y="65954"/>
                  </a:cubicBezTo>
                  <a:cubicBezTo>
                    <a:pt x="104558" y="66496"/>
                    <a:pt x="104558" y="67127"/>
                    <a:pt x="105116" y="67669"/>
                  </a:cubicBezTo>
                  <a:cubicBezTo>
                    <a:pt x="105488" y="67939"/>
                    <a:pt x="106232" y="68120"/>
                    <a:pt x="106790" y="67849"/>
                  </a:cubicBezTo>
                  <a:cubicBezTo>
                    <a:pt x="107534" y="67578"/>
                    <a:pt x="107534" y="67037"/>
                    <a:pt x="107348" y="66586"/>
                  </a:cubicBezTo>
                  <a:cubicBezTo>
                    <a:pt x="107348" y="65774"/>
                    <a:pt x="106976" y="64962"/>
                    <a:pt x="107162" y="64150"/>
                  </a:cubicBezTo>
                  <a:cubicBezTo>
                    <a:pt x="107906" y="65052"/>
                    <a:pt x="108465" y="66045"/>
                    <a:pt x="109209" y="66947"/>
                  </a:cubicBezTo>
                  <a:cubicBezTo>
                    <a:pt x="109581" y="67308"/>
                    <a:pt x="109953" y="67849"/>
                    <a:pt x="110883" y="68030"/>
                  </a:cubicBezTo>
                  <a:cubicBezTo>
                    <a:pt x="111627" y="68210"/>
                    <a:pt x="112372" y="67939"/>
                    <a:pt x="112558" y="67578"/>
                  </a:cubicBezTo>
                  <a:cubicBezTo>
                    <a:pt x="112744" y="66857"/>
                    <a:pt x="112000" y="66045"/>
                    <a:pt x="111441" y="65503"/>
                  </a:cubicBezTo>
                  <a:cubicBezTo>
                    <a:pt x="110883" y="64872"/>
                    <a:pt x="110139" y="64060"/>
                    <a:pt x="110139" y="63428"/>
                  </a:cubicBezTo>
                  <a:cubicBezTo>
                    <a:pt x="111255" y="63789"/>
                    <a:pt x="112000" y="64601"/>
                    <a:pt x="112930" y="65142"/>
                  </a:cubicBezTo>
                  <a:cubicBezTo>
                    <a:pt x="113488" y="65593"/>
                    <a:pt x="114976" y="66857"/>
                    <a:pt x="116279" y="66315"/>
                  </a:cubicBezTo>
                  <a:cubicBezTo>
                    <a:pt x="117581" y="65864"/>
                    <a:pt x="116279" y="65052"/>
                    <a:pt x="115720" y="64601"/>
                  </a:cubicBezTo>
                  <a:cubicBezTo>
                    <a:pt x="114976" y="63969"/>
                    <a:pt x="114418" y="63428"/>
                    <a:pt x="113860" y="62887"/>
                  </a:cubicBezTo>
                  <a:cubicBezTo>
                    <a:pt x="113116" y="62345"/>
                    <a:pt x="112372" y="61714"/>
                    <a:pt x="112186" y="61082"/>
                  </a:cubicBezTo>
                  <a:cubicBezTo>
                    <a:pt x="112930" y="61263"/>
                    <a:pt x="113674" y="61804"/>
                    <a:pt x="114418" y="62075"/>
                  </a:cubicBezTo>
                  <a:cubicBezTo>
                    <a:pt x="115162" y="62345"/>
                    <a:pt x="116093" y="62526"/>
                    <a:pt x="117023" y="62616"/>
                  </a:cubicBezTo>
                  <a:cubicBezTo>
                    <a:pt x="117767" y="62616"/>
                    <a:pt x="118511" y="62706"/>
                    <a:pt x="119069" y="62436"/>
                  </a:cubicBezTo>
                  <a:cubicBezTo>
                    <a:pt x="120000" y="62075"/>
                    <a:pt x="119255" y="61624"/>
                    <a:pt x="118511" y="61353"/>
                  </a:cubicBezTo>
                  <a:close/>
                  <a:moveTo>
                    <a:pt x="59906" y="108180"/>
                  </a:moveTo>
                  <a:cubicBezTo>
                    <a:pt x="59534" y="106105"/>
                    <a:pt x="58976" y="103939"/>
                    <a:pt x="59162" y="101774"/>
                  </a:cubicBezTo>
                  <a:cubicBezTo>
                    <a:pt x="59162" y="100691"/>
                    <a:pt x="59534" y="99699"/>
                    <a:pt x="59534" y="98616"/>
                  </a:cubicBezTo>
                  <a:cubicBezTo>
                    <a:pt x="59720" y="97533"/>
                    <a:pt x="59720" y="96451"/>
                    <a:pt x="59720" y="95368"/>
                  </a:cubicBezTo>
                  <a:cubicBezTo>
                    <a:pt x="59534" y="93654"/>
                    <a:pt x="59534" y="91939"/>
                    <a:pt x="59162" y="90135"/>
                  </a:cubicBezTo>
                  <a:cubicBezTo>
                    <a:pt x="59162" y="89593"/>
                    <a:pt x="58976" y="88962"/>
                    <a:pt x="58790" y="88330"/>
                  </a:cubicBezTo>
                  <a:cubicBezTo>
                    <a:pt x="58604" y="87789"/>
                    <a:pt x="58418" y="87067"/>
                    <a:pt x="58790" y="86526"/>
                  </a:cubicBezTo>
                  <a:cubicBezTo>
                    <a:pt x="58976" y="85984"/>
                    <a:pt x="59534" y="85443"/>
                    <a:pt x="59720" y="84812"/>
                  </a:cubicBezTo>
                  <a:cubicBezTo>
                    <a:pt x="59720" y="84270"/>
                    <a:pt x="59720" y="83639"/>
                    <a:pt x="59720" y="83007"/>
                  </a:cubicBezTo>
                  <a:cubicBezTo>
                    <a:pt x="59348" y="81654"/>
                    <a:pt x="59720" y="80300"/>
                    <a:pt x="59906" y="78947"/>
                  </a:cubicBezTo>
                  <a:cubicBezTo>
                    <a:pt x="60093" y="79939"/>
                    <a:pt x="60651" y="81112"/>
                    <a:pt x="60465" y="82105"/>
                  </a:cubicBezTo>
                  <a:cubicBezTo>
                    <a:pt x="60279" y="83097"/>
                    <a:pt x="59906" y="84090"/>
                    <a:pt x="60279" y="85082"/>
                  </a:cubicBezTo>
                  <a:cubicBezTo>
                    <a:pt x="60279" y="85443"/>
                    <a:pt x="60651" y="85894"/>
                    <a:pt x="61023" y="86255"/>
                  </a:cubicBezTo>
                  <a:cubicBezTo>
                    <a:pt x="61395" y="86706"/>
                    <a:pt x="61395" y="87248"/>
                    <a:pt x="61209" y="87789"/>
                  </a:cubicBezTo>
                  <a:cubicBezTo>
                    <a:pt x="61209" y="88781"/>
                    <a:pt x="60837" y="89864"/>
                    <a:pt x="60651" y="90857"/>
                  </a:cubicBezTo>
                  <a:cubicBezTo>
                    <a:pt x="60279" y="92300"/>
                    <a:pt x="60465" y="93834"/>
                    <a:pt x="60279" y="95278"/>
                  </a:cubicBezTo>
                  <a:cubicBezTo>
                    <a:pt x="60093" y="96270"/>
                    <a:pt x="60093" y="97172"/>
                    <a:pt x="60279" y="98075"/>
                  </a:cubicBezTo>
                  <a:cubicBezTo>
                    <a:pt x="60279" y="99067"/>
                    <a:pt x="60651" y="100150"/>
                    <a:pt x="60651" y="101142"/>
                  </a:cubicBezTo>
                  <a:cubicBezTo>
                    <a:pt x="61023" y="103488"/>
                    <a:pt x="60465" y="105834"/>
                    <a:pt x="59906" y="108180"/>
                  </a:cubicBezTo>
                  <a:close/>
                  <a:moveTo>
                    <a:pt x="118325" y="62255"/>
                  </a:moveTo>
                  <a:cubicBezTo>
                    <a:pt x="118325" y="62255"/>
                    <a:pt x="118325" y="62255"/>
                    <a:pt x="118325" y="62255"/>
                  </a:cubicBezTo>
                  <a:cubicBezTo>
                    <a:pt x="117953" y="62255"/>
                    <a:pt x="118139" y="62255"/>
                    <a:pt x="118325" y="62255"/>
                  </a:cubicBezTo>
                  <a:cubicBezTo>
                    <a:pt x="117581" y="62345"/>
                    <a:pt x="116651" y="62165"/>
                    <a:pt x="116093" y="62075"/>
                  </a:cubicBezTo>
                  <a:cubicBezTo>
                    <a:pt x="114790" y="61894"/>
                    <a:pt x="114232" y="61443"/>
                    <a:pt x="113302" y="61082"/>
                  </a:cubicBezTo>
                  <a:cubicBezTo>
                    <a:pt x="112930" y="60902"/>
                    <a:pt x="111627" y="60451"/>
                    <a:pt x="111441" y="60992"/>
                  </a:cubicBezTo>
                  <a:cubicBezTo>
                    <a:pt x="111255" y="61172"/>
                    <a:pt x="111627" y="61443"/>
                    <a:pt x="111627" y="61624"/>
                  </a:cubicBezTo>
                  <a:cubicBezTo>
                    <a:pt x="112558" y="62706"/>
                    <a:pt x="113860" y="63789"/>
                    <a:pt x="115162" y="64872"/>
                  </a:cubicBezTo>
                  <a:cubicBezTo>
                    <a:pt x="115534" y="65142"/>
                    <a:pt x="116093" y="65413"/>
                    <a:pt x="116093" y="65774"/>
                  </a:cubicBezTo>
                  <a:cubicBezTo>
                    <a:pt x="116279" y="66496"/>
                    <a:pt x="114790" y="65774"/>
                    <a:pt x="114418" y="65593"/>
                  </a:cubicBezTo>
                  <a:cubicBezTo>
                    <a:pt x="113116" y="64781"/>
                    <a:pt x="112372" y="63879"/>
                    <a:pt x="110883" y="63157"/>
                  </a:cubicBezTo>
                  <a:cubicBezTo>
                    <a:pt x="110139" y="62887"/>
                    <a:pt x="109395" y="62977"/>
                    <a:pt x="109395" y="63428"/>
                  </a:cubicBezTo>
                  <a:cubicBezTo>
                    <a:pt x="109395" y="63699"/>
                    <a:pt x="109581" y="64060"/>
                    <a:pt x="109767" y="64330"/>
                  </a:cubicBezTo>
                  <a:cubicBezTo>
                    <a:pt x="110139" y="64872"/>
                    <a:pt x="110511" y="65413"/>
                    <a:pt x="111069" y="65954"/>
                  </a:cubicBezTo>
                  <a:cubicBezTo>
                    <a:pt x="111255" y="66315"/>
                    <a:pt x="111627" y="66676"/>
                    <a:pt x="111813" y="67127"/>
                  </a:cubicBezTo>
                  <a:cubicBezTo>
                    <a:pt x="112000" y="67398"/>
                    <a:pt x="111627" y="68030"/>
                    <a:pt x="110883" y="67578"/>
                  </a:cubicBezTo>
                  <a:cubicBezTo>
                    <a:pt x="110325" y="67218"/>
                    <a:pt x="109953" y="66766"/>
                    <a:pt x="109581" y="66315"/>
                  </a:cubicBezTo>
                  <a:cubicBezTo>
                    <a:pt x="109209" y="65774"/>
                    <a:pt x="108837" y="65233"/>
                    <a:pt x="108279" y="64691"/>
                  </a:cubicBezTo>
                  <a:cubicBezTo>
                    <a:pt x="108093" y="64511"/>
                    <a:pt x="107720" y="63609"/>
                    <a:pt x="106976" y="63609"/>
                  </a:cubicBezTo>
                  <a:cubicBezTo>
                    <a:pt x="106232" y="63609"/>
                    <a:pt x="106418" y="64511"/>
                    <a:pt x="106418" y="64691"/>
                  </a:cubicBezTo>
                  <a:cubicBezTo>
                    <a:pt x="106418" y="65233"/>
                    <a:pt x="106604" y="65774"/>
                    <a:pt x="106604" y="66315"/>
                  </a:cubicBezTo>
                  <a:cubicBezTo>
                    <a:pt x="106790" y="66586"/>
                    <a:pt x="106976" y="67398"/>
                    <a:pt x="106418" y="67578"/>
                  </a:cubicBezTo>
                  <a:cubicBezTo>
                    <a:pt x="105488" y="67939"/>
                    <a:pt x="105488" y="66586"/>
                    <a:pt x="105302" y="66406"/>
                  </a:cubicBezTo>
                  <a:cubicBezTo>
                    <a:pt x="105302" y="66135"/>
                    <a:pt x="105302" y="65774"/>
                    <a:pt x="105116" y="65413"/>
                  </a:cubicBezTo>
                  <a:cubicBezTo>
                    <a:pt x="105116" y="65142"/>
                    <a:pt x="104930" y="63067"/>
                    <a:pt x="103441" y="63609"/>
                  </a:cubicBezTo>
                  <a:cubicBezTo>
                    <a:pt x="102697" y="63879"/>
                    <a:pt x="102883" y="64601"/>
                    <a:pt x="103069" y="64962"/>
                  </a:cubicBezTo>
                  <a:cubicBezTo>
                    <a:pt x="103069" y="65323"/>
                    <a:pt x="103069" y="65774"/>
                    <a:pt x="103069" y="66135"/>
                  </a:cubicBezTo>
                  <a:cubicBezTo>
                    <a:pt x="103069" y="66406"/>
                    <a:pt x="102697" y="67127"/>
                    <a:pt x="102325" y="66586"/>
                  </a:cubicBezTo>
                  <a:cubicBezTo>
                    <a:pt x="101767" y="66135"/>
                    <a:pt x="101953" y="65593"/>
                    <a:pt x="101767" y="65052"/>
                  </a:cubicBezTo>
                  <a:cubicBezTo>
                    <a:pt x="101767" y="64511"/>
                    <a:pt x="101581" y="63879"/>
                    <a:pt x="101395" y="63248"/>
                  </a:cubicBezTo>
                  <a:cubicBezTo>
                    <a:pt x="101395" y="63067"/>
                    <a:pt x="101395" y="62796"/>
                    <a:pt x="101209" y="62616"/>
                  </a:cubicBezTo>
                  <a:cubicBezTo>
                    <a:pt x="100837" y="61894"/>
                    <a:pt x="100093" y="61172"/>
                    <a:pt x="99720" y="60360"/>
                  </a:cubicBezTo>
                  <a:cubicBezTo>
                    <a:pt x="99348" y="59729"/>
                    <a:pt x="100093" y="59097"/>
                    <a:pt x="99534" y="58375"/>
                  </a:cubicBezTo>
                  <a:cubicBezTo>
                    <a:pt x="96558" y="54315"/>
                    <a:pt x="91720" y="50706"/>
                    <a:pt x="88930" y="46646"/>
                  </a:cubicBezTo>
                  <a:cubicBezTo>
                    <a:pt x="88186" y="45563"/>
                    <a:pt x="87627" y="44481"/>
                    <a:pt x="87255" y="43398"/>
                  </a:cubicBezTo>
                  <a:cubicBezTo>
                    <a:pt x="86697" y="42315"/>
                    <a:pt x="85953" y="41233"/>
                    <a:pt x="85209" y="40150"/>
                  </a:cubicBezTo>
                  <a:cubicBezTo>
                    <a:pt x="84465" y="39338"/>
                    <a:pt x="83720" y="38526"/>
                    <a:pt x="82976" y="37624"/>
                  </a:cubicBezTo>
                  <a:cubicBezTo>
                    <a:pt x="82976" y="37443"/>
                    <a:pt x="82976" y="37263"/>
                    <a:pt x="82976" y="37082"/>
                  </a:cubicBezTo>
                  <a:cubicBezTo>
                    <a:pt x="83162" y="36992"/>
                    <a:pt x="84651" y="31308"/>
                    <a:pt x="84279" y="31218"/>
                  </a:cubicBezTo>
                  <a:cubicBezTo>
                    <a:pt x="83906" y="31127"/>
                    <a:pt x="82046" y="37624"/>
                    <a:pt x="81860" y="37894"/>
                  </a:cubicBezTo>
                  <a:cubicBezTo>
                    <a:pt x="81860" y="37894"/>
                    <a:pt x="81860" y="37894"/>
                    <a:pt x="81860" y="37894"/>
                  </a:cubicBezTo>
                  <a:cubicBezTo>
                    <a:pt x="81116" y="39157"/>
                    <a:pt x="80186" y="40421"/>
                    <a:pt x="79255" y="41774"/>
                  </a:cubicBezTo>
                  <a:cubicBezTo>
                    <a:pt x="79255" y="41774"/>
                    <a:pt x="79255" y="41954"/>
                    <a:pt x="79069" y="41954"/>
                  </a:cubicBezTo>
                  <a:cubicBezTo>
                    <a:pt x="79069" y="42045"/>
                    <a:pt x="78883" y="42496"/>
                    <a:pt x="78883" y="42586"/>
                  </a:cubicBezTo>
                  <a:cubicBezTo>
                    <a:pt x="78883" y="43488"/>
                    <a:pt x="79069" y="44300"/>
                    <a:pt x="79069" y="45112"/>
                  </a:cubicBezTo>
                  <a:cubicBezTo>
                    <a:pt x="79069" y="46195"/>
                    <a:pt x="79069" y="47278"/>
                    <a:pt x="79069" y="48360"/>
                  </a:cubicBezTo>
                  <a:cubicBezTo>
                    <a:pt x="79069" y="48541"/>
                    <a:pt x="79069" y="48721"/>
                    <a:pt x="79069" y="48902"/>
                  </a:cubicBezTo>
                  <a:cubicBezTo>
                    <a:pt x="79069" y="49172"/>
                    <a:pt x="78883" y="49443"/>
                    <a:pt x="78883" y="49804"/>
                  </a:cubicBezTo>
                  <a:cubicBezTo>
                    <a:pt x="78697" y="50075"/>
                    <a:pt x="79069" y="50436"/>
                    <a:pt x="79255" y="50706"/>
                  </a:cubicBezTo>
                  <a:cubicBezTo>
                    <a:pt x="79441" y="51157"/>
                    <a:pt x="79627" y="51609"/>
                    <a:pt x="79813" y="52060"/>
                  </a:cubicBezTo>
                  <a:cubicBezTo>
                    <a:pt x="80372" y="53774"/>
                    <a:pt x="81116" y="55578"/>
                    <a:pt x="81302" y="57293"/>
                  </a:cubicBezTo>
                  <a:cubicBezTo>
                    <a:pt x="81488" y="59007"/>
                    <a:pt x="81302" y="60812"/>
                    <a:pt x="81116" y="62616"/>
                  </a:cubicBezTo>
                  <a:cubicBezTo>
                    <a:pt x="80930" y="64330"/>
                    <a:pt x="80744" y="66045"/>
                    <a:pt x="80558" y="67849"/>
                  </a:cubicBezTo>
                  <a:cubicBezTo>
                    <a:pt x="79813" y="71368"/>
                    <a:pt x="78697" y="74887"/>
                    <a:pt x="76837" y="78315"/>
                  </a:cubicBezTo>
                  <a:cubicBezTo>
                    <a:pt x="75906" y="80030"/>
                    <a:pt x="74790" y="81654"/>
                    <a:pt x="74418" y="83368"/>
                  </a:cubicBezTo>
                  <a:cubicBezTo>
                    <a:pt x="74232" y="84360"/>
                    <a:pt x="74418" y="85263"/>
                    <a:pt x="74604" y="86255"/>
                  </a:cubicBezTo>
                  <a:cubicBezTo>
                    <a:pt x="75162" y="87969"/>
                    <a:pt x="76465" y="89593"/>
                    <a:pt x="76837" y="91398"/>
                  </a:cubicBezTo>
                  <a:cubicBezTo>
                    <a:pt x="77209" y="93112"/>
                    <a:pt x="77023" y="94827"/>
                    <a:pt x="76279" y="96451"/>
                  </a:cubicBezTo>
                  <a:cubicBezTo>
                    <a:pt x="75348" y="98796"/>
                    <a:pt x="73674" y="101142"/>
                    <a:pt x="72186" y="103398"/>
                  </a:cubicBezTo>
                  <a:cubicBezTo>
                    <a:pt x="71255" y="105203"/>
                    <a:pt x="70139" y="106917"/>
                    <a:pt x="69023" y="108631"/>
                  </a:cubicBezTo>
                  <a:cubicBezTo>
                    <a:pt x="68651" y="109353"/>
                    <a:pt x="68279" y="110075"/>
                    <a:pt x="67906" y="110796"/>
                  </a:cubicBezTo>
                  <a:cubicBezTo>
                    <a:pt x="67720" y="111248"/>
                    <a:pt x="67534" y="111699"/>
                    <a:pt x="67720" y="112150"/>
                  </a:cubicBezTo>
                  <a:cubicBezTo>
                    <a:pt x="67906" y="112691"/>
                    <a:pt x="69767" y="115037"/>
                    <a:pt x="69953" y="115218"/>
                  </a:cubicBezTo>
                  <a:cubicBezTo>
                    <a:pt x="70325" y="115578"/>
                    <a:pt x="71069" y="115849"/>
                    <a:pt x="71627" y="116210"/>
                  </a:cubicBezTo>
                  <a:cubicBezTo>
                    <a:pt x="72000" y="116300"/>
                    <a:pt x="72186" y="116481"/>
                    <a:pt x="72558" y="116661"/>
                  </a:cubicBezTo>
                  <a:cubicBezTo>
                    <a:pt x="72744" y="116751"/>
                    <a:pt x="72930" y="116842"/>
                    <a:pt x="73116" y="116932"/>
                  </a:cubicBezTo>
                  <a:cubicBezTo>
                    <a:pt x="73302" y="117022"/>
                    <a:pt x="73488" y="117112"/>
                    <a:pt x="73488" y="117112"/>
                  </a:cubicBezTo>
                  <a:cubicBezTo>
                    <a:pt x="74046" y="117473"/>
                    <a:pt x="74604" y="118015"/>
                    <a:pt x="74232" y="118375"/>
                  </a:cubicBezTo>
                  <a:cubicBezTo>
                    <a:pt x="74046" y="118556"/>
                    <a:pt x="73674" y="118646"/>
                    <a:pt x="73302" y="118736"/>
                  </a:cubicBezTo>
                  <a:cubicBezTo>
                    <a:pt x="72744" y="118827"/>
                    <a:pt x="72186" y="118827"/>
                    <a:pt x="71627" y="118827"/>
                  </a:cubicBezTo>
                  <a:cubicBezTo>
                    <a:pt x="71069" y="118827"/>
                    <a:pt x="70511" y="118917"/>
                    <a:pt x="69767" y="118917"/>
                  </a:cubicBezTo>
                  <a:cubicBezTo>
                    <a:pt x="69209" y="119007"/>
                    <a:pt x="68651" y="119187"/>
                    <a:pt x="68093" y="119278"/>
                  </a:cubicBezTo>
                  <a:cubicBezTo>
                    <a:pt x="67162" y="119548"/>
                    <a:pt x="66046" y="119639"/>
                    <a:pt x="64930" y="119639"/>
                  </a:cubicBezTo>
                  <a:cubicBezTo>
                    <a:pt x="63813" y="119639"/>
                    <a:pt x="62697" y="119548"/>
                    <a:pt x="61767" y="119368"/>
                  </a:cubicBezTo>
                  <a:cubicBezTo>
                    <a:pt x="60651" y="119097"/>
                    <a:pt x="59720" y="117563"/>
                    <a:pt x="60465" y="115578"/>
                  </a:cubicBezTo>
                  <a:cubicBezTo>
                    <a:pt x="60465" y="115488"/>
                    <a:pt x="60279" y="114135"/>
                    <a:pt x="60279" y="114135"/>
                  </a:cubicBezTo>
                  <a:cubicBezTo>
                    <a:pt x="60279" y="113413"/>
                    <a:pt x="60279" y="112691"/>
                    <a:pt x="60279" y="111969"/>
                  </a:cubicBezTo>
                  <a:cubicBezTo>
                    <a:pt x="60465" y="109082"/>
                    <a:pt x="61395" y="106195"/>
                    <a:pt x="61767" y="103308"/>
                  </a:cubicBezTo>
                  <a:cubicBezTo>
                    <a:pt x="61767" y="101503"/>
                    <a:pt x="61395" y="99789"/>
                    <a:pt x="61395" y="98075"/>
                  </a:cubicBezTo>
                  <a:cubicBezTo>
                    <a:pt x="61209" y="96812"/>
                    <a:pt x="61395" y="95639"/>
                    <a:pt x="61395" y="94375"/>
                  </a:cubicBezTo>
                  <a:cubicBezTo>
                    <a:pt x="61581" y="92842"/>
                    <a:pt x="61581" y="91308"/>
                    <a:pt x="61953" y="89774"/>
                  </a:cubicBezTo>
                  <a:cubicBezTo>
                    <a:pt x="62139" y="88962"/>
                    <a:pt x="62325" y="88060"/>
                    <a:pt x="62325" y="87157"/>
                  </a:cubicBezTo>
                  <a:cubicBezTo>
                    <a:pt x="62325" y="86887"/>
                    <a:pt x="62325" y="86616"/>
                    <a:pt x="62139" y="86345"/>
                  </a:cubicBezTo>
                  <a:cubicBezTo>
                    <a:pt x="61953" y="85984"/>
                    <a:pt x="61581" y="85624"/>
                    <a:pt x="61395" y="85263"/>
                  </a:cubicBezTo>
                  <a:cubicBezTo>
                    <a:pt x="60837" y="84360"/>
                    <a:pt x="61023" y="83548"/>
                    <a:pt x="61395" y="82646"/>
                  </a:cubicBezTo>
                  <a:cubicBezTo>
                    <a:pt x="61581" y="81834"/>
                    <a:pt x="61395" y="80932"/>
                    <a:pt x="61209" y="80120"/>
                  </a:cubicBezTo>
                  <a:cubicBezTo>
                    <a:pt x="60837" y="78496"/>
                    <a:pt x="60465" y="76781"/>
                    <a:pt x="60465" y="75157"/>
                  </a:cubicBezTo>
                  <a:cubicBezTo>
                    <a:pt x="60279" y="72721"/>
                    <a:pt x="60465" y="70375"/>
                    <a:pt x="60465" y="68030"/>
                  </a:cubicBezTo>
                  <a:cubicBezTo>
                    <a:pt x="60279" y="67127"/>
                    <a:pt x="60279" y="66315"/>
                    <a:pt x="60279" y="65413"/>
                  </a:cubicBezTo>
                  <a:cubicBezTo>
                    <a:pt x="60279" y="64240"/>
                    <a:pt x="60279" y="64240"/>
                    <a:pt x="60279" y="64240"/>
                  </a:cubicBezTo>
                  <a:cubicBezTo>
                    <a:pt x="60279" y="64150"/>
                    <a:pt x="60093" y="63789"/>
                    <a:pt x="60279" y="63699"/>
                  </a:cubicBezTo>
                  <a:cubicBezTo>
                    <a:pt x="60465" y="63789"/>
                    <a:pt x="60651" y="63879"/>
                    <a:pt x="61023" y="63969"/>
                  </a:cubicBezTo>
                  <a:cubicBezTo>
                    <a:pt x="61395" y="64150"/>
                    <a:pt x="61767" y="64240"/>
                    <a:pt x="62139" y="64330"/>
                  </a:cubicBezTo>
                  <a:cubicBezTo>
                    <a:pt x="62511" y="64421"/>
                    <a:pt x="62697" y="64511"/>
                    <a:pt x="62883" y="64511"/>
                  </a:cubicBezTo>
                  <a:cubicBezTo>
                    <a:pt x="63255" y="64601"/>
                    <a:pt x="63441" y="64601"/>
                    <a:pt x="63627" y="64691"/>
                  </a:cubicBezTo>
                  <a:cubicBezTo>
                    <a:pt x="64000" y="64781"/>
                    <a:pt x="64372" y="64781"/>
                    <a:pt x="64558" y="64872"/>
                  </a:cubicBezTo>
                  <a:cubicBezTo>
                    <a:pt x="64930" y="64872"/>
                    <a:pt x="65116" y="64872"/>
                    <a:pt x="65488" y="64962"/>
                  </a:cubicBezTo>
                  <a:cubicBezTo>
                    <a:pt x="66046" y="64962"/>
                    <a:pt x="66790" y="65052"/>
                    <a:pt x="67348" y="65052"/>
                  </a:cubicBezTo>
                  <a:cubicBezTo>
                    <a:pt x="68093" y="65052"/>
                    <a:pt x="68651" y="65052"/>
                    <a:pt x="69395" y="65052"/>
                  </a:cubicBezTo>
                  <a:cubicBezTo>
                    <a:pt x="70139" y="65052"/>
                    <a:pt x="70697" y="65052"/>
                    <a:pt x="71441" y="64962"/>
                  </a:cubicBezTo>
                  <a:cubicBezTo>
                    <a:pt x="71813" y="64962"/>
                    <a:pt x="72000" y="64962"/>
                    <a:pt x="72372" y="64872"/>
                  </a:cubicBezTo>
                  <a:cubicBezTo>
                    <a:pt x="72744" y="64872"/>
                    <a:pt x="73116" y="64872"/>
                    <a:pt x="73302" y="64781"/>
                  </a:cubicBezTo>
                  <a:cubicBezTo>
                    <a:pt x="74604" y="64601"/>
                    <a:pt x="75534" y="64240"/>
                    <a:pt x="76279" y="63969"/>
                  </a:cubicBezTo>
                  <a:cubicBezTo>
                    <a:pt x="76651" y="63789"/>
                    <a:pt x="77023" y="63609"/>
                    <a:pt x="77209" y="63428"/>
                  </a:cubicBezTo>
                  <a:cubicBezTo>
                    <a:pt x="77581" y="63338"/>
                    <a:pt x="77767" y="63157"/>
                    <a:pt x="77767" y="63067"/>
                  </a:cubicBezTo>
                  <a:cubicBezTo>
                    <a:pt x="78139" y="62796"/>
                    <a:pt x="78139" y="62616"/>
                    <a:pt x="78139" y="62616"/>
                  </a:cubicBezTo>
                  <a:cubicBezTo>
                    <a:pt x="78139" y="62616"/>
                    <a:pt x="77953" y="62796"/>
                    <a:pt x="77581" y="62977"/>
                  </a:cubicBezTo>
                  <a:cubicBezTo>
                    <a:pt x="77395" y="63067"/>
                    <a:pt x="77209" y="63157"/>
                    <a:pt x="77023" y="63338"/>
                  </a:cubicBezTo>
                  <a:cubicBezTo>
                    <a:pt x="76651" y="63428"/>
                    <a:pt x="76279" y="63518"/>
                    <a:pt x="75906" y="63699"/>
                  </a:cubicBezTo>
                  <a:cubicBezTo>
                    <a:pt x="75162" y="63879"/>
                    <a:pt x="74046" y="64060"/>
                    <a:pt x="72930" y="64240"/>
                  </a:cubicBezTo>
                  <a:cubicBezTo>
                    <a:pt x="72744" y="64240"/>
                    <a:pt x="72372" y="64240"/>
                    <a:pt x="72186" y="64240"/>
                  </a:cubicBezTo>
                  <a:cubicBezTo>
                    <a:pt x="71813" y="64330"/>
                    <a:pt x="71627" y="64330"/>
                    <a:pt x="71255" y="64330"/>
                  </a:cubicBezTo>
                  <a:cubicBezTo>
                    <a:pt x="70697" y="64330"/>
                    <a:pt x="69953" y="64330"/>
                    <a:pt x="69395" y="64330"/>
                  </a:cubicBezTo>
                  <a:cubicBezTo>
                    <a:pt x="68837" y="64330"/>
                    <a:pt x="68093" y="64330"/>
                    <a:pt x="67534" y="64330"/>
                  </a:cubicBezTo>
                  <a:cubicBezTo>
                    <a:pt x="66976" y="64330"/>
                    <a:pt x="66418" y="64240"/>
                    <a:pt x="65860" y="64240"/>
                  </a:cubicBezTo>
                  <a:cubicBezTo>
                    <a:pt x="65488" y="64150"/>
                    <a:pt x="65302" y="64150"/>
                    <a:pt x="64930" y="64150"/>
                  </a:cubicBezTo>
                  <a:cubicBezTo>
                    <a:pt x="64744" y="64060"/>
                    <a:pt x="64372" y="64060"/>
                    <a:pt x="64186" y="64060"/>
                  </a:cubicBezTo>
                  <a:cubicBezTo>
                    <a:pt x="63627" y="63969"/>
                    <a:pt x="63255" y="63879"/>
                    <a:pt x="62697" y="63789"/>
                  </a:cubicBezTo>
                  <a:cubicBezTo>
                    <a:pt x="62325" y="63699"/>
                    <a:pt x="61953" y="63609"/>
                    <a:pt x="61581" y="63518"/>
                  </a:cubicBezTo>
                  <a:cubicBezTo>
                    <a:pt x="61395" y="63428"/>
                    <a:pt x="61023" y="63338"/>
                    <a:pt x="60837" y="63248"/>
                  </a:cubicBezTo>
                  <a:cubicBezTo>
                    <a:pt x="60837" y="63248"/>
                    <a:pt x="60651" y="63248"/>
                    <a:pt x="60651" y="63157"/>
                  </a:cubicBezTo>
                  <a:cubicBezTo>
                    <a:pt x="60651" y="63157"/>
                    <a:pt x="60465" y="62165"/>
                    <a:pt x="60465" y="61714"/>
                  </a:cubicBezTo>
                  <a:cubicBezTo>
                    <a:pt x="60465" y="61353"/>
                    <a:pt x="60279" y="60812"/>
                    <a:pt x="60279" y="60360"/>
                  </a:cubicBezTo>
                  <a:cubicBezTo>
                    <a:pt x="60279" y="59458"/>
                    <a:pt x="60279" y="58466"/>
                    <a:pt x="60093" y="57744"/>
                  </a:cubicBezTo>
                  <a:cubicBezTo>
                    <a:pt x="60093" y="57022"/>
                    <a:pt x="59906" y="56571"/>
                    <a:pt x="59906" y="56571"/>
                  </a:cubicBezTo>
                  <a:cubicBezTo>
                    <a:pt x="59906" y="56571"/>
                    <a:pt x="59906" y="56571"/>
                    <a:pt x="59906" y="56571"/>
                  </a:cubicBezTo>
                  <a:cubicBezTo>
                    <a:pt x="59906" y="56571"/>
                    <a:pt x="59906" y="57022"/>
                    <a:pt x="59720" y="57744"/>
                  </a:cubicBezTo>
                  <a:cubicBezTo>
                    <a:pt x="59720" y="58466"/>
                    <a:pt x="59534" y="59458"/>
                    <a:pt x="59534" y="60360"/>
                  </a:cubicBezTo>
                  <a:cubicBezTo>
                    <a:pt x="59534" y="60812"/>
                    <a:pt x="59348" y="61353"/>
                    <a:pt x="59348" y="61714"/>
                  </a:cubicBezTo>
                  <a:cubicBezTo>
                    <a:pt x="59348" y="62165"/>
                    <a:pt x="59162" y="63248"/>
                    <a:pt x="58976" y="63248"/>
                  </a:cubicBezTo>
                  <a:cubicBezTo>
                    <a:pt x="58790" y="63338"/>
                    <a:pt x="58604" y="63428"/>
                    <a:pt x="58232" y="63518"/>
                  </a:cubicBezTo>
                  <a:cubicBezTo>
                    <a:pt x="57860" y="63609"/>
                    <a:pt x="57488" y="63699"/>
                    <a:pt x="57116" y="63789"/>
                  </a:cubicBezTo>
                  <a:cubicBezTo>
                    <a:pt x="56744" y="63879"/>
                    <a:pt x="56186" y="63969"/>
                    <a:pt x="55813" y="64060"/>
                  </a:cubicBezTo>
                  <a:cubicBezTo>
                    <a:pt x="55441" y="64060"/>
                    <a:pt x="55255" y="64060"/>
                    <a:pt x="54883" y="64150"/>
                  </a:cubicBezTo>
                  <a:cubicBezTo>
                    <a:pt x="54697" y="64150"/>
                    <a:pt x="54325" y="64150"/>
                    <a:pt x="54139" y="64240"/>
                  </a:cubicBezTo>
                  <a:cubicBezTo>
                    <a:pt x="53581" y="64240"/>
                    <a:pt x="53023" y="64330"/>
                    <a:pt x="52279" y="64330"/>
                  </a:cubicBezTo>
                  <a:cubicBezTo>
                    <a:pt x="51720" y="64330"/>
                    <a:pt x="50976" y="64330"/>
                    <a:pt x="50418" y="64330"/>
                  </a:cubicBezTo>
                  <a:cubicBezTo>
                    <a:pt x="49860" y="64330"/>
                    <a:pt x="49302" y="64330"/>
                    <a:pt x="48558" y="64330"/>
                  </a:cubicBezTo>
                  <a:cubicBezTo>
                    <a:pt x="48372" y="64330"/>
                    <a:pt x="48000" y="64330"/>
                    <a:pt x="47813" y="64240"/>
                  </a:cubicBezTo>
                  <a:cubicBezTo>
                    <a:pt x="47441" y="64240"/>
                    <a:pt x="47255" y="64240"/>
                    <a:pt x="46883" y="64240"/>
                  </a:cubicBezTo>
                  <a:cubicBezTo>
                    <a:pt x="45767" y="64060"/>
                    <a:pt x="44837" y="63879"/>
                    <a:pt x="43906" y="63699"/>
                  </a:cubicBezTo>
                  <a:cubicBezTo>
                    <a:pt x="43534" y="63518"/>
                    <a:pt x="43162" y="63428"/>
                    <a:pt x="42976" y="63338"/>
                  </a:cubicBezTo>
                  <a:cubicBezTo>
                    <a:pt x="42604" y="63157"/>
                    <a:pt x="42418" y="63067"/>
                    <a:pt x="42232" y="62977"/>
                  </a:cubicBezTo>
                  <a:cubicBezTo>
                    <a:pt x="41860" y="62796"/>
                    <a:pt x="41674" y="62616"/>
                    <a:pt x="41674" y="62616"/>
                  </a:cubicBezTo>
                  <a:cubicBezTo>
                    <a:pt x="41674" y="62616"/>
                    <a:pt x="41860" y="62796"/>
                    <a:pt x="42046" y="63067"/>
                  </a:cubicBezTo>
                  <a:cubicBezTo>
                    <a:pt x="42232" y="63157"/>
                    <a:pt x="42418" y="63338"/>
                    <a:pt x="42604" y="63428"/>
                  </a:cubicBezTo>
                  <a:cubicBezTo>
                    <a:pt x="42790" y="63609"/>
                    <a:pt x="43162" y="63789"/>
                    <a:pt x="43534" y="63969"/>
                  </a:cubicBezTo>
                  <a:cubicBezTo>
                    <a:pt x="44279" y="64240"/>
                    <a:pt x="45395" y="64601"/>
                    <a:pt x="46511" y="64781"/>
                  </a:cubicBezTo>
                  <a:cubicBezTo>
                    <a:pt x="46883" y="64872"/>
                    <a:pt x="47255" y="64872"/>
                    <a:pt x="47441" y="64872"/>
                  </a:cubicBezTo>
                  <a:cubicBezTo>
                    <a:pt x="47813" y="64962"/>
                    <a:pt x="48186" y="64962"/>
                    <a:pt x="48558" y="64962"/>
                  </a:cubicBezTo>
                  <a:cubicBezTo>
                    <a:pt x="49116" y="65052"/>
                    <a:pt x="49860" y="65052"/>
                    <a:pt x="50418" y="65052"/>
                  </a:cubicBezTo>
                  <a:cubicBezTo>
                    <a:pt x="51162" y="65052"/>
                    <a:pt x="51720" y="65052"/>
                    <a:pt x="52465" y="65052"/>
                  </a:cubicBezTo>
                  <a:cubicBezTo>
                    <a:pt x="53209" y="65052"/>
                    <a:pt x="53767" y="64962"/>
                    <a:pt x="54325" y="64962"/>
                  </a:cubicBezTo>
                  <a:cubicBezTo>
                    <a:pt x="54697" y="64872"/>
                    <a:pt x="55069" y="64872"/>
                    <a:pt x="55255" y="64872"/>
                  </a:cubicBezTo>
                  <a:cubicBezTo>
                    <a:pt x="55627" y="64781"/>
                    <a:pt x="55813" y="64781"/>
                    <a:pt x="56186" y="64691"/>
                  </a:cubicBezTo>
                  <a:cubicBezTo>
                    <a:pt x="56372" y="64601"/>
                    <a:pt x="56744" y="64601"/>
                    <a:pt x="56930" y="64511"/>
                  </a:cubicBezTo>
                  <a:cubicBezTo>
                    <a:pt x="57302" y="64511"/>
                    <a:pt x="57488" y="64421"/>
                    <a:pt x="57674" y="64330"/>
                  </a:cubicBezTo>
                  <a:cubicBezTo>
                    <a:pt x="58046" y="64240"/>
                    <a:pt x="58604" y="64150"/>
                    <a:pt x="58790" y="63969"/>
                  </a:cubicBezTo>
                  <a:cubicBezTo>
                    <a:pt x="59162" y="63879"/>
                    <a:pt x="59534" y="63789"/>
                    <a:pt x="59720" y="63609"/>
                  </a:cubicBezTo>
                  <a:cubicBezTo>
                    <a:pt x="59720" y="63699"/>
                    <a:pt x="59720" y="63879"/>
                    <a:pt x="59534" y="63879"/>
                  </a:cubicBezTo>
                  <a:cubicBezTo>
                    <a:pt x="59534" y="64150"/>
                    <a:pt x="59534" y="64421"/>
                    <a:pt x="59534" y="64691"/>
                  </a:cubicBezTo>
                  <a:cubicBezTo>
                    <a:pt x="59534" y="65954"/>
                    <a:pt x="59534" y="67308"/>
                    <a:pt x="59534" y="68661"/>
                  </a:cubicBezTo>
                  <a:cubicBezTo>
                    <a:pt x="59534" y="70736"/>
                    <a:pt x="59534" y="72902"/>
                    <a:pt x="59534" y="75067"/>
                  </a:cubicBezTo>
                  <a:cubicBezTo>
                    <a:pt x="59348" y="76421"/>
                    <a:pt x="59162" y="77774"/>
                    <a:pt x="58976" y="79127"/>
                  </a:cubicBezTo>
                  <a:cubicBezTo>
                    <a:pt x="58790" y="79849"/>
                    <a:pt x="58604" y="80571"/>
                    <a:pt x="58604" y="81293"/>
                  </a:cubicBezTo>
                  <a:cubicBezTo>
                    <a:pt x="58418" y="81924"/>
                    <a:pt x="58604" y="82646"/>
                    <a:pt x="58604" y="83368"/>
                  </a:cubicBezTo>
                  <a:cubicBezTo>
                    <a:pt x="58790" y="84000"/>
                    <a:pt x="58790" y="84721"/>
                    <a:pt x="58418" y="85443"/>
                  </a:cubicBezTo>
                  <a:cubicBezTo>
                    <a:pt x="58046" y="85894"/>
                    <a:pt x="57674" y="86345"/>
                    <a:pt x="57488" y="86887"/>
                  </a:cubicBezTo>
                  <a:cubicBezTo>
                    <a:pt x="57302" y="88330"/>
                    <a:pt x="58046" y="89864"/>
                    <a:pt x="58232" y="91218"/>
                  </a:cubicBezTo>
                  <a:cubicBezTo>
                    <a:pt x="58418" y="92390"/>
                    <a:pt x="58418" y="93473"/>
                    <a:pt x="58418" y="94556"/>
                  </a:cubicBezTo>
                  <a:cubicBezTo>
                    <a:pt x="58604" y="95548"/>
                    <a:pt x="58604" y="96541"/>
                    <a:pt x="58604" y="97533"/>
                  </a:cubicBezTo>
                  <a:cubicBezTo>
                    <a:pt x="58604" y="98977"/>
                    <a:pt x="58232" y="100421"/>
                    <a:pt x="58046" y="101864"/>
                  </a:cubicBezTo>
                  <a:cubicBezTo>
                    <a:pt x="58046" y="103308"/>
                    <a:pt x="58232" y="104751"/>
                    <a:pt x="58604" y="106195"/>
                  </a:cubicBezTo>
                  <a:cubicBezTo>
                    <a:pt x="58976" y="107639"/>
                    <a:pt x="59348" y="109082"/>
                    <a:pt x="59534" y="110526"/>
                  </a:cubicBezTo>
                  <a:cubicBezTo>
                    <a:pt x="59720" y="111157"/>
                    <a:pt x="59534" y="111789"/>
                    <a:pt x="59534" y="112421"/>
                  </a:cubicBezTo>
                  <a:cubicBezTo>
                    <a:pt x="59534" y="112962"/>
                    <a:pt x="59534" y="113593"/>
                    <a:pt x="59534" y="114135"/>
                  </a:cubicBezTo>
                  <a:cubicBezTo>
                    <a:pt x="59534" y="114135"/>
                    <a:pt x="59348" y="115218"/>
                    <a:pt x="59348" y="115578"/>
                  </a:cubicBezTo>
                  <a:cubicBezTo>
                    <a:pt x="59348" y="115578"/>
                    <a:pt x="60651" y="118646"/>
                    <a:pt x="58232" y="119368"/>
                  </a:cubicBezTo>
                  <a:cubicBezTo>
                    <a:pt x="57302" y="119639"/>
                    <a:pt x="56186" y="119639"/>
                    <a:pt x="55069" y="119639"/>
                  </a:cubicBezTo>
                  <a:cubicBezTo>
                    <a:pt x="53953" y="119639"/>
                    <a:pt x="52651" y="119548"/>
                    <a:pt x="51720" y="119278"/>
                  </a:cubicBezTo>
                  <a:cubicBezTo>
                    <a:pt x="51162" y="119187"/>
                    <a:pt x="50790" y="119007"/>
                    <a:pt x="50046" y="118917"/>
                  </a:cubicBezTo>
                  <a:cubicBezTo>
                    <a:pt x="49488" y="118917"/>
                    <a:pt x="48744" y="118827"/>
                    <a:pt x="48186" y="118827"/>
                  </a:cubicBezTo>
                  <a:cubicBezTo>
                    <a:pt x="47627" y="118827"/>
                    <a:pt x="47069" y="118827"/>
                    <a:pt x="46697" y="118736"/>
                  </a:cubicBezTo>
                  <a:cubicBezTo>
                    <a:pt x="46139" y="118646"/>
                    <a:pt x="45767" y="118556"/>
                    <a:pt x="45581" y="118375"/>
                  </a:cubicBezTo>
                  <a:cubicBezTo>
                    <a:pt x="45209" y="118015"/>
                    <a:pt x="45767" y="117473"/>
                    <a:pt x="46325" y="117112"/>
                  </a:cubicBezTo>
                  <a:cubicBezTo>
                    <a:pt x="46511" y="117112"/>
                    <a:pt x="46697" y="117022"/>
                    <a:pt x="46697" y="116932"/>
                  </a:cubicBezTo>
                  <a:cubicBezTo>
                    <a:pt x="46883" y="116842"/>
                    <a:pt x="47069" y="116751"/>
                    <a:pt x="47255" y="116661"/>
                  </a:cubicBezTo>
                  <a:cubicBezTo>
                    <a:pt x="47627" y="116481"/>
                    <a:pt x="48000" y="116300"/>
                    <a:pt x="48186" y="116210"/>
                  </a:cubicBezTo>
                  <a:cubicBezTo>
                    <a:pt x="48930" y="115849"/>
                    <a:pt x="49488" y="115578"/>
                    <a:pt x="49860" y="115218"/>
                  </a:cubicBezTo>
                  <a:cubicBezTo>
                    <a:pt x="50232" y="115037"/>
                    <a:pt x="51906" y="112691"/>
                    <a:pt x="52279" y="112240"/>
                  </a:cubicBezTo>
                  <a:cubicBezTo>
                    <a:pt x="52465" y="111879"/>
                    <a:pt x="52279" y="111518"/>
                    <a:pt x="52093" y="111157"/>
                  </a:cubicBezTo>
                  <a:cubicBezTo>
                    <a:pt x="51348" y="109263"/>
                    <a:pt x="50046" y="107458"/>
                    <a:pt x="48930" y="105654"/>
                  </a:cubicBezTo>
                  <a:cubicBezTo>
                    <a:pt x="48186" y="104481"/>
                    <a:pt x="47627" y="103308"/>
                    <a:pt x="46883" y="102135"/>
                  </a:cubicBezTo>
                  <a:cubicBezTo>
                    <a:pt x="45209" y="99338"/>
                    <a:pt x="42976" y="96451"/>
                    <a:pt x="42790" y="93563"/>
                  </a:cubicBezTo>
                  <a:cubicBezTo>
                    <a:pt x="42790" y="92030"/>
                    <a:pt x="43162" y="90496"/>
                    <a:pt x="44093" y="89052"/>
                  </a:cubicBezTo>
                  <a:cubicBezTo>
                    <a:pt x="44651" y="87699"/>
                    <a:pt x="45395" y="86255"/>
                    <a:pt x="45581" y="84812"/>
                  </a:cubicBezTo>
                  <a:cubicBezTo>
                    <a:pt x="45581" y="82466"/>
                    <a:pt x="44093" y="80210"/>
                    <a:pt x="42976" y="77954"/>
                  </a:cubicBezTo>
                  <a:cubicBezTo>
                    <a:pt x="41302" y="74977"/>
                    <a:pt x="40186" y="71909"/>
                    <a:pt x="39627" y="68842"/>
                  </a:cubicBezTo>
                  <a:cubicBezTo>
                    <a:pt x="39069" y="65864"/>
                    <a:pt x="38697" y="62796"/>
                    <a:pt x="38697" y="59729"/>
                  </a:cubicBezTo>
                  <a:cubicBezTo>
                    <a:pt x="38511" y="58195"/>
                    <a:pt x="38697" y="56751"/>
                    <a:pt x="39069" y="55218"/>
                  </a:cubicBezTo>
                  <a:cubicBezTo>
                    <a:pt x="39441" y="53684"/>
                    <a:pt x="39813" y="52150"/>
                    <a:pt x="40558" y="50616"/>
                  </a:cubicBezTo>
                  <a:cubicBezTo>
                    <a:pt x="40558" y="50345"/>
                    <a:pt x="40744" y="50075"/>
                    <a:pt x="40744" y="49804"/>
                  </a:cubicBezTo>
                  <a:cubicBezTo>
                    <a:pt x="40744" y="49533"/>
                    <a:pt x="40372" y="49172"/>
                    <a:pt x="40186" y="48902"/>
                  </a:cubicBezTo>
                  <a:cubicBezTo>
                    <a:pt x="40186" y="48902"/>
                    <a:pt x="40186" y="48992"/>
                    <a:pt x="40186" y="48992"/>
                  </a:cubicBezTo>
                  <a:cubicBezTo>
                    <a:pt x="40186" y="47187"/>
                    <a:pt x="40186" y="45383"/>
                    <a:pt x="40186" y="43578"/>
                  </a:cubicBezTo>
                  <a:cubicBezTo>
                    <a:pt x="40186" y="43218"/>
                    <a:pt x="40186" y="42857"/>
                    <a:pt x="40186" y="42406"/>
                  </a:cubicBezTo>
                  <a:cubicBezTo>
                    <a:pt x="40186" y="42315"/>
                    <a:pt x="40186" y="42135"/>
                    <a:pt x="40000" y="42045"/>
                  </a:cubicBezTo>
                  <a:cubicBezTo>
                    <a:pt x="39813" y="41774"/>
                    <a:pt x="39627" y="41413"/>
                    <a:pt x="39441" y="41052"/>
                  </a:cubicBezTo>
                  <a:cubicBezTo>
                    <a:pt x="39255" y="40511"/>
                    <a:pt x="38883" y="39969"/>
                    <a:pt x="38511" y="39428"/>
                  </a:cubicBezTo>
                  <a:cubicBezTo>
                    <a:pt x="38139" y="38977"/>
                    <a:pt x="37953" y="38436"/>
                    <a:pt x="37581" y="37984"/>
                  </a:cubicBezTo>
                  <a:cubicBezTo>
                    <a:pt x="37581" y="37624"/>
                    <a:pt x="36093" y="31218"/>
                    <a:pt x="35534" y="31218"/>
                  </a:cubicBezTo>
                  <a:cubicBezTo>
                    <a:pt x="35162" y="31218"/>
                    <a:pt x="36651" y="37172"/>
                    <a:pt x="36651" y="37443"/>
                  </a:cubicBezTo>
                  <a:cubicBezTo>
                    <a:pt x="36651" y="37804"/>
                    <a:pt x="36651" y="37894"/>
                    <a:pt x="36279" y="38165"/>
                  </a:cubicBezTo>
                  <a:cubicBezTo>
                    <a:pt x="35906" y="38616"/>
                    <a:pt x="35720" y="38977"/>
                    <a:pt x="35348" y="39338"/>
                  </a:cubicBezTo>
                  <a:cubicBezTo>
                    <a:pt x="34418" y="40421"/>
                    <a:pt x="33674" y="41413"/>
                    <a:pt x="33116" y="42496"/>
                  </a:cubicBezTo>
                  <a:cubicBezTo>
                    <a:pt x="32558" y="43578"/>
                    <a:pt x="32186" y="44661"/>
                    <a:pt x="31627" y="45744"/>
                  </a:cubicBezTo>
                  <a:cubicBezTo>
                    <a:pt x="30325" y="48000"/>
                    <a:pt x="28279" y="50075"/>
                    <a:pt x="26046" y="52150"/>
                  </a:cubicBezTo>
                  <a:cubicBezTo>
                    <a:pt x="24000" y="54135"/>
                    <a:pt x="21953" y="56210"/>
                    <a:pt x="20279" y="58375"/>
                  </a:cubicBezTo>
                  <a:cubicBezTo>
                    <a:pt x="19906" y="59007"/>
                    <a:pt x="20465" y="59187"/>
                    <a:pt x="20465" y="59639"/>
                  </a:cubicBezTo>
                  <a:cubicBezTo>
                    <a:pt x="20279" y="60541"/>
                    <a:pt x="19534" y="61533"/>
                    <a:pt x="18790" y="62436"/>
                  </a:cubicBezTo>
                  <a:cubicBezTo>
                    <a:pt x="18604" y="62616"/>
                    <a:pt x="18604" y="62796"/>
                    <a:pt x="18418" y="63067"/>
                  </a:cubicBezTo>
                  <a:cubicBezTo>
                    <a:pt x="18418" y="63699"/>
                    <a:pt x="18232" y="64421"/>
                    <a:pt x="18046" y="65052"/>
                  </a:cubicBezTo>
                  <a:cubicBezTo>
                    <a:pt x="18046" y="65323"/>
                    <a:pt x="18046" y="65684"/>
                    <a:pt x="18046" y="65954"/>
                  </a:cubicBezTo>
                  <a:cubicBezTo>
                    <a:pt x="17860" y="66135"/>
                    <a:pt x="17860" y="66586"/>
                    <a:pt x="17488" y="66766"/>
                  </a:cubicBezTo>
                  <a:cubicBezTo>
                    <a:pt x="16744" y="66947"/>
                    <a:pt x="16744" y="65954"/>
                    <a:pt x="16744" y="65774"/>
                  </a:cubicBezTo>
                  <a:cubicBezTo>
                    <a:pt x="16744" y="65142"/>
                    <a:pt x="17116" y="64601"/>
                    <a:pt x="16930" y="64060"/>
                  </a:cubicBezTo>
                  <a:cubicBezTo>
                    <a:pt x="16744" y="63609"/>
                    <a:pt x="16000" y="63338"/>
                    <a:pt x="15441" y="63699"/>
                  </a:cubicBezTo>
                  <a:cubicBezTo>
                    <a:pt x="14883" y="64060"/>
                    <a:pt x="14883" y="64691"/>
                    <a:pt x="14697" y="65142"/>
                  </a:cubicBezTo>
                  <a:cubicBezTo>
                    <a:pt x="14697" y="65593"/>
                    <a:pt x="14511" y="66045"/>
                    <a:pt x="14511" y="66406"/>
                  </a:cubicBezTo>
                  <a:cubicBezTo>
                    <a:pt x="14511" y="66586"/>
                    <a:pt x="14139" y="68120"/>
                    <a:pt x="13395" y="67488"/>
                  </a:cubicBezTo>
                  <a:cubicBezTo>
                    <a:pt x="13209" y="67308"/>
                    <a:pt x="13209" y="67037"/>
                    <a:pt x="13209" y="66857"/>
                  </a:cubicBezTo>
                  <a:cubicBezTo>
                    <a:pt x="13209" y="66496"/>
                    <a:pt x="13209" y="66135"/>
                    <a:pt x="13395" y="65774"/>
                  </a:cubicBezTo>
                  <a:cubicBezTo>
                    <a:pt x="13395" y="65233"/>
                    <a:pt x="13581" y="64691"/>
                    <a:pt x="13581" y="64150"/>
                  </a:cubicBezTo>
                  <a:cubicBezTo>
                    <a:pt x="13395" y="63969"/>
                    <a:pt x="13395" y="63699"/>
                    <a:pt x="13023" y="63609"/>
                  </a:cubicBezTo>
                  <a:cubicBezTo>
                    <a:pt x="12279" y="63428"/>
                    <a:pt x="11720" y="64511"/>
                    <a:pt x="11534" y="64691"/>
                  </a:cubicBezTo>
                  <a:cubicBezTo>
                    <a:pt x="11162" y="65323"/>
                    <a:pt x="10604" y="65954"/>
                    <a:pt x="10232" y="66496"/>
                  </a:cubicBezTo>
                  <a:cubicBezTo>
                    <a:pt x="9860" y="66766"/>
                    <a:pt x="9302" y="67759"/>
                    <a:pt x="8558" y="67759"/>
                  </a:cubicBezTo>
                  <a:cubicBezTo>
                    <a:pt x="7069" y="67669"/>
                    <a:pt x="9488" y="65052"/>
                    <a:pt x="9674" y="64781"/>
                  </a:cubicBezTo>
                  <a:cubicBezTo>
                    <a:pt x="10046" y="64421"/>
                    <a:pt x="11162" y="63248"/>
                    <a:pt x="10046" y="63067"/>
                  </a:cubicBezTo>
                  <a:cubicBezTo>
                    <a:pt x="9674" y="62887"/>
                    <a:pt x="9116" y="63157"/>
                    <a:pt x="8930" y="63338"/>
                  </a:cubicBezTo>
                  <a:cubicBezTo>
                    <a:pt x="8000" y="63789"/>
                    <a:pt x="7255" y="64330"/>
                    <a:pt x="6511" y="64781"/>
                  </a:cubicBezTo>
                  <a:cubicBezTo>
                    <a:pt x="6325" y="65052"/>
                    <a:pt x="5953" y="65233"/>
                    <a:pt x="5581" y="65503"/>
                  </a:cubicBezTo>
                  <a:cubicBezTo>
                    <a:pt x="5395" y="65684"/>
                    <a:pt x="4837" y="66045"/>
                    <a:pt x="4279" y="66045"/>
                  </a:cubicBezTo>
                  <a:cubicBezTo>
                    <a:pt x="2976" y="66135"/>
                    <a:pt x="4465" y="65052"/>
                    <a:pt x="4651" y="64962"/>
                  </a:cubicBezTo>
                  <a:cubicBezTo>
                    <a:pt x="5209" y="64421"/>
                    <a:pt x="5767" y="63969"/>
                    <a:pt x="6325" y="63428"/>
                  </a:cubicBezTo>
                  <a:cubicBezTo>
                    <a:pt x="7069" y="62796"/>
                    <a:pt x="8000" y="62075"/>
                    <a:pt x="8372" y="61353"/>
                  </a:cubicBezTo>
                  <a:cubicBezTo>
                    <a:pt x="8558" y="60992"/>
                    <a:pt x="8558" y="60721"/>
                    <a:pt x="7627" y="60721"/>
                  </a:cubicBezTo>
                  <a:cubicBezTo>
                    <a:pt x="6511" y="60902"/>
                    <a:pt x="5767" y="61624"/>
                    <a:pt x="4651" y="61894"/>
                  </a:cubicBezTo>
                  <a:cubicBezTo>
                    <a:pt x="3906" y="62075"/>
                    <a:pt x="2790" y="62345"/>
                    <a:pt x="1860" y="62255"/>
                  </a:cubicBezTo>
                  <a:cubicBezTo>
                    <a:pt x="0" y="62165"/>
                    <a:pt x="2418" y="61443"/>
                    <a:pt x="2790" y="61263"/>
                  </a:cubicBezTo>
                  <a:cubicBezTo>
                    <a:pt x="5209" y="60270"/>
                    <a:pt x="6697" y="58917"/>
                    <a:pt x="9116" y="57924"/>
                  </a:cubicBezTo>
                  <a:cubicBezTo>
                    <a:pt x="10232" y="57473"/>
                    <a:pt x="11348" y="57383"/>
                    <a:pt x="12837" y="57383"/>
                  </a:cubicBezTo>
                  <a:cubicBezTo>
                    <a:pt x="12837" y="57383"/>
                    <a:pt x="13209" y="57203"/>
                    <a:pt x="13209" y="57022"/>
                  </a:cubicBezTo>
                  <a:cubicBezTo>
                    <a:pt x="15069" y="55398"/>
                    <a:pt x="16000" y="53593"/>
                    <a:pt x="16558" y="51879"/>
                  </a:cubicBezTo>
                  <a:cubicBezTo>
                    <a:pt x="16930" y="50616"/>
                    <a:pt x="16930" y="49443"/>
                    <a:pt x="17488" y="48270"/>
                  </a:cubicBezTo>
                  <a:cubicBezTo>
                    <a:pt x="18232" y="46466"/>
                    <a:pt x="19534" y="44751"/>
                    <a:pt x="21209" y="43127"/>
                  </a:cubicBezTo>
                  <a:cubicBezTo>
                    <a:pt x="21395" y="42766"/>
                    <a:pt x="21767" y="42496"/>
                    <a:pt x="22139" y="42225"/>
                  </a:cubicBezTo>
                  <a:cubicBezTo>
                    <a:pt x="22697" y="41864"/>
                    <a:pt x="23255" y="41503"/>
                    <a:pt x="23441" y="41052"/>
                  </a:cubicBezTo>
                  <a:cubicBezTo>
                    <a:pt x="23627" y="40781"/>
                    <a:pt x="23813" y="40511"/>
                    <a:pt x="23813" y="40150"/>
                  </a:cubicBezTo>
                  <a:cubicBezTo>
                    <a:pt x="23813" y="39699"/>
                    <a:pt x="24000" y="39248"/>
                    <a:pt x="24000" y="38796"/>
                  </a:cubicBezTo>
                  <a:cubicBezTo>
                    <a:pt x="24186" y="36902"/>
                    <a:pt x="24744" y="35097"/>
                    <a:pt x="25302" y="33203"/>
                  </a:cubicBezTo>
                  <a:cubicBezTo>
                    <a:pt x="25488" y="32751"/>
                    <a:pt x="25674" y="32300"/>
                    <a:pt x="25860" y="31849"/>
                  </a:cubicBezTo>
                  <a:cubicBezTo>
                    <a:pt x="26046" y="31488"/>
                    <a:pt x="26232" y="31308"/>
                    <a:pt x="26046" y="30947"/>
                  </a:cubicBezTo>
                  <a:cubicBezTo>
                    <a:pt x="25860" y="30045"/>
                    <a:pt x="25860" y="29142"/>
                    <a:pt x="25860" y="28240"/>
                  </a:cubicBezTo>
                  <a:cubicBezTo>
                    <a:pt x="25860" y="27338"/>
                    <a:pt x="26046" y="26526"/>
                    <a:pt x="26790" y="25714"/>
                  </a:cubicBezTo>
                  <a:cubicBezTo>
                    <a:pt x="27534" y="24902"/>
                    <a:pt x="28465" y="24090"/>
                    <a:pt x="29395" y="23368"/>
                  </a:cubicBezTo>
                  <a:cubicBezTo>
                    <a:pt x="30325" y="22646"/>
                    <a:pt x="31255" y="22105"/>
                    <a:pt x="32930" y="21744"/>
                  </a:cubicBezTo>
                  <a:cubicBezTo>
                    <a:pt x="34604" y="21383"/>
                    <a:pt x="36279" y="21203"/>
                    <a:pt x="38139" y="21112"/>
                  </a:cubicBezTo>
                  <a:cubicBezTo>
                    <a:pt x="42232" y="20842"/>
                    <a:pt x="44279" y="21022"/>
                    <a:pt x="45209" y="20571"/>
                  </a:cubicBezTo>
                  <a:cubicBezTo>
                    <a:pt x="46325" y="20210"/>
                    <a:pt x="47255" y="19939"/>
                    <a:pt x="48372" y="19578"/>
                  </a:cubicBezTo>
                  <a:cubicBezTo>
                    <a:pt x="48930" y="19398"/>
                    <a:pt x="49674" y="19127"/>
                    <a:pt x="50232" y="18947"/>
                  </a:cubicBezTo>
                  <a:cubicBezTo>
                    <a:pt x="50790" y="18857"/>
                    <a:pt x="51534" y="18676"/>
                    <a:pt x="51906" y="18496"/>
                  </a:cubicBezTo>
                  <a:cubicBezTo>
                    <a:pt x="52093" y="18406"/>
                    <a:pt x="52093" y="18315"/>
                    <a:pt x="52279" y="18135"/>
                  </a:cubicBezTo>
                  <a:cubicBezTo>
                    <a:pt x="52465" y="17142"/>
                    <a:pt x="52651" y="16060"/>
                    <a:pt x="52837" y="15067"/>
                  </a:cubicBezTo>
                  <a:cubicBezTo>
                    <a:pt x="53209" y="14526"/>
                    <a:pt x="51906" y="14526"/>
                    <a:pt x="51348" y="13804"/>
                  </a:cubicBezTo>
                  <a:cubicBezTo>
                    <a:pt x="51348" y="13804"/>
                    <a:pt x="51534" y="13984"/>
                    <a:pt x="51348" y="13804"/>
                  </a:cubicBezTo>
                  <a:cubicBezTo>
                    <a:pt x="51162" y="13714"/>
                    <a:pt x="51162" y="13714"/>
                    <a:pt x="51348" y="13804"/>
                  </a:cubicBezTo>
                  <a:cubicBezTo>
                    <a:pt x="50790" y="13353"/>
                    <a:pt x="50604" y="12902"/>
                    <a:pt x="50232" y="12451"/>
                  </a:cubicBezTo>
                  <a:cubicBezTo>
                    <a:pt x="49860" y="11639"/>
                    <a:pt x="49302" y="10827"/>
                    <a:pt x="48930" y="10015"/>
                  </a:cubicBezTo>
                  <a:cubicBezTo>
                    <a:pt x="48372" y="8390"/>
                    <a:pt x="48186" y="6857"/>
                    <a:pt x="48744" y="5233"/>
                  </a:cubicBezTo>
                  <a:cubicBezTo>
                    <a:pt x="49116" y="3969"/>
                    <a:pt x="50232" y="2616"/>
                    <a:pt x="52651" y="1714"/>
                  </a:cubicBezTo>
                  <a:cubicBezTo>
                    <a:pt x="54697" y="902"/>
                    <a:pt x="57302" y="631"/>
                    <a:pt x="59906" y="631"/>
                  </a:cubicBezTo>
                  <a:cubicBezTo>
                    <a:pt x="62325" y="631"/>
                    <a:pt x="64930" y="902"/>
                    <a:pt x="66976" y="1624"/>
                  </a:cubicBezTo>
                  <a:cubicBezTo>
                    <a:pt x="69395" y="2436"/>
                    <a:pt x="70697" y="3789"/>
                    <a:pt x="71069" y="5142"/>
                  </a:cubicBezTo>
                  <a:cubicBezTo>
                    <a:pt x="71813" y="6676"/>
                    <a:pt x="71627" y="8300"/>
                    <a:pt x="71069" y="9834"/>
                  </a:cubicBezTo>
                  <a:cubicBezTo>
                    <a:pt x="70511" y="11097"/>
                    <a:pt x="69767" y="12451"/>
                    <a:pt x="68651" y="13714"/>
                  </a:cubicBezTo>
                  <a:cubicBezTo>
                    <a:pt x="68093" y="14436"/>
                    <a:pt x="66790" y="14526"/>
                    <a:pt x="67162" y="15067"/>
                  </a:cubicBezTo>
                  <a:cubicBezTo>
                    <a:pt x="67348" y="16060"/>
                    <a:pt x="67534" y="17052"/>
                    <a:pt x="67720" y="18135"/>
                  </a:cubicBezTo>
                  <a:cubicBezTo>
                    <a:pt x="67720" y="18315"/>
                    <a:pt x="67720" y="18406"/>
                    <a:pt x="67906" y="18496"/>
                  </a:cubicBezTo>
                  <a:cubicBezTo>
                    <a:pt x="68279" y="18676"/>
                    <a:pt x="69023" y="18857"/>
                    <a:pt x="69581" y="18947"/>
                  </a:cubicBezTo>
                  <a:cubicBezTo>
                    <a:pt x="70139" y="19127"/>
                    <a:pt x="70697" y="19308"/>
                    <a:pt x="71255" y="19488"/>
                  </a:cubicBezTo>
                  <a:cubicBezTo>
                    <a:pt x="72372" y="19849"/>
                    <a:pt x="73488" y="20210"/>
                    <a:pt x="74604" y="20571"/>
                  </a:cubicBezTo>
                  <a:cubicBezTo>
                    <a:pt x="74976" y="20842"/>
                    <a:pt x="75720" y="20932"/>
                    <a:pt x="79069" y="20932"/>
                  </a:cubicBezTo>
                  <a:cubicBezTo>
                    <a:pt x="82418" y="21022"/>
                    <a:pt x="86511" y="21293"/>
                    <a:pt x="89116" y="22375"/>
                  </a:cubicBezTo>
                  <a:cubicBezTo>
                    <a:pt x="90418" y="23007"/>
                    <a:pt x="91162" y="23819"/>
                    <a:pt x="92093" y="24541"/>
                  </a:cubicBezTo>
                  <a:cubicBezTo>
                    <a:pt x="92837" y="25263"/>
                    <a:pt x="93581" y="26075"/>
                    <a:pt x="93767" y="26887"/>
                  </a:cubicBezTo>
                  <a:cubicBezTo>
                    <a:pt x="93953" y="27789"/>
                    <a:pt x="94139" y="28691"/>
                    <a:pt x="93953" y="29593"/>
                  </a:cubicBezTo>
                  <a:cubicBezTo>
                    <a:pt x="93953" y="30045"/>
                    <a:pt x="93953" y="30496"/>
                    <a:pt x="93767" y="30947"/>
                  </a:cubicBezTo>
                  <a:cubicBezTo>
                    <a:pt x="93767" y="31308"/>
                    <a:pt x="93767" y="31488"/>
                    <a:pt x="93953" y="31849"/>
                  </a:cubicBezTo>
                  <a:cubicBezTo>
                    <a:pt x="94697" y="33654"/>
                    <a:pt x="95441" y="35548"/>
                    <a:pt x="95813" y="37443"/>
                  </a:cubicBezTo>
                  <a:cubicBezTo>
                    <a:pt x="96000" y="38345"/>
                    <a:pt x="96000" y="39248"/>
                    <a:pt x="96000" y="40150"/>
                  </a:cubicBezTo>
                  <a:cubicBezTo>
                    <a:pt x="96000" y="40872"/>
                    <a:pt x="96744" y="41684"/>
                    <a:pt x="97674" y="42225"/>
                  </a:cubicBezTo>
                  <a:cubicBezTo>
                    <a:pt x="98790" y="42766"/>
                    <a:pt x="99348" y="43669"/>
                    <a:pt x="99906" y="44390"/>
                  </a:cubicBezTo>
                  <a:cubicBezTo>
                    <a:pt x="100651" y="45203"/>
                    <a:pt x="101209" y="46105"/>
                    <a:pt x="101767" y="47007"/>
                  </a:cubicBezTo>
                  <a:cubicBezTo>
                    <a:pt x="102511" y="48360"/>
                    <a:pt x="102883" y="49714"/>
                    <a:pt x="103255" y="51157"/>
                  </a:cubicBezTo>
                  <a:cubicBezTo>
                    <a:pt x="103627" y="53142"/>
                    <a:pt x="104744" y="55218"/>
                    <a:pt x="106604" y="57022"/>
                  </a:cubicBezTo>
                  <a:cubicBezTo>
                    <a:pt x="106976" y="57563"/>
                    <a:pt x="109209" y="57293"/>
                    <a:pt x="110511" y="57834"/>
                  </a:cubicBezTo>
                  <a:cubicBezTo>
                    <a:pt x="112372" y="58556"/>
                    <a:pt x="113674" y="59548"/>
                    <a:pt x="115162" y="60360"/>
                  </a:cubicBezTo>
                  <a:cubicBezTo>
                    <a:pt x="115906" y="60812"/>
                    <a:pt x="116651" y="61172"/>
                    <a:pt x="117581" y="61533"/>
                  </a:cubicBezTo>
                  <a:cubicBezTo>
                    <a:pt x="117953" y="61624"/>
                    <a:pt x="119627" y="62165"/>
                    <a:pt x="118325" y="622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95368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0000"/>
                </a:solidFill>
              </a:rPr>
              <a:t>Acute leukemia </a:t>
            </a:r>
            <a:endParaRPr b="1" dirty="0">
              <a:solidFill>
                <a:srgbClr val="FF0000"/>
              </a:solidFill>
            </a:endParaRPr>
          </a:p>
          <a:p>
            <a:pPr marL="342900" indent="-342900"/>
            <a:r>
              <a:rPr lang="en" dirty="0"/>
              <a:t>Blasts </a:t>
            </a:r>
          </a:p>
          <a:p>
            <a:pPr marL="342900" indent="-342900"/>
            <a:r>
              <a:rPr lang="en" dirty="0"/>
              <a:t>Rapid proliferation of cells.</a:t>
            </a:r>
          </a:p>
          <a:p>
            <a:pPr marL="342900" indent="-342900"/>
            <a:r>
              <a:rPr lang="en-US" dirty="0"/>
              <a:t>Rapidly F</a:t>
            </a:r>
            <a:r>
              <a:rPr lang="en" dirty="0"/>
              <a:t>atal (&lt;6 months without Tx)</a:t>
            </a:r>
          </a:p>
          <a:p>
            <a:pPr marL="342900" indent="-342900"/>
            <a:r>
              <a:rPr lang="en-US" dirty="0"/>
              <a:t>L</a:t>
            </a:r>
            <a:r>
              <a:rPr lang="en" dirty="0"/>
              <a:t>ymphoid..ALL</a:t>
            </a:r>
          </a:p>
          <a:p>
            <a:pPr marL="342900" indent="-342900"/>
            <a:r>
              <a:rPr lang="en-US" dirty="0"/>
              <a:t>M</a:t>
            </a:r>
            <a:r>
              <a:rPr lang="en" dirty="0"/>
              <a:t>yeloid … AML</a:t>
            </a:r>
            <a:endParaRPr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458033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Acute </a:t>
            </a:r>
            <a:r>
              <a:rPr lang="en-US" sz="2800" b="1" dirty="0" err="1"/>
              <a:t>vs</a:t>
            </a:r>
            <a:r>
              <a:rPr lang="en-US" sz="2800" b="1" dirty="0"/>
              <a:t> Chronic leukemia </a:t>
            </a:r>
            <a:endParaRPr sz="2800" b="1"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3965123" y="1538225"/>
            <a:ext cx="2898013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</a:rPr>
              <a:t>Chronic leukemia </a:t>
            </a:r>
            <a:endParaRPr b="1" dirty="0">
              <a:solidFill>
                <a:srgbClr val="C00000"/>
              </a:solidFill>
            </a:endParaRPr>
          </a:p>
          <a:p>
            <a:pPr marL="342900" indent="-342900"/>
            <a:r>
              <a:rPr lang="en-US" dirty="0"/>
              <a:t>M</a:t>
            </a:r>
            <a:r>
              <a:rPr lang="en" dirty="0"/>
              <a:t>ature cells</a:t>
            </a:r>
          </a:p>
          <a:p>
            <a:pPr marL="342900" indent="-342900"/>
            <a:r>
              <a:rPr lang="en" dirty="0"/>
              <a:t>Gradual proliferation.</a:t>
            </a:r>
          </a:p>
          <a:p>
            <a:pPr marL="342900" indent="-342900"/>
            <a:r>
              <a:rPr lang="en-US" dirty="0"/>
              <a:t>More indolent disease. (2-6 years </a:t>
            </a:r>
            <a:r>
              <a:rPr lang="en" dirty="0"/>
              <a:t>without Tx)</a:t>
            </a:r>
          </a:p>
          <a:p>
            <a:pPr marL="342900" indent="-342900"/>
            <a:r>
              <a:rPr lang="en-US" dirty="0"/>
              <a:t>L</a:t>
            </a:r>
            <a:r>
              <a:rPr lang="en" dirty="0"/>
              <a:t>ymphoid … CLL</a:t>
            </a:r>
          </a:p>
          <a:p>
            <a:pPr marL="342900" indent="-342900"/>
            <a:r>
              <a:rPr lang="en" dirty="0"/>
              <a:t>MPN… CML</a:t>
            </a:r>
            <a:endParaRPr lang="en-US"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68" name="Google Shape;168;p19"/>
          <p:cNvGrpSpPr/>
          <p:nvPr/>
        </p:nvGrpSpPr>
        <p:grpSpPr>
          <a:xfrm>
            <a:off x="7420346" y="301100"/>
            <a:ext cx="433800" cy="433800"/>
            <a:chOff x="5444475" y="717525"/>
            <a:chExt cx="433800" cy="433800"/>
          </a:xfrm>
        </p:grpSpPr>
        <p:sp>
          <p:nvSpPr>
            <p:cNvPr id="169" name="Google Shape;169;p1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557157" y="83020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606248" y="87929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9"/>
          <p:cNvGrpSpPr/>
          <p:nvPr/>
        </p:nvGrpSpPr>
        <p:grpSpPr>
          <a:xfrm>
            <a:off x="7854139" y="1321325"/>
            <a:ext cx="433800" cy="433800"/>
            <a:chOff x="5382800" y="412975"/>
            <a:chExt cx="433800" cy="433800"/>
          </a:xfrm>
        </p:grpSpPr>
        <p:sp>
          <p:nvSpPr>
            <p:cNvPr id="173" name="Google Shape;173;p19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523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AutoShape 4" descr="Image result for haematogenesis stem cells and blood cell 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haematogenesis stem cells and blood cell form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haematogenesis stem cells and blood cell form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enacademic.com/pictures/enwiki/72/Hematopoietic_growth_fact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84"/>
            <a:ext cx="9144000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4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27" y="160338"/>
            <a:ext cx="8291263" cy="921009"/>
          </a:xfrm>
        </p:spPr>
        <p:txBody>
          <a:bodyPr/>
          <a:lstStyle/>
          <a:p>
            <a:pPr lvl="0"/>
            <a:r>
              <a:rPr lang="en-US" sz="3200" b="1" dirty="0" err="1"/>
              <a:t>Immunophenotype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12775" y="1138702"/>
            <a:ext cx="8017515" cy="35702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Diagnosis &amp;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classification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 rely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on tests (immunohistochemistry or flow cytometry)  t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 detect lineage-specific antigens,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markers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maturity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Many such markers are identified by their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cluster of differentiation (CD)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number.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Cluster of differentiation antigens (CD):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commonly used as cell markers in immunophenotyping, allowing cells to be defined based on what molecules are present on their surface.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026" name="Picture 2" descr="https://www.creativebiomart.net/images/Cluster-of-Differentiatio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30" y="289424"/>
            <a:ext cx="660482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29736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0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1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8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9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AE78F7C16E478AD2C6155D76C10A" ma:contentTypeVersion="2" ma:contentTypeDescription="Create a new document." ma:contentTypeScope="" ma:versionID="2a50bebe698d96012b74a9cd00e649b8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eef2700527f58fb026f18b957ab35ab9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7D721A-4349-400F-B9D3-A2DCFE5FB8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91E57BB-66C7-4AC6-A56C-D8D0DF7319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FD945A-1200-4C7E-862A-8A3FD7A395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1089</Words>
  <Application>Microsoft Office PowerPoint</Application>
  <PresentationFormat>On-screen Show (16:9)</PresentationFormat>
  <Paragraphs>119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Cerimon template</vt:lpstr>
      <vt:lpstr>Hematopoietic &amp;  Lymphoid System White Cell disorders</vt:lpstr>
      <vt:lpstr>PowerPoint Presentation</vt:lpstr>
      <vt:lpstr>2. Neoplastic Proliferations of White Cells</vt:lpstr>
      <vt:lpstr> Myeloid Neoplasms</vt:lpstr>
      <vt:lpstr> Myeloid Neoplasms</vt:lpstr>
      <vt:lpstr>Acute vs Chronic leukemia </vt:lpstr>
      <vt:lpstr>PowerPoint Presentation</vt:lpstr>
      <vt:lpstr>Immunophenotype</vt:lpstr>
      <vt:lpstr>PowerPoint Presentation</vt:lpstr>
      <vt:lpstr>PowerPoint Presentation</vt:lpstr>
      <vt:lpstr> Acute myeloid leukemia (AML)</vt:lpstr>
      <vt:lpstr> Acute myeloid leukemia (AML) - Pathogenesis</vt:lpstr>
      <vt:lpstr> Acute myeloid leukemia (AML) - Pathogenesis</vt:lpstr>
      <vt:lpstr> Acute myeloid leukemia (AML) – Classification </vt:lpstr>
      <vt:lpstr>PowerPoint Presentation</vt:lpstr>
      <vt:lpstr>PowerPoint Presentation</vt:lpstr>
      <vt:lpstr> Acute myeloid leukemia (AML) – Morphology</vt:lpstr>
      <vt:lpstr> Acute myeloid leukemia (AML) – Morphology</vt:lpstr>
      <vt:lpstr> Acute myeloid leukemia (AML) – Morphology</vt:lpstr>
      <vt:lpstr> Acute myeloid leukemia (AML) – Morphology</vt:lpstr>
      <vt:lpstr> Acute myeloid leukemia (AML) – Morphology</vt:lpstr>
      <vt:lpstr> Acute myeloid leukemia (AML) – Morphology</vt:lpstr>
      <vt:lpstr> Acute myeloid leukemia (AML) - Immunophenotype</vt:lpstr>
      <vt:lpstr> Acute myeloid leukemia (AML) - Clinical features</vt:lpstr>
      <vt:lpstr> Acute myeloid leukemia (AML) - Clinical features</vt:lpstr>
      <vt:lpstr> Acute myeloid leukemia (AML) - Prognosis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mohammed hayel</cp:lastModifiedBy>
  <cp:revision>205</cp:revision>
  <dcterms:modified xsi:type="dcterms:W3CDTF">2021-03-29T21:40:23Z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