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roup266"/>
          <p:cNvGrpSpPr/>
          <p:nvPr/>
        </p:nvGrpSpPr>
        <p:grpSpPr>
          <a:xfrm>
            <a:off x="101319" y="-605928"/>
            <a:ext cx="9001500" cy="6347828"/>
            <a:chOff x="101319" y="1146800"/>
            <a:chExt cx="9001500" cy="4595100"/>
          </a:xfrm>
        </p:grpSpPr>
        <p:sp>
          <p:nvSpPr>
            <p:cNvPr id="109" name="MMConnector"/>
            <p:cNvSpPr/>
            <p:nvPr/>
          </p:nvSpPr>
          <p:spPr>
            <a:xfrm>
              <a:off x="1267944" y="4371769"/>
              <a:ext cx="321300" cy="1183678"/>
            </a:xfrm>
            <a:custGeom>
              <a:avLst/>
              <a:gdLst/>
              <a:ahLst/>
              <a:cxnLst/>
              <a:rect l="0" t="0" r="0" b="0"/>
              <a:pathLst>
                <a:path w="321300" h="1183678" fill="none">
                  <a:moveTo>
                    <a:pt x="169575" y="591839"/>
                  </a:moveTo>
                  <a:lnTo>
                    <a:pt x="330225" y="591839"/>
                  </a:lnTo>
                  <a:lnTo>
                    <a:pt x="330225" y="-561239"/>
                  </a:lnTo>
                  <a:cubicBezTo>
                    <a:pt x="330225" y="-578130"/>
                    <a:pt x="343934" y="-591839"/>
                    <a:pt x="360825" y="-591839"/>
                  </a:cubicBezTo>
                  <a:lnTo>
                    <a:pt x="490875" y="-591839"/>
                  </a:lnTo>
                </a:path>
              </a:pathLst>
            </a:custGeom>
            <a:noFill/>
            <a:ln w="153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2817069" y="2961539"/>
              <a:ext cx="137700" cy="1636781"/>
            </a:xfrm>
            <a:custGeom>
              <a:avLst/>
              <a:gdLst/>
              <a:ahLst/>
              <a:cxnLst/>
              <a:rect l="0" t="0" r="0" b="0"/>
              <a:pathLst>
                <a:path w="137700" h="1636781" fill="none">
                  <a:moveTo>
                    <a:pt x="-68850" y="818391"/>
                  </a:moveTo>
                  <a:lnTo>
                    <a:pt x="0" y="818391"/>
                  </a:lnTo>
                  <a:lnTo>
                    <a:pt x="0" y="-787791"/>
                  </a:lnTo>
                  <a:cubicBezTo>
                    <a:pt x="0" y="-804682"/>
                    <a:pt x="13709" y="-818391"/>
                    <a:pt x="30600" y="-818391"/>
                  </a:cubicBezTo>
                  <a:lnTo>
                    <a:pt x="68850" y="-818391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3612669" y="2001942"/>
              <a:ext cx="137700" cy="282413"/>
            </a:xfrm>
            <a:custGeom>
              <a:avLst/>
              <a:gdLst/>
              <a:ahLst/>
              <a:cxnLst/>
              <a:rect l="0" t="0" r="0" b="0"/>
              <a:pathLst>
                <a:path w="137700" h="282413" fill="none">
                  <a:moveTo>
                    <a:pt x="-68850" y="141206"/>
                  </a:moveTo>
                  <a:lnTo>
                    <a:pt x="0" y="141206"/>
                  </a:lnTo>
                  <a:lnTo>
                    <a:pt x="0" y="-110606"/>
                  </a:lnTo>
                  <a:cubicBezTo>
                    <a:pt x="0" y="-127497"/>
                    <a:pt x="13709" y="-141206"/>
                    <a:pt x="30600" y="-141206"/>
                  </a:cubicBezTo>
                  <a:lnTo>
                    <a:pt x="68850" y="-141206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3612669" y="2284355"/>
              <a:ext cx="68850" cy="282413"/>
            </a:xfrm>
            <a:custGeom>
              <a:avLst/>
              <a:gdLst/>
              <a:ahLst/>
              <a:cxnLst/>
              <a:rect l="0" t="0" r="0" b="0"/>
              <a:pathLst>
                <a:path w="68850" h="282413" fill="none">
                  <a:moveTo>
                    <a:pt x="0" y="-141206"/>
                  </a:moveTo>
                  <a:lnTo>
                    <a:pt x="0" y="110606"/>
                  </a:lnTo>
                  <a:cubicBezTo>
                    <a:pt x="0" y="127497"/>
                    <a:pt x="13709" y="141206"/>
                    <a:pt x="30600" y="141206"/>
                  </a:cubicBezTo>
                  <a:lnTo>
                    <a:pt x="68850" y="141206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2817069" y="3610195"/>
              <a:ext cx="68850" cy="339469"/>
            </a:xfrm>
            <a:custGeom>
              <a:avLst/>
              <a:gdLst/>
              <a:ahLst/>
              <a:cxnLst/>
              <a:rect l="0" t="0" r="0" b="0"/>
              <a:pathLst>
                <a:path w="68850" h="339469" fill="none">
                  <a:moveTo>
                    <a:pt x="0" y="169734"/>
                  </a:moveTo>
                  <a:lnTo>
                    <a:pt x="0" y="-139134"/>
                  </a:lnTo>
                  <a:cubicBezTo>
                    <a:pt x="0" y="-156026"/>
                    <a:pt x="13709" y="-169734"/>
                    <a:pt x="30600" y="-169734"/>
                  </a:cubicBezTo>
                  <a:lnTo>
                    <a:pt x="68850" y="-169734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3291369" y="3215423"/>
              <a:ext cx="137700" cy="450075"/>
            </a:xfrm>
            <a:custGeom>
              <a:avLst/>
              <a:gdLst/>
              <a:ahLst/>
              <a:cxnLst/>
              <a:rect l="0" t="0" r="0" b="0"/>
              <a:pathLst>
                <a:path w="137700" h="450075" fill="none">
                  <a:moveTo>
                    <a:pt x="-68850" y="225038"/>
                  </a:moveTo>
                  <a:lnTo>
                    <a:pt x="0" y="225038"/>
                  </a:lnTo>
                  <a:lnTo>
                    <a:pt x="0" y="-194437"/>
                  </a:lnTo>
                  <a:cubicBezTo>
                    <a:pt x="0" y="-211329"/>
                    <a:pt x="13709" y="-225037"/>
                    <a:pt x="30600" y="-225037"/>
                  </a:cubicBezTo>
                  <a:lnTo>
                    <a:pt x="68850" y="-225037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3291369" y="3305948"/>
              <a:ext cx="68850" cy="269025"/>
            </a:xfrm>
            <a:custGeom>
              <a:avLst/>
              <a:gdLst/>
              <a:ahLst/>
              <a:cxnLst/>
              <a:rect l="0" t="0" r="0" b="0"/>
              <a:pathLst>
                <a:path w="68850" h="269025" fill="none">
                  <a:moveTo>
                    <a:pt x="0" y="134513"/>
                  </a:moveTo>
                  <a:lnTo>
                    <a:pt x="0" y="-103912"/>
                  </a:lnTo>
                  <a:cubicBezTo>
                    <a:pt x="0" y="-120804"/>
                    <a:pt x="13709" y="-134512"/>
                    <a:pt x="30600" y="-134512"/>
                  </a:cubicBezTo>
                  <a:lnTo>
                    <a:pt x="68850" y="-134512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3291369" y="3396473"/>
              <a:ext cx="68850" cy="87975"/>
            </a:xfrm>
            <a:custGeom>
              <a:avLst/>
              <a:gdLst/>
              <a:ahLst/>
              <a:cxnLst/>
              <a:rect l="0" t="0" r="0" b="0"/>
              <a:pathLst>
                <a:path w="68850" h="87975" fill="none">
                  <a:moveTo>
                    <a:pt x="0" y="43988"/>
                  </a:moveTo>
                  <a:lnTo>
                    <a:pt x="0" y="-13387"/>
                  </a:lnTo>
                  <a:cubicBezTo>
                    <a:pt x="0" y="-30279"/>
                    <a:pt x="13709" y="-43987"/>
                    <a:pt x="30600" y="-43987"/>
                  </a:cubicBezTo>
                  <a:lnTo>
                    <a:pt x="68850" y="-43987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3291369" y="3516323"/>
              <a:ext cx="68850" cy="151725"/>
            </a:xfrm>
            <a:custGeom>
              <a:avLst/>
              <a:gdLst/>
              <a:ahLst/>
              <a:cxnLst/>
              <a:rect l="0" t="0" r="0" b="0"/>
              <a:pathLst>
                <a:path w="68850" h="151725" fill="none">
                  <a:moveTo>
                    <a:pt x="0" y="-75862"/>
                  </a:moveTo>
                  <a:lnTo>
                    <a:pt x="0" y="45263"/>
                  </a:lnTo>
                  <a:cubicBezTo>
                    <a:pt x="0" y="62154"/>
                    <a:pt x="13709" y="75863"/>
                    <a:pt x="30600" y="75863"/>
                  </a:cubicBezTo>
                  <a:lnTo>
                    <a:pt x="68850" y="75863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3291369" y="3665498"/>
              <a:ext cx="68850" cy="450075"/>
            </a:xfrm>
            <a:custGeom>
              <a:avLst/>
              <a:gdLst/>
              <a:ahLst/>
              <a:cxnLst/>
              <a:rect l="0" t="0" r="0" b="0"/>
              <a:pathLst>
                <a:path w="68850" h="450075" fill="none">
                  <a:moveTo>
                    <a:pt x="0" y="-225037"/>
                  </a:moveTo>
                  <a:lnTo>
                    <a:pt x="0" y="194438"/>
                  </a:lnTo>
                  <a:cubicBezTo>
                    <a:pt x="0" y="211329"/>
                    <a:pt x="13709" y="225038"/>
                    <a:pt x="30600" y="225038"/>
                  </a:cubicBezTo>
                  <a:lnTo>
                    <a:pt x="68850" y="225038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2817069" y="4120195"/>
              <a:ext cx="68850" cy="680531"/>
            </a:xfrm>
            <a:custGeom>
              <a:avLst/>
              <a:gdLst/>
              <a:ahLst/>
              <a:cxnLst/>
              <a:rect l="0" t="0" r="0" b="0"/>
              <a:pathLst>
                <a:path w="68850" h="680531" fill="none">
                  <a:moveTo>
                    <a:pt x="0" y="-340266"/>
                  </a:moveTo>
                  <a:lnTo>
                    <a:pt x="0" y="309666"/>
                  </a:lnTo>
                  <a:cubicBezTo>
                    <a:pt x="0" y="326557"/>
                    <a:pt x="13709" y="340266"/>
                    <a:pt x="30600" y="340266"/>
                  </a:cubicBezTo>
                  <a:lnTo>
                    <a:pt x="68850" y="340266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3786069" y="4295348"/>
              <a:ext cx="137700" cy="330225"/>
            </a:xfrm>
            <a:custGeom>
              <a:avLst/>
              <a:gdLst/>
              <a:ahLst/>
              <a:cxnLst/>
              <a:rect l="0" t="0" r="0" b="0"/>
              <a:pathLst>
                <a:path w="137700" h="330225" fill="none">
                  <a:moveTo>
                    <a:pt x="-68850" y="165113"/>
                  </a:moveTo>
                  <a:lnTo>
                    <a:pt x="0" y="165113"/>
                  </a:lnTo>
                  <a:lnTo>
                    <a:pt x="0" y="-134512"/>
                  </a:lnTo>
                  <a:cubicBezTo>
                    <a:pt x="0" y="-151404"/>
                    <a:pt x="13709" y="-165112"/>
                    <a:pt x="30600" y="-165112"/>
                  </a:cubicBezTo>
                  <a:lnTo>
                    <a:pt x="68850" y="-165112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3786069" y="4415198"/>
              <a:ext cx="68850" cy="90525"/>
            </a:xfrm>
            <a:custGeom>
              <a:avLst/>
              <a:gdLst/>
              <a:ahLst/>
              <a:cxnLst/>
              <a:rect l="0" t="0" r="0" b="0"/>
              <a:pathLst>
                <a:path w="68850" h="90525" fill="none">
                  <a:moveTo>
                    <a:pt x="0" y="45263"/>
                  </a:moveTo>
                  <a:lnTo>
                    <a:pt x="0" y="-14662"/>
                  </a:lnTo>
                  <a:cubicBezTo>
                    <a:pt x="0" y="-31554"/>
                    <a:pt x="13709" y="-45262"/>
                    <a:pt x="30600" y="-45262"/>
                  </a:cubicBezTo>
                  <a:lnTo>
                    <a:pt x="68850" y="-45262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3786069" y="4535048"/>
              <a:ext cx="68850" cy="149175"/>
            </a:xfrm>
            <a:custGeom>
              <a:avLst/>
              <a:gdLst/>
              <a:ahLst/>
              <a:cxnLst/>
              <a:rect l="0" t="0" r="0" b="0"/>
              <a:pathLst>
                <a:path w="68850" h="149175" fill="none">
                  <a:moveTo>
                    <a:pt x="0" y="-74587"/>
                  </a:moveTo>
                  <a:lnTo>
                    <a:pt x="0" y="43988"/>
                  </a:lnTo>
                  <a:cubicBezTo>
                    <a:pt x="0" y="60879"/>
                    <a:pt x="13709" y="74588"/>
                    <a:pt x="30600" y="74588"/>
                  </a:cubicBezTo>
                  <a:lnTo>
                    <a:pt x="68850" y="74588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3786069" y="4625573"/>
              <a:ext cx="68850" cy="330225"/>
            </a:xfrm>
            <a:custGeom>
              <a:avLst/>
              <a:gdLst/>
              <a:ahLst/>
              <a:cxnLst/>
              <a:rect l="0" t="0" r="0" b="0"/>
              <a:pathLst>
                <a:path w="68850" h="330225" fill="none">
                  <a:moveTo>
                    <a:pt x="0" y="-165112"/>
                  </a:moveTo>
                  <a:lnTo>
                    <a:pt x="0" y="134513"/>
                  </a:lnTo>
                  <a:cubicBezTo>
                    <a:pt x="0" y="151404"/>
                    <a:pt x="13709" y="165113"/>
                    <a:pt x="30600" y="165113"/>
                  </a:cubicBezTo>
                  <a:lnTo>
                    <a:pt x="68850" y="165113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4999869" y="1860736"/>
              <a:ext cx="137700" cy="5100"/>
            </a:xfrm>
            <a:custGeom>
              <a:avLst/>
              <a:gdLst/>
              <a:ahLst/>
              <a:cxnLst/>
              <a:rect l="0" t="0" r="0" b="0"/>
              <a:pathLst>
                <a:path w="137700" h="5100" fill="none">
                  <a:moveTo>
                    <a:pt x="-68850" y="0"/>
                  </a:moveTo>
                  <a:lnTo>
                    <a:pt x="0" y="0"/>
                  </a:lnTo>
                  <a:cubicBezTo>
                    <a:pt x="0" y="0"/>
                    <a:pt x="13709" y="0"/>
                    <a:pt x="30600" y="0"/>
                  </a:cubicBezTo>
                  <a:lnTo>
                    <a:pt x="68850" y="0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5744469" y="1860736"/>
              <a:ext cx="137700" cy="5100"/>
            </a:xfrm>
            <a:custGeom>
              <a:avLst/>
              <a:gdLst/>
              <a:ahLst/>
              <a:cxnLst/>
              <a:rect l="0" t="0" r="0" b="0"/>
              <a:pathLst>
                <a:path w="137700" h="5100" fill="none">
                  <a:moveTo>
                    <a:pt x="-68850" y="0"/>
                  </a:moveTo>
                  <a:lnTo>
                    <a:pt x="0" y="0"/>
                  </a:lnTo>
                  <a:cubicBezTo>
                    <a:pt x="0" y="0"/>
                    <a:pt x="13709" y="0"/>
                    <a:pt x="30600" y="0"/>
                  </a:cubicBezTo>
                  <a:lnTo>
                    <a:pt x="68850" y="0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5214069" y="2321648"/>
              <a:ext cx="137700" cy="207825"/>
            </a:xfrm>
            <a:custGeom>
              <a:avLst/>
              <a:gdLst/>
              <a:ahLst/>
              <a:cxnLst/>
              <a:rect l="0" t="0" r="0" b="0"/>
              <a:pathLst>
                <a:path w="137700" h="207825" fill="none">
                  <a:moveTo>
                    <a:pt x="-68850" y="103913"/>
                  </a:moveTo>
                  <a:lnTo>
                    <a:pt x="0" y="103913"/>
                  </a:lnTo>
                  <a:lnTo>
                    <a:pt x="0" y="-73312"/>
                  </a:lnTo>
                  <a:cubicBezTo>
                    <a:pt x="0" y="-90204"/>
                    <a:pt x="13709" y="-103912"/>
                    <a:pt x="30600" y="-103912"/>
                  </a:cubicBezTo>
                  <a:lnTo>
                    <a:pt x="68850" y="-103912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6392169" y="2217736"/>
              <a:ext cx="137700" cy="5100"/>
            </a:xfrm>
            <a:custGeom>
              <a:avLst/>
              <a:gdLst/>
              <a:ahLst/>
              <a:cxnLst/>
              <a:rect l="0" t="0" r="0" b="0"/>
              <a:pathLst>
                <a:path w="137700" h="5100" fill="none">
                  <a:moveTo>
                    <a:pt x="-68850" y="0"/>
                  </a:moveTo>
                  <a:lnTo>
                    <a:pt x="0" y="0"/>
                  </a:lnTo>
                  <a:cubicBezTo>
                    <a:pt x="0" y="0"/>
                    <a:pt x="13709" y="0"/>
                    <a:pt x="30600" y="0"/>
                  </a:cubicBezTo>
                  <a:lnTo>
                    <a:pt x="68850" y="0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5214069" y="2529473"/>
              <a:ext cx="68850" cy="207825"/>
            </a:xfrm>
            <a:custGeom>
              <a:avLst/>
              <a:gdLst/>
              <a:ahLst/>
              <a:cxnLst/>
              <a:rect l="0" t="0" r="0" b="0"/>
              <a:pathLst>
                <a:path w="68850" h="207825" fill="none">
                  <a:moveTo>
                    <a:pt x="0" y="-103912"/>
                  </a:moveTo>
                  <a:lnTo>
                    <a:pt x="0" y="73313"/>
                  </a:lnTo>
                  <a:cubicBezTo>
                    <a:pt x="0" y="90204"/>
                    <a:pt x="13709" y="103913"/>
                    <a:pt x="30600" y="103913"/>
                  </a:cubicBezTo>
                  <a:lnTo>
                    <a:pt x="68850" y="103913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6106569" y="2633386"/>
              <a:ext cx="137700" cy="5100"/>
            </a:xfrm>
            <a:custGeom>
              <a:avLst/>
              <a:gdLst/>
              <a:ahLst/>
              <a:cxnLst/>
              <a:rect l="0" t="0" r="0" b="0"/>
              <a:pathLst>
                <a:path w="137700" h="5100" fill="none">
                  <a:moveTo>
                    <a:pt x="-68850" y="0"/>
                  </a:moveTo>
                  <a:lnTo>
                    <a:pt x="0" y="0"/>
                  </a:lnTo>
                  <a:cubicBezTo>
                    <a:pt x="0" y="0"/>
                    <a:pt x="13709" y="0"/>
                    <a:pt x="30600" y="0"/>
                  </a:cubicBezTo>
                  <a:lnTo>
                    <a:pt x="68850" y="0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2817069" y="4598320"/>
              <a:ext cx="68850" cy="1636781"/>
            </a:xfrm>
            <a:custGeom>
              <a:avLst/>
              <a:gdLst/>
              <a:ahLst/>
              <a:cxnLst/>
              <a:rect l="0" t="0" r="0" b="0"/>
              <a:pathLst>
                <a:path w="68850" h="1636781" fill="none">
                  <a:moveTo>
                    <a:pt x="0" y="-818391"/>
                  </a:moveTo>
                  <a:lnTo>
                    <a:pt x="0" y="787791"/>
                  </a:lnTo>
                  <a:cubicBezTo>
                    <a:pt x="0" y="804682"/>
                    <a:pt x="13709" y="818391"/>
                    <a:pt x="30600" y="818391"/>
                  </a:cubicBezTo>
                  <a:lnTo>
                    <a:pt x="68850" y="818391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3378069" y="5252873"/>
              <a:ext cx="137700" cy="327675"/>
            </a:xfrm>
            <a:custGeom>
              <a:avLst/>
              <a:gdLst/>
              <a:ahLst/>
              <a:cxnLst/>
              <a:rect l="0" t="0" r="0" b="0"/>
              <a:pathLst>
                <a:path w="137700" h="327675" fill="none">
                  <a:moveTo>
                    <a:pt x="-68850" y="163838"/>
                  </a:moveTo>
                  <a:lnTo>
                    <a:pt x="0" y="163838"/>
                  </a:lnTo>
                  <a:lnTo>
                    <a:pt x="0" y="-133237"/>
                  </a:lnTo>
                  <a:cubicBezTo>
                    <a:pt x="0" y="-150129"/>
                    <a:pt x="13709" y="-163837"/>
                    <a:pt x="30600" y="-163837"/>
                  </a:cubicBezTo>
                  <a:lnTo>
                    <a:pt x="68850" y="-163837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3862569" y="5089036"/>
              <a:ext cx="137700" cy="5100"/>
            </a:xfrm>
            <a:custGeom>
              <a:avLst/>
              <a:gdLst/>
              <a:ahLst/>
              <a:cxnLst/>
              <a:rect l="0" t="0" r="0" b="0"/>
              <a:pathLst>
                <a:path w="137700" h="5100" fill="none">
                  <a:moveTo>
                    <a:pt x="-68850" y="0"/>
                  </a:moveTo>
                  <a:lnTo>
                    <a:pt x="0" y="0"/>
                  </a:lnTo>
                  <a:cubicBezTo>
                    <a:pt x="0" y="0"/>
                    <a:pt x="13709" y="0"/>
                    <a:pt x="30600" y="0"/>
                  </a:cubicBezTo>
                  <a:lnTo>
                    <a:pt x="68850" y="0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3378069" y="5431373"/>
              <a:ext cx="68850" cy="29325"/>
            </a:xfrm>
            <a:custGeom>
              <a:avLst/>
              <a:gdLst/>
              <a:ahLst/>
              <a:cxnLst/>
              <a:rect l="0" t="0" r="0" b="0"/>
              <a:pathLst>
                <a:path w="68850" h="29325" fill="none">
                  <a:moveTo>
                    <a:pt x="0" y="-14662"/>
                  </a:moveTo>
                  <a:cubicBezTo>
                    <a:pt x="0" y="1525"/>
                    <a:pt x="13709" y="14663"/>
                    <a:pt x="30600" y="14663"/>
                  </a:cubicBezTo>
                  <a:lnTo>
                    <a:pt x="68850" y="14663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3791169" y="5446036"/>
              <a:ext cx="137700" cy="5100"/>
            </a:xfrm>
            <a:custGeom>
              <a:avLst/>
              <a:gdLst/>
              <a:ahLst/>
              <a:cxnLst/>
              <a:rect l="0" t="0" r="0" b="0"/>
              <a:pathLst>
                <a:path w="137700" h="5100" fill="none">
                  <a:moveTo>
                    <a:pt x="-68850" y="0"/>
                  </a:moveTo>
                  <a:lnTo>
                    <a:pt x="0" y="0"/>
                  </a:lnTo>
                  <a:cubicBezTo>
                    <a:pt x="0" y="0"/>
                    <a:pt x="13709" y="0"/>
                    <a:pt x="30600" y="0"/>
                  </a:cubicBezTo>
                  <a:lnTo>
                    <a:pt x="68850" y="0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3378069" y="5580548"/>
              <a:ext cx="68850" cy="327675"/>
            </a:xfrm>
            <a:custGeom>
              <a:avLst/>
              <a:gdLst/>
              <a:ahLst/>
              <a:cxnLst/>
              <a:rect l="0" t="0" r="0" b="0"/>
              <a:pathLst>
                <a:path w="68850" h="327675" fill="none">
                  <a:moveTo>
                    <a:pt x="0" y="-163837"/>
                  </a:moveTo>
                  <a:lnTo>
                    <a:pt x="0" y="133238"/>
                  </a:lnTo>
                  <a:cubicBezTo>
                    <a:pt x="0" y="150129"/>
                    <a:pt x="13709" y="163838"/>
                    <a:pt x="30600" y="163838"/>
                  </a:cubicBezTo>
                  <a:lnTo>
                    <a:pt x="68850" y="163838"/>
                  </a:lnTo>
                </a:path>
              </a:pathLst>
            </a:custGeom>
            <a:noFill/>
            <a:ln w="51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1267944" y="5555447"/>
              <a:ext cx="321300" cy="1183678"/>
            </a:xfrm>
            <a:custGeom>
              <a:avLst/>
              <a:gdLst/>
              <a:ahLst/>
              <a:cxnLst/>
              <a:rect l="0" t="0" r="0" b="0"/>
              <a:pathLst>
                <a:path w="321300" h="1183678" fill="none">
                  <a:moveTo>
                    <a:pt x="169575" y="-591839"/>
                  </a:moveTo>
                  <a:lnTo>
                    <a:pt x="330225" y="-591839"/>
                  </a:lnTo>
                  <a:lnTo>
                    <a:pt x="330225" y="561239"/>
                  </a:lnTo>
                  <a:cubicBezTo>
                    <a:pt x="330225" y="578130"/>
                    <a:pt x="343934" y="591839"/>
                    <a:pt x="360825" y="591839"/>
                  </a:cubicBezTo>
                  <a:lnTo>
                    <a:pt x="490875" y="591839"/>
                  </a:lnTo>
                </a:path>
              </a:pathLst>
            </a:custGeom>
            <a:noFill/>
            <a:ln w="153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116619" y="4823358"/>
              <a:ext cx="1320900" cy="280500"/>
            </a:xfrm>
            <a:custGeom>
              <a:avLst/>
              <a:gdLst>
                <a:gd name="rtl" fmla="*/ 103530 w 1320900"/>
                <a:gd name="rtt" fmla="*/ 83130 h 280500"/>
                <a:gd name="rtr" fmla="*/ 1220430 w 1320900"/>
                <a:gd name="rtb" fmla="*/ 200430 h 280500"/>
              </a:gdLst>
              <a:ahLst/>
              <a:cxnLst/>
              <a:rect l="rtl" t="rtt" r="rtr" b="rtb"/>
              <a:pathLst>
                <a:path w="1320900" h="280500">
                  <a:moveTo>
                    <a:pt x="20400" y="0"/>
                  </a:moveTo>
                  <a:lnTo>
                    <a:pt x="1300500" y="0"/>
                  </a:lnTo>
                  <a:cubicBezTo>
                    <a:pt x="1314209" y="0"/>
                    <a:pt x="1320900" y="6691"/>
                    <a:pt x="1320900" y="20400"/>
                  </a:cubicBezTo>
                  <a:lnTo>
                    <a:pt x="1320900" y="260100"/>
                  </a:lnTo>
                  <a:cubicBezTo>
                    <a:pt x="1320900" y="273809"/>
                    <a:pt x="1314209" y="280500"/>
                    <a:pt x="1300500" y="280500"/>
                  </a:cubicBezTo>
                  <a:lnTo>
                    <a:pt x="20400" y="280500"/>
                  </a:lnTo>
                  <a:cubicBezTo>
                    <a:pt x="6691" y="280500"/>
                    <a:pt x="0" y="273809"/>
                    <a:pt x="0" y="2601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00AF54"/>
            </a:solidFill>
            <a:ln w="153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 dirty="0">
                  <a:solidFill>
                    <a:srgbClr val="FFFFFF"/>
                  </a:solidFill>
                  <a:latin typeface="Arial"/>
                </a:rPr>
                <a:t>adrenergic antagonists</a:t>
              </a:r>
            </a:p>
          </p:txBody>
        </p:sp>
        <p:sp>
          <p:nvSpPr>
            <p:cNvPr id="108" name="MainTopic"/>
            <p:cNvSpPr/>
            <p:nvPr/>
          </p:nvSpPr>
          <p:spPr>
            <a:xfrm>
              <a:off x="1758819" y="3677930"/>
              <a:ext cx="989400" cy="204000"/>
            </a:xfrm>
            <a:custGeom>
              <a:avLst/>
              <a:gdLst>
                <a:gd name="rtl" fmla="*/ 90780 w 989400"/>
                <a:gd name="rtt" fmla="*/ 44880 h 204000"/>
                <a:gd name="rtr" fmla="*/ 901680 w 989400"/>
                <a:gd name="rtb" fmla="*/ 162180 h 204000"/>
              </a:gdLst>
              <a:ahLst/>
              <a:cxnLst/>
              <a:rect l="rtl" t="rtt" r="rtr" b="rtb"/>
              <a:pathLst>
                <a:path w="989400" h="204000">
                  <a:moveTo>
                    <a:pt x="20400" y="0"/>
                  </a:moveTo>
                  <a:lnTo>
                    <a:pt x="969000" y="0"/>
                  </a:lnTo>
                  <a:cubicBezTo>
                    <a:pt x="982709" y="0"/>
                    <a:pt x="989400" y="6691"/>
                    <a:pt x="989400" y="20400"/>
                  </a:cubicBezTo>
                  <a:lnTo>
                    <a:pt x="989400" y="183600"/>
                  </a:lnTo>
                  <a:cubicBezTo>
                    <a:pt x="989400" y="197309"/>
                    <a:pt x="982709" y="204000"/>
                    <a:pt x="969000" y="204000"/>
                  </a:cubicBezTo>
                  <a:lnTo>
                    <a:pt x="20400" y="204000"/>
                  </a:lnTo>
                  <a:cubicBezTo>
                    <a:pt x="6691" y="204000"/>
                    <a:pt x="0" y="197309"/>
                    <a:pt x="0" y="1836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10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Alpha – blockers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2885919" y="2069198"/>
              <a:ext cx="657900" cy="147900"/>
            </a:xfrm>
            <a:custGeom>
              <a:avLst/>
              <a:gdLst>
                <a:gd name="rtl" fmla="*/ 42330 w 657900"/>
                <a:gd name="rtt" fmla="*/ 16830 h 147900"/>
                <a:gd name="rtr" fmla="*/ 613530 w 657900"/>
                <a:gd name="rtb" fmla="*/ 134130 h 147900"/>
              </a:gdLst>
              <a:ahLst/>
              <a:cxnLst/>
              <a:rect l="rtl" t="rtt" r="rtr" b="rtb"/>
              <a:pathLst>
                <a:path w="657900" h="147900">
                  <a:moveTo>
                    <a:pt x="20400" y="0"/>
                  </a:moveTo>
                  <a:lnTo>
                    <a:pt x="637500" y="0"/>
                  </a:lnTo>
                  <a:cubicBezTo>
                    <a:pt x="651209" y="0"/>
                    <a:pt x="657900" y="6691"/>
                    <a:pt x="657900" y="20400"/>
                  </a:cubicBezTo>
                  <a:lnTo>
                    <a:pt x="657900" y="127500"/>
                  </a:lnTo>
                  <a:cubicBezTo>
                    <a:pt x="657900" y="141209"/>
                    <a:pt x="651209" y="147900"/>
                    <a:pt x="6375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dicided into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3681519" y="1786786"/>
              <a:ext cx="1249500" cy="147900"/>
            </a:xfrm>
            <a:custGeom>
              <a:avLst/>
              <a:gdLst>
                <a:gd name="rtl" fmla="*/ 42330 w 1249500"/>
                <a:gd name="rtt" fmla="*/ 16830 h 147900"/>
                <a:gd name="rtr" fmla="*/ 1205130 w 1249500"/>
                <a:gd name="rtb" fmla="*/ 134130 h 147900"/>
              </a:gdLst>
              <a:ahLst/>
              <a:cxnLst/>
              <a:rect l="rtl" t="rtt" r="rtr" b="rtb"/>
              <a:pathLst>
                <a:path w="1249500" h="147900">
                  <a:moveTo>
                    <a:pt x="20400" y="0"/>
                  </a:moveTo>
                  <a:lnTo>
                    <a:pt x="1229100" y="0"/>
                  </a:lnTo>
                  <a:cubicBezTo>
                    <a:pt x="1242809" y="0"/>
                    <a:pt x="1249500" y="6691"/>
                    <a:pt x="1249500" y="20400"/>
                  </a:cubicBezTo>
                  <a:lnTo>
                    <a:pt x="1249500" y="127500"/>
                  </a:lnTo>
                  <a:cubicBezTo>
                    <a:pt x="1249500" y="141209"/>
                    <a:pt x="1242809" y="147900"/>
                    <a:pt x="12291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selective alpha blockers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3681519" y="2351611"/>
              <a:ext cx="1463700" cy="147900"/>
            </a:xfrm>
            <a:custGeom>
              <a:avLst/>
              <a:gdLst>
                <a:gd name="rtl" fmla="*/ 42330 w 1463700"/>
                <a:gd name="rtt" fmla="*/ 16830 h 147900"/>
                <a:gd name="rtr" fmla="*/ 1419330 w 1463700"/>
                <a:gd name="rtb" fmla="*/ 134130 h 147900"/>
              </a:gdLst>
              <a:ahLst/>
              <a:cxnLst/>
              <a:rect l="rtl" t="rtt" r="rtr" b="rtb"/>
              <a:pathLst>
                <a:path w="1463700" h="147900">
                  <a:moveTo>
                    <a:pt x="20400" y="0"/>
                  </a:moveTo>
                  <a:lnTo>
                    <a:pt x="1443300" y="0"/>
                  </a:lnTo>
                  <a:cubicBezTo>
                    <a:pt x="1457009" y="0"/>
                    <a:pt x="1463700" y="6691"/>
                    <a:pt x="1463700" y="20400"/>
                  </a:cubicBezTo>
                  <a:lnTo>
                    <a:pt x="1463700" y="127500"/>
                  </a:lnTo>
                  <a:cubicBezTo>
                    <a:pt x="1463700" y="141209"/>
                    <a:pt x="1457009" y="147900"/>
                    <a:pt x="14433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non-selective alpha blockers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2885919" y="3366511"/>
              <a:ext cx="336600" cy="147900"/>
            </a:xfrm>
            <a:custGeom>
              <a:avLst/>
              <a:gdLst>
                <a:gd name="rtl" fmla="*/ 42330 w 336600"/>
                <a:gd name="rtt" fmla="*/ 16830 h 147900"/>
                <a:gd name="rtr" fmla="*/ 292230 w 336600"/>
                <a:gd name="rtb" fmla="*/ 134130 h 147900"/>
              </a:gdLst>
              <a:ahLst/>
              <a:cxnLst/>
              <a:rect l="rtl" t="rtt" r="rtr" b="rtb"/>
              <a:pathLst>
                <a:path w="336600" h="147900">
                  <a:moveTo>
                    <a:pt x="20400" y="0"/>
                  </a:moveTo>
                  <a:lnTo>
                    <a:pt x="316200" y="0"/>
                  </a:lnTo>
                  <a:cubicBezTo>
                    <a:pt x="329909" y="0"/>
                    <a:pt x="336600" y="6691"/>
                    <a:pt x="336600" y="20400"/>
                  </a:cubicBezTo>
                  <a:lnTo>
                    <a:pt x="336600" y="127500"/>
                  </a:lnTo>
                  <a:cubicBezTo>
                    <a:pt x="336600" y="141209"/>
                    <a:pt x="329909" y="147900"/>
                    <a:pt x="3162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3360219" y="2916436"/>
              <a:ext cx="739500" cy="147900"/>
            </a:xfrm>
            <a:custGeom>
              <a:avLst/>
              <a:gdLst>
                <a:gd name="rtl" fmla="*/ 42330 w 739500"/>
                <a:gd name="rtt" fmla="*/ 16830 h 147900"/>
                <a:gd name="rtr" fmla="*/ 695130 w 739500"/>
                <a:gd name="rtb" fmla="*/ 134130 h 147900"/>
              </a:gdLst>
              <a:ahLst/>
              <a:cxnLst/>
              <a:rect l="rtl" t="rtt" r="rtr" b="rtb"/>
              <a:pathLst>
                <a:path w="739500" h="147900">
                  <a:moveTo>
                    <a:pt x="20400" y="0"/>
                  </a:moveTo>
                  <a:lnTo>
                    <a:pt x="719100" y="0"/>
                  </a:lnTo>
                  <a:cubicBezTo>
                    <a:pt x="732809" y="0"/>
                    <a:pt x="739500" y="6691"/>
                    <a:pt x="739500" y="20400"/>
                  </a:cubicBezTo>
                  <a:lnTo>
                    <a:pt x="739500" y="127500"/>
                  </a:lnTo>
                  <a:cubicBezTo>
                    <a:pt x="739500" y="141209"/>
                    <a:pt x="732809" y="147900"/>
                    <a:pt x="7191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Hypertension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3360219" y="3097486"/>
              <a:ext cx="1122000" cy="147900"/>
            </a:xfrm>
            <a:custGeom>
              <a:avLst/>
              <a:gdLst>
                <a:gd name="rtl" fmla="*/ 42330 w 1122000"/>
                <a:gd name="rtt" fmla="*/ 16830 h 147900"/>
                <a:gd name="rtr" fmla="*/ 1077630 w 1122000"/>
                <a:gd name="rtb" fmla="*/ 134130 h 147900"/>
              </a:gdLst>
              <a:ahLst/>
              <a:cxnLst/>
              <a:rect l="rtl" t="rtt" r="rtr" b="rtb"/>
              <a:pathLst>
                <a:path w="1122000" h="147900">
                  <a:moveTo>
                    <a:pt x="20400" y="0"/>
                  </a:moveTo>
                  <a:lnTo>
                    <a:pt x="1101600" y="0"/>
                  </a:lnTo>
                  <a:cubicBezTo>
                    <a:pt x="1115309" y="0"/>
                    <a:pt x="1122000" y="6691"/>
                    <a:pt x="1122000" y="20400"/>
                  </a:cubicBezTo>
                  <a:lnTo>
                    <a:pt x="1122000" y="127500"/>
                  </a:lnTo>
                  <a:cubicBezTo>
                    <a:pt x="1122000" y="141209"/>
                    <a:pt x="1115309" y="147900"/>
                    <a:pt x="11016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2. Hypertensive crisis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360219" y="3278536"/>
              <a:ext cx="1825800" cy="147900"/>
            </a:xfrm>
            <a:custGeom>
              <a:avLst/>
              <a:gdLst>
                <a:gd name="rtl" fmla="*/ 42330 w 1825800"/>
                <a:gd name="rtt" fmla="*/ 16830 h 147900"/>
                <a:gd name="rtr" fmla="*/ 1781430 w 1825800"/>
                <a:gd name="rtb" fmla="*/ 134130 h 147900"/>
              </a:gdLst>
              <a:ahLst/>
              <a:cxnLst/>
              <a:rect l="rtl" t="rtt" r="rtr" b="rtb"/>
              <a:pathLst>
                <a:path w="1825800" h="147900">
                  <a:moveTo>
                    <a:pt x="20400" y="0"/>
                  </a:moveTo>
                  <a:lnTo>
                    <a:pt x="1805400" y="0"/>
                  </a:lnTo>
                  <a:cubicBezTo>
                    <a:pt x="1819109" y="0"/>
                    <a:pt x="1825800" y="6691"/>
                    <a:pt x="1825800" y="20400"/>
                  </a:cubicBezTo>
                  <a:lnTo>
                    <a:pt x="1825800" y="127500"/>
                  </a:lnTo>
                  <a:cubicBezTo>
                    <a:pt x="1825800" y="141209"/>
                    <a:pt x="1819109" y="147900"/>
                    <a:pt x="18054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3. Pheochromocytoma hypertension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3360219" y="3459586"/>
              <a:ext cx="2636700" cy="265200"/>
            </a:xfrm>
            <a:custGeom>
              <a:avLst/>
              <a:gdLst>
                <a:gd name="rtl" fmla="*/ 42330 w 2636700"/>
                <a:gd name="rtt" fmla="*/ 16830 h 265200"/>
                <a:gd name="rtr" fmla="*/ 2592330 w 2636700"/>
                <a:gd name="rtb" fmla="*/ 251430 h 265200"/>
              </a:gdLst>
              <a:ahLst/>
              <a:cxnLst/>
              <a:rect l="rtl" t="rtt" r="rtr" b="rtb"/>
              <a:pathLst>
                <a:path w="2636700" h="2652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244800"/>
                  </a:lnTo>
                  <a:cubicBezTo>
                    <a:pt x="2636700" y="258509"/>
                    <a:pt x="2630009" y="265200"/>
                    <a:pt x="2616300" y="265200"/>
                  </a:cubicBezTo>
                  <a:lnTo>
                    <a:pt x="20400" y="265200"/>
                  </a:lnTo>
                  <a:cubicBezTo>
                    <a:pt x="6691" y="265200"/>
                    <a:pt x="0" y="258509"/>
                    <a:pt x="0" y="2448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4. Benign prostatic hypertrophy to relax bladder sphincter muscle &amp; reduces urine retention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3360219" y="3757936"/>
              <a:ext cx="2636700" cy="265200"/>
            </a:xfrm>
            <a:custGeom>
              <a:avLst/>
              <a:gdLst>
                <a:gd name="rtl" fmla="*/ 42330 w 2636700"/>
                <a:gd name="rtt" fmla="*/ 16830 h 265200"/>
                <a:gd name="rtr" fmla="*/ 2592330 w 2636700"/>
                <a:gd name="rtb" fmla="*/ 251430 h 265200"/>
              </a:gdLst>
              <a:ahLst/>
              <a:cxnLst/>
              <a:rect l="rtl" t="rtt" r="rtr" b="rtb"/>
              <a:pathLst>
                <a:path w="2636700" h="2652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244800"/>
                  </a:lnTo>
                  <a:cubicBezTo>
                    <a:pt x="2636700" y="258509"/>
                    <a:pt x="2630009" y="265200"/>
                    <a:pt x="2616300" y="265200"/>
                  </a:cubicBezTo>
                  <a:lnTo>
                    <a:pt x="20400" y="265200"/>
                  </a:lnTo>
                  <a:cubicBezTo>
                    <a:pt x="6691" y="265200"/>
                    <a:pt x="0" y="258509"/>
                    <a:pt x="0" y="2448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5. Peripheral vascular disease e.g. Raynaud’s syndrome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2885919" y="4386511"/>
              <a:ext cx="831300" cy="147900"/>
            </a:xfrm>
            <a:custGeom>
              <a:avLst/>
              <a:gdLst>
                <a:gd name="rtl" fmla="*/ 42330 w 831300"/>
                <a:gd name="rtt" fmla="*/ 16830 h 147900"/>
                <a:gd name="rtr" fmla="*/ 786930 w 831300"/>
                <a:gd name="rtb" fmla="*/ 134130 h 147900"/>
              </a:gdLst>
              <a:ahLst/>
              <a:cxnLst/>
              <a:rect l="rtl" t="rtt" r="rtr" b="rtb"/>
              <a:pathLst>
                <a:path w="831300" h="147900">
                  <a:moveTo>
                    <a:pt x="20400" y="0"/>
                  </a:moveTo>
                  <a:lnTo>
                    <a:pt x="810900" y="0"/>
                  </a:lnTo>
                  <a:cubicBezTo>
                    <a:pt x="824609" y="0"/>
                    <a:pt x="831300" y="6691"/>
                    <a:pt x="831300" y="20400"/>
                  </a:cubicBezTo>
                  <a:lnTo>
                    <a:pt x="831300" y="127500"/>
                  </a:lnTo>
                  <a:cubicBezTo>
                    <a:pt x="831300" y="141209"/>
                    <a:pt x="824609" y="147900"/>
                    <a:pt x="8109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adverse effects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3854919" y="4056286"/>
              <a:ext cx="1157700" cy="147900"/>
            </a:xfrm>
            <a:custGeom>
              <a:avLst/>
              <a:gdLst>
                <a:gd name="rtl" fmla="*/ 42330 w 1157700"/>
                <a:gd name="rtt" fmla="*/ 16830 h 147900"/>
                <a:gd name="rtr" fmla="*/ 1113330 w 1157700"/>
                <a:gd name="rtb" fmla="*/ 134130 h 147900"/>
              </a:gdLst>
              <a:ahLst/>
              <a:cxnLst/>
              <a:rect l="rtl" t="rtt" r="rtr" b="rtb"/>
              <a:pathLst>
                <a:path w="1157700" h="147900">
                  <a:moveTo>
                    <a:pt x="20400" y="0"/>
                  </a:moveTo>
                  <a:lnTo>
                    <a:pt x="1137300" y="0"/>
                  </a:lnTo>
                  <a:cubicBezTo>
                    <a:pt x="1151009" y="0"/>
                    <a:pt x="1157700" y="6691"/>
                    <a:pt x="1157700" y="20400"/>
                  </a:cubicBezTo>
                  <a:lnTo>
                    <a:pt x="1157700" y="127500"/>
                  </a:lnTo>
                  <a:cubicBezTo>
                    <a:pt x="1157700" y="141209"/>
                    <a:pt x="1151009" y="147900"/>
                    <a:pt x="11373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Postural hypotension*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3854919" y="4237336"/>
              <a:ext cx="2636700" cy="265200"/>
            </a:xfrm>
            <a:custGeom>
              <a:avLst/>
              <a:gdLst>
                <a:gd name="rtl" fmla="*/ 42330 w 2636700"/>
                <a:gd name="rtt" fmla="*/ 16830 h 265200"/>
                <a:gd name="rtr" fmla="*/ 2592330 w 2636700"/>
                <a:gd name="rtb" fmla="*/ 251430 h 265200"/>
              </a:gdLst>
              <a:ahLst/>
              <a:cxnLst/>
              <a:rect l="rtl" t="rtt" r="rtr" b="rtb"/>
              <a:pathLst>
                <a:path w="2636700" h="2652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244800"/>
                  </a:lnTo>
                  <a:cubicBezTo>
                    <a:pt x="2636700" y="258509"/>
                    <a:pt x="2630009" y="265200"/>
                    <a:pt x="2616300" y="265200"/>
                  </a:cubicBezTo>
                  <a:lnTo>
                    <a:pt x="20400" y="265200"/>
                  </a:lnTo>
                  <a:cubicBezTo>
                    <a:pt x="6691" y="265200"/>
                    <a:pt x="0" y="258509"/>
                    <a:pt x="0" y="2448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2. Tachycardia (more with nonselective alpha-blockers)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3854919" y="4535686"/>
              <a:ext cx="1224000" cy="147900"/>
            </a:xfrm>
            <a:custGeom>
              <a:avLst/>
              <a:gdLst>
                <a:gd name="rtl" fmla="*/ 42330 w 1224000"/>
                <a:gd name="rtt" fmla="*/ 16830 h 147900"/>
                <a:gd name="rtr" fmla="*/ 1179630 w 1224000"/>
                <a:gd name="rtb" fmla="*/ 134130 h 147900"/>
              </a:gdLst>
              <a:ahLst/>
              <a:cxnLst/>
              <a:rect l="rtl" t="rtt" r="rtr" b="rtb"/>
              <a:pathLst>
                <a:path w="1224000" h="147900">
                  <a:moveTo>
                    <a:pt x="20400" y="0"/>
                  </a:moveTo>
                  <a:lnTo>
                    <a:pt x="1203600" y="0"/>
                  </a:lnTo>
                  <a:cubicBezTo>
                    <a:pt x="1217309" y="0"/>
                    <a:pt x="1224000" y="6691"/>
                    <a:pt x="1224000" y="20400"/>
                  </a:cubicBezTo>
                  <a:lnTo>
                    <a:pt x="1224000" y="127500"/>
                  </a:lnTo>
                  <a:cubicBezTo>
                    <a:pt x="1224000" y="141209"/>
                    <a:pt x="1217309" y="147900"/>
                    <a:pt x="12036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3. Failure of ejaculation.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3854919" y="4716736"/>
              <a:ext cx="2004300" cy="147900"/>
            </a:xfrm>
            <a:custGeom>
              <a:avLst/>
              <a:gdLst>
                <a:gd name="rtl" fmla="*/ 42330 w 2004300"/>
                <a:gd name="rtt" fmla="*/ 16830 h 147900"/>
                <a:gd name="rtr" fmla="*/ 1959930 w 2004300"/>
                <a:gd name="rtb" fmla="*/ 134130 h 147900"/>
              </a:gdLst>
              <a:ahLst/>
              <a:cxnLst/>
              <a:rect l="rtl" t="rtt" r="rtr" b="rtb"/>
              <a:pathLst>
                <a:path w="2004300" h="147900">
                  <a:moveTo>
                    <a:pt x="20400" y="0"/>
                  </a:moveTo>
                  <a:lnTo>
                    <a:pt x="1983900" y="0"/>
                  </a:lnTo>
                  <a:cubicBezTo>
                    <a:pt x="1997609" y="0"/>
                    <a:pt x="2004300" y="6691"/>
                    <a:pt x="2004300" y="20400"/>
                  </a:cubicBezTo>
                  <a:lnTo>
                    <a:pt x="2004300" y="127500"/>
                  </a:lnTo>
                  <a:cubicBezTo>
                    <a:pt x="2004300" y="141209"/>
                    <a:pt x="1997609" y="147900"/>
                    <a:pt x="19839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4. Headache, sedation, nasal congestion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5068719" y="1786786"/>
              <a:ext cx="606900" cy="147900"/>
            </a:xfrm>
            <a:custGeom>
              <a:avLst/>
              <a:gdLst>
                <a:gd name="rtl" fmla="*/ 42330 w 606900"/>
                <a:gd name="rtt" fmla="*/ 16830 h 147900"/>
                <a:gd name="rtr" fmla="*/ 562530 w 606900"/>
                <a:gd name="rtb" fmla="*/ 134130 h 147900"/>
              </a:gdLst>
              <a:ahLst/>
              <a:cxnLst/>
              <a:rect l="rtl" t="rtt" r="rtr" b="rtb"/>
              <a:pathLst>
                <a:path w="606900" h="147900">
                  <a:moveTo>
                    <a:pt x="20400" y="0"/>
                  </a:moveTo>
                  <a:lnTo>
                    <a:pt x="586500" y="0"/>
                  </a:lnTo>
                  <a:cubicBezTo>
                    <a:pt x="600209" y="0"/>
                    <a:pt x="606900" y="6691"/>
                    <a:pt x="606900" y="20400"/>
                  </a:cubicBezTo>
                  <a:lnTo>
                    <a:pt x="606900" y="127500"/>
                  </a:lnTo>
                  <a:cubicBezTo>
                    <a:pt x="606900" y="141209"/>
                    <a:pt x="600209" y="147900"/>
                    <a:pt x="5865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Doxazosin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5813319" y="1669486"/>
              <a:ext cx="2636700" cy="382500"/>
            </a:xfrm>
            <a:custGeom>
              <a:avLst/>
              <a:gdLst>
                <a:gd name="rtl" fmla="*/ 42330 w 2636700"/>
                <a:gd name="rtt" fmla="*/ 16830 h 382500"/>
                <a:gd name="rtr" fmla="*/ 2592330 w 2636700"/>
                <a:gd name="rtb" fmla="*/ 368730 h 382500"/>
              </a:gdLst>
              <a:ahLst/>
              <a:cxnLst/>
              <a:rect l="rtl" t="rtt" r="rtr" b="rtb"/>
              <a:pathLst>
                <a:path w="2636700" h="3825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362100"/>
                  </a:lnTo>
                  <a:cubicBezTo>
                    <a:pt x="2636700" y="375809"/>
                    <a:pt x="2630009" y="382500"/>
                    <a:pt x="2616300" y="382500"/>
                  </a:cubicBezTo>
                  <a:lnTo>
                    <a:pt x="20400" y="382500"/>
                  </a:lnTo>
                  <a:cubicBezTo>
                    <a:pt x="6691" y="382500"/>
                    <a:pt x="0" y="375809"/>
                    <a:pt x="0" y="3621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alpha-1 blocker suitable for once daily administration in hypertension &amp; benign prostatic hypertrophy (BPH).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5282919" y="2143786"/>
              <a:ext cx="1040400" cy="147900"/>
            </a:xfrm>
            <a:custGeom>
              <a:avLst/>
              <a:gdLst>
                <a:gd name="rtl" fmla="*/ 42330 w 1040400"/>
                <a:gd name="rtt" fmla="*/ 16830 h 147900"/>
                <a:gd name="rtr" fmla="*/ 996030 w 1040400"/>
                <a:gd name="rtb" fmla="*/ 134130 h 147900"/>
              </a:gdLst>
              <a:ahLst/>
              <a:cxnLst/>
              <a:rect l="rtl" t="rtt" r="rtr" b="rtb"/>
              <a:pathLst>
                <a:path w="1040400" h="147900">
                  <a:moveTo>
                    <a:pt x="20400" y="0"/>
                  </a:moveTo>
                  <a:lnTo>
                    <a:pt x="1020000" y="0"/>
                  </a:lnTo>
                  <a:cubicBezTo>
                    <a:pt x="1033709" y="0"/>
                    <a:pt x="1040400" y="6691"/>
                    <a:pt x="1040400" y="20400"/>
                  </a:cubicBezTo>
                  <a:lnTo>
                    <a:pt x="1040400" y="127500"/>
                  </a:lnTo>
                  <a:cubicBezTo>
                    <a:pt x="1040400" y="141209"/>
                    <a:pt x="1033709" y="147900"/>
                    <a:pt x="10200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Phenoxybenzamine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6461019" y="2085136"/>
              <a:ext cx="2636700" cy="265200"/>
            </a:xfrm>
            <a:custGeom>
              <a:avLst/>
              <a:gdLst>
                <a:gd name="rtl" fmla="*/ 42330 w 2636700"/>
                <a:gd name="rtt" fmla="*/ 16830 h 265200"/>
                <a:gd name="rtr" fmla="*/ 2592330 w 2636700"/>
                <a:gd name="rtb" fmla="*/ 251430 h 265200"/>
              </a:gdLst>
              <a:ahLst/>
              <a:cxnLst/>
              <a:rect l="rtl" t="rtt" r="rtr" b="rtb"/>
              <a:pathLst>
                <a:path w="2636700" h="2652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244800"/>
                  </a:lnTo>
                  <a:cubicBezTo>
                    <a:pt x="2636700" y="258509"/>
                    <a:pt x="2630009" y="265200"/>
                    <a:pt x="2616300" y="265200"/>
                  </a:cubicBezTo>
                  <a:lnTo>
                    <a:pt x="20400" y="265200"/>
                  </a:lnTo>
                  <a:cubicBezTo>
                    <a:pt x="6691" y="265200"/>
                    <a:pt x="0" y="258509"/>
                    <a:pt x="0" y="2448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irreversible  oral long acting alpha-blocker useful in treatment of phaeochromocytoma</a:t>
              </a:r>
            </a:p>
          </p:txBody>
        </p:sp>
        <p:sp>
          <p:nvSpPr>
            <p:cNvPr id="148" name="SubTopic"/>
            <p:cNvSpPr/>
            <p:nvPr/>
          </p:nvSpPr>
          <p:spPr>
            <a:xfrm>
              <a:off x="5282919" y="2559436"/>
              <a:ext cx="754800" cy="147900"/>
            </a:xfrm>
            <a:custGeom>
              <a:avLst/>
              <a:gdLst>
                <a:gd name="rtl" fmla="*/ 42330 w 754800"/>
                <a:gd name="rtt" fmla="*/ 16830 h 147900"/>
                <a:gd name="rtr" fmla="*/ 710430 w 754800"/>
                <a:gd name="rtb" fmla="*/ 134130 h 147900"/>
              </a:gdLst>
              <a:ahLst/>
              <a:cxnLst/>
              <a:rect l="rtl" t="rtt" r="rtr" b="rtb"/>
              <a:pathLst>
                <a:path w="754800" h="147900">
                  <a:moveTo>
                    <a:pt x="20400" y="0"/>
                  </a:moveTo>
                  <a:lnTo>
                    <a:pt x="734400" y="0"/>
                  </a:lnTo>
                  <a:cubicBezTo>
                    <a:pt x="748109" y="0"/>
                    <a:pt x="754800" y="6691"/>
                    <a:pt x="754800" y="20400"/>
                  </a:cubicBezTo>
                  <a:lnTo>
                    <a:pt x="754800" y="127500"/>
                  </a:lnTo>
                  <a:cubicBezTo>
                    <a:pt x="754800" y="141209"/>
                    <a:pt x="748109" y="147900"/>
                    <a:pt x="7344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Phentolamine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6175419" y="2383486"/>
              <a:ext cx="2636700" cy="499800"/>
            </a:xfrm>
            <a:custGeom>
              <a:avLst/>
              <a:gdLst>
                <a:gd name="rtl" fmla="*/ 42330 w 2636700"/>
                <a:gd name="rtt" fmla="*/ 16830 h 499800"/>
                <a:gd name="rtr" fmla="*/ 2592330 w 2636700"/>
                <a:gd name="rtb" fmla="*/ 486030 h 499800"/>
              </a:gdLst>
              <a:ahLst/>
              <a:cxnLst/>
              <a:rect l="rtl" t="rtt" r="rtr" b="rtb"/>
              <a:pathLst>
                <a:path w="2636700" h="4998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479400"/>
                  </a:lnTo>
                  <a:cubicBezTo>
                    <a:pt x="2636700" y="493109"/>
                    <a:pt x="2630009" y="499800"/>
                    <a:pt x="2616300" y="499800"/>
                  </a:cubicBezTo>
                  <a:lnTo>
                    <a:pt x="20400" y="499800"/>
                  </a:lnTo>
                  <a:cubicBezTo>
                    <a:pt x="6691" y="499800"/>
                    <a:pt x="0" y="493109"/>
                    <a:pt x="0" y="4794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reversible injectable alpha-blocker useful in hypertensive crisis associated with high catecholamine levels in blood as in phaeochromocytoma.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2885919" y="5342761"/>
              <a:ext cx="423300" cy="147900"/>
            </a:xfrm>
            <a:custGeom>
              <a:avLst/>
              <a:gdLst>
                <a:gd name="rtl" fmla="*/ 42330 w 423300"/>
                <a:gd name="rtt" fmla="*/ 16830 h 147900"/>
                <a:gd name="rtr" fmla="*/ 378930 w 423300"/>
                <a:gd name="rtb" fmla="*/ 134130 h 147900"/>
              </a:gdLst>
              <a:ahLst/>
              <a:cxnLst/>
              <a:rect l="rtl" t="rtt" r="rtr" b="rtb"/>
              <a:pathLst>
                <a:path w="423300" h="147900">
                  <a:moveTo>
                    <a:pt x="20400" y="0"/>
                  </a:moveTo>
                  <a:lnTo>
                    <a:pt x="402900" y="0"/>
                  </a:lnTo>
                  <a:cubicBezTo>
                    <a:pt x="416609" y="0"/>
                    <a:pt x="423300" y="6691"/>
                    <a:pt x="423300" y="20400"/>
                  </a:cubicBezTo>
                  <a:lnTo>
                    <a:pt x="423300" y="127500"/>
                  </a:lnTo>
                  <a:cubicBezTo>
                    <a:pt x="423300" y="141209"/>
                    <a:pt x="416609" y="147900"/>
                    <a:pt x="4029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effects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3446919" y="5015086"/>
              <a:ext cx="346800" cy="147900"/>
            </a:xfrm>
            <a:custGeom>
              <a:avLst/>
              <a:gdLst>
                <a:gd name="rtl" fmla="*/ 42330 w 346800"/>
                <a:gd name="rtt" fmla="*/ 16830 h 147900"/>
                <a:gd name="rtr" fmla="*/ 302430 w 346800"/>
                <a:gd name="rtb" fmla="*/ 134130 h 147900"/>
              </a:gdLst>
              <a:ahLst/>
              <a:cxnLst/>
              <a:rect l="rtl" t="rtt" r="rtr" b="rtb"/>
              <a:pathLst>
                <a:path w="346800" h="147900">
                  <a:moveTo>
                    <a:pt x="20400" y="0"/>
                  </a:moveTo>
                  <a:lnTo>
                    <a:pt x="326400" y="0"/>
                  </a:lnTo>
                  <a:cubicBezTo>
                    <a:pt x="340109" y="0"/>
                    <a:pt x="346800" y="6691"/>
                    <a:pt x="346800" y="20400"/>
                  </a:cubicBezTo>
                  <a:lnTo>
                    <a:pt x="346800" y="127500"/>
                  </a:lnTo>
                  <a:cubicBezTo>
                    <a:pt x="346800" y="141209"/>
                    <a:pt x="340109" y="147900"/>
                    <a:pt x="3264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CVS:</a:t>
              </a:r>
            </a:p>
          </p:txBody>
        </p:sp>
        <p:sp>
          <p:nvSpPr>
            <p:cNvPr id="158" name="SubTopic"/>
            <p:cNvSpPr/>
            <p:nvPr/>
          </p:nvSpPr>
          <p:spPr>
            <a:xfrm>
              <a:off x="3931419" y="4897786"/>
              <a:ext cx="2636700" cy="382500"/>
            </a:xfrm>
            <a:custGeom>
              <a:avLst/>
              <a:gdLst>
                <a:gd name="rtl" fmla="*/ 42330 w 2636700"/>
                <a:gd name="rtt" fmla="*/ 16830 h 382500"/>
                <a:gd name="rtr" fmla="*/ 2592330 w 2636700"/>
                <a:gd name="rtb" fmla="*/ 368730 h 382500"/>
              </a:gdLst>
              <a:ahLst/>
              <a:cxnLst/>
              <a:rect l="rtl" t="rtt" r="rtr" b="rtb"/>
              <a:pathLst>
                <a:path w="2636700" h="3825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362100"/>
                  </a:lnTo>
                  <a:cubicBezTo>
                    <a:pt x="2636700" y="375809"/>
                    <a:pt x="2630009" y="382500"/>
                    <a:pt x="2616300" y="382500"/>
                  </a:cubicBezTo>
                  <a:lnTo>
                    <a:pt x="20400" y="382500"/>
                  </a:lnTo>
                  <a:cubicBezTo>
                    <a:pt x="6691" y="382500"/>
                    <a:pt x="0" y="375809"/>
                    <a:pt x="0" y="3621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blockade of alpha 1 receptors lead to VD and decrease in BP, this is associated with stimulation of the heart rate</a:t>
              </a:r>
            </a:p>
          </p:txBody>
        </p:sp>
        <p:sp>
          <p:nvSpPr>
            <p:cNvPr id="160" name="SubTopic"/>
            <p:cNvSpPr/>
            <p:nvPr/>
          </p:nvSpPr>
          <p:spPr>
            <a:xfrm>
              <a:off x="3446919" y="5372086"/>
              <a:ext cx="275400" cy="147900"/>
            </a:xfrm>
            <a:custGeom>
              <a:avLst/>
              <a:gdLst>
                <a:gd name="rtl" fmla="*/ 42330 w 275400"/>
                <a:gd name="rtt" fmla="*/ 16830 h 147900"/>
                <a:gd name="rtr" fmla="*/ 231030 w 275400"/>
                <a:gd name="rtb" fmla="*/ 134130 h 147900"/>
              </a:gdLst>
              <a:ahLst/>
              <a:cxnLst/>
              <a:rect l="rtl" t="rtt" r="rtr" b="rtb"/>
              <a:pathLst>
                <a:path w="275400" h="147900">
                  <a:moveTo>
                    <a:pt x="20400" y="0"/>
                  </a:moveTo>
                  <a:lnTo>
                    <a:pt x="255000" y="0"/>
                  </a:lnTo>
                  <a:cubicBezTo>
                    <a:pt x="268709" y="0"/>
                    <a:pt x="275400" y="6691"/>
                    <a:pt x="275400" y="20400"/>
                  </a:cubicBezTo>
                  <a:lnTo>
                    <a:pt x="275400" y="127500"/>
                  </a:lnTo>
                  <a:cubicBezTo>
                    <a:pt x="275400" y="141209"/>
                    <a:pt x="268709" y="147900"/>
                    <a:pt x="255000" y="147900"/>
                  </a:cubicBezTo>
                  <a:lnTo>
                    <a:pt x="20400" y="147900"/>
                  </a:lnTo>
                  <a:cubicBezTo>
                    <a:pt x="6691" y="147900"/>
                    <a:pt x="0" y="141209"/>
                    <a:pt x="0" y="1275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eye</a:t>
              </a:r>
            </a:p>
          </p:txBody>
        </p:sp>
        <p:sp>
          <p:nvSpPr>
            <p:cNvPr id="162" name="SubTopic"/>
            <p:cNvSpPr/>
            <p:nvPr/>
          </p:nvSpPr>
          <p:spPr>
            <a:xfrm>
              <a:off x="3860019" y="5313436"/>
              <a:ext cx="2636700" cy="265200"/>
            </a:xfrm>
            <a:custGeom>
              <a:avLst/>
              <a:gdLst>
                <a:gd name="rtl" fmla="*/ 42330 w 2636700"/>
                <a:gd name="rtt" fmla="*/ 16830 h 265200"/>
                <a:gd name="rtr" fmla="*/ 2592330 w 2636700"/>
                <a:gd name="rtb" fmla="*/ 251430 h 265200"/>
              </a:gdLst>
              <a:ahLst/>
              <a:cxnLst/>
              <a:rect l="rtl" t="rtt" r="rtr" b="rtb"/>
              <a:pathLst>
                <a:path w="2636700" h="2652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244800"/>
                  </a:lnTo>
                  <a:cubicBezTo>
                    <a:pt x="2636700" y="258509"/>
                    <a:pt x="2630009" y="265200"/>
                    <a:pt x="2616300" y="265200"/>
                  </a:cubicBezTo>
                  <a:lnTo>
                    <a:pt x="20400" y="265200"/>
                  </a:lnTo>
                  <a:cubicBezTo>
                    <a:pt x="6691" y="265200"/>
                    <a:pt x="0" y="258509"/>
                    <a:pt x="0" y="2448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Blockade of  alpha 1 receptors in the radial muscle of the iris leads to miosis.</a:t>
              </a:r>
            </a:p>
          </p:txBody>
        </p:sp>
        <p:sp>
          <p:nvSpPr>
            <p:cNvPr id="164" name="SubTopic"/>
            <p:cNvSpPr/>
            <p:nvPr/>
          </p:nvSpPr>
          <p:spPr>
            <a:xfrm>
              <a:off x="3446919" y="5611786"/>
              <a:ext cx="2636700" cy="265200"/>
            </a:xfrm>
            <a:custGeom>
              <a:avLst/>
              <a:gdLst>
                <a:gd name="rtl" fmla="*/ 42330 w 2636700"/>
                <a:gd name="rtt" fmla="*/ 16830 h 265200"/>
                <a:gd name="rtr" fmla="*/ 2592330 w 2636700"/>
                <a:gd name="rtb" fmla="*/ 251430 h 265200"/>
              </a:gdLst>
              <a:ahLst/>
              <a:cxnLst/>
              <a:rect l="rtl" t="rtt" r="rtr" b="rtb"/>
              <a:pathLst>
                <a:path w="2636700" h="265200">
                  <a:moveTo>
                    <a:pt x="20400" y="0"/>
                  </a:moveTo>
                  <a:lnTo>
                    <a:pt x="2616300" y="0"/>
                  </a:lnTo>
                  <a:cubicBezTo>
                    <a:pt x="2630009" y="0"/>
                    <a:pt x="2636700" y="6691"/>
                    <a:pt x="2636700" y="20400"/>
                  </a:cubicBezTo>
                  <a:lnTo>
                    <a:pt x="2636700" y="244800"/>
                  </a:lnTo>
                  <a:cubicBezTo>
                    <a:pt x="2636700" y="258509"/>
                    <a:pt x="2630009" y="265200"/>
                    <a:pt x="2616300" y="265200"/>
                  </a:cubicBezTo>
                  <a:lnTo>
                    <a:pt x="20400" y="265200"/>
                  </a:lnTo>
                  <a:cubicBezTo>
                    <a:pt x="6691" y="265200"/>
                    <a:pt x="0" y="258509"/>
                    <a:pt x="0" y="2448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5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Headache, nasal congestion (vasodilatation of the cranial &amp; nasal vessels)</a:t>
              </a:r>
            </a:p>
          </p:txBody>
        </p:sp>
        <p:sp>
          <p:nvSpPr>
            <p:cNvPr id="166" name="MainTopic"/>
            <p:cNvSpPr/>
            <p:nvPr/>
          </p:nvSpPr>
          <p:spPr>
            <a:xfrm>
              <a:off x="1758819" y="6045286"/>
              <a:ext cx="1999200" cy="204000"/>
            </a:xfrm>
            <a:custGeom>
              <a:avLst/>
              <a:gdLst>
                <a:gd name="rtl" fmla="*/ 90780 w 1999200"/>
                <a:gd name="rtt" fmla="*/ 44880 h 204000"/>
                <a:gd name="rtr" fmla="*/ 1911480 w 1999200"/>
                <a:gd name="rtb" fmla="*/ 162180 h 204000"/>
              </a:gdLst>
              <a:ahLst/>
              <a:cxnLst/>
              <a:rect l="rtl" t="rtt" r="rtr" b="rtb"/>
              <a:pathLst>
                <a:path w="1999200" h="204000">
                  <a:moveTo>
                    <a:pt x="20400" y="0"/>
                  </a:moveTo>
                  <a:lnTo>
                    <a:pt x="1978800" y="0"/>
                  </a:lnTo>
                  <a:cubicBezTo>
                    <a:pt x="1992509" y="0"/>
                    <a:pt x="1999200" y="6691"/>
                    <a:pt x="1999200" y="20400"/>
                  </a:cubicBezTo>
                  <a:lnTo>
                    <a:pt x="1999200" y="183600"/>
                  </a:lnTo>
                  <a:cubicBezTo>
                    <a:pt x="1999200" y="197309"/>
                    <a:pt x="1992509" y="204000"/>
                    <a:pt x="1978800" y="204000"/>
                  </a:cubicBezTo>
                  <a:lnTo>
                    <a:pt x="20400" y="204000"/>
                  </a:lnTo>
                  <a:cubicBezTo>
                    <a:pt x="6691" y="204000"/>
                    <a:pt x="0" y="197309"/>
                    <a:pt x="0" y="183600"/>
                  </a:cubicBezTo>
                  <a:lnTo>
                    <a:pt x="0" y="20400"/>
                  </a:lnTo>
                  <a:cubicBezTo>
                    <a:pt x="0" y="6691"/>
                    <a:pt x="6691" y="0"/>
                    <a:pt x="20400" y="0"/>
                  </a:cubicBezTo>
                  <a:close/>
                </a:path>
              </a:pathLst>
            </a:custGeom>
            <a:solidFill>
              <a:srgbClr val="FFFFFF"/>
            </a:solidFill>
            <a:ln w="10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Mixed alpha &amp; beta blocker (Labetalol)</a:t>
              </a:r>
            </a:p>
          </p:txBody>
        </p:sp>
        <p:sp>
          <p:nvSpPr>
            <p:cNvPr id="267" name="shape267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6635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29126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51617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74108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6635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29126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51617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74108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345161" y="0"/>
                  </a:moveTo>
                  <a:lnTo>
                    <a:pt x="2186019" y="0"/>
                  </a:lnTo>
                  <a:lnTo>
                    <a:pt x="2186019" y="525960"/>
                  </a:lnTo>
                  <a:lnTo>
                    <a:pt x="514520" y="525960"/>
                  </a:lnTo>
                  <a:cubicBezTo>
                    <a:pt x="454614" y="525960"/>
                    <a:pt x="424661" y="525960"/>
                    <a:pt x="401862" y="514116"/>
                  </a:cubicBezTo>
                  <a:cubicBezTo>
                    <a:pt x="382650" y="504136"/>
                    <a:pt x="366984" y="488471"/>
                    <a:pt x="357004" y="469258"/>
                  </a:cubicBezTo>
                  <a:cubicBezTo>
                    <a:pt x="345161" y="446459"/>
                    <a:pt x="345161" y="416506"/>
                    <a:pt x="345161" y="356601"/>
                  </a:cubicBezTo>
                  <a:lnTo>
                    <a:pt x="345161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837015" y="155043"/>
                  </a:moveTo>
                  <a:cubicBezTo>
                    <a:pt x="837015" y="120249"/>
                    <a:pt x="865222" y="92043"/>
                    <a:pt x="900016" y="92043"/>
                  </a:cubicBezTo>
                  <a:lnTo>
                    <a:pt x="1050144" y="92043"/>
                  </a:lnTo>
                  <a:cubicBezTo>
                    <a:pt x="1084938" y="92043"/>
                    <a:pt x="1113144" y="120249"/>
                    <a:pt x="1113144" y="155043"/>
                  </a:cubicBezTo>
                  <a:lnTo>
                    <a:pt x="1113144" y="305171"/>
                  </a:lnTo>
                  <a:cubicBezTo>
                    <a:pt x="1113144" y="339965"/>
                    <a:pt x="1084938" y="368172"/>
                    <a:pt x="1050144" y="368172"/>
                  </a:cubicBezTo>
                  <a:lnTo>
                    <a:pt x="900016" y="368172"/>
                  </a:lnTo>
                  <a:cubicBezTo>
                    <a:pt x="865222" y="368172"/>
                    <a:pt x="837015" y="339965"/>
                    <a:pt x="837015" y="305171"/>
                  </a:cubicBezTo>
                  <a:lnTo>
                    <a:pt x="837015" y="155043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93" name="shape293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022569" y="187007"/>
                  </a:moveTo>
                  <a:cubicBezTo>
                    <a:pt x="1028281" y="192719"/>
                    <a:pt x="1028281" y="201980"/>
                    <a:pt x="1022569" y="207692"/>
                  </a:cubicBezTo>
                  <a:lnTo>
                    <a:pt x="949436" y="280825"/>
                  </a:lnTo>
                  <a:cubicBezTo>
                    <a:pt x="943725" y="286536"/>
                    <a:pt x="934464" y="286536"/>
                    <a:pt x="928752" y="280825"/>
                  </a:cubicBezTo>
                  <a:cubicBezTo>
                    <a:pt x="923040" y="275113"/>
                    <a:pt x="923040" y="265852"/>
                    <a:pt x="928752" y="260140"/>
                  </a:cubicBezTo>
                  <a:lnTo>
                    <a:pt x="1001884" y="187008"/>
                  </a:lnTo>
                  <a:cubicBezTo>
                    <a:pt x="1007597" y="181295"/>
                    <a:pt x="1016857" y="181295"/>
                    <a:pt x="1022569" y="18700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917155" y="196094"/>
                  </a:moveTo>
                  <a:lnTo>
                    <a:pt x="917155" y="271737"/>
                  </a:lnTo>
                  <a:lnTo>
                    <a:pt x="928752" y="260139"/>
                  </a:lnTo>
                  <a:cubicBezTo>
                    <a:pt x="934464" y="254428"/>
                    <a:pt x="943725" y="254428"/>
                    <a:pt x="949437" y="260139"/>
                  </a:cubicBezTo>
                  <a:cubicBezTo>
                    <a:pt x="955149" y="265851"/>
                    <a:pt x="955149" y="275112"/>
                    <a:pt x="949437" y="280824"/>
                  </a:cubicBezTo>
                  <a:lnTo>
                    <a:pt x="925355" y="304906"/>
                  </a:lnTo>
                  <a:cubicBezTo>
                    <a:pt x="911534" y="318727"/>
                    <a:pt x="887902" y="308938"/>
                    <a:pt x="887903" y="289392"/>
                  </a:cubicBezTo>
                  <a:lnTo>
                    <a:pt x="887902" y="178439"/>
                  </a:lnTo>
                  <a:cubicBezTo>
                    <a:pt x="887902" y="158892"/>
                    <a:pt x="911534" y="149104"/>
                    <a:pt x="925355" y="162925"/>
                  </a:cubicBezTo>
                  <a:lnTo>
                    <a:pt x="1034167" y="271737"/>
                  </a:lnTo>
                  <a:lnTo>
                    <a:pt x="1034167" y="196094"/>
                  </a:lnTo>
                  <a:lnTo>
                    <a:pt x="1022570" y="207691"/>
                  </a:lnTo>
                  <a:cubicBezTo>
                    <a:pt x="1016857" y="213404"/>
                    <a:pt x="1007597" y="213404"/>
                    <a:pt x="1001885" y="207692"/>
                  </a:cubicBezTo>
                  <a:cubicBezTo>
                    <a:pt x="996173" y="201980"/>
                    <a:pt x="996173" y="192719"/>
                    <a:pt x="1001885" y="187007"/>
                  </a:cubicBezTo>
                  <a:lnTo>
                    <a:pt x="1025967" y="162925"/>
                  </a:lnTo>
                  <a:cubicBezTo>
                    <a:pt x="1039788" y="149104"/>
                    <a:pt x="1063420" y="158892"/>
                    <a:pt x="1063420" y="178438"/>
                  </a:cubicBezTo>
                  <a:lnTo>
                    <a:pt x="1063420" y="289392"/>
                  </a:lnTo>
                  <a:cubicBezTo>
                    <a:pt x="1063420" y="308938"/>
                    <a:pt x="1039788" y="318727"/>
                    <a:pt x="1025967" y="304906"/>
                  </a:cubicBezTo>
                  <a:lnTo>
                    <a:pt x="917155" y="196094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277326" y="132312"/>
                  </a:moveTo>
                  <a:lnTo>
                    <a:pt x="1262023" y="132312"/>
                  </a:lnTo>
                  <a:lnTo>
                    <a:pt x="1247872" y="189839"/>
                  </a:lnTo>
                  <a:lnTo>
                    <a:pt x="1230499" y="132312"/>
                  </a:lnTo>
                  <a:lnTo>
                    <a:pt x="1215772" y="132312"/>
                  </a:lnTo>
                  <a:lnTo>
                    <a:pt x="1198399" y="189723"/>
                  </a:lnTo>
                  <a:lnTo>
                    <a:pt x="1184247" y="132312"/>
                  </a:lnTo>
                  <a:lnTo>
                    <a:pt x="1168370" y="132312"/>
                  </a:lnTo>
                  <a:lnTo>
                    <a:pt x="1190345" y="212849"/>
                  </a:lnTo>
                  <a:lnTo>
                    <a:pt x="1205187" y="212849"/>
                  </a:lnTo>
                  <a:lnTo>
                    <a:pt x="1222905" y="154057"/>
                  </a:lnTo>
                  <a:lnTo>
                    <a:pt x="1240623" y="212849"/>
                  </a:lnTo>
                  <a:lnTo>
                    <a:pt x="1255350" y="212849"/>
                  </a:lnTo>
                  <a:lnTo>
                    <a:pt x="1277326" y="132312"/>
                  </a:lnTo>
                  <a:moveTo>
                    <a:pt x="1306066" y="152561"/>
                  </a:moveTo>
                  <a:cubicBezTo>
                    <a:pt x="1288808" y="152561"/>
                    <a:pt x="1276727" y="164066"/>
                    <a:pt x="1276727" y="183280"/>
                  </a:cubicBezTo>
                  <a:cubicBezTo>
                    <a:pt x="1276727" y="202609"/>
                    <a:pt x="1288808" y="214115"/>
                    <a:pt x="1306066" y="214115"/>
                  </a:cubicBezTo>
                  <a:cubicBezTo>
                    <a:pt x="1323439" y="214115"/>
                    <a:pt x="1335520" y="202609"/>
                    <a:pt x="1335520" y="183280"/>
                  </a:cubicBezTo>
                  <a:cubicBezTo>
                    <a:pt x="1335520" y="164066"/>
                    <a:pt x="1323439" y="152561"/>
                    <a:pt x="1306066" y="152561"/>
                  </a:cubicBezTo>
                  <a:moveTo>
                    <a:pt x="1305951" y="165792"/>
                  </a:moveTo>
                  <a:cubicBezTo>
                    <a:pt x="1314580" y="165792"/>
                    <a:pt x="1320908" y="171430"/>
                    <a:pt x="1320908" y="183280"/>
                  </a:cubicBezTo>
                  <a:cubicBezTo>
                    <a:pt x="1320908" y="194441"/>
                    <a:pt x="1315500" y="200884"/>
                    <a:pt x="1306296" y="200884"/>
                  </a:cubicBezTo>
                  <a:cubicBezTo>
                    <a:pt x="1297667" y="200884"/>
                    <a:pt x="1291339" y="195246"/>
                    <a:pt x="1291339" y="183280"/>
                  </a:cubicBezTo>
                  <a:cubicBezTo>
                    <a:pt x="1291339" y="172235"/>
                    <a:pt x="1296747" y="165792"/>
                    <a:pt x="1305951" y="165792"/>
                  </a:cubicBezTo>
                  <a:moveTo>
                    <a:pt x="1377468" y="152561"/>
                  </a:moveTo>
                  <a:cubicBezTo>
                    <a:pt x="1367574" y="152561"/>
                    <a:pt x="1362741" y="156703"/>
                    <a:pt x="1359405" y="162226"/>
                  </a:cubicBezTo>
                  <a:lnTo>
                    <a:pt x="1359405" y="153597"/>
                  </a:lnTo>
                  <a:lnTo>
                    <a:pt x="1345253" y="153597"/>
                  </a:lnTo>
                  <a:lnTo>
                    <a:pt x="1345253" y="212849"/>
                  </a:lnTo>
                  <a:lnTo>
                    <a:pt x="1359520" y="212849"/>
                  </a:lnTo>
                  <a:lnTo>
                    <a:pt x="1359520" y="180864"/>
                  </a:lnTo>
                  <a:cubicBezTo>
                    <a:pt x="1359520" y="171200"/>
                    <a:pt x="1364007" y="165332"/>
                    <a:pt x="1372521" y="165332"/>
                  </a:cubicBezTo>
                  <a:cubicBezTo>
                    <a:pt x="1379539" y="165332"/>
                    <a:pt x="1383566" y="169244"/>
                    <a:pt x="1383566" y="175917"/>
                  </a:cubicBezTo>
                  <a:lnTo>
                    <a:pt x="1383566" y="212849"/>
                  </a:lnTo>
                  <a:lnTo>
                    <a:pt x="1397833" y="212849"/>
                  </a:lnTo>
                  <a:lnTo>
                    <a:pt x="1397833" y="174651"/>
                  </a:lnTo>
                  <a:cubicBezTo>
                    <a:pt x="1397833" y="160500"/>
                    <a:pt x="1390930" y="152561"/>
                    <a:pt x="1377468" y="152561"/>
                  </a:cubicBezTo>
                  <a:moveTo>
                    <a:pt x="1466439" y="131046"/>
                  </a:moveTo>
                  <a:lnTo>
                    <a:pt x="1452173" y="131046"/>
                  </a:lnTo>
                  <a:lnTo>
                    <a:pt x="1452173" y="161420"/>
                  </a:lnTo>
                  <a:cubicBezTo>
                    <a:pt x="1448606" y="155668"/>
                    <a:pt x="1441358" y="152561"/>
                    <a:pt x="1433649" y="152561"/>
                  </a:cubicBezTo>
                  <a:cubicBezTo>
                    <a:pt x="1419152" y="152561"/>
                    <a:pt x="1407072" y="162686"/>
                    <a:pt x="1407072" y="183165"/>
                  </a:cubicBezTo>
                  <a:cubicBezTo>
                    <a:pt x="1407072" y="203990"/>
                    <a:pt x="1419152" y="214115"/>
                    <a:pt x="1433649" y="214115"/>
                  </a:cubicBezTo>
                  <a:cubicBezTo>
                    <a:pt x="1441818" y="214115"/>
                    <a:pt x="1449181" y="210548"/>
                    <a:pt x="1452403" y="203760"/>
                  </a:cubicBezTo>
                  <a:lnTo>
                    <a:pt x="1452403" y="212849"/>
                  </a:lnTo>
                  <a:lnTo>
                    <a:pt x="1466439" y="212849"/>
                  </a:lnTo>
                  <a:lnTo>
                    <a:pt x="1466439" y="131046"/>
                  </a:lnTo>
                  <a:moveTo>
                    <a:pt x="1436986" y="200999"/>
                  </a:moveTo>
                  <a:cubicBezTo>
                    <a:pt x="1428702" y="200999"/>
                    <a:pt x="1421568" y="195131"/>
                    <a:pt x="1421568" y="183165"/>
                  </a:cubicBezTo>
                  <a:cubicBezTo>
                    <a:pt x="1421568" y="171085"/>
                    <a:pt x="1428702" y="165217"/>
                    <a:pt x="1436986" y="165217"/>
                  </a:cubicBezTo>
                  <a:cubicBezTo>
                    <a:pt x="1444694" y="165217"/>
                    <a:pt x="1452518" y="170970"/>
                    <a:pt x="1452518" y="183165"/>
                  </a:cubicBezTo>
                  <a:cubicBezTo>
                    <a:pt x="1452518" y="195246"/>
                    <a:pt x="1444694" y="200999"/>
                    <a:pt x="1436986" y="200999"/>
                  </a:cubicBezTo>
                  <a:moveTo>
                    <a:pt x="1531283" y="187537"/>
                  </a:moveTo>
                  <a:lnTo>
                    <a:pt x="1531283" y="181670"/>
                  </a:lnTo>
                  <a:cubicBezTo>
                    <a:pt x="1531283" y="162111"/>
                    <a:pt x="1519088" y="152561"/>
                    <a:pt x="1504706" y="152561"/>
                  </a:cubicBezTo>
                  <a:cubicBezTo>
                    <a:pt x="1489634" y="152561"/>
                    <a:pt x="1476173" y="162916"/>
                    <a:pt x="1476173" y="183626"/>
                  </a:cubicBezTo>
                  <a:cubicBezTo>
                    <a:pt x="1476173" y="204220"/>
                    <a:pt x="1489404" y="214115"/>
                    <a:pt x="1504361" y="214115"/>
                  </a:cubicBezTo>
                  <a:cubicBezTo>
                    <a:pt x="1516442" y="214115"/>
                    <a:pt x="1527832" y="207557"/>
                    <a:pt x="1530823" y="195016"/>
                  </a:cubicBezTo>
                  <a:lnTo>
                    <a:pt x="1517477" y="195016"/>
                  </a:lnTo>
                  <a:cubicBezTo>
                    <a:pt x="1515406" y="199733"/>
                    <a:pt x="1510574" y="201804"/>
                    <a:pt x="1504936" y="201804"/>
                  </a:cubicBezTo>
                  <a:cubicBezTo>
                    <a:pt x="1496422" y="201804"/>
                    <a:pt x="1490324" y="197202"/>
                    <a:pt x="1489979" y="187537"/>
                  </a:cubicBezTo>
                  <a:lnTo>
                    <a:pt x="1531283" y="187537"/>
                  </a:lnTo>
                  <a:moveTo>
                    <a:pt x="1504591" y="164872"/>
                  </a:moveTo>
                  <a:cubicBezTo>
                    <a:pt x="1512300" y="164872"/>
                    <a:pt x="1517247" y="169244"/>
                    <a:pt x="1517247" y="177068"/>
                  </a:cubicBezTo>
                  <a:lnTo>
                    <a:pt x="1490324" y="177068"/>
                  </a:lnTo>
                  <a:cubicBezTo>
                    <a:pt x="1491590" y="168439"/>
                    <a:pt x="1497803" y="164872"/>
                    <a:pt x="1504591" y="164872"/>
                  </a:cubicBezTo>
                  <a:moveTo>
                    <a:pt x="1574584" y="152906"/>
                  </a:moveTo>
                  <a:lnTo>
                    <a:pt x="1570672" y="152906"/>
                  </a:lnTo>
                  <a:cubicBezTo>
                    <a:pt x="1563769" y="152906"/>
                    <a:pt x="1558246" y="155898"/>
                    <a:pt x="1555255" y="162341"/>
                  </a:cubicBezTo>
                  <a:lnTo>
                    <a:pt x="1555255" y="153597"/>
                  </a:lnTo>
                  <a:lnTo>
                    <a:pt x="1541103" y="153597"/>
                  </a:lnTo>
                  <a:lnTo>
                    <a:pt x="1541103" y="212849"/>
                  </a:lnTo>
                  <a:lnTo>
                    <a:pt x="1555370" y="212849"/>
                  </a:lnTo>
                  <a:lnTo>
                    <a:pt x="1555370" y="183856"/>
                  </a:lnTo>
                  <a:cubicBezTo>
                    <a:pt x="1555370" y="172235"/>
                    <a:pt x="1560777" y="166828"/>
                    <a:pt x="1570787" y="166828"/>
                  </a:cubicBezTo>
                  <a:lnTo>
                    <a:pt x="1574584" y="166828"/>
                  </a:lnTo>
                  <a:lnTo>
                    <a:pt x="1574584" y="152906"/>
                  </a:lnTo>
                  <a:moveTo>
                    <a:pt x="1605706" y="177528"/>
                  </a:moveTo>
                  <a:cubicBezTo>
                    <a:pt x="1598458" y="176492"/>
                    <a:pt x="1593280" y="175572"/>
                    <a:pt x="1593280" y="170970"/>
                  </a:cubicBezTo>
                  <a:cubicBezTo>
                    <a:pt x="1593280" y="167518"/>
                    <a:pt x="1596041" y="164412"/>
                    <a:pt x="1603060" y="164412"/>
                  </a:cubicBezTo>
                  <a:cubicBezTo>
                    <a:pt x="1609158" y="164412"/>
                    <a:pt x="1613299" y="166713"/>
                    <a:pt x="1613875" y="172580"/>
                  </a:cubicBezTo>
                  <a:lnTo>
                    <a:pt x="1627796" y="172580"/>
                  </a:lnTo>
                  <a:cubicBezTo>
                    <a:pt x="1626991" y="159349"/>
                    <a:pt x="1616751" y="152561"/>
                    <a:pt x="1602945" y="152561"/>
                  </a:cubicBezTo>
                  <a:cubicBezTo>
                    <a:pt x="1590634" y="152561"/>
                    <a:pt x="1579359" y="157969"/>
                    <a:pt x="1579359" y="171430"/>
                  </a:cubicBezTo>
                  <a:cubicBezTo>
                    <a:pt x="1579359" y="186042"/>
                    <a:pt x="1592590" y="187998"/>
                    <a:pt x="1604210" y="189954"/>
                  </a:cubicBezTo>
                  <a:cubicBezTo>
                    <a:pt x="1612379" y="191334"/>
                    <a:pt x="1615140" y="192255"/>
                    <a:pt x="1615140" y="195936"/>
                  </a:cubicBezTo>
                  <a:cubicBezTo>
                    <a:pt x="1615140" y="200423"/>
                    <a:pt x="1610883" y="202379"/>
                    <a:pt x="1604786" y="202379"/>
                  </a:cubicBezTo>
                  <a:cubicBezTo>
                    <a:pt x="1598112" y="202379"/>
                    <a:pt x="1592935" y="199848"/>
                    <a:pt x="1591900" y="193865"/>
                  </a:cubicBezTo>
                  <a:lnTo>
                    <a:pt x="1577518" y="193865"/>
                  </a:lnTo>
                  <a:cubicBezTo>
                    <a:pt x="1578553" y="208822"/>
                    <a:pt x="1591784" y="214115"/>
                    <a:pt x="1604095" y="214115"/>
                  </a:cubicBezTo>
                  <a:cubicBezTo>
                    <a:pt x="1617326" y="214115"/>
                    <a:pt x="1629177" y="207787"/>
                    <a:pt x="1629177" y="194441"/>
                  </a:cubicBezTo>
                  <a:cubicBezTo>
                    <a:pt x="1629177" y="180634"/>
                    <a:pt x="1616291" y="179139"/>
                    <a:pt x="1605706" y="177528"/>
                  </a:cubicBezTo>
                  <a:moveTo>
                    <a:pt x="1670631" y="152561"/>
                  </a:moveTo>
                  <a:cubicBezTo>
                    <a:pt x="1660621" y="152561"/>
                    <a:pt x="1656019" y="156703"/>
                    <a:pt x="1652682" y="162341"/>
                  </a:cubicBezTo>
                  <a:lnTo>
                    <a:pt x="1652682" y="131046"/>
                  </a:lnTo>
                  <a:lnTo>
                    <a:pt x="1638416" y="131046"/>
                  </a:lnTo>
                  <a:lnTo>
                    <a:pt x="1638416" y="212849"/>
                  </a:lnTo>
                  <a:lnTo>
                    <a:pt x="1652682" y="212849"/>
                  </a:lnTo>
                  <a:lnTo>
                    <a:pt x="1652682" y="180864"/>
                  </a:lnTo>
                  <a:cubicBezTo>
                    <a:pt x="1652682" y="171200"/>
                    <a:pt x="1657169" y="165332"/>
                    <a:pt x="1665683" y="165332"/>
                  </a:cubicBezTo>
                  <a:cubicBezTo>
                    <a:pt x="1672702" y="165332"/>
                    <a:pt x="1676729" y="169244"/>
                    <a:pt x="1676729" y="175917"/>
                  </a:cubicBezTo>
                  <a:lnTo>
                    <a:pt x="1676729" y="212849"/>
                  </a:lnTo>
                  <a:lnTo>
                    <a:pt x="1690995" y="212849"/>
                  </a:lnTo>
                  <a:lnTo>
                    <a:pt x="1690995" y="174651"/>
                  </a:lnTo>
                  <a:cubicBezTo>
                    <a:pt x="1690995" y="160500"/>
                    <a:pt x="1684092" y="152561"/>
                    <a:pt x="1670631" y="152561"/>
                  </a:cubicBezTo>
                  <a:moveTo>
                    <a:pt x="1729458" y="152561"/>
                  </a:moveTo>
                  <a:cubicBezTo>
                    <a:pt x="1714731" y="152561"/>
                    <a:pt x="1704261" y="159234"/>
                    <a:pt x="1701960" y="173041"/>
                  </a:cubicBezTo>
                  <a:lnTo>
                    <a:pt x="1715536" y="173041"/>
                  </a:lnTo>
                  <a:cubicBezTo>
                    <a:pt x="1716802" y="168554"/>
                    <a:pt x="1719333" y="164297"/>
                    <a:pt x="1728192" y="164297"/>
                  </a:cubicBezTo>
                  <a:cubicBezTo>
                    <a:pt x="1733254" y="164297"/>
                    <a:pt x="1737972" y="165907"/>
                    <a:pt x="1737972" y="170394"/>
                  </a:cubicBezTo>
                  <a:cubicBezTo>
                    <a:pt x="1737972" y="175342"/>
                    <a:pt x="1733369" y="176262"/>
                    <a:pt x="1731068" y="176607"/>
                  </a:cubicBezTo>
                  <a:lnTo>
                    <a:pt x="1719103" y="178333"/>
                  </a:lnTo>
                  <a:cubicBezTo>
                    <a:pt x="1713695" y="179139"/>
                    <a:pt x="1700234" y="181670"/>
                    <a:pt x="1700234" y="196512"/>
                  </a:cubicBezTo>
                  <a:cubicBezTo>
                    <a:pt x="1700234" y="209052"/>
                    <a:pt x="1709899" y="214115"/>
                    <a:pt x="1719333" y="214115"/>
                  </a:cubicBezTo>
                  <a:cubicBezTo>
                    <a:pt x="1725661" y="214115"/>
                    <a:pt x="1733369" y="211814"/>
                    <a:pt x="1737972" y="204220"/>
                  </a:cubicBezTo>
                  <a:lnTo>
                    <a:pt x="1737972" y="212849"/>
                  </a:lnTo>
                  <a:lnTo>
                    <a:pt x="1751893" y="212849"/>
                  </a:lnTo>
                  <a:lnTo>
                    <a:pt x="1751893" y="171775"/>
                  </a:lnTo>
                  <a:cubicBezTo>
                    <a:pt x="1751893" y="157854"/>
                    <a:pt x="1742459" y="152561"/>
                    <a:pt x="1729458" y="152561"/>
                  </a:cubicBezTo>
                  <a:moveTo>
                    <a:pt x="1723015" y="202264"/>
                  </a:moveTo>
                  <a:cubicBezTo>
                    <a:pt x="1717952" y="202264"/>
                    <a:pt x="1714501" y="200078"/>
                    <a:pt x="1714501" y="195361"/>
                  </a:cubicBezTo>
                  <a:cubicBezTo>
                    <a:pt x="1714501" y="188803"/>
                    <a:pt x="1721519" y="187768"/>
                    <a:pt x="1724050" y="187422"/>
                  </a:cubicBezTo>
                  <a:lnTo>
                    <a:pt x="1730033" y="186502"/>
                  </a:lnTo>
                  <a:cubicBezTo>
                    <a:pt x="1733024" y="186042"/>
                    <a:pt x="1735440" y="185697"/>
                    <a:pt x="1737626" y="184776"/>
                  </a:cubicBezTo>
                  <a:lnTo>
                    <a:pt x="1737626" y="187998"/>
                  </a:lnTo>
                  <a:cubicBezTo>
                    <a:pt x="1737626" y="195936"/>
                    <a:pt x="1731644" y="202264"/>
                    <a:pt x="1723015" y="202264"/>
                  </a:cubicBezTo>
                  <a:moveTo>
                    <a:pt x="1798639" y="152906"/>
                  </a:moveTo>
                  <a:lnTo>
                    <a:pt x="1794728" y="152906"/>
                  </a:lnTo>
                  <a:cubicBezTo>
                    <a:pt x="1787824" y="152906"/>
                    <a:pt x="1782302" y="155898"/>
                    <a:pt x="1779310" y="162341"/>
                  </a:cubicBezTo>
                  <a:lnTo>
                    <a:pt x="1779310" y="153597"/>
                  </a:lnTo>
                  <a:lnTo>
                    <a:pt x="1765159" y="153597"/>
                  </a:lnTo>
                  <a:lnTo>
                    <a:pt x="1765159" y="212849"/>
                  </a:lnTo>
                  <a:lnTo>
                    <a:pt x="1779425" y="212849"/>
                  </a:lnTo>
                  <a:lnTo>
                    <a:pt x="1779425" y="183856"/>
                  </a:lnTo>
                  <a:cubicBezTo>
                    <a:pt x="1779425" y="172235"/>
                    <a:pt x="1784833" y="166828"/>
                    <a:pt x="1794843" y="166828"/>
                  </a:cubicBezTo>
                  <a:lnTo>
                    <a:pt x="1798639" y="166828"/>
                  </a:lnTo>
                  <a:lnTo>
                    <a:pt x="1798639" y="152906"/>
                  </a:lnTo>
                  <a:moveTo>
                    <a:pt x="1856137" y="187537"/>
                  </a:moveTo>
                  <a:lnTo>
                    <a:pt x="1856137" y="181670"/>
                  </a:lnTo>
                  <a:cubicBezTo>
                    <a:pt x="1856137" y="162111"/>
                    <a:pt x="1843942" y="152561"/>
                    <a:pt x="1829560" y="152561"/>
                  </a:cubicBezTo>
                  <a:cubicBezTo>
                    <a:pt x="1814488" y="152561"/>
                    <a:pt x="1801027" y="162916"/>
                    <a:pt x="1801027" y="183626"/>
                  </a:cubicBezTo>
                  <a:cubicBezTo>
                    <a:pt x="1801027" y="204220"/>
                    <a:pt x="1814258" y="214115"/>
                    <a:pt x="1829215" y="214115"/>
                  </a:cubicBezTo>
                  <a:cubicBezTo>
                    <a:pt x="1841296" y="214115"/>
                    <a:pt x="1852686" y="207557"/>
                    <a:pt x="1855677" y="195016"/>
                  </a:cubicBezTo>
                  <a:lnTo>
                    <a:pt x="1842331" y="195016"/>
                  </a:lnTo>
                  <a:cubicBezTo>
                    <a:pt x="1840260" y="199733"/>
                    <a:pt x="1835428" y="201804"/>
                    <a:pt x="1829790" y="201804"/>
                  </a:cubicBezTo>
                  <a:cubicBezTo>
                    <a:pt x="1821276" y="201804"/>
                    <a:pt x="1815178" y="197202"/>
                    <a:pt x="1814833" y="187537"/>
                  </a:cubicBezTo>
                  <a:lnTo>
                    <a:pt x="1856137" y="187537"/>
                  </a:lnTo>
                  <a:moveTo>
                    <a:pt x="1829445" y="164872"/>
                  </a:moveTo>
                  <a:cubicBezTo>
                    <a:pt x="1837154" y="164872"/>
                    <a:pt x="1842101" y="169244"/>
                    <a:pt x="1842101" y="177068"/>
                  </a:cubicBezTo>
                  <a:lnTo>
                    <a:pt x="1815178" y="177068"/>
                  </a:lnTo>
                  <a:cubicBezTo>
                    <a:pt x="1816444" y="168439"/>
                    <a:pt x="1822657" y="164872"/>
                    <a:pt x="1829445" y="164872"/>
                  </a:cubicBezTo>
                  <a:moveTo>
                    <a:pt x="1231534" y="327903"/>
                  </a:moveTo>
                  <a:lnTo>
                    <a:pt x="1231534" y="313866"/>
                  </a:lnTo>
                  <a:lnTo>
                    <a:pt x="1190230" y="313866"/>
                  </a:lnTo>
                  <a:lnTo>
                    <a:pt x="1190230" y="294192"/>
                  </a:lnTo>
                  <a:lnTo>
                    <a:pt x="1226242" y="294192"/>
                  </a:lnTo>
                  <a:lnTo>
                    <a:pt x="1226242" y="280156"/>
                  </a:lnTo>
                  <a:lnTo>
                    <a:pt x="1190230" y="280156"/>
                  </a:lnTo>
                  <a:lnTo>
                    <a:pt x="1190230" y="261402"/>
                  </a:lnTo>
                  <a:lnTo>
                    <a:pt x="1229348" y="261402"/>
                  </a:lnTo>
                  <a:lnTo>
                    <a:pt x="1229348" y="247365"/>
                  </a:lnTo>
                  <a:lnTo>
                    <a:pt x="1175273" y="247365"/>
                  </a:lnTo>
                  <a:lnTo>
                    <a:pt x="1175273" y="327903"/>
                  </a:lnTo>
                  <a:lnTo>
                    <a:pt x="1231534" y="327903"/>
                  </a:lnTo>
                  <a:moveTo>
                    <a:pt x="1296655" y="246100"/>
                  </a:moveTo>
                  <a:lnTo>
                    <a:pt x="1282388" y="246100"/>
                  </a:lnTo>
                  <a:lnTo>
                    <a:pt x="1282388" y="276474"/>
                  </a:lnTo>
                  <a:cubicBezTo>
                    <a:pt x="1278821" y="270721"/>
                    <a:pt x="1271573" y="267615"/>
                    <a:pt x="1263864" y="267615"/>
                  </a:cubicBezTo>
                  <a:cubicBezTo>
                    <a:pt x="1249368" y="267615"/>
                    <a:pt x="1237287" y="277740"/>
                    <a:pt x="1237287" y="298219"/>
                  </a:cubicBezTo>
                  <a:cubicBezTo>
                    <a:pt x="1237287" y="319044"/>
                    <a:pt x="1249368" y="329168"/>
                    <a:pt x="1263864" y="329168"/>
                  </a:cubicBezTo>
                  <a:cubicBezTo>
                    <a:pt x="1272033" y="329168"/>
                    <a:pt x="1279397" y="325602"/>
                    <a:pt x="1282618" y="318814"/>
                  </a:cubicBezTo>
                  <a:lnTo>
                    <a:pt x="1282618" y="327903"/>
                  </a:lnTo>
                  <a:lnTo>
                    <a:pt x="1296655" y="327903"/>
                  </a:lnTo>
                  <a:lnTo>
                    <a:pt x="1296655" y="246100"/>
                  </a:lnTo>
                  <a:moveTo>
                    <a:pt x="1267201" y="316052"/>
                  </a:moveTo>
                  <a:cubicBezTo>
                    <a:pt x="1258917" y="316052"/>
                    <a:pt x="1251784" y="310185"/>
                    <a:pt x="1251784" y="298219"/>
                  </a:cubicBezTo>
                  <a:cubicBezTo>
                    <a:pt x="1251784" y="286138"/>
                    <a:pt x="1258917" y="280271"/>
                    <a:pt x="1267201" y="280271"/>
                  </a:cubicBezTo>
                  <a:cubicBezTo>
                    <a:pt x="1274909" y="280271"/>
                    <a:pt x="1282733" y="286023"/>
                    <a:pt x="1282733" y="298219"/>
                  </a:cubicBezTo>
                  <a:cubicBezTo>
                    <a:pt x="1282733" y="310300"/>
                    <a:pt x="1274909" y="316052"/>
                    <a:pt x="1267201" y="316052"/>
                  </a:cubicBezTo>
                  <a:moveTo>
                    <a:pt x="1343901" y="267960"/>
                  </a:moveTo>
                  <a:lnTo>
                    <a:pt x="1339990" y="267960"/>
                  </a:lnTo>
                  <a:cubicBezTo>
                    <a:pt x="1333086" y="267960"/>
                    <a:pt x="1327564" y="270951"/>
                    <a:pt x="1324572" y="277394"/>
                  </a:cubicBezTo>
                  <a:lnTo>
                    <a:pt x="1324572" y="268650"/>
                  </a:lnTo>
                  <a:lnTo>
                    <a:pt x="1310421" y="268650"/>
                  </a:lnTo>
                  <a:lnTo>
                    <a:pt x="1310421" y="327903"/>
                  </a:lnTo>
                  <a:lnTo>
                    <a:pt x="1324687" y="327903"/>
                  </a:lnTo>
                  <a:lnTo>
                    <a:pt x="1324687" y="298909"/>
                  </a:lnTo>
                  <a:cubicBezTo>
                    <a:pt x="1324687" y="287289"/>
                    <a:pt x="1330095" y="281881"/>
                    <a:pt x="1340105" y="281881"/>
                  </a:cubicBezTo>
                  <a:lnTo>
                    <a:pt x="1343901" y="281881"/>
                  </a:lnTo>
                  <a:lnTo>
                    <a:pt x="1343901" y="267960"/>
                  </a:lnTo>
                  <a:moveTo>
                    <a:pt x="1375507" y="267615"/>
                  </a:moveTo>
                  <a:cubicBezTo>
                    <a:pt x="1360780" y="267615"/>
                    <a:pt x="1350310" y="274288"/>
                    <a:pt x="1348009" y="288094"/>
                  </a:cubicBezTo>
                  <a:lnTo>
                    <a:pt x="1361585" y="288094"/>
                  </a:lnTo>
                  <a:cubicBezTo>
                    <a:pt x="1362851" y="283607"/>
                    <a:pt x="1365382" y="279350"/>
                    <a:pt x="1374241" y="279350"/>
                  </a:cubicBezTo>
                  <a:cubicBezTo>
                    <a:pt x="1379303" y="279350"/>
                    <a:pt x="1384021" y="280961"/>
                    <a:pt x="1384021" y="285448"/>
                  </a:cubicBezTo>
                  <a:cubicBezTo>
                    <a:pt x="1384021" y="290395"/>
                    <a:pt x="1379418" y="291316"/>
                    <a:pt x="1377117" y="291661"/>
                  </a:cubicBezTo>
                  <a:lnTo>
                    <a:pt x="1365152" y="293387"/>
                  </a:lnTo>
                  <a:cubicBezTo>
                    <a:pt x="1359744" y="294192"/>
                    <a:pt x="1346283" y="296723"/>
                    <a:pt x="1346283" y="311565"/>
                  </a:cubicBezTo>
                  <a:cubicBezTo>
                    <a:pt x="1346283" y="324106"/>
                    <a:pt x="1355947" y="329168"/>
                    <a:pt x="1365382" y="329168"/>
                  </a:cubicBezTo>
                  <a:cubicBezTo>
                    <a:pt x="1371710" y="329168"/>
                    <a:pt x="1379418" y="326867"/>
                    <a:pt x="1384021" y="319274"/>
                  </a:cubicBezTo>
                  <a:lnTo>
                    <a:pt x="1384021" y="327903"/>
                  </a:lnTo>
                  <a:lnTo>
                    <a:pt x="1397942" y="327903"/>
                  </a:lnTo>
                  <a:lnTo>
                    <a:pt x="1397942" y="286829"/>
                  </a:lnTo>
                  <a:cubicBezTo>
                    <a:pt x="1397942" y="272907"/>
                    <a:pt x="1388508" y="267615"/>
                    <a:pt x="1375507" y="267615"/>
                  </a:cubicBezTo>
                  <a:moveTo>
                    <a:pt x="1369064" y="317318"/>
                  </a:moveTo>
                  <a:cubicBezTo>
                    <a:pt x="1364001" y="317318"/>
                    <a:pt x="1360550" y="315132"/>
                    <a:pt x="1360550" y="310415"/>
                  </a:cubicBezTo>
                  <a:cubicBezTo>
                    <a:pt x="1360550" y="303857"/>
                    <a:pt x="1367568" y="302821"/>
                    <a:pt x="1370099" y="302476"/>
                  </a:cubicBezTo>
                  <a:lnTo>
                    <a:pt x="1376082" y="301556"/>
                  </a:lnTo>
                  <a:cubicBezTo>
                    <a:pt x="1379073" y="301095"/>
                    <a:pt x="1381489" y="300750"/>
                    <a:pt x="1383675" y="299830"/>
                  </a:cubicBezTo>
                  <a:lnTo>
                    <a:pt x="1383675" y="303051"/>
                  </a:lnTo>
                  <a:cubicBezTo>
                    <a:pt x="1383675" y="310990"/>
                    <a:pt x="1377693" y="317318"/>
                    <a:pt x="1369064" y="317318"/>
                  </a:cubicBezTo>
                  <a:moveTo>
                    <a:pt x="1498539" y="268650"/>
                  </a:moveTo>
                  <a:lnTo>
                    <a:pt x="1483812" y="268650"/>
                  </a:lnTo>
                  <a:lnTo>
                    <a:pt x="1471387" y="308804"/>
                  </a:lnTo>
                  <a:lnTo>
                    <a:pt x="1458616" y="268650"/>
                  </a:lnTo>
                  <a:lnTo>
                    <a:pt x="1444694" y="268650"/>
                  </a:lnTo>
                  <a:lnTo>
                    <a:pt x="1432038" y="308804"/>
                  </a:lnTo>
                  <a:lnTo>
                    <a:pt x="1419497" y="268650"/>
                  </a:lnTo>
                  <a:lnTo>
                    <a:pt x="1404310" y="268650"/>
                  </a:lnTo>
                  <a:lnTo>
                    <a:pt x="1424790" y="327903"/>
                  </a:lnTo>
                  <a:lnTo>
                    <a:pt x="1438596" y="327903"/>
                  </a:lnTo>
                  <a:lnTo>
                    <a:pt x="1451367" y="289475"/>
                  </a:lnTo>
                  <a:lnTo>
                    <a:pt x="1464253" y="327903"/>
                  </a:lnTo>
                  <a:lnTo>
                    <a:pt x="1477945" y="327903"/>
                  </a:lnTo>
                  <a:lnTo>
                    <a:pt x="1498539" y="268650"/>
                  </a:lnTo>
                  <a:moveTo>
                    <a:pt x="1589248" y="247365"/>
                  </a:moveTo>
                  <a:lnTo>
                    <a:pt x="1570264" y="247365"/>
                  </a:lnTo>
                  <a:lnTo>
                    <a:pt x="1547943" y="308919"/>
                  </a:lnTo>
                  <a:lnTo>
                    <a:pt x="1525623" y="247365"/>
                  </a:lnTo>
                  <a:lnTo>
                    <a:pt x="1506639" y="247365"/>
                  </a:lnTo>
                  <a:lnTo>
                    <a:pt x="1506639" y="327903"/>
                  </a:lnTo>
                  <a:lnTo>
                    <a:pt x="1520330" y="327903"/>
                  </a:lnTo>
                  <a:lnTo>
                    <a:pt x="1520330" y="271181"/>
                  </a:lnTo>
                  <a:lnTo>
                    <a:pt x="1541040" y="327903"/>
                  </a:lnTo>
                  <a:lnTo>
                    <a:pt x="1554501" y="327903"/>
                  </a:lnTo>
                  <a:lnTo>
                    <a:pt x="1575211" y="271181"/>
                  </a:lnTo>
                  <a:lnTo>
                    <a:pt x="1575211" y="327903"/>
                  </a:lnTo>
                  <a:lnTo>
                    <a:pt x="1589248" y="327903"/>
                  </a:lnTo>
                  <a:lnTo>
                    <a:pt x="1589248" y="247365"/>
                  </a:lnTo>
                  <a:moveTo>
                    <a:pt x="1603445" y="260827"/>
                  </a:moveTo>
                  <a:lnTo>
                    <a:pt x="1618632" y="260827"/>
                  </a:lnTo>
                  <a:lnTo>
                    <a:pt x="1618632" y="244604"/>
                  </a:lnTo>
                  <a:lnTo>
                    <a:pt x="1603445" y="244604"/>
                  </a:lnTo>
                  <a:lnTo>
                    <a:pt x="1603445" y="260827"/>
                  </a:lnTo>
                  <a:moveTo>
                    <a:pt x="1603905" y="327903"/>
                  </a:moveTo>
                  <a:lnTo>
                    <a:pt x="1618172" y="327903"/>
                  </a:lnTo>
                  <a:lnTo>
                    <a:pt x="1618172" y="268650"/>
                  </a:lnTo>
                  <a:lnTo>
                    <a:pt x="1603905" y="268650"/>
                  </a:lnTo>
                  <a:lnTo>
                    <a:pt x="1603905" y="327903"/>
                  </a:lnTo>
                  <a:moveTo>
                    <a:pt x="1663889" y="267615"/>
                  </a:moveTo>
                  <a:cubicBezTo>
                    <a:pt x="1653994" y="267615"/>
                    <a:pt x="1649162" y="271757"/>
                    <a:pt x="1645825" y="277279"/>
                  </a:cubicBezTo>
                  <a:lnTo>
                    <a:pt x="1645825" y="268650"/>
                  </a:lnTo>
                  <a:lnTo>
                    <a:pt x="1631674" y="268650"/>
                  </a:lnTo>
                  <a:lnTo>
                    <a:pt x="1631674" y="327903"/>
                  </a:lnTo>
                  <a:lnTo>
                    <a:pt x="1645940" y="327903"/>
                  </a:lnTo>
                  <a:lnTo>
                    <a:pt x="1645940" y="295918"/>
                  </a:lnTo>
                  <a:cubicBezTo>
                    <a:pt x="1645940" y="286253"/>
                    <a:pt x="1650427" y="280386"/>
                    <a:pt x="1658941" y="280386"/>
                  </a:cubicBezTo>
                  <a:cubicBezTo>
                    <a:pt x="1665960" y="280386"/>
                    <a:pt x="1669986" y="284298"/>
                    <a:pt x="1669986" y="290971"/>
                  </a:cubicBezTo>
                  <a:lnTo>
                    <a:pt x="1669986" y="327903"/>
                  </a:lnTo>
                  <a:lnTo>
                    <a:pt x="1684253" y="327903"/>
                  </a:lnTo>
                  <a:lnTo>
                    <a:pt x="1684253" y="289705"/>
                  </a:lnTo>
                  <a:cubicBezTo>
                    <a:pt x="1684253" y="275553"/>
                    <a:pt x="1677350" y="267615"/>
                    <a:pt x="1663889" y="267615"/>
                  </a:cubicBezTo>
                  <a:moveTo>
                    <a:pt x="1752860" y="246100"/>
                  </a:moveTo>
                  <a:lnTo>
                    <a:pt x="1738593" y="246100"/>
                  </a:lnTo>
                  <a:lnTo>
                    <a:pt x="1738593" y="276474"/>
                  </a:lnTo>
                  <a:cubicBezTo>
                    <a:pt x="1735026" y="270721"/>
                    <a:pt x="1727778" y="267615"/>
                    <a:pt x="1720069" y="267615"/>
                  </a:cubicBezTo>
                  <a:cubicBezTo>
                    <a:pt x="1705573" y="267615"/>
                    <a:pt x="1693492" y="277740"/>
                    <a:pt x="1693492" y="298219"/>
                  </a:cubicBezTo>
                  <a:cubicBezTo>
                    <a:pt x="1693492" y="319044"/>
                    <a:pt x="1705573" y="329168"/>
                    <a:pt x="1720069" y="329168"/>
                  </a:cubicBezTo>
                  <a:cubicBezTo>
                    <a:pt x="1728238" y="329168"/>
                    <a:pt x="1735602" y="325602"/>
                    <a:pt x="1738823" y="318814"/>
                  </a:cubicBezTo>
                  <a:lnTo>
                    <a:pt x="1738823" y="327903"/>
                  </a:lnTo>
                  <a:lnTo>
                    <a:pt x="1752860" y="327903"/>
                  </a:lnTo>
                  <a:lnTo>
                    <a:pt x="1752860" y="246100"/>
                  </a:lnTo>
                  <a:moveTo>
                    <a:pt x="1723406" y="316052"/>
                  </a:moveTo>
                  <a:cubicBezTo>
                    <a:pt x="1715122" y="316052"/>
                    <a:pt x="1707989" y="310185"/>
                    <a:pt x="1707989" y="298219"/>
                  </a:cubicBezTo>
                  <a:cubicBezTo>
                    <a:pt x="1707989" y="286138"/>
                    <a:pt x="1715122" y="280271"/>
                    <a:pt x="1723406" y="280271"/>
                  </a:cubicBezTo>
                  <a:cubicBezTo>
                    <a:pt x="1731114" y="280271"/>
                    <a:pt x="1738938" y="286023"/>
                    <a:pt x="1738938" y="298219"/>
                  </a:cubicBezTo>
                  <a:cubicBezTo>
                    <a:pt x="1738938" y="310300"/>
                    <a:pt x="1731114" y="316052"/>
                    <a:pt x="1723406" y="316052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6635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29126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51617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74108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6635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29126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51617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74108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345161" y="0"/>
                  </a:moveTo>
                  <a:lnTo>
                    <a:pt x="2186019" y="0"/>
                  </a:lnTo>
                  <a:lnTo>
                    <a:pt x="2186019" y="525960"/>
                  </a:lnTo>
                  <a:lnTo>
                    <a:pt x="514520" y="525960"/>
                  </a:lnTo>
                  <a:cubicBezTo>
                    <a:pt x="454614" y="525960"/>
                    <a:pt x="424661" y="525960"/>
                    <a:pt x="401862" y="514116"/>
                  </a:cubicBezTo>
                  <a:cubicBezTo>
                    <a:pt x="382650" y="504136"/>
                    <a:pt x="366984" y="488471"/>
                    <a:pt x="357004" y="469258"/>
                  </a:cubicBezTo>
                  <a:cubicBezTo>
                    <a:pt x="345161" y="446459"/>
                    <a:pt x="345161" y="416506"/>
                    <a:pt x="345161" y="356601"/>
                  </a:cubicBezTo>
                  <a:lnTo>
                    <a:pt x="345161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837015" y="155043"/>
                  </a:moveTo>
                  <a:cubicBezTo>
                    <a:pt x="837015" y="120249"/>
                    <a:pt x="865222" y="92043"/>
                    <a:pt x="900016" y="92043"/>
                  </a:cubicBezTo>
                  <a:lnTo>
                    <a:pt x="1050144" y="92043"/>
                  </a:lnTo>
                  <a:cubicBezTo>
                    <a:pt x="1084938" y="92043"/>
                    <a:pt x="1113144" y="120249"/>
                    <a:pt x="1113144" y="155043"/>
                  </a:cubicBezTo>
                  <a:lnTo>
                    <a:pt x="1113144" y="305171"/>
                  </a:lnTo>
                  <a:cubicBezTo>
                    <a:pt x="1113144" y="339965"/>
                    <a:pt x="1084938" y="368172"/>
                    <a:pt x="1050144" y="368172"/>
                  </a:cubicBezTo>
                  <a:lnTo>
                    <a:pt x="900016" y="368172"/>
                  </a:lnTo>
                  <a:cubicBezTo>
                    <a:pt x="865222" y="368172"/>
                    <a:pt x="837015" y="339965"/>
                    <a:pt x="837015" y="305171"/>
                  </a:cubicBezTo>
                  <a:lnTo>
                    <a:pt x="837015" y="155043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22" name="shape322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022569" y="187007"/>
                  </a:moveTo>
                  <a:cubicBezTo>
                    <a:pt x="1028281" y="192719"/>
                    <a:pt x="1028281" y="201980"/>
                    <a:pt x="1022569" y="207692"/>
                  </a:cubicBezTo>
                  <a:lnTo>
                    <a:pt x="949436" y="280825"/>
                  </a:lnTo>
                  <a:cubicBezTo>
                    <a:pt x="943725" y="286536"/>
                    <a:pt x="934464" y="286536"/>
                    <a:pt x="928752" y="280825"/>
                  </a:cubicBezTo>
                  <a:cubicBezTo>
                    <a:pt x="923040" y="275113"/>
                    <a:pt x="923040" y="265852"/>
                    <a:pt x="928752" y="260140"/>
                  </a:cubicBezTo>
                  <a:lnTo>
                    <a:pt x="1001884" y="187008"/>
                  </a:lnTo>
                  <a:cubicBezTo>
                    <a:pt x="1007597" y="181295"/>
                    <a:pt x="1016857" y="181295"/>
                    <a:pt x="1022569" y="18700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917155" y="196094"/>
                  </a:moveTo>
                  <a:lnTo>
                    <a:pt x="917155" y="271737"/>
                  </a:lnTo>
                  <a:lnTo>
                    <a:pt x="928752" y="260139"/>
                  </a:lnTo>
                  <a:cubicBezTo>
                    <a:pt x="934464" y="254428"/>
                    <a:pt x="943725" y="254428"/>
                    <a:pt x="949437" y="260139"/>
                  </a:cubicBezTo>
                  <a:cubicBezTo>
                    <a:pt x="955149" y="265851"/>
                    <a:pt x="955149" y="275112"/>
                    <a:pt x="949437" y="280824"/>
                  </a:cubicBezTo>
                  <a:lnTo>
                    <a:pt x="925355" y="304906"/>
                  </a:lnTo>
                  <a:cubicBezTo>
                    <a:pt x="911534" y="318727"/>
                    <a:pt x="887902" y="308938"/>
                    <a:pt x="887903" y="289392"/>
                  </a:cubicBezTo>
                  <a:lnTo>
                    <a:pt x="887902" y="178439"/>
                  </a:lnTo>
                  <a:cubicBezTo>
                    <a:pt x="887902" y="158892"/>
                    <a:pt x="911534" y="149104"/>
                    <a:pt x="925355" y="162925"/>
                  </a:cubicBezTo>
                  <a:lnTo>
                    <a:pt x="1034167" y="271737"/>
                  </a:lnTo>
                  <a:lnTo>
                    <a:pt x="1034167" y="196094"/>
                  </a:lnTo>
                  <a:lnTo>
                    <a:pt x="1022570" y="207691"/>
                  </a:lnTo>
                  <a:cubicBezTo>
                    <a:pt x="1016857" y="213404"/>
                    <a:pt x="1007597" y="213404"/>
                    <a:pt x="1001885" y="207692"/>
                  </a:cubicBezTo>
                  <a:cubicBezTo>
                    <a:pt x="996173" y="201980"/>
                    <a:pt x="996173" y="192719"/>
                    <a:pt x="1001885" y="187007"/>
                  </a:cubicBezTo>
                  <a:lnTo>
                    <a:pt x="1025967" y="162925"/>
                  </a:lnTo>
                  <a:cubicBezTo>
                    <a:pt x="1039788" y="149104"/>
                    <a:pt x="1063420" y="158892"/>
                    <a:pt x="1063420" y="178438"/>
                  </a:cubicBezTo>
                  <a:lnTo>
                    <a:pt x="1063420" y="289392"/>
                  </a:lnTo>
                  <a:cubicBezTo>
                    <a:pt x="1063420" y="308938"/>
                    <a:pt x="1039788" y="318727"/>
                    <a:pt x="1025967" y="304906"/>
                  </a:cubicBezTo>
                  <a:lnTo>
                    <a:pt x="917155" y="196094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277326" y="132312"/>
                  </a:moveTo>
                  <a:lnTo>
                    <a:pt x="1262023" y="132312"/>
                  </a:lnTo>
                  <a:lnTo>
                    <a:pt x="1247872" y="189839"/>
                  </a:lnTo>
                  <a:lnTo>
                    <a:pt x="1230499" y="132312"/>
                  </a:lnTo>
                  <a:lnTo>
                    <a:pt x="1215772" y="132312"/>
                  </a:lnTo>
                  <a:lnTo>
                    <a:pt x="1198399" y="189723"/>
                  </a:lnTo>
                  <a:lnTo>
                    <a:pt x="1184247" y="132312"/>
                  </a:lnTo>
                  <a:lnTo>
                    <a:pt x="1168370" y="132312"/>
                  </a:lnTo>
                  <a:lnTo>
                    <a:pt x="1190345" y="212849"/>
                  </a:lnTo>
                  <a:lnTo>
                    <a:pt x="1205187" y="212849"/>
                  </a:lnTo>
                  <a:lnTo>
                    <a:pt x="1222905" y="154057"/>
                  </a:lnTo>
                  <a:lnTo>
                    <a:pt x="1240623" y="212849"/>
                  </a:lnTo>
                  <a:lnTo>
                    <a:pt x="1255350" y="212849"/>
                  </a:lnTo>
                  <a:lnTo>
                    <a:pt x="1277326" y="132312"/>
                  </a:lnTo>
                  <a:moveTo>
                    <a:pt x="1306066" y="152561"/>
                  </a:moveTo>
                  <a:cubicBezTo>
                    <a:pt x="1288808" y="152561"/>
                    <a:pt x="1276727" y="164066"/>
                    <a:pt x="1276727" y="183280"/>
                  </a:cubicBezTo>
                  <a:cubicBezTo>
                    <a:pt x="1276727" y="202609"/>
                    <a:pt x="1288808" y="214115"/>
                    <a:pt x="1306066" y="214115"/>
                  </a:cubicBezTo>
                  <a:cubicBezTo>
                    <a:pt x="1323439" y="214115"/>
                    <a:pt x="1335520" y="202609"/>
                    <a:pt x="1335520" y="183280"/>
                  </a:cubicBezTo>
                  <a:cubicBezTo>
                    <a:pt x="1335520" y="164066"/>
                    <a:pt x="1323439" y="152561"/>
                    <a:pt x="1306066" y="152561"/>
                  </a:cubicBezTo>
                  <a:moveTo>
                    <a:pt x="1305951" y="165792"/>
                  </a:moveTo>
                  <a:cubicBezTo>
                    <a:pt x="1314580" y="165792"/>
                    <a:pt x="1320908" y="171430"/>
                    <a:pt x="1320908" y="183280"/>
                  </a:cubicBezTo>
                  <a:cubicBezTo>
                    <a:pt x="1320908" y="194441"/>
                    <a:pt x="1315500" y="200884"/>
                    <a:pt x="1306296" y="200884"/>
                  </a:cubicBezTo>
                  <a:cubicBezTo>
                    <a:pt x="1297667" y="200884"/>
                    <a:pt x="1291339" y="195246"/>
                    <a:pt x="1291339" y="183280"/>
                  </a:cubicBezTo>
                  <a:cubicBezTo>
                    <a:pt x="1291339" y="172235"/>
                    <a:pt x="1296747" y="165792"/>
                    <a:pt x="1305951" y="165792"/>
                  </a:cubicBezTo>
                  <a:moveTo>
                    <a:pt x="1377468" y="152561"/>
                  </a:moveTo>
                  <a:cubicBezTo>
                    <a:pt x="1367574" y="152561"/>
                    <a:pt x="1362741" y="156703"/>
                    <a:pt x="1359405" y="162226"/>
                  </a:cubicBezTo>
                  <a:lnTo>
                    <a:pt x="1359405" y="153597"/>
                  </a:lnTo>
                  <a:lnTo>
                    <a:pt x="1345253" y="153597"/>
                  </a:lnTo>
                  <a:lnTo>
                    <a:pt x="1345253" y="212849"/>
                  </a:lnTo>
                  <a:lnTo>
                    <a:pt x="1359520" y="212849"/>
                  </a:lnTo>
                  <a:lnTo>
                    <a:pt x="1359520" y="180864"/>
                  </a:lnTo>
                  <a:cubicBezTo>
                    <a:pt x="1359520" y="171200"/>
                    <a:pt x="1364007" y="165332"/>
                    <a:pt x="1372521" y="165332"/>
                  </a:cubicBezTo>
                  <a:cubicBezTo>
                    <a:pt x="1379539" y="165332"/>
                    <a:pt x="1383566" y="169244"/>
                    <a:pt x="1383566" y="175917"/>
                  </a:cubicBezTo>
                  <a:lnTo>
                    <a:pt x="1383566" y="212849"/>
                  </a:lnTo>
                  <a:lnTo>
                    <a:pt x="1397833" y="212849"/>
                  </a:lnTo>
                  <a:lnTo>
                    <a:pt x="1397833" y="174651"/>
                  </a:lnTo>
                  <a:cubicBezTo>
                    <a:pt x="1397833" y="160500"/>
                    <a:pt x="1390930" y="152561"/>
                    <a:pt x="1377468" y="152561"/>
                  </a:cubicBezTo>
                  <a:moveTo>
                    <a:pt x="1466439" y="131046"/>
                  </a:moveTo>
                  <a:lnTo>
                    <a:pt x="1452173" y="131046"/>
                  </a:lnTo>
                  <a:lnTo>
                    <a:pt x="1452173" y="161420"/>
                  </a:lnTo>
                  <a:cubicBezTo>
                    <a:pt x="1448606" y="155668"/>
                    <a:pt x="1441358" y="152561"/>
                    <a:pt x="1433649" y="152561"/>
                  </a:cubicBezTo>
                  <a:cubicBezTo>
                    <a:pt x="1419152" y="152561"/>
                    <a:pt x="1407072" y="162686"/>
                    <a:pt x="1407072" y="183165"/>
                  </a:cubicBezTo>
                  <a:cubicBezTo>
                    <a:pt x="1407072" y="203990"/>
                    <a:pt x="1419152" y="214115"/>
                    <a:pt x="1433649" y="214115"/>
                  </a:cubicBezTo>
                  <a:cubicBezTo>
                    <a:pt x="1441818" y="214115"/>
                    <a:pt x="1449181" y="210548"/>
                    <a:pt x="1452403" y="203760"/>
                  </a:cubicBezTo>
                  <a:lnTo>
                    <a:pt x="1452403" y="212849"/>
                  </a:lnTo>
                  <a:lnTo>
                    <a:pt x="1466439" y="212849"/>
                  </a:lnTo>
                  <a:lnTo>
                    <a:pt x="1466439" y="131046"/>
                  </a:lnTo>
                  <a:moveTo>
                    <a:pt x="1436986" y="200999"/>
                  </a:moveTo>
                  <a:cubicBezTo>
                    <a:pt x="1428702" y="200999"/>
                    <a:pt x="1421568" y="195131"/>
                    <a:pt x="1421568" y="183165"/>
                  </a:cubicBezTo>
                  <a:cubicBezTo>
                    <a:pt x="1421568" y="171085"/>
                    <a:pt x="1428702" y="165217"/>
                    <a:pt x="1436986" y="165217"/>
                  </a:cubicBezTo>
                  <a:cubicBezTo>
                    <a:pt x="1444694" y="165217"/>
                    <a:pt x="1452518" y="170970"/>
                    <a:pt x="1452518" y="183165"/>
                  </a:cubicBezTo>
                  <a:cubicBezTo>
                    <a:pt x="1452518" y="195246"/>
                    <a:pt x="1444694" y="200999"/>
                    <a:pt x="1436986" y="200999"/>
                  </a:cubicBezTo>
                  <a:moveTo>
                    <a:pt x="1531283" y="187537"/>
                  </a:moveTo>
                  <a:lnTo>
                    <a:pt x="1531283" y="181670"/>
                  </a:lnTo>
                  <a:cubicBezTo>
                    <a:pt x="1531283" y="162111"/>
                    <a:pt x="1519088" y="152561"/>
                    <a:pt x="1504706" y="152561"/>
                  </a:cubicBezTo>
                  <a:cubicBezTo>
                    <a:pt x="1489634" y="152561"/>
                    <a:pt x="1476173" y="162916"/>
                    <a:pt x="1476173" y="183626"/>
                  </a:cubicBezTo>
                  <a:cubicBezTo>
                    <a:pt x="1476173" y="204220"/>
                    <a:pt x="1489404" y="214115"/>
                    <a:pt x="1504361" y="214115"/>
                  </a:cubicBezTo>
                  <a:cubicBezTo>
                    <a:pt x="1516442" y="214115"/>
                    <a:pt x="1527832" y="207557"/>
                    <a:pt x="1530823" y="195016"/>
                  </a:cubicBezTo>
                  <a:lnTo>
                    <a:pt x="1517477" y="195016"/>
                  </a:lnTo>
                  <a:cubicBezTo>
                    <a:pt x="1515406" y="199733"/>
                    <a:pt x="1510574" y="201804"/>
                    <a:pt x="1504936" y="201804"/>
                  </a:cubicBezTo>
                  <a:cubicBezTo>
                    <a:pt x="1496422" y="201804"/>
                    <a:pt x="1490324" y="197202"/>
                    <a:pt x="1489979" y="187537"/>
                  </a:cubicBezTo>
                  <a:lnTo>
                    <a:pt x="1531283" y="187537"/>
                  </a:lnTo>
                  <a:moveTo>
                    <a:pt x="1504591" y="164872"/>
                  </a:moveTo>
                  <a:cubicBezTo>
                    <a:pt x="1512300" y="164872"/>
                    <a:pt x="1517247" y="169244"/>
                    <a:pt x="1517247" y="177068"/>
                  </a:cubicBezTo>
                  <a:lnTo>
                    <a:pt x="1490324" y="177068"/>
                  </a:lnTo>
                  <a:cubicBezTo>
                    <a:pt x="1491590" y="168439"/>
                    <a:pt x="1497803" y="164872"/>
                    <a:pt x="1504591" y="164872"/>
                  </a:cubicBezTo>
                  <a:moveTo>
                    <a:pt x="1574584" y="152906"/>
                  </a:moveTo>
                  <a:lnTo>
                    <a:pt x="1570672" y="152906"/>
                  </a:lnTo>
                  <a:cubicBezTo>
                    <a:pt x="1563769" y="152906"/>
                    <a:pt x="1558246" y="155898"/>
                    <a:pt x="1555255" y="162341"/>
                  </a:cubicBezTo>
                  <a:lnTo>
                    <a:pt x="1555255" y="153597"/>
                  </a:lnTo>
                  <a:lnTo>
                    <a:pt x="1541103" y="153597"/>
                  </a:lnTo>
                  <a:lnTo>
                    <a:pt x="1541103" y="212849"/>
                  </a:lnTo>
                  <a:lnTo>
                    <a:pt x="1555370" y="212849"/>
                  </a:lnTo>
                  <a:lnTo>
                    <a:pt x="1555370" y="183856"/>
                  </a:lnTo>
                  <a:cubicBezTo>
                    <a:pt x="1555370" y="172235"/>
                    <a:pt x="1560777" y="166828"/>
                    <a:pt x="1570787" y="166828"/>
                  </a:cubicBezTo>
                  <a:lnTo>
                    <a:pt x="1574584" y="166828"/>
                  </a:lnTo>
                  <a:lnTo>
                    <a:pt x="1574584" y="152906"/>
                  </a:lnTo>
                  <a:moveTo>
                    <a:pt x="1605706" y="177528"/>
                  </a:moveTo>
                  <a:cubicBezTo>
                    <a:pt x="1598458" y="176492"/>
                    <a:pt x="1593280" y="175572"/>
                    <a:pt x="1593280" y="170970"/>
                  </a:cubicBezTo>
                  <a:cubicBezTo>
                    <a:pt x="1593280" y="167518"/>
                    <a:pt x="1596041" y="164412"/>
                    <a:pt x="1603060" y="164412"/>
                  </a:cubicBezTo>
                  <a:cubicBezTo>
                    <a:pt x="1609158" y="164412"/>
                    <a:pt x="1613299" y="166713"/>
                    <a:pt x="1613875" y="172580"/>
                  </a:cubicBezTo>
                  <a:lnTo>
                    <a:pt x="1627796" y="172580"/>
                  </a:lnTo>
                  <a:cubicBezTo>
                    <a:pt x="1626991" y="159349"/>
                    <a:pt x="1616751" y="152561"/>
                    <a:pt x="1602945" y="152561"/>
                  </a:cubicBezTo>
                  <a:cubicBezTo>
                    <a:pt x="1590634" y="152561"/>
                    <a:pt x="1579359" y="157969"/>
                    <a:pt x="1579359" y="171430"/>
                  </a:cubicBezTo>
                  <a:cubicBezTo>
                    <a:pt x="1579359" y="186042"/>
                    <a:pt x="1592590" y="187998"/>
                    <a:pt x="1604210" y="189954"/>
                  </a:cubicBezTo>
                  <a:cubicBezTo>
                    <a:pt x="1612379" y="191334"/>
                    <a:pt x="1615140" y="192255"/>
                    <a:pt x="1615140" y="195936"/>
                  </a:cubicBezTo>
                  <a:cubicBezTo>
                    <a:pt x="1615140" y="200423"/>
                    <a:pt x="1610883" y="202379"/>
                    <a:pt x="1604786" y="202379"/>
                  </a:cubicBezTo>
                  <a:cubicBezTo>
                    <a:pt x="1598112" y="202379"/>
                    <a:pt x="1592935" y="199848"/>
                    <a:pt x="1591900" y="193865"/>
                  </a:cubicBezTo>
                  <a:lnTo>
                    <a:pt x="1577518" y="193865"/>
                  </a:lnTo>
                  <a:cubicBezTo>
                    <a:pt x="1578553" y="208822"/>
                    <a:pt x="1591784" y="214115"/>
                    <a:pt x="1604095" y="214115"/>
                  </a:cubicBezTo>
                  <a:cubicBezTo>
                    <a:pt x="1617326" y="214115"/>
                    <a:pt x="1629177" y="207787"/>
                    <a:pt x="1629177" y="194441"/>
                  </a:cubicBezTo>
                  <a:cubicBezTo>
                    <a:pt x="1629177" y="180634"/>
                    <a:pt x="1616291" y="179139"/>
                    <a:pt x="1605706" y="177528"/>
                  </a:cubicBezTo>
                  <a:moveTo>
                    <a:pt x="1670631" y="152561"/>
                  </a:moveTo>
                  <a:cubicBezTo>
                    <a:pt x="1660621" y="152561"/>
                    <a:pt x="1656019" y="156703"/>
                    <a:pt x="1652682" y="162341"/>
                  </a:cubicBezTo>
                  <a:lnTo>
                    <a:pt x="1652682" y="131046"/>
                  </a:lnTo>
                  <a:lnTo>
                    <a:pt x="1638416" y="131046"/>
                  </a:lnTo>
                  <a:lnTo>
                    <a:pt x="1638416" y="212849"/>
                  </a:lnTo>
                  <a:lnTo>
                    <a:pt x="1652682" y="212849"/>
                  </a:lnTo>
                  <a:lnTo>
                    <a:pt x="1652682" y="180864"/>
                  </a:lnTo>
                  <a:cubicBezTo>
                    <a:pt x="1652682" y="171200"/>
                    <a:pt x="1657169" y="165332"/>
                    <a:pt x="1665683" y="165332"/>
                  </a:cubicBezTo>
                  <a:cubicBezTo>
                    <a:pt x="1672702" y="165332"/>
                    <a:pt x="1676729" y="169244"/>
                    <a:pt x="1676729" y="175917"/>
                  </a:cubicBezTo>
                  <a:lnTo>
                    <a:pt x="1676729" y="212849"/>
                  </a:lnTo>
                  <a:lnTo>
                    <a:pt x="1690995" y="212849"/>
                  </a:lnTo>
                  <a:lnTo>
                    <a:pt x="1690995" y="174651"/>
                  </a:lnTo>
                  <a:cubicBezTo>
                    <a:pt x="1690995" y="160500"/>
                    <a:pt x="1684092" y="152561"/>
                    <a:pt x="1670631" y="152561"/>
                  </a:cubicBezTo>
                  <a:moveTo>
                    <a:pt x="1729458" y="152561"/>
                  </a:moveTo>
                  <a:cubicBezTo>
                    <a:pt x="1714731" y="152561"/>
                    <a:pt x="1704261" y="159234"/>
                    <a:pt x="1701960" y="173041"/>
                  </a:cubicBezTo>
                  <a:lnTo>
                    <a:pt x="1715536" y="173041"/>
                  </a:lnTo>
                  <a:cubicBezTo>
                    <a:pt x="1716802" y="168554"/>
                    <a:pt x="1719333" y="164297"/>
                    <a:pt x="1728192" y="164297"/>
                  </a:cubicBezTo>
                  <a:cubicBezTo>
                    <a:pt x="1733254" y="164297"/>
                    <a:pt x="1737972" y="165907"/>
                    <a:pt x="1737972" y="170394"/>
                  </a:cubicBezTo>
                  <a:cubicBezTo>
                    <a:pt x="1737972" y="175342"/>
                    <a:pt x="1733369" y="176262"/>
                    <a:pt x="1731068" y="176607"/>
                  </a:cubicBezTo>
                  <a:lnTo>
                    <a:pt x="1719103" y="178333"/>
                  </a:lnTo>
                  <a:cubicBezTo>
                    <a:pt x="1713695" y="179139"/>
                    <a:pt x="1700234" y="181670"/>
                    <a:pt x="1700234" y="196512"/>
                  </a:cubicBezTo>
                  <a:cubicBezTo>
                    <a:pt x="1700234" y="209052"/>
                    <a:pt x="1709899" y="214115"/>
                    <a:pt x="1719333" y="214115"/>
                  </a:cubicBezTo>
                  <a:cubicBezTo>
                    <a:pt x="1725661" y="214115"/>
                    <a:pt x="1733369" y="211814"/>
                    <a:pt x="1737972" y="204220"/>
                  </a:cubicBezTo>
                  <a:lnTo>
                    <a:pt x="1737972" y="212849"/>
                  </a:lnTo>
                  <a:lnTo>
                    <a:pt x="1751893" y="212849"/>
                  </a:lnTo>
                  <a:lnTo>
                    <a:pt x="1751893" y="171775"/>
                  </a:lnTo>
                  <a:cubicBezTo>
                    <a:pt x="1751893" y="157854"/>
                    <a:pt x="1742459" y="152561"/>
                    <a:pt x="1729458" y="152561"/>
                  </a:cubicBezTo>
                  <a:moveTo>
                    <a:pt x="1723015" y="202264"/>
                  </a:moveTo>
                  <a:cubicBezTo>
                    <a:pt x="1717952" y="202264"/>
                    <a:pt x="1714501" y="200078"/>
                    <a:pt x="1714501" y="195361"/>
                  </a:cubicBezTo>
                  <a:cubicBezTo>
                    <a:pt x="1714501" y="188803"/>
                    <a:pt x="1721519" y="187768"/>
                    <a:pt x="1724050" y="187422"/>
                  </a:cubicBezTo>
                  <a:lnTo>
                    <a:pt x="1730033" y="186502"/>
                  </a:lnTo>
                  <a:cubicBezTo>
                    <a:pt x="1733024" y="186042"/>
                    <a:pt x="1735440" y="185697"/>
                    <a:pt x="1737626" y="184776"/>
                  </a:cubicBezTo>
                  <a:lnTo>
                    <a:pt x="1737626" y="187998"/>
                  </a:lnTo>
                  <a:cubicBezTo>
                    <a:pt x="1737626" y="195936"/>
                    <a:pt x="1731644" y="202264"/>
                    <a:pt x="1723015" y="202264"/>
                  </a:cubicBezTo>
                  <a:moveTo>
                    <a:pt x="1798639" y="152906"/>
                  </a:moveTo>
                  <a:lnTo>
                    <a:pt x="1794728" y="152906"/>
                  </a:lnTo>
                  <a:cubicBezTo>
                    <a:pt x="1787824" y="152906"/>
                    <a:pt x="1782302" y="155898"/>
                    <a:pt x="1779310" y="162341"/>
                  </a:cubicBezTo>
                  <a:lnTo>
                    <a:pt x="1779310" y="153597"/>
                  </a:lnTo>
                  <a:lnTo>
                    <a:pt x="1765159" y="153597"/>
                  </a:lnTo>
                  <a:lnTo>
                    <a:pt x="1765159" y="212849"/>
                  </a:lnTo>
                  <a:lnTo>
                    <a:pt x="1779425" y="212849"/>
                  </a:lnTo>
                  <a:lnTo>
                    <a:pt x="1779425" y="183856"/>
                  </a:lnTo>
                  <a:cubicBezTo>
                    <a:pt x="1779425" y="172235"/>
                    <a:pt x="1784833" y="166828"/>
                    <a:pt x="1794843" y="166828"/>
                  </a:cubicBezTo>
                  <a:lnTo>
                    <a:pt x="1798639" y="166828"/>
                  </a:lnTo>
                  <a:lnTo>
                    <a:pt x="1798639" y="152906"/>
                  </a:lnTo>
                  <a:moveTo>
                    <a:pt x="1856137" y="187537"/>
                  </a:moveTo>
                  <a:lnTo>
                    <a:pt x="1856137" y="181670"/>
                  </a:lnTo>
                  <a:cubicBezTo>
                    <a:pt x="1856137" y="162111"/>
                    <a:pt x="1843942" y="152561"/>
                    <a:pt x="1829560" y="152561"/>
                  </a:cubicBezTo>
                  <a:cubicBezTo>
                    <a:pt x="1814488" y="152561"/>
                    <a:pt x="1801027" y="162916"/>
                    <a:pt x="1801027" y="183626"/>
                  </a:cubicBezTo>
                  <a:cubicBezTo>
                    <a:pt x="1801027" y="204220"/>
                    <a:pt x="1814258" y="214115"/>
                    <a:pt x="1829215" y="214115"/>
                  </a:cubicBezTo>
                  <a:cubicBezTo>
                    <a:pt x="1841296" y="214115"/>
                    <a:pt x="1852686" y="207557"/>
                    <a:pt x="1855677" y="195016"/>
                  </a:cubicBezTo>
                  <a:lnTo>
                    <a:pt x="1842331" y="195016"/>
                  </a:lnTo>
                  <a:cubicBezTo>
                    <a:pt x="1840260" y="199733"/>
                    <a:pt x="1835428" y="201804"/>
                    <a:pt x="1829790" y="201804"/>
                  </a:cubicBezTo>
                  <a:cubicBezTo>
                    <a:pt x="1821276" y="201804"/>
                    <a:pt x="1815178" y="197202"/>
                    <a:pt x="1814833" y="187537"/>
                  </a:cubicBezTo>
                  <a:lnTo>
                    <a:pt x="1856137" y="187537"/>
                  </a:lnTo>
                  <a:moveTo>
                    <a:pt x="1829445" y="164872"/>
                  </a:moveTo>
                  <a:cubicBezTo>
                    <a:pt x="1837154" y="164872"/>
                    <a:pt x="1842101" y="169244"/>
                    <a:pt x="1842101" y="177068"/>
                  </a:cubicBezTo>
                  <a:lnTo>
                    <a:pt x="1815178" y="177068"/>
                  </a:lnTo>
                  <a:cubicBezTo>
                    <a:pt x="1816444" y="168439"/>
                    <a:pt x="1822657" y="164872"/>
                    <a:pt x="1829445" y="164872"/>
                  </a:cubicBezTo>
                  <a:moveTo>
                    <a:pt x="1231534" y="327903"/>
                  </a:moveTo>
                  <a:lnTo>
                    <a:pt x="1231534" y="313866"/>
                  </a:lnTo>
                  <a:lnTo>
                    <a:pt x="1190230" y="313866"/>
                  </a:lnTo>
                  <a:lnTo>
                    <a:pt x="1190230" y="294192"/>
                  </a:lnTo>
                  <a:lnTo>
                    <a:pt x="1226242" y="294192"/>
                  </a:lnTo>
                  <a:lnTo>
                    <a:pt x="1226242" y="280156"/>
                  </a:lnTo>
                  <a:lnTo>
                    <a:pt x="1190230" y="280156"/>
                  </a:lnTo>
                  <a:lnTo>
                    <a:pt x="1190230" y="261402"/>
                  </a:lnTo>
                  <a:lnTo>
                    <a:pt x="1229348" y="261402"/>
                  </a:lnTo>
                  <a:lnTo>
                    <a:pt x="1229348" y="247365"/>
                  </a:lnTo>
                  <a:lnTo>
                    <a:pt x="1175273" y="247365"/>
                  </a:lnTo>
                  <a:lnTo>
                    <a:pt x="1175273" y="327903"/>
                  </a:lnTo>
                  <a:lnTo>
                    <a:pt x="1231534" y="327903"/>
                  </a:lnTo>
                  <a:moveTo>
                    <a:pt x="1296655" y="246100"/>
                  </a:moveTo>
                  <a:lnTo>
                    <a:pt x="1282388" y="246100"/>
                  </a:lnTo>
                  <a:lnTo>
                    <a:pt x="1282388" y="276474"/>
                  </a:lnTo>
                  <a:cubicBezTo>
                    <a:pt x="1278821" y="270721"/>
                    <a:pt x="1271573" y="267615"/>
                    <a:pt x="1263864" y="267615"/>
                  </a:cubicBezTo>
                  <a:cubicBezTo>
                    <a:pt x="1249368" y="267615"/>
                    <a:pt x="1237287" y="277740"/>
                    <a:pt x="1237287" y="298219"/>
                  </a:cubicBezTo>
                  <a:cubicBezTo>
                    <a:pt x="1237287" y="319044"/>
                    <a:pt x="1249368" y="329168"/>
                    <a:pt x="1263864" y="329168"/>
                  </a:cubicBezTo>
                  <a:cubicBezTo>
                    <a:pt x="1272033" y="329168"/>
                    <a:pt x="1279397" y="325602"/>
                    <a:pt x="1282618" y="318814"/>
                  </a:cubicBezTo>
                  <a:lnTo>
                    <a:pt x="1282618" y="327903"/>
                  </a:lnTo>
                  <a:lnTo>
                    <a:pt x="1296655" y="327903"/>
                  </a:lnTo>
                  <a:lnTo>
                    <a:pt x="1296655" y="246100"/>
                  </a:lnTo>
                  <a:moveTo>
                    <a:pt x="1267201" y="316052"/>
                  </a:moveTo>
                  <a:cubicBezTo>
                    <a:pt x="1258917" y="316052"/>
                    <a:pt x="1251784" y="310185"/>
                    <a:pt x="1251784" y="298219"/>
                  </a:cubicBezTo>
                  <a:cubicBezTo>
                    <a:pt x="1251784" y="286138"/>
                    <a:pt x="1258917" y="280271"/>
                    <a:pt x="1267201" y="280271"/>
                  </a:cubicBezTo>
                  <a:cubicBezTo>
                    <a:pt x="1274909" y="280271"/>
                    <a:pt x="1282733" y="286023"/>
                    <a:pt x="1282733" y="298219"/>
                  </a:cubicBezTo>
                  <a:cubicBezTo>
                    <a:pt x="1282733" y="310300"/>
                    <a:pt x="1274909" y="316052"/>
                    <a:pt x="1267201" y="316052"/>
                  </a:cubicBezTo>
                  <a:moveTo>
                    <a:pt x="1343901" y="267960"/>
                  </a:moveTo>
                  <a:lnTo>
                    <a:pt x="1339990" y="267960"/>
                  </a:lnTo>
                  <a:cubicBezTo>
                    <a:pt x="1333086" y="267960"/>
                    <a:pt x="1327564" y="270951"/>
                    <a:pt x="1324572" y="277394"/>
                  </a:cubicBezTo>
                  <a:lnTo>
                    <a:pt x="1324572" y="268650"/>
                  </a:lnTo>
                  <a:lnTo>
                    <a:pt x="1310421" y="268650"/>
                  </a:lnTo>
                  <a:lnTo>
                    <a:pt x="1310421" y="327903"/>
                  </a:lnTo>
                  <a:lnTo>
                    <a:pt x="1324687" y="327903"/>
                  </a:lnTo>
                  <a:lnTo>
                    <a:pt x="1324687" y="298909"/>
                  </a:lnTo>
                  <a:cubicBezTo>
                    <a:pt x="1324687" y="287289"/>
                    <a:pt x="1330095" y="281881"/>
                    <a:pt x="1340105" y="281881"/>
                  </a:cubicBezTo>
                  <a:lnTo>
                    <a:pt x="1343901" y="281881"/>
                  </a:lnTo>
                  <a:lnTo>
                    <a:pt x="1343901" y="267960"/>
                  </a:lnTo>
                  <a:moveTo>
                    <a:pt x="1375507" y="267615"/>
                  </a:moveTo>
                  <a:cubicBezTo>
                    <a:pt x="1360780" y="267615"/>
                    <a:pt x="1350310" y="274288"/>
                    <a:pt x="1348009" y="288094"/>
                  </a:cubicBezTo>
                  <a:lnTo>
                    <a:pt x="1361585" y="288094"/>
                  </a:lnTo>
                  <a:cubicBezTo>
                    <a:pt x="1362851" y="283607"/>
                    <a:pt x="1365382" y="279350"/>
                    <a:pt x="1374241" y="279350"/>
                  </a:cubicBezTo>
                  <a:cubicBezTo>
                    <a:pt x="1379303" y="279350"/>
                    <a:pt x="1384021" y="280961"/>
                    <a:pt x="1384021" y="285448"/>
                  </a:cubicBezTo>
                  <a:cubicBezTo>
                    <a:pt x="1384021" y="290395"/>
                    <a:pt x="1379418" y="291316"/>
                    <a:pt x="1377117" y="291661"/>
                  </a:cubicBezTo>
                  <a:lnTo>
                    <a:pt x="1365152" y="293387"/>
                  </a:lnTo>
                  <a:cubicBezTo>
                    <a:pt x="1359744" y="294192"/>
                    <a:pt x="1346283" y="296723"/>
                    <a:pt x="1346283" y="311565"/>
                  </a:cubicBezTo>
                  <a:cubicBezTo>
                    <a:pt x="1346283" y="324106"/>
                    <a:pt x="1355947" y="329168"/>
                    <a:pt x="1365382" y="329168"/>
                  </a:cubicBezTo>
                  <a:cubicBezTo>
                    <a:pt x="1371710" y="329168"/>
                    <a:pt x="1379418" y="326867"/>
                    <a:pt x="1384021" y="319274"/>
                  </a:cubicBezTo>
                  <a:lnTo>
                    <a:pt x="1384021" y="327903"/>
                  </a:lnTo>
                  <a:lnTo>
                    <a:pt x="1397942" y="327903"/>
                  </a:lnTo>
                  <a:lnTo>
                    <a:pt x="1397942" y="286829"/>
                  </a:lnTo>
                  <a:cubicBezTo>
                    <a:pt x="1397942" y="272907"/>
                    <a:pt x="1388508" y="267615"/>
                    <a:pt x="1375507" y="267615"/>
                  </a:cubicBezTo>
                  <a:moveTo>
                    <a:pt x="1369064" y="317318"/>
                  </a:moveTo>
                  <a:cubicBezTo>
                    <a:pt x="1364001" y="317318"/>
                    <a:pt x="1360550" y="315132"/>
                    <a:pt x="1360550" y="310415"/>
                  </a:cubicBezTo>
                  <a:cubicBezTo>
                    <a:pt x="1360550" y="303857"/>
                    <a:pt x="1367568" y="302821"/>
                    <a:pt x="1370099" y="302476"/>
                  </a:cubicBezTo>
                  <a:lnTo>
                    <a:pt x="1376082" y="301556"/>
                  </a:lnTo>
                  <a:cubicBezTo>
                    <a:pt x="1379073" y="301095"/>
                    <a:pt x="1381489" y="300750"/>
                    <a:pt x="1383675" y="299830"/>
                  </a:cubicBezTo>
                  <a:lnTo>
                    <a:pt x="1383675" y="303051"/>
                  </a:lnTo>
                  <a:cubicBezTo>
                    <a:pt x="1383675" y="310990"/>
                    <a:pt x="1377693" y="317318"/>
                    <a:pt x="1369064" y="317318"/>
                  </a:cubicBezTo>
                  <a:moveTo>
                    <a:pt x="1498539" y="268650"/>
                  </a:moveTo>
                  <a:lnTo>
                    <a:pt x="1483812" y="268650"/>
                  </a:lnTo>
                  <a:lnTo>
                    <a:pt x="1471387" y="308804"/>
                  </a:lnTo>
                  <a:lnTo>
                    <a:pt x="1458616" y="268650"/>
                  </a:lnTo>
                  <a:lnTo>
                    <a:pt x="1444694" y="268650"/>
                  </a:lnTo>
                  <a:lnTo>
                    <a:pt x="1432038" y="308804"/>
                  </a:lnTo>
                  <a:lnTo>
                    <a:pt x="1419497" y="268650"/>
                  </a:lnTo>
                  <a:lnTo>
                    <a:pt x="1404310" y="268650"/>
                  </a:lnTo>
                  <a:lnTo>
                    <a:pt x="1424790" y="327903"/>
                  </a:lnTo>
                  <a:lnTo>
                    <a:pt x="1438596" y="327903"/>
                  </a:lnTo>
                  <a:lnTo>
                    <a:pt x="1451367" y="289475"/>
                  </a:lnTo>
                  <a:lnTo>
                    <a:pt x="1464253" y="327903"/>
                  </a:lnTo>
                  <a:lnTo>
                    <a:pt x="1477945" y="327903"/>
                  </a:lnTo>
                  <a:lnTo>
                    <a:pt x="1498539" y="268650"/>
                  </a:lnTo>
                  <a:moveTo>
                    <a:pt x="1589248" y="247365"/>
                  </a:moveTo>
                  <a:lnTo>
                    <a:pt x="1570264" y="247365"/>
                  </a:lnTo>
                  <a:lnTo>
                    <a:pt x="1547943" y="308919"/>
                  </a:lnTo>
                  <a:lnTo>
                    <a:pt x="1525623" y="247365"/>
                  </a:lnTo>
                  <a:lnTo>
                    <a:pt x="1506639" y="247365"/>
                  </a:lnTo>
                  <a:lnTo>
                    <a:pt x="1506639" y="327903"/>
                  </a:lnTo>
                  <a:lnTo>
                    <a:pt x="1520330" y="327903"/>
                  </a:lnTo>
                  <a:lnTo>
                    <a:pt x="1520330" y="271181"/>
                  </a:lnTo>
                  <a:lnTo>
                    <a:pt x="1541040" y="327903"/>
                  </a:lnTo>
                  <a:lnTo>
                    <a:pt x="1554501" y="327903"/>
                  </a:lnTo>
                  <a:lnTo>
                    <a:pt x="1575211" y="271181"/>
                  </a:lnTo>
                  <a:lnTo>
                    <a:pt x="1575211" y="327903"/>
                  </a:lnTo>
                  <a:lnTo>
                    <a:pt x="1589248" y="327903"/>
                  </a:lnTo>
                  <a:lnTo>
                    <a:pt x="1589248" y="247365"/>
                  </a:lnTo>
                  <a:moveTo>
                    <a:pt x="1603445" y="260827"/>
                  </a:moveTo>
                  <a:lnTo>
                    <a:pt x="1618632" y="260827"/>
                  </a:lnTo>
                  <a:lnTo>
                    <a:pt x="1618632" y="244604"/>
                  </a:lnTo>
                  <a:lnTo>
                    <a:pt x="1603445" y="244604"/>
                  </a:lnTo>
                  <a:lnTo>
                    <a:pt x="1603445" y="260827"/>
                  </a:lnTo>
                  <a:moveTo>
                    <a:pt x="1603905" y="327903"/>
                  </a:moveTo>
                  <a:lnTo>
                    <a:pt x="1618172" y="327903"/>
                  </a:lnTo>
                  <a:lnTo>
                    <a:pt x="1618172" y="268650"/>
                  </a:lnTo>
                  <a:lnTo>
                    <a:pt x="1603905" y="268650"/>
                  </a:lnTo>
                  <a:lnTo>
                    <a:pt x="1603905" y="327903"/>
                  </a:lnTo>
                  <a:moveTo>
                    <a:pt x="1663889" y="267615"/>
                  </a:moveTo>
                  <a:cubicBezTo>
                    <a:pt x="1653994" y="267615"/>
                    <a:pt x="1649162" y="271757"/>
                    <a:pt x="1645825" y="277279"/>
                  </a:cubicBezTo>
                  <a:lnTo>
                    <a:pt x="1645825" y="268650"/>
                  </a:lnTo>
                  <a:lnTo>
                    <a:pt x="1631674" y="268650"/>
                  </a:lnTo>
                  <a:lnTo>
                    <a:pt x="1631674" y="327903"/>
                  </a:lnTo>
                  <a:lnTo>
                    <a:pt x="1645940" y="327903"/>
                  </a:lnTo>
                  <a:lnTo>
                    <a:pt x="1645940" y="295918"/>
                  </a:lnTo>
                  <a:cubicBezTo>
                    <a:pt x="1645940" y="286253"/>
                    <a:pt x="1650427" y="280386"/>
                    <a:pt x="1658941" y="280386"/>
                  </a:cubicBezTo>
                  <a:cubicBezTo>
                    <a:pt x="1665960" y="280386"/>
                    <a:pt x="1669986" y="284298"/>
                    <a:pt x="1669986" y="290971"/>
                  </a:cubicBezTo>
                  <a:lnTo>
                    <a:pt x="1669986" y="327903"/>
                  </a:lnTo>
                  <a:lnTo>
                    <a:pt x="1684253" y="327903"/>
                  </a:lnTo>
                  <a:lnTo>
                    <a:pt x="1684253" y="289705"/>
                  </a:lnTo>
                  <a:cubicBezTo>
                    <a:pt x="1684253" y="275553"/>
                    <a:pt x="1677350" y="267615"/>
                    <a:pt x="1663889" y="267615"/>
                  </a:cubicBezTo>
                  <a:moveTo>
                    <a:pt x="1752860" y="246100"/>
                  </a:moveTo>
                  <a:lnTo>
                    <a:pt x="1738593" y="246100"/>
                  </a:lnTo>
                  <a:lnTo>
                    <a:pt x="1738593" y="276474"/>
                  </a:lnTo>
                  <a:cubicBezTo>
                    <a:pt x="1735026" y="270721"/>
                    <a:pt x="1727778" y="267615"/>
                    <a:pt x="1720069" y="267615"/>
                  </a:cubicBezTo>
                  <a:cubicBezTo>
                    <a:pt x="1705573" y="267615"/>
                    <a:pt x="1693492" y="277740"/>
                    <a:pt x="1693492" y="298219"/>
                  </a:cubicBezTo>
                  <a:cubicBezTo>
                    <a:pt x="1693492" y="319044"/>
                    <a:pt x="1705573" y="329168"/>
                    <a:pt x="1720069" y="329168"/>
                  </a:cubicBezTo>
                  <a:cubicBezTo>
                    <a:pt x="1728238" y="329168"/>
                    <a:pt x="1735602" y="325602"/>
                    <a:pt x="1738823" y="318814"/>
                  </a:cubicBezTo>
                  <a:lnTo>
                    <a:pt x="1738823" y="327903"/>
                  </a:lnTo>
                  <a:lnTo>
                    <a:pt x="1752860" y="327903"/>
                  </a:lnTo>
                  <a:lnTo>
                    <a:pt x="1752860" y="246100"/>
                  </a:lnTo>
                  <a:moveTo>
                    <a:pt x="1723406" y="316052"/>
                  </a:moveTo>
                  <a:cubicBezTo>
                    <a:pt x="1715122" y="316052"/>
                    <a:pt x="1707989" y="310185"/>
                    <a:pt x="1707989" y="298219"/>
                  </a:cubicBezTo>
                  <a:cubicBezTo>
                    <a:pt x="1707989" y="286138"/>
                    <a:pt x="1715122" y="280271"/>
                    <a:pt x="1723406" y="280271"/>
                  </a:cubicBezTo>
                  <a:cubicBezTo>
                    <a:pt x="1731114" y="280271"/>
                    <a:pt x="1738938" y="286023"/>
                    <a:pt x="1738938" y="298219"/>
                  </a:cubicBezTo>
                  <a:cubicBezTo>
                    <a:pt x="1738938" y="310300"/>
                    <a:pt x="1731114" y="316052"/>
                    <a:pt x="1723406" y="316052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6635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29126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51617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74108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6635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29126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51617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74108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345161" y="0"/>
                  </a:moveTo>
                  <a:lnTo>
                    <a:pt x="2186019" y="0"/>
                  </a:lnTo>
                  <a:lnTo>
                    <a:pt x="2186019" y="525960"/>
                  </a:lnTo>
                  <a:lnTo>
                    <a:pt x="514520" y="525960"/>
                  </a:lnTo>
                  <a:cubicBezTo>
                    <a:pt x="454614" y="525960"/>
                    <a:pt x="424661" y="525960"/>
                    <a:pt x="401862" y="514116"/>
                  </a:cubicBezTo>
                  <a:cubicBezTo>
                    <a:pt x="382650" y="504136"/>
                    <a:pt x="366984" y="488471"/>
                    <a:pt x="357004" y="469258"/>
                  </a:cubicBezTo>
                  <a:cubicBezTo>
                    <a:pt x="345161" y="446459"/>
                    <a:pt x="345161" y="416506"/>
                    <a:pt x="345161" y="356601"/>
                  </a:cubicBezTo>
                  <a:lnTo>
                    <a:pt x="345161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837015" y="155043"/>
                  </a:moveTo>
                  <a:cubicBezTo>
                    <a:pt x="837015" y="120249"/>
                    <a:pt x="865222" y="92043"/>
                    <a:pt x="900016" y="92043"/>
                  </a:cubicBezTo>
                  <a:lnTo>
                    <a:pt x="1050144" y="92043"/>
                  </a:lnTo>
                  <a:cubicBezTo>
                    <a:pt x="1084938" y="92043"/>
                    <a:pt x="1113144" y="120249"/>
                    <a:pt x="1113144" y="155043"/>
                  </a:cubicBezTo>
                  <a:lnTo>
                    <a:pt x="1113144" y="305171"/>
                  </a:lnTo>
                  <a:cubicBezTo>
                    <a:pt x="1113144" y="339965"/>
                    <a:pt x="1084938" y="368172"/>
                    <a:pt x="1050144" y="368172"/>
                  </a:cubicBezTo>
                  <a:lnTo>
                    <a:pt x="900016" y="368172"/>
                  </a:lnTo>
                  <a:cubicBezTo>
                    <a:pt x="865222" y="368172"/>
                    <a:pt x="837015" y="339965"/>
                    <a:pt x="837015" y="305171"/>
                  </a:cubicBezTo>
                  <a:lnTo>
                    <a:pt x="837015" y="155043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51" name="shape351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022569" y="187007"/>
                  </a:moveTo>
                  <a:cubicBezTo>
                    <a:pt x="1028281" y="192719"/>
                    <a:pt x="1028281" y="201980"/>
                    <a:pt x="1022569" y="207692"/>
                  </a:cubicBezTo>
                  <a:lnTo>
                    <a:pt x="949436" y="280825"/>
                  </a:lnTo>
                  <a:cubicBezTo>
                    <a:pt x="943725" y="286536"/>
                    <a:pt x="934464" y="286536"/>
                    <a:pt x="928752" y="280825"/>
                  </a:cubicBezTo>
                  <a:cubicBezTo>
                    <a:pt x="923040" y="275113"/>
                    <a:pt x="923040" y="265852"/>
                    <a:pt x="928752" y="260140"/>
                  </a:cubicBezTo>
                  <a:lnTo>
                    <a:pt x="1001884" y="187008"/>
                  </a:lnTo>
                  <a:cubicBezTo>
                    <a:pt x="1007597" y="181295"/>
                    <a:pt x="1016857" y="181295"/>
                    <a:pt x="1022569" y="18700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917155" y="196094"/>
                  </a:moveTo>
                  <a:lnTo>
                    <a:pt x="917155" y="271737"/>
                  </a:lnTo>
                  <a:lnTo>
                    <a:pt x="928752" y="260139"/>
                  </a:lnTo>
                  <a:cubicBezTo>
                    <a:pt x="934464" y="254428"/>
                    <a:pt x="943725" y="254428"/>
                    <a:pt x="949437" y="260139"/>
                  </a:cubicBezTo>
                  <a:cubicBezTo>
                    <a:pt x="955149" y="265851"/>
                    <a:pt x="955149" y="275112"/>
                    <a:pt x="949437" y="280824"/>
                  </a:cubicBezTo>
                  <a:lnTo>
                    <a:pt x="925355" y="304906"/>
                  </a:lnTo>
                  <a:cubicBezTo>
                    <a:pt x="911534" y="318727"/>
                    <a:pt x="887902" y="308938"/>
                    <a:pt x="887903" y="289392"/>
                  </a:cubicBezTo>
                  <a:lnTo>
                    <a:pt x="887902" y="178439"/>
                  </a:lnTo>
                  <a:cubicBezTo>
                    <a:pt x="887902" y="158892"/>
                    <a:pt x="911534" y="149104"/>
                    <a:pt x="925355" y="162925"/>
                  </a:cubicBezTo>
                  <a:lnTo>
                    <a:pt x="1034167" y="271737"/>
                  </a:lnTo>
                  <a:lnTo>
                    <a:pt x="1034167" y="196094"/>
                  </a:lnTo>
                  <a:lnTo>
                    <a:pt x="1022570" y="207691"/>
                  </a:lnTo>
                  <a:cubicBezTo>
                    <a:pt x="1016857" y="213404"/>
                    <a:pt x="1007597" y="213404"/>
                    <a:pt x="1001885" y="207692"/>
                  </a:cubicBezTo>
                  <a:cubicBezTo>
                    <a:pt x="996173" y="201980"/>
                    <a:pt x="996173" y="192719"/>
                    <a:pt x="1001885" y="187007"/>
                  </a:cubicBezTo>
                  <a:lnTo>
                    <a:pt x="1025967" y="162925"/>
                  </a:lnTo>
                  <a:cubicBezTo>
                    <a:pt x="1039788" y="149104"/>
                    <a:pt x="1063420" y="158892"/>
                    <a:pt x="1063420" y="178438"/>
                  </a:cubicBezTo>
                  <a:lnTo>
                    <a:pt x="1063420" y="289392"/>
                  </a:lnTo>
                  <a:cubicBezTo>
                    <a:pt x="1063420" y="308938"/>
                    <a:pt x="1039788" y="318727"/>
                    <a:pt x="1025967" y="304906"/>
                  </a:cubicBezTo>
                  <a:lnTo>
                    <a:pt x="917155" y="196094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277326" y="132312"/>
                  </a:moveTo>
                  <a:lnTo>
                    <a:pt x="1262023" y="132312"/>
                  </a:lnTo>
                  <a:lnTo>
                    <a:pt x="1247872" y="189839"/>
                  </a:lnTo>
                  <a:lnTo>
                    <a:pt x="1230499" y="132312"/>
                  </a:lnTo>
                  <a:lnTo>
                    <a:pt x="1215772" y="132312"/>
                  </a:lnTo>
                  <a:lnTo>
                    <a:pt x="1198399" y="189723"/>
                  </a:lnTo>
                  <a:lnTo>
                    <a:pt x="1184247" y="132312"/>
                  </a:lnTo>
                  <a:lnTo>
                    <a:pt x="1168370" y="132312"/>
                  </a:lnTo>
                  <a:lnTo>
                    <a:pt x="1190345" y="212849"/>
                  </a:lnTo>
                  <a:lnTo>
                    <a:pt x="1205187" y="212849"/>
                  </a:lnTo>
                  <a:lnTo>
                    <a:pt x="1222905" y="154057"/>
                  </a:lnTo>
                  <a:lnTo>
                    <a:pt x="1240623" y="212849"/>
                  </a:lnTo>
                  <a:lnTo>
                    <a:pt x="1255350" y="212849"/>
                  </a:lnTo>
                  <a:lnTo>
                    <a:pt x="1277326" y="132312"/>
                  </a:lnTo>
                  <a:moveTo>
                    <a:pt x="1306066" y="152561"/>
                  </a:moveTo>
                  <a:cubicBezTo>
                    <a:pt x="1288808" y="152561"/>
                    <a:pt x="1276727" y="164066"/>
                    <a:pt x="1276727" y="183280"/>
                  </a:cubicBezTo>
                  <a:cubicBezTo>
                    <a:pt x="1276727" y="202609"/>
                    <a:pt x="1288808" y="214115"/>
                    <a:pt x="1306066" y="214115"/>
                  </a:cubicBezTo>
                  <a:cubicBezTo>
                    <a:pt x="1323439" y="214115"/>
                    <a:pt x="1335520" y="202609"/>
                    <a:pt x="1335520" y="183280"/>
                  </a:cubicBezTo>
                  <a:cubicBezTo>
                    <a:pt x="1335520" y="164066"/>
                    <a:pt x="1323439" y="152561"/>
                    <a:pt x="1306066" y="152561"/>
                  </a:cubicBezTo>
                  <a:moveTo>
                    <a:pt x="1305951" y="165792"/>
                  </a:moveTo>
                  <a:cubicBezTo>
                    <a:pt x="1314580" y="165792"/>
                    <a:pt x="1320908" y="171430"/>
                    <a:pt x="1320908" y="183280"/>
                  </a:cubicBezTo>
                  <a:cubicBezTo>
                    <a:pt x="1320908" y="194441"/>
                    <a:pt x="1315500" y="200884"/>
                    <a:pt x="1306296" y="200884"/>
                  </a:cubicBezTo>
                  <a:cubicBezTo>
                    <a:pt x="1297667" y="200884"/>
                    <a:pt x="1291339" y="195246"/>
                    <a:pt x="1291339" y="183280"/>
                  </a:cubicBezTo>
                  <a:cubicBezTo>
                    <a:pt x="1291339" y="172235"/>
                    <a:pt x="1296747" y="165792"/>
                    <a:pt x="1305951" y="165792"/>
                  </a:cubicBezTo>
                  <a:moveTo>
                    <a:pt x="1377468" y="152561"/>
                  </a:moveTo>
                  <a:cubicBezTo>
                    <a:pt x="1367574" y="152561"/>
                    <a:pt x="1362741" y="156703"/>
                    <a:pt x="1359405" y="162226"/>
                  </a:cubicBezTo>
                  <a:lnTo>
                    <a:pt x="1359405" y="153597"/>
                  </a:lnTo>
                  <a:lnTo>
                    <a:pt x="1345253" y="153597"/>
                  </a:lnTo>
                  <a:lnTo>
                    <a:pt x="1345253" y="212849"/>
                  </a:lnTo>
                  <a:lnTo>
                    <a:pt x="1359520" y="212849"/>
                  </a:lnTo>
                  <a:lnTo>
                    <a:pt x="1359520" y="180864"/>
                  </a:lnTo>
                  <a:cubicBezTo>
                    <a:pt x="1359520" y="171200"/>
                    <a:pt x="1364007" y="165332"/>
                    <a:pt x="1372521" y="165332"/>
                  </a:cubicBezTo>
                  <a:cubicBezTo>
                    <a:pt x="1379539" y="165332"/>
                    <a:pt x="1383566" y="169244"/>
                    <a:pt x="1383566" y="175917"/>
                  </a:cubicBezTo>
                  <a:lnTo>
                    <a:pt x="1383566" y="212849"/>
                  </a:lnTo>
                  <a:lnTo>
                    <a:pt x="1397833" y="212849"/>
                  </a:lnTo>
                  <a:lnTo>
                    <a:pt x="1397833" y="174651"/>
                  </a:lnTo>
                  <a:cubicBezTo>
                    <a:pt x="1397833" y="160500"/>
                    <a:pt x="1390930" y="152561"/>
                    <a:pt x="1377468" y="152561"/>
                  </a:cubicBezTo>
                  <a:moveTo>
                    <a:pt x="1466439" y="131046"/>
                  </a:moveTo>
                  <a:lnTo>
                    <a:pt x="1452173" y="131046"/>
                  </a:lnTo>
                  <a:lnTo>
                    <a:pt x="1452173" y="161420"/>
                  </a:lnTo>
                  <a:cubicBezTo>
                    <a:pt x="1448606" y="155668"/>
                    <a:pt x="1441358" y="152561"/>
                    <a:pt x="1433649" y="152561"/>
                  </a:cubicBezTo>
                  <a:cubicBezTo>
                    <a:pt x="1419152" y="152561"/>
                    <a:pt x="1407072" y="162686"/>
                    <a:pt x="1407072" y="183165"/>
                  </a:cubicBezTo>
                  <a:cubicBezTo>
                    <a:pt x="1407072" y="203990"/>
                    <a:pt x="1419152" y="214115"/>
                    <a:pt x="1433649" y="214115"/>
                  </a:cubicBezTo>
                  <a:cubicBezTo>
                    <a:pt x="1441818" y="214115"/>
                    <a:pt x="1449181" y="210548"/>
                    <a:pt x="1452403" y="203760"/>
                  </a:cubicBezTo>
                  <a:lnTo>
                    <a:pt x="1452403" y="212849"/>
                  </a:lnTo>
                  <a:lnTo>
                    <a:pt x="1466439" y="212849"/>
                  </a:lnTo>
                  <a:lnTo>
                    <a:pt x="1466439" y="131046"/>
                  </a:lnTo>
                  <a:moveTo>
                    <a:pt x="1436986" y="200999"/>
                  </a:moveTo>
                  <a:cubicBezTo>
                    <a:pt x="1428702" y="200999"/>
                    <a:pt x="1421568" y="195131"/>
                    <a:pt x="1421568" y="183165"/>
                  </a:cubicBezTo>
                  <a:cubicBezTo>
                    <a:pt x="1421568" y="171085"/>
                    <a:pt x="1428702" y="165217"/>
                    <a:pt x="1436986" y="165217"/>
                  </a:cubicBezTo>
                  <a:cubicBezTo>
                    <a:pt x="1444694" y="165217"/>
                    <a:pt x="1452518" y="170970"/>
                    <a:pt x="1452518" y="183165"/>
                  </a:cubicBezTo>
                  <a:cubicBezTo>
                    <a:pt x="1452518" y="195246"/>
                    <a:pt x="1444694" y="200999"/>
                    <a:pt x="1436986" y="200999"/>
                  </a:cubicBezTo>
                  <a:moveTo>
                    <a:pt x="1531283" y="187537"/>
                  </a:moveTo>
                  <a:lnTo>
                    <a:pt x="1531283" y="181670"/>
                  </a:lnTo>
                  <a:cubicBezTo>
                    <a:pt x="1531283" y="162111"/>
                    <a:pt x="1519088" y="152561"/>
                    <a:pt x="1504706" y="152561"/>
                  </a:cubicBezTo>
                  <a:cubicBezTo>
                    <a:pt x="1489634" y="152561"/>
                    <a:pt x="1476173" y="162916"/>
                    <a:pt x="1476173" y="183626"/>
                  </a:cubicBezTo>
                  <a:cubicBezTo>
                    <a:pt x="1476173" y="204220"/>
                    <a:pt x="1489404" y="214115"/>
                    <a:pt x="1504361" y="214115"/>
                  </a:cubicBezTo>
                  <a:cubicBezTo>
                    <a:pt x="1516442" y="214115"/>
                    <a:pt x="1527832" y="207557"/>
                    <a:pt x="1530823" y="195016"/>
                  </a:cubicBezTo>
                  <a:lnTo>
                    <a:pt x="1517477" y="195016"/>
                  </a:lnTo>
                  <a:cubicBezTo>
                    <a:pt x="1515406" y="199733"/>
                    <a:pt x="1510574" y="201804"/>
                    <a:pt x="1504936" y="201804"/>
                  </a:cubicBezTo>
                  <a:cubicBezTo>
                    <a:pt x="1496422" y="201804"/>
                    <a:pt x="1490324" y="197202"/>
                    <a:pt x="1489979" y="187537"/>
                  </a:cubicBezTo>
                  <a:lnTo>
                    <a:pt x="1531283" y="187537"/>
                  </a:lnTo>
                  <a:moveTo>
                    <a:pt x="1504591" y="164872"/>
                  </a:moveTo>
                  <a:cubicBezTo>
                    <a:pt x="1512300" y="164872"/>
                    <a:pt x="1517247" y="169244"/>
                    <a:pt x="1517247" y="177068"/>
                  </a:cubicBezTo>
                  <a:lnTo>
                    <a:pt x="1490324" y="177068"/>
                  </a:lnTo>
                  <a:cubicBezTo>
                    <a:pt x="1491590" y="168439"/>
                    <a:pt x="1497803" y="164872"/>
                    <a:pt x="1504591" y="164872"/>
                  </a:cubicBezTo>
                  <a:moveTo>
                    <a:pt x="1574584" y="152906"/>
                  </a:moveTo>
                  <a:lnTo>
                    <a:pt x="1570672" y="152906"/>
                  </a:lnTo>
                  <a:cubicBezTo>
                    <a:pt x="1563769" y="152906"/>
                    <a:pt x="1558246" y="155898"/>
                    <a:pt x="1555255" y="162341"/>
                  </a:cubicBezTo>
                  <a:lnTo>
                    <a:pt x="1555255" y="153597"/>
                  </a:lnTo>
                  <a:lnTo>
                    <a:pt x="1541103" y="153597"/>
                  </a:lnTo>
                  <a:lnTo>
                    <a:pt x="1541103" y="212849"/>
                  </a:lnTo>
                  <a:lnTo>
                    <a:pt x="1555370" y="212849"/>
                  </a:lnTo>
                  <a:lnTo>
                    <a:pt x="1555370" y="183856"/>
                  </a:lnTo>
                  <a:cubicBezTo>
                    <a:pt x="1555370" y="172235"/>
                    <a:pt x="1560777" y="166828"/>
                    <a:pt x="1570787" y="166828"/>
                  </a:cubicBezTo>
                  <a:lnTo>
                    <a:pt x="1574584" y="166828"/>
                  </a:lnTo>
                  <a:lnTo>
                    <a:pt x="1574584" y="152906"/>
                  </a:lnTo>
                  <a:moveTo>
                    <a:pt x="1605706" y="177528"/>
                  </a:moveTo>
                  <a:cubicBezTo>
                    <a:pt x="1598458" y="176492"/>
                    <a:pt x="1593280" y="175572"/>
                    <a:pt x="1593280" y="170970"/>
                  </a:cubicBezTo>
                  <a:cubicBezTo>
                    <a:pt x="1593280" y="167518"/>
                    <a:pt x="1596041" y="164412"/>
                    <a:pt x="1603060" y="164412"/>
                  </a:cubicBezTo>
                  <a:cubicBezTo>
                    <a:pt x="1609158" y="164412"/>
                    <a:pt x="1613299" y="166713"/>
                    <a:pt x="1613875" y="172580"/>
                  </a:cubicBezTo>
                  <a:lnTo>
                    <a:pt x="1627796" y="172580"/>
                  </a:lnTo>
                  <a:cubicBezTo>
                    <a:pt x="1626991" y="159349"/>
                    <a:pt x="1616751" y="152561"/>
                    <a:pt x="1602945" y="152561"/>
                  </a:cubicBezTo>
                  <a:cubicBezTo>
                    <a:pt x="1590634" y="152561"/>
                    <a:pt x="1579359" y="157969"/>
                    <a:pt x="1579359" y="171430"/>
                  </a:cubicBezTo>
                  <a:cubicBezTo>
                    <a:pt x="1579359" y="186042"/>
                    <a:pt x="1592590" y="187998"/>
                    <a:pt x="1604210" y="189954"/>
                  </a:cubicBezTo>
                  <a:cubicBezTo>
                    <a:pt x="1612379" y="191334"/>
                    <a:pt x="1615140" y="192255"/>
                    <a:pt x="1615140" y="195936"/>
                  </a:cubicBezTo>
                  <a:cubicBezTo>
                    <a:pt x="1615140" y="200423"/>
                    <a:pt x="1610883" y="202379"/>
                    <a:pt x="1604786" y="202379"/>
                  </a:cubicBezTo>
                  <a:cubicBezTo>
                    <a:pt x="1598112" y="202379"/>
                    <a:pt x="1592935" y="199848"/>
                    <a:pt x="1591900" y="193865"/>
                  </a:cubicBezTo>
                  <a:lnTo>
                    <a:pt x="1577518" y="193865"/>
                  </a:lnTo>
                  <a:cubicBezTo>
                    <a:pt x="1578553" y="208822"/>
                    <a:pt x="1591784" y="214115"/>
                    <a:pt x="1604095" y="214115"/>
                  </a:cubicBezTo>
                  <a:cubicBezTo>
                    <a:pt x="1617326" y="214115"/>
                    <a:pt x="1629177" y="207787"/>
                    <a:pt x="1629177" y="194441"/>
                  </a:cubicBezTo>
                  <a:cubicBezTo>
                    <a:pt x="1629177" y="180634"/>
                    <a:pt x="1616291" y="179139"/>
                    <a:pt x="1605706" y="177528"/>
                  </a:cubicBezTo>
                  <a:moveTo>
                    <a:pt x="1670631" y="152561"/>
                  </a:moveTo>
                  <a:cubicBezTo>
                    <a:pt x="1660621" y="152561"/>
                    <a:pt x="1656019" y="156703"/>
                    <a:pt x="1652682" y="162341"/>
                  </a:cubicBezTo>
                  <a:lnTo>
                    <a:pt x="1652682" y="131046"/>
                  </a:lnTo>
                  <a:lnTo>
                    <a:pt x="1638416" y="131046"/>
                  </a:lnTo>
                  <a:lnTo>
                    <a:pt x="1638416" y="212849"/>
                  </a:lnTo>
                  <a:lnTo>
                    <a:pt x="1652682" y="212849"/>
                  </a:lnTo>
                  <a:lnTo>
                    <a:pt x="1652682" y="180864"/>
                  </a:lnTo>
                  <a:cubicBezTo>
                    <a:pt x="1652682" y="171200"/>
                    <a:pt x="1657169" y="165332"/>
                    <a:pt x="1665683" y="165332"/>
                  </a:cubicBezTo>
                  <a:cubicBezTo>
                    <a:pt x="1672702" y="165332"/>
                    <a:pt x="1676729" y="169244"/>
                    <a:pt x="1676729" y="175917"/>
                  </a:cubicBezTo>
                  <a:lnTo>
                    <a:pt x="1676729" y="212849"/>
                  </a:lnTo>
                  <a:lnTo>
                    <a:pt x="1690995" y="212849"/>
                  </a:lnTo>
                  <a:lnTo>
                    <a:pt x="1690995" y="174651"/>
                  </a:lnTo>
                  <a:cubicBezTo>
                    <a:pt x="1690995" y="160500"/>
                    <a:pt x="1684092" y="152561"/>
                    <a:pt x="1670631" y="152561"/>
                  </a:cubicBezTo>
                  <a:moveTo>
                    <a:pt x="1729458" y="152561"/>
                  </a:moveTo>
                  <a:cubicBezTo>
                    <a:pt x="1714731" y="152561"/>
                    <a:pt x="1704261" y="159234"/>
                    <a:pt x="1701960" y="173041"/>
                  </a:cubicBezTo>
                  <a:lnTo>
                    <a:pt x="1715536" y="173041"/>
                  </a:lnTo>
                  <a:cubicBezTo>
                    <a:pt x="1716802" y="168554"/>
                    <a:pt x="1719333" y="164297"/>
                    <a:pt x="1728192" y="164297"/>
                  </a:cubicBezTo>
                  <a:cubicBezTo>
                    <a:pt x="1733254" y="164297"/>
                    <a:pt x="1737972" y="165907"/>
                    <a:pt x="1737972" y="170394"/>
                  </a:cubicBezTo>
                  <a:cubicBezTo>
                    <a:pt x="1737972" y="175342"/>
                    <a:pt x="1733369" y="176262"/>
                    <a:pt x="1731068" y="176607"/>
                  </a:cubicBezTo>
                  <a:lnTo>
                    <a:pt x="1719103" y="178333"/>
                  </a:lnTo>
                  <a:cubicBezTo>
                    <a:pt x="1713695" y="179139"/>
                    <a:pt x="1700234" y="181670"/>
                    <a:pt x="1700234" y="196512"/>
                  </a:cubicBezTo>
                  <a:cubicBezTo>
                    <a:pt x="1700234" y="209052"/>
                    <a:pt x="1709899" y="214115"/>
                    <a:pt x="1719333" y="214115"/>
                  </a:cubicBezTo>
                  <a:cubicBezTo>
                    <a:pt x="1725661" y="214115"/>
                    <a:pt x="1733369" y="211814"/>
                    <a:pt x="1737972" y="204220"/>
                  </a:cubicBezTo>
                  <a:lnTo>
                    <a:pt x="1737972" y="212849"/>
                  </a:lnTo>
                  <a:lnTo>
                    <a:pt x="1751893" y="212849"/>
                  </a:lnTo>
                  <a:lnTo>
                    <a:pt x="1751893" y="171775"/>
                  </a:lnTo>
                  <a:cubicBezTo>
                    <a:pt x="1751893" y="157854"/>
                    <a:pt x="1742459" y="152561"/>
                    <a:pt x="1729458" y="152561"/>
                  </a:cubicBezTo>
                  <a:moveTo>
                    <a:pt x="1723015" y="202264"/>
                  </a:moveTo>
                  <a:cubicBezTo>
                    <a:pt x="1717952" y="202264"/>
                    <a:pt x="1714501" y="200078"/>
                    <a:pt x="1714501" y="195361"/>
                  </a:cubicBezTo>
                  <a:cubicBezTo>
                    <a:pt x="1714501" y="188803"/>
                    <a:pt x="1721519" y="187768"/>
                    <a:pt x="1724050" y="187422"/>
                  </a:cubicBezTo>
                  <a:lnTo>
                    <a:pt x="1730033" y="186502"/>
                  </a:lnTo>
                  <a:cubicBezTo>
                    <a:pt x="1733024" y="186042"/>
                    <a:pt x="1735440" y="185697"/>
                    <a:pt x="1737626" y="184776"/>
                  </a:cubicBezTo>
                  <a:lnTo>
                    <a:pt x="1737626" y="187998"/>
                  </a:lnTo>
                  <a:cubicBezTo>
                    <a:pt x="1737626" y="195936"/>
                    <a:pt x="1731644" y="202264"/>
                    <a:pt x="1723015" y="202264"/>
                  </a:cubicBezTo>
                  <a:moveTo>
                    <a:pt x="1798639" y="152906"/>
                  </a:moveTo>
                  <a:lnTo>
                    <a:pt x="1794728" y="152906"/>
                  </a:lnTo>
                  <a:cubicBezTo>
                    <a:pt x="1787824" y="152906"/>
                    <a:pt x="1782302" y="155898"/>
                    <a:pt x="1779310" y="162341"/>
                  </a:cubicBezTo>
                  <a:lnTo>
                    <a:pt x="1779310" y="153597"/>
                  </a:lnTo>
                  <a:lnTo>
                    <a:pt x="1765159" y="153597"/>
                  </a:lnTo>
                  <a:lnTo>
                    <a:pt x="1765159" y="212849"/>
                  </a:lnTo>
                  <a:lnTo>
                    <a:pt x="1779425" y="212849"/>
                  </a:lnTo>
                  <a:lnTo>
                    <a:pt x="1779425" y="183856"/>
                  </a:lnTo>
                  <a:cubicBezTo>
                    <a:pt x="1779425" y="172235"/>
                    <a:pt x="1784833" y="166828"/>
                    <a:pt x="1794843" y="166828"/>
                  </a:cubicBezTo>
                  <a:lnTo>
                    <a:pt x="1798639" y="166828"/>
                  </a:lnTo>
                  <a:lnTo>
                    <a:pt x="1798639" y="152906"/>
                  </a:lnTo>
                  <a:moveTo>
                    <a:pt x="1856137" y="187537"/>
                  </a:moveTo>
                  <a:lnTo>
                    <a:pt x="1856137" y="181670"/>
                  </a:lnTo>
                  <a:cubicBezTo>
                    <a:pt x="1856137" y="162111"/>
                    <a:pt x="1843942" y="152561"/>
                    <a:pt x="1829560" y="152561"/>
                  </a:cubicBezTo>
                  <a:cubicBezTo>
                    <a:pt x="1814488" y="152561"/>
                    <a:pt x="1801027" y="162916"/>
                    <a:pt x="1801027" y="183626"/>
                  </a:cubicBezTo>
                  <a:cubicBezTo>
                    <a:pt x="1801027" y="204220"/>
                    <a:pt x="1814258" y="214115"/>
                    <a:pt x="1829215" y="214115"/>
                  </a:cubicBezTo>
                  <a:cubicBezTo>
                    <a:pt x="1841296" y="214115"/>
                    <a:pt x="1852686" y="207557"/>
                    <a:pt x="1855677" y="195016"/>
                  </a:cubicBezTo>
                  <a:lnTo>
                    <a:pt x="1842331" y="195016"/>
                  </a:lnTo>
                  <a:cubicBezTo>
                    <a:pt x="1840260" y="199733"/>
                    <a:pt x="1835428" y="201804"/>
                    <a:pt x="1829790" y="201804"/>
                  </a:cubicBezTo>
                  <a:cubicBezTo>
                    <a:pt x="1821276" y="201804"/>
                    <a:pt x="1815178" y="197202"/>
                    <a:pt x="1814833" y="187537"/>
                  </a:cubicBezTo>
                  <a:lnTo>
                    <a:pt x="1856137" y="187537"/>
                  </a:lnTo>
                  <a:moveTo>
                    <a:pt x="1829445" y="164872"/>
                  </a:moveTo>
                  <a:cubicBezTo>
                    <a:pt x="1837154" y="164872"/>
                    <a:pt x="1842101" y="169244"/>
                    <a:pt x="1842101" y="177068"/>
                  </a:cubicBezTo>
                  <a:lnTo>
                    <a:pt x="1815178" y="177068"/>
                  </a:lnTo>
                  <a:cubicBezTo>
                    <a:pt x="1816444" y="168439"/>
                    <a:pt x="1822657" y="164872"/>
                    <a:pt x="1829445" y="164872"/>
                  </a:cubicBezTo>
                  <a:moveTo>
                    <a:pt x="1231534" y="327903"/>
                  </a:moveTo>
                  <a:lnTo>
                    <a:pt x="1231534" y="313866"/>
                  </a:lnTo>
                  <a:lnTo>
                    <a:pt x="1190230" y="313866"/>
                  </a:lnTo>
                  <a:lnTo>
                    <a:pt x="1190230" y="294192"/>
                  </a:lnTo>
                  <a:lnTo>
                    <a:pt x="1226242" y="294192"/>
                  </a:lnTo>
                  <a:lnTo>
                    <a:pt x="1226242" y="280156"/>
                  </a:lnTo>
                  <a:lnTo>
                    <a:pt x="1190230" y="280156"/>
                  </a:lnTo>
                  <a:lnTo>
                    <a:pt x="1190230" y="261402"/>
                  </a:lnTo>
                  <a:lnTo>
                    <a:pt x="1229348" y="261402"/>
                  </a:lnTo>
                  <a:lnTo>
                    <a:pt x="1229348" y="247365"/>
                  </a:lnTo>
                  <a:lnTo>
                    <a:pt x="1175273" y="247365"/>
                  </a:lnTo>
                  <a:lnTo>
                    <a:pt x="1175273" y="327903"/>
                  </a:lnTo>
                  <a:lnTo>
                    <a:pt x="1231534" y="327903"/>
                  </a:lnTo>
                  <a:moveTo>
                    <a:pt x="1296655" y="246100"/>
                  </a:moveTo>
                  <a:lnTo>
                    <a:pt x="1282388" y="246100"/>
                  </a:lnTo>
                  <a:lnTo>
                    <a:pt x="1282388" y="276474"/>
                  </a:lnTo>
                  <a:cubicBezTo>
                    <a:pt x="1278821" y="270721"/>
                    <a:pt x="1271573" y="267615"/>
                    <a:pt x="1263864" y="267615"/>
                  </a:cubicBezTo>
                  <a:cubicBezTo>
                    <a:pt x="1249368" y="267615"/>
                    <a:pt x="1237287" y="277740"/>
                    <a:pt x="1237287" y="298219"/>
                  </a:cubicBezTo>
                  <a:cubicBezTo>
                    <a:pt x="1237287" y="319044"/>
                    <a:pt x="1249368" y="329168"/>
                    <a:pt x="1263864" y="329168"/>
                  </a:cubicBezTo>
                  <a:cubicBezTo>
                    <a:pt x="1272033" y="329168"/>
                    <a:pt x="1279397" y="325602"/>
                    <a:pt x="1282618" y="318814"/>
                  </a:cubicBezTo>
                  <a:lnTo>
                    <a:pt x="1282618" y="327903"/>
                  </a:lnTo>
                  <a:lnTo>
                    <a:pt x="1296655" y="327903"/>
                  </a:lnTo>
                  <a:lnTo>
                    <a:pt x="1296655" y="246100"/>
                  </a:lnTo>
                  <a:moveTo>
                    <a:pt x="1267201" y="316052"/>
                  </a:moveTo>
                  <a:cubicBezTo>
                    <a:pt x="1258917" y="316052"/>
                    <a:pt x="1251784" y="310185"/>
                    <a:pt x="1251784" y="298219"/>
                  </a:cubicBezTo>
                  <a:cubicBezTo>
                    <a:pt x="1251784" y="286138"/>
                    <a:pt x="1258917" y="280271"/>
                    <a:pt x="1267201" y="280271"/>
                  </a:cubicBezTo>
                  <a:cubicBezTo>
                    <a:pt x="1274909" y="280271"/>
                    <a:pt x="1282733" y="286023"/>
                    <a:pt x="1282733" y="298219"/>
                  </a:cubicBezTo>
                  <a:cubicBezTo>
                    <a:pt x="1282733" y="310300"/>
                    <a:pt x="1274909" y="316052"/>
                    <a:pt x="1267201" y="316052"/>
                  </a:cubicBezTo>
                  <a:moveTo>
                    <a:pt x="1343901" y="267960"/>
                  </a:moveTo>
                  <a:lnTo>
                    <a:pt x="1339990" y="267960"/>
                  </a:lnTo>
                  <a:cubicBezTo>
                    <a:pt x="1333086" y="267960"/>
                    <a:pt x="1327564" y="270951"/>
                    <a:pt x="1324572" y="277394"/>
                  </a:cubicBezTo>
                  <a:lnTo>
                    <a:pt x="1324572" y="268650"/>
                  </a:lnTo>
                  <a:lnTo>
                    <a:pt x="1310421" y="268650"/>
                  </a:lnTo>
                  <a:lnTo>
                    <a:pt x="1310421" y="327903"/>
                  </a:lnTo>
                  <a:lnTo>
                    <a:pt x="1324687" y="327903"/>
                  </a:lnTo>
                  <a:lnTo>
                    <a:pt x="1324687" y="298909"/>
                  </a:lnTo>
                  <a:cubicBezTo>
                    <a:pt x="1324687" y="287289"/>
                    <a:pt x="1330095" y="281881"/>
                    <a:pt x="1340105" y="281881"/>
                  </a:cubicBezTo>
                  <a:lnTo>
                    <a:pt x="1343901" y="281881"/>
                  </a:lnTo>
                  <a:lnTo>
                    <a:pt x="1343901" y="267960"/>
                  </a:lnTo>
                  <a:moveTo>
                    <a:pt x="1375507" y="267615"/>
                  </a:moveTo>
                  <a:cubicBezTo>
                    <a:pt x="1360780" y="267615"/>
                    <a:pt x="1350310" y="274288"/>
                    <a:pt x="1348009" y="288094"/>
                  </a:cubicBezTo>
                  <a:lnTo>
                    <a:pt x="1361585" y="288094"/>
                  </a:lnTo>
                  <a:cubicBezTo>
                    <a:pt x="1362851" y="283607"/>
                    <a:pt x="1365382" y="279350"/>
                    <a:pt x="1374241" y="279350"/>
                  </a:cubicBezTo>
                  <a:cubicBezTo>
                    <a:pt x="1379303" y="279350"/>
                    <a:pt x="1384021" y="280961"/>
                    <a:pt x="1384021" y="285448"/>
                  </a:cubicBezTo>
                  <a:cubicBezTo>
                    <a:pt x="1384021" y="290395"/>
                    <a:pt x="1379418" y="291316"/>
                    <a:pt x="1377117" y="291661"/>
                  </a:cubicBezTo>
                  <a:lnTo>
                    <a:pt x="1365152" y="293387"/>
                  </a:lnTo>
                  <a:cubicBezTo>
                    <a:pt x="1359744" y="294192"/>
                    <a:pt x="1346283" y="296723"/>
                    <a:pt x="1346283" y="311565"/>
                  </a:cubicBezTo>
                  <a:cubicBezTo>
                    <a:pt x="1346283" y="324106"/>
                    <a:pt x="1355947" y="329168"/>
                    <a:pt x="1365382" y="329168"/>
                  </a:cubicBezTo>
                  <a:cubicBezTo>
                    <a:pt x="1371710" y="329168"/>
                    <a:pt x="1379418" y="326867"/>
                    <a:pt x="1384021" y="319274"/>
                  </a:cubicBezTo>
                  <a:lnTo>
                    <a:pt x="1384021" y="327903"/>
                  </a:lnTo>
                  <a:lnTo>
                    <a:pt x="1397942" y="327903"/>
                  </a:lnTo>
                  <a:lnTo>
                    <a:pt x="1397942" y="286829"/>
                  </a:lnTo>
                  <a:cubicBezTo>
                    <a:pt x="1397942" y="272907"/>
                    <a:pt x="1388508" y="267615"/>
                    <a:pt x="1375507" y="267615"/>
                  </a:cubicBezTo>
                  <a:moveTo>
                    <a:pt x="1369064" y="317318"/>
                  </a:moveTo>
                  <a:cubicBezTo>
                    <a:pt x="1364001" y="317318"/>
                    <a:pt x="1360550" y="315132"/>
                    <a:pt x="1360550" y="310415"/>
                  </a:cubicBezTo>
                  <a:cubicBezTo>
                    <a:pt x="1360550" y="303857"/>
                    <a:pt x="1367568" y="302821"/>
                    <a:pt x="1370099" y="302476"/>
                  </a:cubicBezTo>
                  <a:lnTo>
                    <a:pt x="1376082" y="301556"/>
                  </a:lnTo>
                  <a:cubicBezTo>
                    <a:pt x="1379073" y="301095"/>
                    <a:pt x="1381489" y="300750"/>
                    <a:pt x="1383675" y="299830"/>
                  </a:cubicBezTo>
                  <a:lnTo>
                    <a:pt x="1383675" y="303051"/>
                  </a:lnTo>
                  <a:cubicBezTo>
                    <a:pt x="1383675" y="310990"/>
                    <a:pt x="1377693" y="317318"/>
                    <a:pt x="1369064" y="317318"/>
                  </a:cubicBezTo>
                  <a:moveTo>
                    <a:pt x="1498539" y="268650"/>
                  </a:moveTo>
                  <a:lnTo>
                    <a:pt x="1483812" y="268650"/>
                  </a:lnTo>
                  <a:lnTo>
                    <a:pt x="1471387" y="308804"/>
                  </a:lnTo>
                  <a:lnTo>
                    <a:pt x="1458616" y="268650"/>
                  </a:lnTo>
                  <a:lnTo>
                    <a:pt x="1444694" y="268650"/>
                  </a:lnTo>
                  <a:lnTo>
                    <a:pt x="1432038" y="308804"/>
                  </a:lnTo>
                  <a:lnTo>
                    <a:pt x="1419497" y="268650"/>
                  </a:lnTo>
                  <a:lnTo>
                    <a:pt x="1404310" y="268650"/>
                  </a:lnTo>
                  <a:lnTo>
                    <a:pt x="1424790" y="327903"/>
                  </a:lnTo>
                  <a:lnTo>
                    <a:pt x="1438596" y="327903"/>
                  </a:lnTo>
                  <a:lnTo>
                    <a:pt x="1451367" y="289475"/>
                  </a:lnTo>
                  <a:lnTo>
                    <a:pt x="1464253" y="327903"/>
                  </a:lnTo>
                  <a:lnTo>
                    <a:pt x="1477945" y="327903"/>
                  </a:lnTo>
                  <a:lnTo>
                    <a:pt x="1498539" y="268650"/>
                  </a:lnTo>
                  <a:moveTo>
                    <a:pt x="1589248" y="247365"/>
                  </a:moveTo>
                  <a:lnTo>
                    <a:pt x="1570264" y="247365"/>
                  </a:lnTo>
                  <a:lnTo>
                    <a:pt x="1547943" y="308919"/>
                  </a:lnTo>
                  <a:lnTo>
                    <a:pt x="1525623" y="247365"/>
                  </a:lnTo>
                  <a:lnTo>
                    <a:pt x="1506639" y="247365"/>
                  </a:lnTo>
                  <a:lnTo>
                    <a:pt x="1506639" y="327903"/>
                  </a:lnTo>
                  <a:lnTo>
                    <a:pt x="1520330" y="327903"/>
                  </a:lnTo>
                  <a:lnTo>
                    <a:pt x="1520330" y="271181"/>
                  </a:lnTo>
                  <a:lnTo>
                    <a:pt x="1541040" y="327903"/>
                  </a:lnTo>
                  <a:lnTo>
                    <a:pt x="1554501" y="327903"/>
                  </a:lnTo>
                  <a:lnTo>
                    <a:pt x="1575211" y="271181"/>
                  </a:lnTo>
                  <a:lnTo>
                    <a:pt x="1575211" y="327903"/>
                  </a:lnTo>
                  <a:lnTo>
                    <a:pt x="1589248" y="327903"/>
                  </a:lnTo>
                  <a:lnTo>
                    <a:pt x="1589248" y="247365"/>
                  </a:lnTo>
                  <a:moveTo>
                    <a:pt x="1603445" y="260827"/>
                  </a:moveTo>
                  <a:lnTo>
                    <a:pt x="1618632" y="260827"/>
                  </a:lnTo>
                  <a:lnTo>
                    <a:pt x="1618632" y="244604"/>
                  </a:lnTo>
                  <a:lnTo>
                    <a:pt x="1603445" y="244604"/>
                  </a:lnTo>
                  <a:lnTo>
                    <a:pt x="1603445" y="260827"/>
                  </a:lnTo>
                  <a:moveTo>
                    <a:pt x="1603905" y="327903"/>
                  </a:moveTo>
                  <a:lnTo>
                    <a:pt x="1618172" y="327903"/>
                  </a:lnTo>
                  <a:lnTo>
                    <a:pt x="1618172" y="268650"/>
                  </a:lnTo>
                  <a:lnTo>
                    <a:pt x="1603905" y="268650"/>
                  </a:lnTo>
                  <a:lnTo>
                    <a:pt x="1603905" y="327903"/>
                  </a:lnTo>
                  <a:moveTo>
                    <a:pt x="1663889" y="267615"/>
                  </a:moveTo>
                  <a:cubicBezTo>
                    <a:pt x="1653994" y="267615"/>
                    <a:pt x="1649162" y="271757"/>
                    <a:pt x="1645825" y="277279"/>
                  </a:cubicBezTo>
                  <a:lnTo>
                    <a:pt x="1645825" y="268650"/>
                  </a:lnTo>
                  <a:lnTo>
                    <a:pt x="1631674" y="268650"/>
                  </a:lnTo>
                  <a:lnTo>
                    <a:pt x="1631674" y="327903"/>
                  </a:lnTo>
                  <a:lnTo>
                    <a:pt x="1645940" y="327903"/>
                  </a:lnTo>
                  <a:lnTo>
                    <a:pt x="1645940" y="295918"/>
                  </a:lnTo>
                  <a:cubicBezTo>
                    <a:pt x="1645940" y="286253"/>
                    <a:pt x="1650427" y="280386"/>
                    <a:pt x="1658941" y="280386"/>
                  </a:cubicBezTo>
                  <a:cubicBezTo>
                    <a:pt x="1665960" y="280386"/>
                    <a:pt x="1669986" y="284298"/>
                    <a:pt x="1669986" y="290971"/>
                  </a:cubicBezTo>
                  <a:lnTo>
                    <a:pt x="1669986" y="327903"/>
                  </a:lnTo>
                  <a:lnTo>
                    <a:pt x="1684253" y="327903"/>
                  </a:lnTo>
                  <a:lnTo>
                    <a:pt x="1684253" y="289705"/>
                  </a:lnTo>
                  <a:cubicBezTo>
                    <a:pt x="1684253" y="275553"/>
                    <a:pt x="1677350" y="267615"/>
                    <a:pt x="1663889" y="267615"/>
                  </a:cubicBezTo>
                  <a:moveTo>
                    <a:pt x="1752860" y="246100"/>
                  </a:moveTo>
                  <a:lnTo>
                    <a:pt x="1738593" y="246100"/>
                  </a:lnTo>
                  <a:lnTo>
                    <a:pt x="1738593" y="276474"/>
                  </a:lnTo>
                  <a:cubicBezTo>
                    <a:pt x="1735026" y="270721"/>
                    <a:pt x="1727778" y="267615"/>
                    <a:pt x="1720069" y="267615"/>
                  </a:cubicBezTo>
                  <a:cubicBezTo>
                    <a:pt x="1705573" y="267615"/>
                    <a:pt x="1693492" y="277740"/>
                    <a:pt x="1693492" y="298219"/>
                  </a:cubicBezTo>
                  <a:cubicBezTo>
                    <a:pt x="1693492" y="319044"/>
                    <a:pt x="1705573" y="329168"/>
                    <a:pt x="1720069" y="329168"/>
                  </a:cubicBezTo>
                  <a:cubicBezTo>
                    <a:pt x="1728238" y="329168"/>
                    <a:pt x="1735602" y="325602"/>
                    <a:pt x="1738823" y="318814"/>
                  </a:cubicBezTo>
                  <a:lnTo>
                    <a:pt x="1738823" y="327903"/>
                  </a:lnTo>
                  <a:lnTo>
                    <a:pt x="1752860" y="327903"/>
                  </a:lnTo>
                  <a:lnTo>
                    <a:pt x="1752860" y="246100"/>
                  </a:lnTo>
                  <a:moveTo>
                    <a:pt x="1723406" y="316052"/>
                  </a:moveTo>
                  <a:cubicBezTo>
                    <a:pt x="1715122" y="316052"/>
                    <a:pt x="1707989" y="310185"/>
                    <a:pt x="1707989" y="298219"/>
                  </a:cubicBezTo>
                  <a:cubicBezTo>
                    <a:pt x="1707989" y="286138"/>
                    <a:pt x="1715122" y="280271"/>
                    <a:pt x="1723406" y="280271"/>
                  </a:cubicBezTo>
                  <a:cubicBezTo>
                    <a:pt x="1731114" y="280271"/>
                    <a:pt x="1738938" y="286023"/>
                    <a:pt x="1738938" y="298219"/>
                  </a:cubicBezTo>
                  <a:cubicBezTo>
                    <a:pt x="1738938" y="310300"/>
                    <a:pt x="1731114" y="316052"/>
                    <a:pt x="1723406" y="316052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6635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6635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29126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29126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51617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51617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7410894" y="17090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7410894" y="17090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6635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6635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29126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29126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51617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51617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0912" y="328771"/>
                  </a:moveTo>
                  <a:lnTo>
                    <a:pt x="43865" y="355818"/>
                  </a:lnTo>
                  <a:cubicBezTo>
                    <a:pt x="36723" y="362960"/>
                    <a:pt x="31521" y="368166"/>
                    <a:pt x="27755" y="372602"/>
                  </a:cubicBezTo>
                  <a:cubicBezTo>
                    <a:pt x="24016" y="377006"/>
                    <a:pt x="21904" y="380415"/>
                    <a:pt x="20778" y="383880"/>
                  </a:cubicBezTo>
                  <a:cubicBezTo>
                    <a:pt x="18672" y="390361"/>
                    <a:pt x="18672" y="397344"/>
                    <a:pt x="20778" y="403826"/>
                  </a:cubicBezTo>
                  <a:cubicBezTo>
                    <a:pt x="21904" y="407290"/>
                    <a:pt x="24016" y="410698"/>
                    <a:pt x="27755" y="415102"/>
                  </a:cubicBezTo>
                  <a:cubicBezTo>
                    <a:pt x="31521" y="419538"/>
                    <a:pt x="36723" y="424745"/>
                    <a:pt x="43865" y="431887"/>
                  </a:cubicBezTo>
                  <a:lnTo>
                    <a:pt x="70912" y="458934"/>
                  </a:lnTo>
                  <a:cubicBezTo>
                    <a:pt x="78054" y="466076"/>
                    <a:pt x="83261" y="471278"/>
                    <a:pt x="87697" y="475044"/>
                  </a:cubicBezTo>
                  <a:cubicBezTo>
                    <a:pt x="92101" y="478783"/>
                    <a:pt x="95509" y="480895"/>
                    <a:pt x="98974" y="482021"/>
                  </a:cubicBezTo>
                  <a:cubicBezTo>
                    <a:pt x="105456" y="484127"/>
                    <a:pt x="112438" y="484127"/>
                    <a:pt x="118920" y="482021"/>
                  </a:cubicBezTo>
                  <a:cubicBezTo>
                    <a:pt x="122384" y="480895"/>
                    <a:pt x="125793" y="478783"/>
                    <a:pt x="130197" y="475044"/>
                  </a:cubicBezTo>
                  <a:cubicBezTo>
                    <a:pt x="134633" y="471278"/>
                    <a:pt x="139839" y="466076"/>
                    <a:pt x="146981" y="458934"/>
                  </a:cubicBezTo>
                  <a:lnTo>
                    <a:pt x="174028" y="431887"/>
                  </a:lnTo>
                  <a:cubicBezTo>
                    <a:pt x="181170" y="424745"/>
                    <a:pt x="186373" y="419538"/>
                    <a:pt x="190139" y="415102"/>
                  </a:cubicBezTo>
                  <a:cubicBezTo>
                    <a:pt x="193878" y="410698"/>
                    <a:pt x="195989" y="407290"/>
                    <a:pt x="197115" y="403825"/>
                  </a:cubicBezTo>
                  <a:cubicBezTo>
                    <a:pt x="199221" y="397344"/>
                    <a:pt x="199221" y="390361"/>
                    <a:pt x="197115" y="383880"/>
                  </a:cubicBezTo>
                  <a:cubicBezTo>
                    <a:pt x="195989" y="380415"/>
                    <a:pt x="193878" y="377006"/>
                    <a:pt x="190139" y="372602"/>
                  </a:cubicBezTo>
                  <a:cubicBezTo>
                    <a:pt x="186373" y="368166"/>
                    <a:pt x="181170" y="362960"/>
                    <a:pt x="174028" y="355818"/>
                  </a:cubicBezTo>
                  <a:lnTo>
                    <a:pt x="146981" y="328771"/>
                  </a:lnTo>
                  <a:cubicBezTo>
                    <a:pt x="139839" y="321628"/>
                    <a:pt x="134633" y="316426"/>
                    <a:pt x="130197" y="312661"/>
                  </a:cubicBezTo>
                  <a:cubicBezTo>
                    <a:pt x="125793" y="308922"/>
                    <a:pt x="122384" y="306809"/>
                    <a:pt x="118920" y="305684"/>
                  </a:cubicBezTo>
                  <a:cubicBezTo>
                    <a:pt x="112438" y="303578"/>
                    <a:pt x="105456" y="303578"/>
                    <a:pt x="98974" y="305684"/>
                  </a:cubicBezTo>
                  <a:cubicBezTo>
                    <a:pt x="95509" y="306809"/>
                    <a:pt x="92101" y="308922"/>
                    <a:pt x="87697" y="312661"/>
                  </a:cubicBezTo>
                  <a:cubicBezTo>
                    <a:pt x="83261" y="316426"/>
                    <a:pt x="78054" y="321628"/>
                    <a:pt x="70912" y="328771"/>
                  </a:cubicBezTo>
                  <a:moveTo>
                    <a:pt x="17368" y="404933"/>
                  </a:moveTo>
                  <a:cubicBezTo>
                    <a:pt x="20028" y="413121"/>
                    <a:pt x="27129" y="420222"/>
                    <a:pt x="41330" y="434423"/>
                  </a:cubicBezTo>
                  <a:lnTo>
                    <a:pt x="68377" y="461469"/>
                  </a:lnTo>
                  <a:cubicBezTo>
                    <a:pt x="82578" y="475670"/>
                    <a:pt x="89678" y="482771"/>
                    <a:pt x="97866" y="485431"/>
                  </a:cubicBezTo>
                  <a:cubicBezTo>
                    <a:pt x="105068" y="487771"/>
                    <a:pt x="112826" y="487771"/>
                    <a:pt x="120028" y="485431"/>
                  </a:cubicBezTo>
                  <a:cubicBezTo>
                    <a:pt x="128216" y="482771"/>
                    <a:pt x="135316" y="475670"/>
                    <a:pt x="149517" y="461469"/>
                  </a:cubicBezTo>
                  <a:lnTo>
                    <a:pt x="176564" y="434423"/>
                  </a:lnTo>
                  <a:cubicBezTo>
                    <a:pt x="190765" y="420222"/>
                    <a:pt x="197865" y="413121"/>
                    <a:pt x="200526" y="404933"/>
                  </a:cubicBezTo>
                  <a:cubicBezTo>
                    <a:pt x="202866" y="397731"/>
                    <a:pt x="202866" y="389974"/>
                    <a:pt x="200526" y="382771"/>
                  </a:cubicBezTo>
                  <a:cubicBezTo>
                    <a:pt x="197865" y="374583"/>
                    <a:pt x="190765" y="367483"/>
                    <a:pt x="176564" y="353282"/>
                  </a:cubicBezTo>
                  <a:lnTo>
                    <a:pt x="149517" y="326235"/>
                  </a:lnTo>
                  <a:cubicBezTo>
                    <a:pt x="135316" y="312034"/>
                    <a:pt x="128216" y="304934"/>
                    <a:pt x="120028" y="302273"/>
                  </a:cubicBezTo>
                  <a:cubicBezTo>
                    <a:pt x="112826" y="299934"/>
                    <a:pt x="105068" y="299934"/>
                    <a:pt x="97866" y="302273"/>
                  </a:cubicBezTo>
                  <a:cubicBezTo>
                    <a:pt x="89678" y="304934"/>
                    <a:pt x="82578" y="312034"/>
                    <a:pt x="68377" y="326235"/>
                  </a:cubicBezTo>
                  <a:lnTo>
                    <a:pt x="41330" y="353282"/>
                  </a:lnTo>
                  <a:cubicBezTo>
                    <a:pt x="27129" y="367483"/>
                    <a:pt x="20028" y="374583"/>
                    <a:pt x="17368" y="382771"/>
                  </a:cubicBezTo>
                  <a:cubicBezTo>
                    <a:pt x="15028" y="389974"/>
                    <a:pt x="15028" y="397731"/>
                    <a:pt x="17368" y="40493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7410894" y="3958175"/>
              <a:ext cx="163200" cy="163200"/>
            </a:xfrm>
            <a:custGeom>
              <a:avLst/>
              <a:gdLst/>
              <a:ahLst/>
              <a:cxnLst/>
              <a:rect l="0" t="0" r="0" b="0"/>
              <a:pathLst>
                <a:path w="163200" h="163200">
                  <a:moveTo>
                    <a:pt x="72595" y="401603"/>
                  </a:moveTo>
                  <a:lnTo>
                    <a:pt x="101047" y="430054"/>
                  </a:lnTo>
                  <a:lnTo>
                    <a:pt x="101047" y="421330"/>
                  </a:lnTo>
                  <a:cubicBezTo>
                    <a:pt x="101047" y="417034"/>
                    <a:pt x="104530" y="413550"/>
                    <a:pt x="108827" y="413550"/>
                  </a:cubicBezTo>
                  <a:cubicBezTo>
                    <a:pt x="113124" y="413550"/>
                    <a:pt x="116607" y="417034"/>
                    <a:pt x="116607" y="421330"/>
                  </a:cubicBezTo>
                  <a:lnTo>
                    <a:pt x="116607" y="439446"/>
                  </a:lnTo>
                  <a:cubicBezTo>
                    <a:pt x="116607" y="449843"/>
                    <a:pt x="104036" y="455050"/>
                    <a:pt x="96685" y="447698"/>
                  </a:cubicBezTo>
                  <a:lnTo>
                    <a:pt x="54952" y="405966"/>
                  </a:lnTo>
                  <a:cubicBezTo>
                    <a:pt x="47600" y="398613"/>
                    <a:pt x="52807" y="386043"/>
                    <a:pt x="63204" y="386043"/>
                  </a:cubicBezTo>
                  <a:lnTo>
                    <a:pt x="145058" y="386043"/>
                  </a:lnTo>
                  <a:lnTo>
                    <a:pt x="116607" y="357592"/>
                  </a:lnTo>
                  <a:lnTo>
                    <a:pt x="116607" y="366316"/>
                  </a:lnTo>
                  <a:cubicBezTo>
                    <a:pt x="116607" y="370613"/>
                    <a:pt x="113124" y="374096"/>
                    <a:pt x="108827" y="374096"/>
                  </a:cubicBezTo>
                  <a:cubicBezTo>
                    <a:pt x="104530" y="374096"/>
                    <a:pt x="101047" y="370613"/>
                    <a:pt x="101047" y="366316"/>
                  </a:cubicBezTo>
                  <a:lnTo>
                    <a:pt x="101047" y="348200"/>
                  </a:lnTo>
                  <a:cubicBezTo>
                    <a:pt x="101047" y="337803"/>
                    <a:pt x="113617" y="332596"/>
                    <a:pt x="120969" y="339948"/>
                  </a:cubicBezTo>
                  <a:lnTo>
                    <a:pt x="162702" y="381681"/>
                  </a:lnTo>
                  <a:cubicBezTo>
                    <a:pt x="170054" y="389033"/>
                    <a:pt x="164847" y="401603"/>
                    <a:pt x="154450" y="401603"/>
                  </a:cubicBezTo>
                  <a:lnTo>
                    <a:pt x="72595" y="40160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7410894" y="3958175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87841" y="245713"/>
                  </a:moveTo>
                  <a:lnTo>
                    <a:pt x="181845" y="251708"/>
                  </a:lnTo>
                  <a:lnTo>
                    <a:pt x="198839" y="279792"/>
                  </a:lnTo>
                  <a:lnTo>
                    <a:pt x="169493" y="264060"/>
                  </a:lnTo>
                  <a:lnTo>
                    <a:pt x="163724" y="269830"/>
                  </a:lnTo>
                  <a:lnTo>
                    <a:pt x="179411" y="299131"/>
                  </a:lnTo>
                  <a:lnTo>
                    <a:pt x="151372" y="282181"/>
                  </a:lnTo>
                  <a:lnTo>
                    <a:pt x="145152" y="288402"/>
                  </a:lnTo>
                  <a:lnTo>
                    <a:pt x="185316" y="311347"/>
                  </a:lnTo>
                  <a:lnTo>
                    <a:pt x="191131" y="305532"/>
                  </a:lnTo>
                  <a:lnTo>
                    <a:pt x="175038" y="275555"/>
                  </a:lnTo>
                  <a:lnTo>
                    <a:pt x="205015" y="291648"/>
                  </a:lnTo>
                  <a:lnTo>
                    <a:pt x="210785" y="285878"/>
                  </a:lnTo>
                  <a:lnTo>
                    <a:pt x="187841" y="245713"/>
                  </a:lnTo>
                  <a:moveTo>
                    <a:pt x="207035" y="242387"/>
                  </a:moveTo>
                  <a:cubicBezTo>
                    <a:pt x="200273" y="249148"/>
                    <a:pt x="200048" y="258389"/>
                    <a:pt x="207576" y="265918"/>
                  </a:cubicBezTo>
                  <a:cubicBezTo>
                    <a:pt x="215149" y="273491"/>
                    <a:pt x="224390" y="273265"/>
                    <a:pt x="231151" y="266504"/>
                  </a:cubicBezTo>
                  <a:cubicBezTo>
                    <a:pt x="237958" y="259697"/>
                    <a:pt x="238183" y="250456"/>
                    <a:pt x="230610" y="242882"/>
                  </a:cubicBezTo>
                  <a:cubicBezTo>
                    <a:pt x="223082" y="235354"/>
                    <a:pt x="213841" y="235580"/>
                    <a:pt x="207035" y="242387"/>
                  </a:cubicBezTo>
                  <a:moveTo>
                    <a:pt x="212173" y="247616"/>
                  </a:moveTo>
                  <a:cubicBezTo>
                    <a:pt x="215554" y="244235"/>
                    <a:pt x="220242" y="243965"/>
                    <a:pt x="224886" y="248608"/>
                  </a:cubicBezTo>
                  <a:cubicBezTo>
                    <a:pt x="229258" y="252980"/>
                    <a:pt x="229664" y="257623"/>
                    <a:pt x="226058" y="261229"/>
                  </a:cubicBezTo>
                  <a:cubicBezTo>
                    <a:pt x="222677" y="264610"/>
                    <a:pt x="217988" y="264881"/>
                    <a:pt x="213300" y="260192"/>
                  </a:cubicBezTo>
                  <a:cubicBezTo>
                    <a:pt x="208973" y="255865"/>
                    <a:pt x="208567" y="251222"/>
                    <a:pt x="212173" y="247616"/>
                  </a:cubicBezTo>
                  <a:moveTo>
                    <a:pt x="235010" y="214412"/>
                  </a:moveTo>
                  <a:cubicBezTo>
                    <a:pt x="231133" y="218289"/>
                    <a:pt x="230862" y="221805"/>
                    <a:pt x="231719" y="225276"/>
                  </a:cubicBezTo>
                  <a:lnTo>
                    <a:pt x="228338" y="221895"/>
                  </a:lnTo>
                  <a:lnTo>
                    <a:pt x="222793" y="227440"/>
                  </a:lnTo>
                  <a:lnTo>
                    <a:pt x="246008" y="250655"/>
                  </a:lnTo>
                  <a:lnTo>
                    <a:pt x="251598" y="245065"/>
                  </a:lnTo>
                  <a:lnTo>
                    <a:pt x="239067" y="232533"/>
                  </a:lnTo>
                  <a:cubicBezTo>
                    <a:pt x="235280" y="228747"/>
                    <a:pt x="234739" y="224690"/>
                    <a:pt x="238075" y="221354"/>
                  </a:cubicBezTo>
                  <a:cubicBezTo>
                    <a:pt x="240825" y="218604"/>
                    <a:pt x="243935" y="218559"/>
                    <a:pt x="246549" y="221174"/>
                  </a:cubicBezTo>
                  <a:lnTo>
                    <a:pt x="261020" y="235643"/>
                  </a:lnTo>
                  <a:lnTo>
                    <a:pt x="266609" y="230054"/>
                  </a:lnTo>
                  <a:lnTo>
                    <a:pt x="251643" y="215088"/>
                  </a:lnTo>
                  <a:cubicBezTo>
                    <a:pt x="246098" y="209544"/>
                    <a:pt x="240283" y="209138"/>
                    <a:pt x="235010" y="214412"/>
                  </a:cubicBezTo>
                  <a:moveTo>
                    <a:pt x="261439" y="171123"/>
                  </a:moveTo>
                  <a:lnTo>
                    <a:pt x="255849" y="176713"/>
                  </a:lnTo>
                  <a:lnTo>
                    <a:pt x="267749" y="188613"/>
                  </a:lnTo>
                  <a:cubicBezTo>
                    <a:pt x="264098" y="187757"/>
                    <a:pt x="260041" y="189380"/>
                    <a:pt x="257021" y="192400"/>
                  </a:cubicBezTo>
                  <a:cubicBezTo>
                    <a:pt x="251341" y="198080"/>
                    <a:pt x="250575" y="206780"/>
                    <a:pt x="258599" y="214804"/>
                  </a:cubicBezTo>
                  <a:cubicBezTo>
                    <a:pt x="266758" y="222963"/>
                    <a:pt x="275458" y="222197"/>
                    <a:pt x="281138" y="216517"/>
                  </a:cubicBezTo>
                  <a:cubicBezTo>
                    <a:pt x="284338" y="213316"/>
                    <a:pt x="285826" y="209034"/>
                    <a:pt x="284429" y="205112"/>
                  </a:cubicBezTo>
                  <a:lnTo>
                    <a:pt x="287990" y="208673"/>
                  </a:lnTo>
                  <a:lnTo>
                    <a:pt x="293489" y="203174"/>
                  </a:lnTo>
                  <a:lnTo>
                    <a:pt x="261439" y="171123"/>
                  </a:lnTo>
                  <a:moveTo>
                    <a:pt x="277306" y="210071"/>
                  </a:moveTo>
                  <a:cubicBezTo>
                    <a:pt x="274061" y="213316"/>
                    <a:pt x="268967" y="213812"/>
                    <a:pt x="264279" y="209124"/>
                  </a:cubicBezTo>
                  <a:cubicBezTo>
                    <a:pt x="259546" y="204391"/>
                    <a:pt x="260041" y="199297"/>
                    <a:pt x="263287" y="196051"/>
                  </a:cubicBezTo>
                  <a:cubicBezTo>
                    <a:pt x="266307" y="193031"/>
                    <a:pt x="271627" y="192220"/>
                    <a:pt x="276405" y="196998"/>
                  </a:cubicBezTo>
                  <a:cubicBezTo>
                    <a:pt x="281138" y="201731"/>
                    <a:pt x="280327" y="207050"/>
                    <a:pt x="277306" y="210071"/>
                  </a:cubicBezTo>
                  <a:moveTo>
                    <a:pt x="308979" y="167850"/>
                  </a:moveTo>
                  <a:lnTo>
                    <a:pt x="306680" y="165551"/>
                  </a:lnTo>
                  <a:cubicBezTo>
                    <a:pt x="299017" y="157887"/>
                    <a:pt x="290497" y="158924"/>
                    <a:pt x="284863" y="164559"/>
                  </a:cubicBezTo>
                  <a:cubicBezTo>
                    <a:pt x="278957" y="170464"/>
                    <a:pt x="277740" y="179795"/>
                    <a:pt x="285854" y="187909"/>
                  </a:cubicBezTo>
                  <a:cubicBezTo>
                    <a:pt x="293923" y="195978"/>
                    <a:pt x="302984" y="194671"/>
                    <a:pt x="308844" y="188811"/>
                  </a:cubicBezTo>
                  <a:cubicBezTo>
                    <a:pt x="313577" y="184077"/>
                    <a:pt x="315471" y="177045"/>
                    <a:pt x="311729" y="170960"/>
                  </a:cubicBezTo>
                  <a:lnTo>
                    <a:pt x="306500" y="176189"/>
                  </a:lnTo>
                  <a:cubicBezTo>
                    <a:pt x="307537" y="178848"/>
                    <a:pt x="306455" y="181553"/>
                    <a:pt x="304246" y="183762"/>
                  </a:cubicBezTo>
                  <a:cubicBezTo>
                    <a:pt x="300910" y="187098"/>
                    <a:pt x="296718" y="187684"/>
                    <a:pt x="292796" y="184032"/>
                  </a:cubicBezTo>
                  <a:lnTo>
                    <a:pt x="308979" y="167850"/>
                  </a:lnTo>
                  <a:moveTo>
                    <a:pt x="289641" y="169427"/>
                  </a:moveTo>
                  <a:cubicBezTo>
                    <a:pt x="292661" y="166407"/>
                    <a:pt x="296312" y="166181"/>
                    <a:pt x="299378" y="169247"/>
                  </a:cubicBezTo>
                  <a:lnTo>
                    <a:pt x="288829" y="179795"/>
                  </a:lnTo>
                  <a:cubicBezTo>
                    <a:pt x="285944" y="175918"/>
                    <a:pt x="286981" y="172087"/>
                    <a:pt x="289641" y="169427"/>
                  </a:cubicBezTo>
                  <a:moveTo>
                    <a:pt x="312375" y="137316"/>
                  </a:moveTo>
                  <a:lnTo>
                    <a:pt x="310842" y="138849"/>
                  </a:lnTo>
                  <a:cubicBezTo>
                    <a:pt x="308138" y="141554"/>
                    <a:pt x="307146" y="144889"/>
                    <a:pt x="308498" y="148586"/>
                  </a:cubicBezTo>
                  <a:lnTo>
                    <a:pt x="305073" y="145160"/>
                  </a:lnTo>
                  <a:lnTo>
                    <a:pt x="299528" y="150704"/>
                  </a:lnTo>
                  <a:lnTo>
                    <a:pt x="322743" y="173920"/>
                  </a:lnTo>
                  <a:lnTo>
                    <a:pt x="328333" y="168330"/>
                  </a:lnTo>
                  <a:lnTo>
                    <a:pt x="316973" y="156970"/>
                  </a:lnTo>
                  <a:cubicBezTo>
                    <a:pt x="312420" y="152418"/>
                    <a:pt x="312420" y="148181"/>
                    <a:pt x="316342" y="144259"/>
                  </a:cubicBezTo>
                  <a:lnTo>
                    <a:pt x="317829" y="142771"/>
                  </a:lnTo>
                  <a:lnTo>
                    <a:pt x="312375" y="137316"/>
                  </a:lnTo>
                  <a:moveTo>
                    <a:pt x="334215" y="134770"/>
                  </a:moveTo>
                  <a:cubicBezTo>
                    <a:pt x="330969" y="137204"/>
                    <a:pt x="328580" y="138872"/>
                    <a:pt x="326777" y="137069"/>
                  </a:cubicBezTo>
                  <a:cubicBezTo>
                    <a:pt x="325424" y="135717"/>
                    <a:pt x="325289" y="133418"/>
                    <a:pt x="328039" y="130668"/>
                  </a:cubicBezTo>
                  <a:cubicBezTo>
                    <a:pt x="330428" y="128279"/>
                    <a:pt x="332952" y="127558"/>
                    <a:pt x="335477" y="129631"/>
                  </a:cubicBezTo>
                  <a:lnTo>
                    <a:pt x="340931" y="124177"/>
                  </a:lnTo>
                  <a:cubicBezTo>
                    <a:pt x="335432" y="119308"/>
                    <a:pt x="328760" y="120661"/>
                    <a:pt x="323351" y="126070"/>
                  </a:cubicBezTo>
                  <a:cubicBezTo>
                    <a:pt x="318528" y="130894"/>
                    <a:pt x="316229" y="137430"/>
                    <a:pt x="321503" y="142704"/>
                  </a:cubicBezTo>
                  <a:cubicBezTo>
                    <a:pt x="327228" y="148429"/>
                    <a:pt x="333178" y="144011"/>
                    <a:pt x="338497" y="140225"/>
                  </a:cubicBezTo>
                  <a:cubicBezTo>
                    <a:pt x="342239" y="137565"/>
                    <a:pt x="343681" y="136844"/>
                    <a:pt x="345124" y="138287"/>
                  </a:cubicBezTo>
                  <a:cubicBezTo>
                    <a:pt x="346882" y="140044"/>
                    <a:pt x="345980" y="142479"/>
                    <a:pt x="343591" y="144868"/>
                  </a:cubicBezTo>
                  <a:cubicBezTo>
                    <a:pt x="340976" y="147482"/>
                    <a:pt x="337956" y="148519"/>
                    <a:pt x="335207" y="146581"/>
                  </a:cubicBezTo>
                  <a:lnTo>
                    <a:pt x="329572" y="152216"/>
                  </a:lnTo>
                  <a:cubicBezTo>
                    <a:pt x="335838" y="157670"/>
                    <a:pt x="343095" y="154560"/>
                    <a:pt x="347918" y="149736"/>
                  </a:cubicBezTo>
                  <a:cubicBezTo>
                    <a:pt x="353103" y="144552"/>
                    <a:pt x="355267" y="137430"/>
                    <a:pt x="350037" y="132201"/>
                  </a:cubicBezTo>
                  <a:cubicBezTo>
                    <a:pt x="344628" y="126792"/>
                    <a:pt x="338993" y="131254"/>
                    <a:pt x="334215" y="134770"/>
                  </a:cubicBezTo>
                  <a:moveTo>
                    <a:pt x="349870" y="99551"/>
                  </a:moveTo>
                  <a:cubicBezTo>
                    <a:pt x="345948" y="103473"/>
                    <a:pt x="345768" y="106899"/>
                    <a:pt x="346670" y="110414"/>
                  </a:cubicBezTo>
                  <a:lnTo>
                    <a:pt x="334409" y="98154"/>
                  </a:lnTo>
                  <a:lnTo>
                    <a:pt x="328819" y="103743"/>
                  </a:lnTo>
                  <a:lnTo>
                    <a:pt x="360869" y="135794"/>
                  </a:lnTo>
                  <a:lnTo>
                    <a:pt x="366459" y="130204"/>
                  </a:lnTo>
                  <a:lnTo>
                    <a:pt x="353927" y="117672"/>
                  </a:lnTo>
                  <a:cubicBezTo>
                    <a:pt x="350141" y="113886"/>
                    <a:pt x="349600" y="109829"/>
                    <a:pt x="352936" y="106493"/>
                  </a:cubicBezTo>
                  <a:cubicBezTo>
                    <a:pt x="355685" y="103743"/>
                    <a:pt x="358796" y="103698"/>
                    <a:pt x="361410" y="106313"/>
                  </a:cubicBezTo>
                  <a:lnTo>
                    <a:pt x="375880" y="120783"/>
                  </a:lnTo>
                  <a:lnTo>
                    <a:pt x="381470" y="115193"/>
                  </a:lnTo>
                  <a:lnTo>
                    <a:pt x="366504" y="100227"/>
                  </a:lnTo>
                  <a:cubicBezTo>
                    <a:pt x="360960" y="94683"/>
                    <a:pt x="355145" y="94277"/>
                    <a:pt x="349870" y="99551"/>
                  </a:cubicBezTo>
                  <a:moveTo>
                    <a:pt x="372919" y="76502"/>
                  </a:moveTo>
                  <a:cubicBezTo>
                    <a:pt x="367149" y="82272"/>
                    <a:pt x="365661" y="88989"/>
                    <a:pt x="370169" y="95300"/>
                  </a:cubicBezTo>
                  <a:lnTo>
                    <a:pt x="375489" y="89981"/>
                  </a:lnTo>
                  <a:cubicBezTo>
                    <a:pt x="374226" y="87727"/>
                    <a:pt x="373550" y="85067"/>
                    <a:pt x="377021" y="81596"/>
                  </a:cubicBezTo>
                  <a:cubicBezTo>
                    <a:pt x="379004" y="79613"/>
                    <a:pt x="381484" y="78396"/>
                    <a:pt x="383242" y="80154"/>
                  </a:cubicBezTo>
                  <a:cubicBezTo>
                    <a:pt x="385180" y="82092"/>
                    <a:pt x="383738" y="84256"/>
                    <a:pt x="382971" y="85292"/>
                  </a:cubicBezTo>
                  <a:lnTo>
                    <a:pt x="378960" y="90657"/>
                  </a:lnTo>
                  <a:cubicBezTo>
                    <a:pt x="377156" y="93091"/>
                    <a:pt x="372874" y="99357"/>
                    <a:pt x="378689" y="105172"/>
                  </a:cubicBezTo>
                  <a:cubicBezTo>
                    <a:pt x="383603" y="110086"/>
                    <a:pt x="389372" y="108282"/>
                    <a:pt x="393069" y="104586"/>
                  </a:cubicBezTo>
                  <a:cubicBezTo>
                    <a:pt x="395548" y="102107"/>
                    <a:pt x="397667" y="98185"/>
                    <a:pt x="396495" y="93407"/>
                  </a:cubicBezTo>
                  <a:lnTo>
                    <a:pt x="399876" y="96787"/>
                  </a:lnTo>
                  <a:lnTo>
                    <a:pt x="405330" y="91333"/>
                  </a:lnTo>
                  <a:lnTo>
                    <a:pt x="389237" y="75240"/>
                  </a:lnTo>
                  <a:cubicBezTo>
                    <a:pt x="383783" y="69786"/>
                    <a:pt x="378013" y="71409"/>
                    <a:pt x="372919" y="76502"/>
                  </a:cubicBezTo>
                  <a:moveTo>
                    <a:pt x="389868" y="98500"/>
                  </a:moveTo>
                  <a:cubicBezTo>
                    <a:pt x="387885" y="100484"/>
                    <a:pt x="385676" y="100979"/>
                    <a:pt x="383828" y="99131"/>
                  </a:cubicBezTo>
                  <a:cubicBezTo>
                    <a:pt x="381258" y="96562"/>
                    <a:pt x="383603" y="93407"/>
                    <a:pt x="384459" y="92279"/>
                  </a:cubicBezTo>
                  <a:lnTo>
                    <a:pt x="386442" y="89575"/>
                  </a:lnTo>
                  <a:cubicBezTo>
                    <a:pt x="387434" y="88222"/>
                    <a:pt x="388246" y="87141"/>
                    <a:pt x="388741" y="85924"/>
                  </a:cubicBezTo>
                  <a:lnTo>
                    <a:pt x="390004" y="87186"/>
                  </a:lnTo>
                  <a:cubicBezTo>
                    <a:pt x="393114" y="90296"/>
                    <a:pt x="393249" y="95120"/>
                    <a:pt x="389868" y="98500"/>
                  </a:cubicBezTo>
                  <a:moveTo>
                    <a:pt x="400161" y="49530"/>
                  </a:moveTo>
                  <a:lnTo>
                    <a:pt x="398629" y="51063"/>
                  </a:lnTo>
                  <a:cubicBezTo>
                    <a:pt x="395924" y="53768"/>
                    <a:pt x="394932" y="57104"/>
                    <a:pt x="396284" y="60800"/>
                  </a:cubicBezTo>
                  <a:lnTo>
                    <a:pt x="392859" y="57374"/>
                  </a:lnTo>
                  <a:lnTo>
                    <a:pt x="387314" y="62919"/>
                  </a:lnTo>
                  <a:lnTo>
                    <a:pt x="410529" y="86134"/>
                  </a:lnTo>
                  <a:lnTo>
                    <a:pt x="416119" y="80544"/>
                  </a:lnTo>
                  <a:lnTo>
                    <a:pt x="404759" y="69185"/>
                  </a:lnTo>
                  <a:cubicBezTo>
                    <a:pt x="400206" y="64632"/>
                    <a:pt x="400206" y="60394"/>
                    <a:pt x="404128" y="56472"/>
                  </a:cubicBezTo>
                  <a:lnTo>
                    <a:pt x="405616" y="54985"/>
                  </a:lnTo>
                  <a:lnTo>
                    <a:pt x="400161" y="49530"/>
                  </a:lnTo>
                  <a:moveTo>
                    <a:pt x="436256" y="40573"/>
                  </a:moveTo>
                  <a:lnTo>
                    <a:pt x="433957" y="38274"/>
                  </a:lnTo>
                  <a:cubicBezTo>
                    <a:pt x="426294" y="30610"/>
                    <a:pt x="417774" y="31647"/>
                    <a:pt x="412139" y="37282"/>
                  </a:cubicBezTo>
                  <a:cubicBezTo>
                    <a:pt x="406234" y="43187"/>
                    <a:pt x="405017" y="52518"/>
                    <a:pt x="413131" y="60632"/>
                  </a:cubicBezTo>
                  <a:cubicBezTo>
                    <a:pt x="421200" y="68701"/>
                    <a:pt x="430260" y="67394"/>
                    <a:pt x="436121" y="61534"/>
                  </a:cubicBezTo>
                  <a:cubicBezTo>
                    <a:pt x="440854" y="56801"/>
                    <a:pt x="442747" y="49769"/>
                    <a:pt x="439006" y="43683"/>
                  </a:cubicBezTo>
                  <a:lnTo>
                    <a:pt x="433777" y="48912"/>
                  </a:lnTo>
                  <a:cubicBezTo>
                    <a:pt x="434814" y="51572"/>
                    <a:pt x="433732" y="54276"/>
                    <a:pt x="431523" y="56485"/>
                  </a:cubicBezTo>
                  <a:cubicBezTo>
                    <a:pt x="428187" y="59821"/>
                    <a:pt x="423995" y="60407"/>
                    <a:pt x="420073" y="56756"/>
                  </a:cubicBezTo>
                  <a:lnTo>
                    <a:pt x="436256" y="40573"/>
                  </a:lnTo>
                  <a:moveTo>
                    <a:pt x="416917" y="42150"/>
                  </a:moveTo>
                  <a:cubicBezTo>
                    <a:pt x="419938" y="39130"/>
                    <a:pt x="423589" y="38905"/>
                    <a:pt x="426654" y="41970"/>
                  </a:cubicBezTo>
                  <a:lnTo>
                    <a:pt x="416106" y="52518"/>
                  </a:lnTo>
                  <a:cubicBezTo>
                    <a:pt x="413221" y="48642"/>
                    <a:pt x="414258" y="44810"/>
                    <a:pt x="416917" y="42150"/>
                  </a:cubicBezTo>
                  <a:moveTo>
                    <a:pt x="248335" y="342090"/>
                  </a:moveTo>
                  <a:lnTo>
                    <a:pt x="242835" y="336591"/>
                  </a:lnTo>
                  <a:lnTo>
                    <a:pt x="226653" y="352774"/>
                  </a:lnTo>
                  <a:lnTo>
                    <a:pt x="218944" y="345065"/>
                  </a:lnTo>
                  <a:lnTo>
                    <a:pt x="233054" y="330956"/>
                  </a:lnTo>
                  <a:lnTo>
                    <a:pt x="227554" y="325457"/>
                  </a:lnTo>
                  <a:lnTo>
                    <a:pt x="213445" y="339566"/>
                  </a:lnTo>
                  <a:lnTo>
                    <a:pt x="206097" y="332218"/>
                  </a:lnTo>
                  <a:lnTo>
                    <a:pt x="221424" y="316892"/>
                  </a:lnTo>
                  <a:lnTo>
                    <a:pt x="215924" y="311392"/>
                  </a:lnTo>
                  <a:lnTo>
                    <a:pt x="194737" y="332579"/>
                  </a:lnTo>
                  <a:lnTo>
                    <a:pt x="226292" y="364133"/>
                  </a:lnTo>
                  <a:lnTo>
                    <a:pt x="248335" y="342090"/>
                  </a:lnTo>
                  <a:moveTo>
                    <a:pt x="241800" y="284524"/>
                  </a:moveTo>
                  <a:lnTo>
                    <a:pt x="236210" y="290114"/>
                  </a:lnTo>
                  <a:lnTo>
                    <a:pt x="248111" y="302015"/>
                  </a:lnTo>
                  <a:cubicBezTo>
                    <a:pt x="244459" y="301158"/>
                    <a:pt x="240402" y="302781"/>
                    <a:pt x="237382" y="305801"/>
                  </a:cubicBezTo>
                  <a:cubicBezTo>
                    <a:pt x="231702" y="311481"/>
                    <a:pt x="230936" y="320181"/>
                    <a:pt x="238960" y="328205"/>
                  </a:cubicBezTo>
                  <a:cubicBezTo>
                    <a:pt x="247119" y="336364"/>
                    <a:pt x="255819" y="335598"/>
                    <a:pt x="261499" y="329918"/>
                  </a:cubicBezTo>
                  <a:cubicBezTo>
                    <a:pt x="264700" y="326718"/>
                    <a:pt x="266187" y="322435"/>
                    <a:pt x="264789" y="318513"/>
                  </a:cubicBezTo>
                  <a:lnTo>
                    <a:pt x="268351" y="322075"/>
                  </a:lnTo>
                  <a:lnTo>
                    <a:pt x="273850" y="316575"/>
                  </a:lnTo>
                  <a:lnTo>
                    <a:pt x="241800" y="284524"/>
                  </a:lnTo>
                  <a:moveTo>
                    <a:pt x="257667" y="323472"/>
                  </a:moveTo>
                  <a:cubicBezTo>
                    <a:pt x="254422" y="326718"/>
                    <a:pt x="249328" y="327213"/>
                    <a:pt x="244640" y="322525"/>
                  </a:cubicBezTo>
                  <a:cubicBezTo>
                    <a:pt x="239907" y="317792"/>
                    <a:pt x="240402" y="312698"/>
                    <a:pt x="243648" y="309453"/>
                  </a:cubicBezTo>
                  <a:cubicBezTo>
                    <a:pt x="246668" y="306432"/>
                    <a:pt x="251987" y="305621"/>
                    <a:pt x="256766" y="310399"/>
                  </a:cubicBezTo>
                  <a:cubicBezTo>
                    <a:pt x="261499" y="315133"/>
                    <a:pt x="260688" y="320452"/>
                    <a:pt x="257667" y="323472"/>
                  </a:cubicBezTo>
                  <a:moveTo>
                    <a:pt x="268875" y="274579"/>
                  </a:moveTo>
                  <a:lnTo>
                    <a:pt x="267342" y="276112"/>
                  </a:lnTo>
                  <a:cubicBezTo>
                    <a:pt x="264637" y="278816"/>
                    <a:pt x="263646" y="282152"/>
                    <a:pt x="264998" y="285848"/>
                  </a:cubicBezTo>
                  <a:lnTo>
                    <a:pt x="261572" y="282423"/>
                  </a:lnTo>
                  <a:lnTo>
                    <a:pt x="256028" y="287967"/>
                  </a:lnTo>
                  <a:lnTo>
                    <a:pt x="279243" y="311183"/>
                  </a:lnTo>
                  <a:lnTo>
                    <a:pt x="284832" y="305593"/>
                  </a:lnTo>
                  <a:lnTo>
                    <a:pt x="273473" y="294233"/>
                  </a:lnTo>
                  <a:cubicBezTo>
                    <a:pt x="268920" y="289680"/>
                    <a:pt x="268920" y="285443"/>
                    <a:pt x="272842" y="281521"/>
                  </a:cubicBezTo>
                  <a:lnTo>
                    <a:pt x="274330" y="280033"/>
                  </a:lnTo>
                  <a:lnTo>
                    <a:pt x="268875" y="274579"/>
                  </a:lnTo>
                  <a:moveTo>
                    <a:pt x="281123" y="262060"/>
                  </a:moveTo>
                  <a:cubicBezTo>
                    <a:pt x="275354" y="267830"/>
                    <a:pt x="273866" y="274547"/>
                    <a:pt x="278374" y="280858"/>
                  </a:cubicBezTo>
                  <a:lnTo>
                    <a:pt x="283693" y="275538"/>
                  </a:lnTo>
                  <a:cubicBezTo>
                    <a:pt x="282431" y="273285"/>
                    <a:pt x="281755" y="270625"/>
                    <a:pt x="285226" y="267154"/>
                  </a:cubicBezTo>
                  <a:cubicBezTo>
                    <a:pt x="287209" y="265170"/>
                    <a:pt x="289688" y="263954"/>
                    <a:pt x="291446" y="265712"/>
                  </a:cubicBezTo>
                  <a:cubicBezTo>
                    <a:pt x="293385" y="267650"/>
                    <a:pt x="291942" y="269813"/>
                    <a:pt x="291176" y="270850"/>
                  </a:cubicBezTo>
                  <a:lnTo>
                    <a:pt x="287164" y="276214"/>
                  </a:lnTo>
                  <a:cubicBezTo>
                    <a:pt x="285361" y="278649"/>
                    <a:pt x="281078" y="284915"/>
                    <a:pt x="286893" y="290730"/>
                  </a:cubicBezTo>
                  <a:cubicBezTo>
                    <a:pt x="291807" y="295643"/>
                    <a:pt x="297577" y="293840"/>
                    <a:pt x="301273" y="290144"/>
                  </a:cubicBezTo>
                  <a:cubicBezTo>
                    <a:pt x="303752" y="287664"/>
                    <a:pt x="305871" y="283743"/>
                    <a:pt x="304700" y="278964"/>
                  </a:cubicBezTo>
                  <a:lnTo>
                    <a:pt x="308080" y="282345"/>
                  </a:lnTo>
                  <a:lnTo>
                    <a:pt x="313535" y="276891"/>
                  </a:lnTo>
                  <a:lnTo>
                    <a:pt x="297442" y="260798"/>
                  </a:lnTo>
                  <a:cubicBezTo>
                    <a:pt x="291987" y="255343"/>
                    <a:pt x="286217" y="256966"/>
                    <a:pt x="281123" y="262060"/>
                  </a:cubicBezTo>
                  <a:moveTo>
                    <a:pt x="298073" y="284058"/>
                  </a:moveTo>
                  <a:cubicBezTo>
                    <a:pt x="296089" y="286042"/>
                    <a:pt x="293880" y="286537"/>
                    <a:pt x="292032" y="284689"/>
                  </a:cubicBezTo>
                  <a:cubicBezTo>
                    <a:pt x="289463" y="282120"/>
                    <a:pt x="291807" y="278964"/>
                    <a:pt x="292664" y="277837"/>
                  </a:cubicBezTo>
                  <a:lnTo>
                    <a:pt x="294647" y="275133"/>
                  </a:lnTo>
                  <a:cubicBezTo>
                    <a:pt x="295638" y="273780"/>
                    <a:pt x="296450" y="272699"/>
                    <a:pt x="296946" y="271481"/>
                  </a:cubicBezTo>
                  <a:lnTo>
                    <a:pt x="298208" y="272743"/>
                  </a:lnTo>
                  <a:cubicBezTo>
                    <a:pt x="301318" y="275854"/>
                    <a:pt x="301454" y="280677"/>
                    <a:pt x="298073" y="284058"/>
                  </a:cubicBezTo>
                  <a:moveTo>
                    <a:pt x="329733" y="214262"/>
                  </a:moveTo>
                  <a:lnTo>
                    <a:pt x="323963" y="220032"/>
                  </a:lnTo>
                  <a:lnTo>
                    <a:pt x="334827" y="240633"/>
                  </a:lnTo>
                  <a:lnTo>
                    <a:pt x="314091" y="229904"/>
                  </a:lnTo>
                  <a:lnTo>
                    <a:pt x="308636" y="235359"/>
                  </a:lnTo>
                  <a:lnTo>
                    <a:pt x="319410" y="256050"/>
                  </a:lnTo>
                  <a:lnTo>
                    <a:pt x="298764" y="245231"/>
                  </a:lnTo>
                  <a:lnTo>
                    <a:pt x="292814" y="251181"/>
                  </a:lnTo>
                  <a:lnTo>
                    <a:pt x="324053" y="266372"/>
                  </a:lnTo>
                  <a:lnTo>
                    <a:pt x="329462" y="260963"/>
                  </a:lnTo>
                  <a:lnTo>
                    <a:pt x="319410" y="240903"/>
                  </a:lnTo>
                  <a:lnTo>
                    <a:pt x="339515" y="250911"/>
                  </a:lnTo>
                  <a:lnTo>
                    <a:pt x="344879" y="245546"/>
                  </a:lnTo>
                  <a:lnTo>
                    <a:pt x="329733" y="214262"/>
                  </a:lnTo>
                  <a:moveTo>
                    <a:pt x="356932" y="170384"/>
                  </a:moveTo>
                  <a:lnTo>
                    <a:pt x="349494" y="177822"/>
                  </a:lnTo>
                  <a:lnTo>
                    <a:pt x="364865" y="210684"/>
                  </a:lnTo>
                  <a:lnTo>
                    <a:pt x="332003" y="195313"/>
                  </a:lnTo>
                  <a:lnTo>
                    <a:pt x="324566" y="202751"/>
                  </a:lnTo>
                  <a:lnTo>
                    <a:pt x="356120" y="234305"/>
                  </a:lnTo>
                  <a:lnTo>
                    <a:pt x="361484" y="228941"/>
                  </a:lnTo>
                  <a:lnTo>
                    <a:pt x="339261" y="206717"/>
                  </a:lnTo>
                  <a:lnTo>
                    <a:pt x="369599" y="220826"/>
                  </a:lnTo>
                  <a:lnTo>
                    <a:pt x="374873" y="215553"/>
                  </a:lnTo>
                  <a:lnTo>
                    <a:pt x="360763" y="185215"/>
                  </a:lnTo>
                  <a:lnTo>
                    <a:pt x="382987" y="207438"/>
                  </a:lnTo>
                  <a:lnTo>
                    <a:pt x="388486" y="201939"/>
                  </a:lnTo>
                  <a:lnTo>
                    <a:pt x="356932" y="170384"/>
                  </a:lnTo>
                  <a:moveTo>
                    <a:pt x="367770" y="170094"/>
                  </a:moveTo>
                  <a:lnTo>
                    <a:pt x="373720" y="164144"/>
                  </a:lnTo>
                  <a:lnTo>
                    <a:pt x="367364" y="157788"/>
                  </a:lnTo>
                  <a:lnTo>
                    <a:pt x="361414" y="163738"/>
                  </a:lnTo>
                  <a:lnTo>
                    <a:pt x="367770" y="170094"/>
                  </a:lnTo>
                  <a:moveTo>
                    <a:pt x="394231" y="196194"/>
                  </a:moveTo>
                  <a:lnTo>
                    <a:pt x="399821" y="190605"/>
                  </a:lnTo>
                  <a:lnTo>
                    <a:pt x="376605" y="167390"/>
                  </a:lnTo>
                  <a:lnTo>
                    <a:pt x="371016" y="172979"/>
                  </a:lnTo>
                  <a:lnTo>
                    <a:pt x="394231" y="196194"/>
                  </a:lnTo>
                  <a:moveTo>
                    <a:pt x="394110" y="149074"/>
                  </a:moveTo>
                  <a:cubicBezTo>
                    <a:pt x="390234" y="152950"/>
                    <a:pt x="389963" y="156466"/>
                    <a:pt x="390820" y="159937"/>
                  </a:cubicBezTo>
                  <a:lnTo>
                    <a:pt x="387439" y="156556"/>
                  </a:lnTo>
                  <a:lnTo>
                    <a:pt x="381894" y="162101"/>
                  </a:lnTo>
                  <a:lnTo>
                    <a:pt x="405109" y="185316"/>
                  </a:lnTo>
                  <a:lnTo>
                    <a:pt x="410699" y="179727"/>
                  </a:lnTo>
                  <a:lnTo>
                    <a:pt x="398167" y="167195"/>
                  </a:lnTo>
                  <a:cubicBezTo>
                    <a:pt x="394380" y="163408"/>
                    <a:pt x="393840" y="159351"/>
                    <a:pt x="397175" y="156015"/>
                  </a:cubicBezTo>
                  <a:cubicBezTo>
                    <a:pt x="399925" y="153266"/>
                    <a:pt x="403036" y="153220"/>
                    <a:pt x="405650" y="155835"/>
                  </a:cubicBezTo>
                  <a:lnTo>
                    <a:pt x="420120" y="170305"/>
                  </a:lnTo>
                  <a:lnTo>
                    <a:pt x="425710" y="164715"/>
                  </a:lnTo>
                  <a:lnTo>
                    <a:pt x="410744" y="149749"/>
                  </a:lnTo>
                  <a:cubicBezTo>
                    <a:pt x="405200" y="144205"/>
                    <a:pt x="399384" y="143799"/>
                    <a:pt x="394110" y="149074"/>
                  </a:cubicBezTo>
                  <a:moveTo>
                    <a:pt x="420540" y="105785"/>
                  </a:moveTo>
                  <a:lnTo>
                    <a:pt x="414950" y="111374"/>
                  </a:lnTo>
                  <a:lnTo>
                    <a:pt x="426851" y="123275"/>
                  </a:lnTo>
                  <a:cubicBezTo>
                    <a:pt x="423199" y="122418"/>
                    <a:pt x="419142" y="124041"/>
                    <a:pt x="416122" y="127061"/>
                  </a:cubicBezTo>
                  <a:cubicBezTo>
                    <a:pt x="410442" y="132741"/>
                    <a:pt x="409676" y="141441"/>
                    <a:pt x="417700" y="149465"/>
                  </a:cubicBezTo>
                  <a:cubicBezTo>
                    <a:pt x="425859" y="157625"/>
                    <a:pt x="434559" y="156858"/>
                    <a:pt x="440239" y="151178"/>
                  </a:cubicBezTo>
                  <a:cubicBezTo>
                    <a:pt x="443439" y="147978"/>
                    <a:pt x="444927" y="143696"/>
                    <a:pt x="443530" y="139774"/>
                  </a:cubicBezTo>
                  <a:lnTo>
                    <a:pt x="447090" y="143334"/>
                  </a:lnTo>
                  <a:lnTo>
                    <a:pt x="452590" y="137835"/>
                  </a:lnTo>
                  <a:lnTo>
                    <a:pt x="420540" y="105785"/>
                  </a:lnTo>
                  <a:moveTo>
                    <a:pt x="436407" y="144732"/>
                  </a:moveTo>
                  <a:cubicBezTo>
                    <a:pt x="433161" y="147978"/>
                    <a:pt x="428067" y="148474"/>
                    <a:pt x="423380" y="143785"/>
                  </a:cubicBezTo>
                  <a:cubicBezTo>
                    <a:pt x="418646" y="139053"/>
                    <a:pt x="419142" y="133959"/>
                    <a:pt x="422388" y="130713"/>
                  </a:cubicBezTo>
                  <a:cubicBezTo>
                    <a:pt x="425408" y="127693"/>
                    <a:pt x="430727" y="126881"/>
                    <a:pt x="435505" y="131660"/>
                  </a:cubicBezTo>
                  <a:cubicBezTo>
                    <a:pt x="440239" y="136393"/>
                    <a:pt x="439427" y="141712"/>
                    <a:pt x="436407" y="14473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345161" y="0"/>
                  </a:moveTo>
                  <a:lnTo>
                    <a:pt x="2186019" y="0"/>
                  </a:lnTo>
                  <a:lnTo>
                    <a:pt x="2186019" y="525960"/>
                  </a:lnTo>
                  <a:lnTo>
                    <a:pt x="514520" y="525960"/>
                  </a:lnTo>
                  <a:cubicBezTo>
                    <a:pt x="454614" y="525960"/>
                    <a:pt x="424661" y="525960"/>
                    <a:pt x="401862" y="514116"/>
                  </a:cubicBezTo>
                  <a:cubicBezTo>
                    <a:pt x="382650" y="504136"/>
                    <a:pt x="366984" y="488471"/>
                    <a:pt x="357004" y="469258"/>
                  </a:cubicBezTo>
                  <a:cubicBezTo>
                    <a:pt x="345161" y="446459"/>
                    <a:pt x="345161" y="416506"/>
                    <a:pt x="345161" y="356601"/>
                  </a:cubicBezTo>
                  <a:lnTo>
                    <a:pt x="345161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837015" y="155043"/>
                  </a:moveTo>
                  <a:cubicBezTo>
                    <a:pt x="837015" y="120249"/>
                    <a:pt x="865222" y="92043"/>
                    <a:pt x="900016" y="92043"/>
                  </a:cubicBezTo>
                  <a:lnTo>
                    <a:pt x="1050144" y="92043"/>
                  </a:lnTo>
                  <a:cubicBezTo>
                    <a:pt x="1084938" y="92043"/>
                    <a:pt x="1113144" y="120249"/>
                    <a:pt x="1113144" y="155043"/>
                  </a:cubicBezTo>
                  <a:lnTo>
                    <a:pt x="1113144" y="305171"/>
                  </a:lnTo>
                  <a:cubicBezTo>
                    <a:pt x="1113144" y="339965"/>
                    <a:pt x="1084938" y="368172"/>
                    <a:pt x="1050144" y="368172"/>
                  </a:cubicBezTo>
                  <a:lnTo>
                    <a:pt x="900016" y="368172"/>
                  </a:lnTo>
                  <a:cubicBezTo>
                    <a:pt x="865222" y="368172"/>
                    <a:pt x="837015" y="339965"/>
                    <a:pt x="837015" y="305171"/>
                  </a:cubicBezTo>
                  <a:lnTo>
                    <a:pt x="837015" y="155043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80" name="shape380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022569" y="187007"/>
                  </a:moveTo>
                  <a:cubicBezTo>
                    <a:pt x="1028281" y="192719"/>
                    <a:pt x="1028281" y="201980"/>
                    <a:pt x="1022569" y="207692"/>
                  </a:cubicBezTo>
                  <a:lnTo>
                    <a:pt x="949436" y="280825"/>
                  </a:lnTo>
                  <a:cubicBezTo>
                    <a:pt x="943725" y="286536"/>
                    <a:pt x="934464" y="286536"/>
                    <a:pt x="928752" y="280825"/>
                  </a:cubicBezTo>
                  <a:cubicBezTo>
                    <a:pt x="923040" y="275113"/>
                    <a:pt x="923040" y="265852"/>
                    <a:pt x="928752" y="260140"/>
                  </a:cubicBezTo>
                  <a:lnTo>
                    <a:pt x="1001884" y="187008"/>
                  </a:lnTo>
                  <a:cubicBezTo>
                    <a:pt x="1007597" y="181295"/>
                    <a:pt x="1016857" y="181295"/>
                    <a:pt x="1022569" y="18700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917155" y="196094"/>
                  </a:moveTo>
                  <a:lnTo>
                    <a:pt x="917155" y="271737"/>
                  </a:lnTo>
                  <a:lnTo>
                    <a:pt x="928752" y="260139"/>
                  </a:lnTo>
                  <a:cubicBezTo>
                    <a:pt x="934464" y="254428"/>
                    <a:pt x="943725" y="254428"/>
                    <a:pt x="949437" y="260139"/>
                  </a:cubicBezTo>
                  <a:cubicBezTo>
                    <a:pt x="955149" y="265851"/>
                    <a:pt x="955149" y="275112"/>
                    <a:pt x="949437" y="280824"/>
                  </a:cubicBezTo>
                  <a:lnTo>
                    <a:pt x="925355" y="304906"/>
                  </a:lnTo>
                  <a:cubicBezTo>
                    <a:pt x="911534" y="318727"/>
                    <a:pt x="887902" y="308938"/>
                    <a:pt x="887903" y="289392"/>
                  </a:cubicBezTo>
                  <a:lnTo>
                    <a:pt x="887902" y="178439"/>
                  </a:lnTo>
                  <a:cubicBezTo>
                    <a:pt x="887902" y="158892"/>
                    <a:pt x="911534" y="149104"/>
                    <a:pt x="925355" y="162925"/>
                  </a:cubicBezTo>
                  <a:lnTo>
                    <a:pt x="1034167" y="271737"/>
                  </a:lnTo>
                  <a:lnTo>
                    <a:pt x="1034167" y="196094"/>
                  </a:lnTo>
                  <a:lnTo>
                    <a:pt x="1022570" y="207691"/>
                  </a:lnTo>
                  <a:cubicBezTo>
                    <a:pt x="1016857" y="213404"/>
                    <a:pt x="1007597" y="213404"/>
                    <a:pt x="1001885" y="207692"/>
                  </a:cubicBezTo>
                  <a:cubicBezTo>
                    <a:pt x="996173" y="201980"/>
                    <a:pt x="996173" y="192719"/>
                    <a:pt x="1001885" y="187007"/>
                  </a:cubicBezTo>
                  <a:lnTo>
                    <a:pt x="1025967" y="162925"/>
                  </a:lnTo>
                  <a:cubicBezTo>
                    <a:pt x="1039788" y="149104"/>
                    <a:pt x="1063420" y="158892"/>
                    <a:pt x="1063420" y="178438"/>
                  </a:cubicBezTo>
                  <a:lnTo>
                    <a:pt x="1063420" y="289392"/>
                  </a:lnTo>
                  <a:cubicBezTo>
                    <a:pt x="1063420" y="308938"/>
                    <a:pt x="1039788" y="318727"/>
                    <a:pt x="1025967" y="304906"/>
                  </a:cubicBezTo>
                  <a:lnTo>
                    <a:pt x="917155" y="196094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7363433" y="0"/>
              <a:ext cx="2249100" cy="2249100"/>
            </a:xfrm>
            <a:custGeom>
              <a:avLst/>
              <a:gdLst/>
              <a:ahLst/>
              <a:cxnLst/>
              <a:rect l="0" t="0" r="0" b="0"/>
              <a:pathLst>
                <a:path w="2249100" h="2249100">
                  <a:moveTo>
                    <a:pt x="1277326" y="132312"/>
                  </a:moveTo>
                  <a:lnTo>
                    <a:pt x="1262023" y="132312"/>
                  </a:lnTo>
                  <a:lnTo>
                    <a:pt x="1247872" y="189839"/>
                  </a:lnTo>
                  <a:lnTo>
                    <a:pt x="1230499" y="132312"/>
                  </a:lnTo>
                  <a:lnTo>
                    <a:pt x="1215772" y="132312"/>
                  </a:lnTo>
                  <a:lnTo>
                    <a:pt x="1198399" y="189723"/>
                  </a:lnTo>
                  <a:lnTo>
                    <a:pt x="1184247" y="132312"/>
                  </a:lnTo>
                  <a:lnTo>
                    <a:pt x="1168370" y="132312"/>
                  </a:lnTo>
                  <a:lnTo>
                    <a:pt x="1190345" y="212849"/>
                  </a:lnTo>
                  <a:lnTo>
                    <a:pt x="1205187" y="212849"/>
                  </a:lnTo>
                  <a:lnTo>
                    <a:pt x="1222905" y="154057"/>
                  </a:lnTo>
                  <a:lnTo>
                    <a:pt x="1240623" y="212849"/>
                  </a:lnTo>
                  <a:lnTo>
                    <a:pt x="1255350" y="212849"/>
                  </a:lnTo>
                  <a:lnTo>
                    <a:pt x="1277326" y="132312"/>
                  </a:lnTo>
                  <a:moveTo>
                    <a:pt x="1306066" y="152561"/>
                  </a:moveTo>
                  <a:cubicBezTo>
                    <a:pt x="1288808" y="152561"/>
                    <a:pt x="1276727" y="164066"/>
                    <a:pt x="1276727" y="183280"/>
                  </a:cubicBezTo>
                  <a:cubicBezTo>
                    <a:pt x="1276727" y="202609"/>
                    <a:pt x="1288808" y="214115"/>
                    <a:pt x="1306066" y="214115"/>
                  </a:cubicBezTo>
                  <a:cubicBezTo>
                    <a:pt x="1323439" y="214115"/>
                    <a:pt x="1335520" y="202609"/>
                    <a:pt x="1335520" y="183280"/>
                  </a:cubicBezTo>
                  <a:cubicBezTo>
                    <a:pt x="1335520" y="164066"/>
                    <a:pt x="1323439" y="152561"/>
                    <a:pt x="1306066" y="152561"/>
                  </a:cubicBezTo>
                  <a:moveTo>
                    <a:pt x="1305951" y="165792"/>
                  </a:moveTo>
                  <a:cubicBezTo>
                    <a:pt x="1314580" y="165792"/>
                    <a:pt x="1320908" y="171430"/>
                    <a:pt x="1320908" y="183280"/>
                  </a:cubicBezTo>
                  <a:cubicBezTo>
                    <a:pt x="1320908" y="194441"/>
                    <a:pt x="1315500" y="200884"/>
                    <a:pt x="1306296" y="200884"/>
                  </a:cubicBezTo>
                  <a:cubicBezTo>
                    <a:pt x="1297667" y="200884"/>
                    <a:pt x="1291339" y="195246"/>
                    <a:pt x="1291339" y="183280"/>
                  </a:cubicBezTo>
                  <a:cubicBezTo>
                    <a:pt x="1291339" y="172235"/>
                    <a:pt x="1296747" y="165792"/>
                    <a:pt x="1305951" y="165792"/>
                  </a:cubicBezTo>
                  <a:moveTo>
                    <a:pt x="1377468" y="152561"/>
                  </a:moveTo>
                  <a:cubicBezTo>
                    <a:pt x="1367574" y="152561"/>
                    <a:pt x="1362741" y="156703"/>
                    <a:pt x="1359405" y="162226"/>
                  </a:cubicBezTo>
                  <a:lnTo>
                    <a:pt x="1359405" y="153597"/>
                  </a:lnTo>
                  <a:lnTo>
                    <a:pt x="1345253" y="153597"/>
                  </a:lnTo>
                  <a:lnTo>
                    <a:pt x="1345253" y="212849"/>
                  </a:lnTo>
                  <a:lnTo>
                    <a:pt x="1359520" y="212849"/>
                  </a:lnTo>
                  <a:lnTo>
                    <a:pt x="1359520" y="180864"/>
                  </a:lnTo>
                  <a:cubicBezTo>
                    <a:pt x="1359520" y="171200"/>
                    <a:pt x="1364007" y="165332"/>
                    <a:pt x="1372521" y="165332"/>
                  </a:cubicBezTo>
                  <a:cubicBezTo>
                    <a:pt x="1379539" y="165332"/>
                    <a:pt x="1383566" y="169244"/>
                    <a:pt x="1383566" y="175917"/>
                  </a:cubicBezTo>
                  <a:lnTo>
                    <a:pt x="1383566" y="212849"/>
                  </a:lnTo>
                  <a:lnTo>
                    <a:pt x="1397833" y="212849"/>
                  </a:lnTo>
                  <a:lnTo>
                    <a:pt x="1397833" y="174651"/>
                  </a:lnTo>
                  <a:cubicBezTo>
                    <a:pt x="1397833" y="160500"/>
                    <a:pt x="1390930" y="152561"/>
                    <a:pt x="1377468" y="152561"/>
                  </a:cubicBezTo>
                  <a:moveTo>
                    <a:pt x="1466439" y="131046"/>
                  </a:moveTo>
                  <a:lnTo>
                    <a:pt x="1452173" y="131046"/>
                  </a:lnTo>
                  <a:lnTo>
                    <a:pt x="1452173" y="161420"/>
                  </a:lnTo>
                  <a:cubicBezTo>
                    <a:pt x="1448606" y="155668"/>
                    <a:pt x="1441358" y="152561"/>
                    <a:pt x="1433649" y="152561"/>
                  </a:cubicBezTo>
                  <a:cubicBezTo>
                    <a:pt x="1419152" y="152561"/>
                    <a:pt x="1407072" y="162686"/>
                    <a:pt x="1407072" y="183165"/>
                  </a:cubicBezTo>
                  <a:cubicBezTo>
                    <a:pt x="1407072" y="203990"/>
                    <a:pt x="1419152" y="214115"/>
                    <a:pt x="1433649" y="214115"/>
                  </a:cubicBezTo>
                  <a:cubicBezTo>
                    <a:pt x="1441818" y="214115"/>
                    <a:pt x="1449181" y="210548"/>
                    <a:pt x="1452403" y="203760"/>
                  </a:cubicBezTo>
                  <a:lnTo>
                    <a:pt x="1452403" y="212849"/>
                  </a:lnTo>
                  <a:lnTo>
                    <a:pt x="1466439" y="212849"/>
                  </a:lnTo>
                  <a:lnTo>
                    <a:pt x="1466439" y="131046"/>
                  </a:lnTo>
                  <a:moveTo>
                    <a:pt x="1436986" y="200999"/>
                  </a:moveTo>
                  <a:cubicBezTo>
                    <a:pt x="1428702" y="200999"/>
                    <a:pt x="1421568" y="195131"/>
                    <a:pt x="1421568" y="183165"/>
                  </a:cubicBezTo>
                  <a:cubicBezTo>
                    <a:pt x="1421568" y="171085"/>
                    <a:pt x="1428702" y="165217"/>
                    <a:pt x="1436986" y="165217"/>
                  </a:cubicBezTo>
                  <a:cubicBezTo>
                    <a:pt x="1444694" y="165217"/>
                    <a:pt x="1452518" y="170970"/>
                    <a:pt x="1452518" y="183165"/>
                  </a:cubicBezTo>
                  <a:cubicBezTo>
                    <a:pt x="1452518" y="195246"/>
                    <a:pt x="1444694" y="200999"/>
                    <a:pt x="1436986" y="200999"/>
                  </a:cubicBezTo>
                  <a:moveTo>
                    <a:pt x="1531283" y="187537"/>
                  </a:moveTo>
                  <a:lnTo>
                    <a:pt x="1531283" y="181670"/>
                  </a:lnTo>
                  <a:cubicBezTo>
                    <a:pt x="1531283" y="162111"/>
                    <a:pt x="1519088" y="152561"/>
                    <a:pt x="1504706" y="152561"/>
                  </a:cubicBezTo>
                  <a:cubicBezTo>
                    <a:pt x="1489634" y="152561"/>
                    <a:pt x="1476173" y="162916"/>
                    <a:pt x="1476173" y="183626"/>
                  </a:cubicBezTo>
                  <a:cubicBezTo>
                    <a:pt x="1476173" y="204220"/>
                    <a:pt x="1489404" y="214115"/>
                    <a:pt x="1504361" y="214115"/>
                  </a:cubicBezTo>
                  <a:cubicBezTo>
                    <a:pt x="1516442" y="214115"/>
                    <a:pt x="1527832" y="207557"/>
                    <a:pt x="1530823" y="195016"/>
                  </a:cubicBezTo>
                  <a:lnTo>
                    <a:pt x="1517477" y="195016"/>
                  </a:lnTo>
                  <a:cubicBezTo>
                    <a:pt x="1515406" y="199733"/>
                    <a:pt x="1510574" y="201804"/>
                    <a:pt x="1504936" y="201804"/>
                  </a:cubicBezTo>
                  <a:cubicBezTo>
                    <a:pt x="1496422" y="201804"/>
                    <a:pt x="1490324" y="197202"/>
                    <a:pt x="1489979" y="187537"/>
                  </a:cubicBezTo>
                  <a:lnTo>
                    <a:pt x="1531283" y="187537"/>
                  </a:lnTo>
                  <a:moveTo>
                    <a:pt x="1504591" y="164872"/>
                  </a:moveTo>
                  <a:cubicBezTo>
                    <a:pt x="1512300" y="164872"/>
                    <a:pt x="1517247" y="169244"/>
                    <a:pt x="1517247" y="177068"/>
                  </a:cubicBezTo>
                  <a:lnTo>
                    <a:pt x="1490324" y="177068"/>
                  </a:lnTo>
                  <a:cubicBezTo>
                    <a:pt x="1491590" y="168439"/>
                    <a:pt x="1497803" y="164872"/>
                    <a:pt x="1504591" y="164872"/>
                  </a:cubicBezTo>
                  <a:moveTo>
                    <a:pt x="1574584" y="152906"/>
                  </a:moveTo>
                  <a:lnTo>
                    <a:pt x="1570672" y="152906"/>
                  </a:lnTo>
                  <a:cubicBezTo>
                    <a:pt x="1563769" y="152906"/>
                    <a:pt x="1558246" y="155898"/>
                    <a:pt x="1555255" y="162341"/>
                  </a:cubicBezTo>
                  <a:lnTo>
                    <a:pt x="1555255" y="153597"/>
                  </a:lnTo>
                  <a:lnTo>
                    <a:pt x="1541103" y="153597"/>
                  </a:lnTo>
                  <a:lnTo>
                    <a:pt x="1541103" y="212849"/>
                  </a:lnTo>
                  <a:lnTo>
                    <a:pt x="1555370" y="212849"/>
                  </a:lnTo>
                  <a:lnTo>
                    <a:pt x="1555370" y="183856"/>
                  </a:lnTo>
                  <a:cubicBezTo>
                    <a:pt x="1555370" y="172235"/>
                    <a:pt x="1560777" y="166828"/>
                    <a:pt x="1570787" y="166828"/>
                  </a:cubicBezTo>
                  <a:lnTo>
                    <a:pt x="1574584" y="166828"/>
                  </a:lnTo>
                  <a:lnTo>
                    <a:pt x="1574584" y="152906"/>
                  </a:lnTo>
                  <a:moveTo>
                    <a:pt x="1605706" y="177528"/>
                  </a:moveTo>
                  <a:cubicBezTo>
                    <a:pt x="1598458" y="176492"/>
                    <a:pt x="1593280" y="175572"/>
                    <a:pt x="1593280" y="170970"/>
                  </a:cubicBezTo>
                  <a:cubicBezTo>
                    <a:pt x="1593280" y="167518"/>
                    <a:pt x="1596041" y="164412"/>
                    <a:pt x="1603060" y="164412"/>
                  </a:cubicBezTo>
                  <a:cubicBezTo>
                    <a:pt x="1609158" y="164412"/>
                    <a:pt x="1613299" y="166713"/>
                    <a:pt x="1613875" y="172580"/>
                  </a:cubicBezTo>
                  <a:lnTo>
                    <a:pt x="1627796" y="172580"/>
                  </a:lnTo>
                  <a:cubicBezTo>
                    <a:pt x="1626991" y="159349"/>
                    <a:pt x="1616751" y="152561"/>
                    <a:pt x="1602945" y="152561"/>
                  </a:cubicBezTo>
                  <a:cubicBezTo>
                    <a:pt x="1590634" y="152561"/>
                    <a:pt x="1579359" y="157969"/>
                    <a:pt x="1579359" y="171430"/>
                  </a:cubicBezTo>
                  <a:cubicBezTo>
                    <a:pt x="1579359" y="186042"/>
                    <a:pt x="1592590" y="187998"/>
                    <a:pt x="1604210" y="189954"/>
                  </a:cubicBezTo>
                  <a:cubicBezTo>
                    <a:pt x="1612379" y="191334"/>
                    <a:pt x="1615140" y="192255"/>
                    <a:pt x="1615140" y="195936"/>
                  </a:cubicBezTo>
                  <a:cubicBezTo>
                    <a:pt x="1615140" y="200423"/>
                    <a:pt x="1610883" y="202379"/>
                    <a:pt x="1604786" y="202379"/>
                  </a:cubicBezTo>
                  <a:cubicBezTo>
                    <a:pt x="1598112" y="202379"/>
                    <a:pt x="1592935" y="199848"/>
                    <a:pt x="1591900" y="193865"/>
                  </a:cubicBezTo>
                  <a:lnTo>
                    <a:pt x="1577518" y="193865"/>
                  </a:lnTo>
                  <a:cubicBezTo>
                    <a:pt x="1578553" y="208822"/>
                    <a:pt x="1591784" y="214115"/>
                    <a:pt x="1604095" y="214115"/>
                  </a:cubicBezTo>
                  <a:cubicBezTo>
                    <a:pt x="1617326" y="214115"/>
                    <a:pt x="1629177" y="207787"/>
                    <a:pt x="1629177" y="194441"/>
                  </a:cubicBezTo>
                  <a:cubicBezTo>
                    <a:pt x="1629177" y="180634"/>
                    <a:pt x="1616291" y="179139"/>
                    <a:pt x="1605706" y="177528"/>
                  </a:cubicBezTo>
                  <a:moveTo>
                    <a:pt x="1670631" y="152561"/>
                  </a:moveTo>
                  <a:cubicBezTo>
                    <a:pt x="1660621" y="152561"/>
                    <a:pt x="1656019" y="156703"/>
                    <a:pt x="1652682" y="162341"/>
                  </a:cubicBezTo>
                  <a:lnTo>
                    <a:pt x="1652682" y="131046"/>
                  </a:lnTo>
                  <a:lnTo>
                    <a:pt x="1638416" y="131046"/>
                  </a:lnTo>
                  <a:lnTo>
                    <a:pt x="1638416" y="212849"/>
                  </a:lnTo>
                  <a:lnTo>
                    <a:pt x="1652682" y="212849"/>
                  </a:lnTo>
                  <a:lnTo>
                    <a:pt x="1652682" y="180864"/>
                  </a:lnTo>
                  <a:cubicBezTo>
                    <a:pt x="1652682" y="171200"/>
                    <a:pt x="1657169" y="165332"/>
                    <a:pt x="1665683" y="165332"/>
                  </a:cubicBezTo>
                  <a:cubicBezTo>
                    <a:pt x="1672702" y="165332"/>
                    <a:pt x="1676729" y="169244"/>
                    <a:pt x="1676729" y="175917"/>
                  </a:cubicBezTo>
                  <a:lnTo>
                    <a:pt x="1676729" y="212849"/>
                  </a:lnTo>
                  <a:lnTo>
                    <a:pt x="1690995" y="212849"/>
                  </a:lnTo>
                  <a:lnTo>
                    <a:pt x="1690995" y="174651"/>
                  </a:lnTo>
                  <a:cubicBezTo>
                    <a:pt x="1690995" y="160500"/>
                    <a:pt x="1684092" y="152561"/>
                    <a:pt x="1670631" y="152561"/>
                  </a:cubicBezTo>
                  <a:moveTo>
                    <a:pt x="1729458" y="152561"/>
                  </a:moveTo>
                  <a:cubicBezTo>
                    <a:pt x="1714731" y="152561"/>
                    <a:pt x="1704261" y="159234"/>
                    <a:pt x="1701960" y="173041"/>
                  </a:cubicBezTo>
                  <a:lnTo>
                    <a:pt x="1715536" y="173041"/>
                  </a:lnTo>
                  <a:cubicBezTo>
                    <a:pt x="1716802" y="168554"/>
                    <a:pt x="1719333" y="164297"/>
                    <a:pt x="1728192" y="164297"/>
                  </a:cubicBezTo>
                  <a:cubicBezTo>
                    <a:pt x="1733254" y="164297"/>
                    <a:pt x="1737972" y="165907"/>
                    <a:pt x="1737972" y="170394"/>
                  </a:cubicBezTo>
                  <a:cubicBezTo>
                    <a:pt x="1737972" y="175342"/>
                    <a:pt x="1733369" y="176262"/>
                    <a:pt x="1731068" y="176607"/>
                  </a:cubicBezTo>
                  <a:lnTo>
                    <a:pt x="1719103" y="178333"/>
                  </a:lnTo>
                  <a:cubicBezTo>
                    <a:pt x="1713695" y="179139"/>
                    <a:pt x="1700234" y="181670"/>
                    <a:pt x="1700234" y="196512"/>
                  </a:cubicBezTo>
                  <a:cubicBezTo>
                    <a:pt x="1700234" y="209052"/>
                    <a:pt x="1709899" y="214115"/>
                    <a:pt x="1719333" y="214115"/>
                  </a:cubicBezTo>
                  <a:cubicBezTo>
                    <a:pt x="1725661" y="214115"/>
                    <a:pt x="1733369" y="211814"/>
                    <a:pt x="1737972" y="204220"/>
                  </a:cubicBezTo>
                  <a:lnTo>
                    <a:pt x="1737972" y="212849"/>
                  </a:lnTo>
                  <a:lnTo>
                    <a:pt x="1751893" y="212849"/>
                  </a:lnTo>
                  <a:lnTo>
                    <a:pt x="1751893" y="171775"/>
                  </a:lnTo>
                  <a:cubicBezTo>
                    <a:pt x="1751893" y="157854"/>
                    <a:pt x="1742459" y="152561"/>
                    <a:pt x="1729458" y="152561"/>
                  </a:cubicBezTo>
                  <a:moveTo>
                    <a:pt x="1723015" y="202264"/>
                  </a:moveTo>
                  <a:cubicBezTo>
                    <a:pt x="1717952" y="202264"/>
                    <a:pt x="1714501" y="200078"/>
                    <a:pt x="1714501" y="195361"/>
                  </a:cubicBezTo>
                  <a:cubicBezTo>
                    <a:pt x="1714501" y="188803"/>
                    <a:pt x="1721519" y="187768"/>
                    <a:pt x="1724050" y="187422"/>
                  </a:cubicBezTo>
                  <a:lnTo>
                    <a:pt x="1730033" y="186502"/>
                  </a:lnTo>
                  <a:cubicBezTo>
                    <a:pt x="1733024" y="186042"/>
                    <a:pt x="1735440" y="185697"/>
                    <a:pt x="1737626" y="184776"/>
                  </a:cubicBezTo>
                  <a:lnTo>
                    <a:pt x="1737626" y="187998"/>
                  </a:lnTo>
                  <a:cubicBezTo>
                    <a:pt x="1737626" y="195936"/>
                    <a:pt x="1731644" y="202264"/>
                    <a:pt x="1723015" y="202264"/>
                  </a:cubicBezTo>
                  <a:moveTo>
                    <a:pt x="1798639" y="152906"/>
                  </a:moveTo>
                  <a:lnTo>
                    <a:pt x="1794728" y="152906"/>
                  </a:lnTo>
                  <a:cubicBezTo>
                    <a:pt x="1787824" y="152906"/>
                    <a:pt x="1782302" y="155898"/>
                    <a:pt x="1779310" y="162341"/>
                  </a:cubicBezTo>
                  <a:lnTo>
                    <a:pt x="1779310" y="153597"/>
                  </a:lnTo>
                  <a:lnTo>
                    <a:pt x="1765159" y="153597"/>
                  </a:lnTo>
                  <a:lnTo>
                    <a:pt x="1765159" y="212849"/>
                  </a:lnTo>
                  <a:lnTo>
                    <a:pt x="1779425" y="212849"/>
                  </a:lnTo>
                  <a:lnTo>
                    <a:pt x="1779425" y="183856"/>
                  </a:lnTo>
                  <a:cubicBezTo>
                    <a:pt x="1779425" y="172235"/>
                    <a:pt x="1784833" y="166828"/>
                    <a:pt x="1794843" y="166828"/>
                  </a:cubicBezTo>
                  <a:lnTo>
                    <a:pt x="1798639" y="166828"/>
                  </a:lnTo>
                  <a:lnTo>
                    <a:pt x="1798639" y="152906"/>
                  </a:lnTo>
                  <a:moveTo>
                    <a:pt x="1856137" y="187537"/>
                  </a:moveTo>
                  <a:lnTo>
                    <a:pt x="1856137" y="181670"/>
                  </a:lnTo>
                  <a:cubicBezTo>
                    <a:pt x="1856137" y="162111"/>
                    <a:pt x="1843942" y="152561"/>
                    <a:pt x="1829560" y="152561"/>
                  </a:cubicBezTo>
                  <a:cubicBezTo>
                    <a:pt x="1814488" y="152561"/>
                    <a:pt x="1801027" y="162916"/>
                    <a:pt x="1801027" y="183626"/>
                  </a:cubicBezTo>
                  <a:cubicBezTo>
                    <a:pt x="1801027" y="204220"/>
                    <a:pt x="1814258" y="214115"/>
                    <a:pt x="1829215" y="214115"/>
                  </a:cubicBezTo>
                  <a:cubicBezTo>
                    <a:pt x="1841296" y="214115"/>
                    <a:pt x="1852686" y="207557"/>
                    <a:pt x="1855677" y="195016"/>
                  </a:cubicBezTo>
                  <a:lnTo>
                    <a:pt x="1842331" y="195016"/>
                  </a:lnTo>
                  <a:cubicBezTo>
                    <a:pt x="1840260" y="199733"/>
                    <a:pt x="1835428" y="201804"/>
                    <a:pt x="1829790" y="201804"/>
                  </a:cubicBezTo>
                  <a:cubicBezTo>
                    <a:pt x="1821276" y="201804"/>
                    <a:pt x="1815178" y="197202"/>
                    <a:pt x="1814833" y="187537"/>
                  </a:cubicBezTo>
                  <a:lnTo>
                    <a:pt x="1856137" y="187537"/>
                  </a:lnTo>
                  <a:moveTo>
                    <a:pt x="1829445" y="164872"/>
                  </a:moveTo>
                  <a:cubicBezTo>
                    <a:pt x="1837154" y="164872"/>
                    <a:pt x="1842101" y="169244"/>
                    <a:pt x="1842101" y="177068"/>
                  </a:cubicBezTo>
                  <a:lnTo>
                    <a:pt x="1815178" y="177068"/>
                  </a:lnTo>
                  <a:cubicBezTo>
                    <a:pt x="1816444" y="168439"/>
                    <a:pt x="1822657" y="164872"/>
                    <a:pt x="1829445" y="164872"/>
                  </a:cubicBezTo>
                  <a:moveTo>
                    <a:pt x="1231534" y="327903"/>
                  </a:moveTo>
                  <a:lnTo>
                    <a:pt x="1231534" y="313866"/>
                  </a:lnTo>
                  <a:lnTo>
                    <a:pt x="1190230" y="313866"/>
                  </a:lnTo>
                  <a:lnTo>
                    <a:pt x="1190230" y="294192"/>
                  </a:lnTo>
                  <a:lnTo>
                    <a:pt x="1226242" y="294192"/>
                  </a:lnTo>
                  <a:lnTo>
                    <a:pt x="1226242" y="280156"/>
                  </a:lnTo>
                  <a:lnTo>
                    <a:pt x="1190230" y="280156"/>
                  </a:lnTo>
                  <a:lnTo>
                    <a:pt x="1190230" y="261402"/>
                  </a:lnTo>
                  <a:lnTo>
                    <a:pt x="1229348" y="261402"/>
                  </a:lnTo>
                  <a:lnTo>
                    <a:pt x="1229348" y="247365"/>
                  </a:lnTo>
                  <a:lnTo>
                    <a:pt x="1175273" y="247365"/>
                  </a:lnTo>
                  <a:lnTo>
                    <a:pt x="1175273" y="327903"/>
                  </a:lnTo>
                  <a:lnTo>
                    <a:pt x="1231534" y="327903"/>
                  </a:lnTo>
                  <a:moveTo>
                    <a:pt x="1296655" y="246100"/>
                  </a:moveTo>
                  <a:lnTo>
                    <a:pt x="1282388" y="246100"/>
                  </a:lnTo>
                  <a:lnTo>
                    <a:pt x="1282388" y="276474"/>
                  </a:lnTo>
                  <a:cubicBezTo>
                    <a:pt x="1278821" y="270721"/>
                    <a:pt x="1271573" y="267615"/>
                    <a:pt x="1263864" y="267615"/>
                  </a:cubicBezTo>
                  <a:cubicBezTo>
                    <a:pt x="1249368" y="267615"/>
                    <a:pt x="1237287" y="277740"/>
                    <a:pt x="1237287" y="298219"/>
                  </a:cubicBezTo>
                  <a:cubicBezTo>
                    <a:pt x="1237287" y="319044"/>
                    <a:pt x="1249368" y="329168"/>
                    <a:pt x="1263864" y="329168"/>
                  </a:cubicBezTo>
                  <a:cubicBezTo>
                    <a:pt x="1272033" y="329168"/>
                    <a:pt x="1279397" y="325602"/>
                    <a:pt x="1282618" y="318814"/>
                  </a:cubicBezTo>
                  <a:lnTo>
                    <a:pt x="1282618" y="327903"/>
                  </a:lnTo>
                  <a:lnTo>
                    <a:pt x="1296655" y="327903"/>
                  </a:lnTo>
                  <a:lnTo>
                    <a:pt x="1296655" y="246100"/>
                  </a:lnTo>
                  <a:moveTo>
                    <a:pt x="1267201" y="316052"/>
                  </a:moveTo>
                  <a:cubicBezTo>
                    <a:pt x="1258917" y="316052"/>
                    <a:pt x="1251784" y="310185"/>
                    <a:pt x="1251784" y="298219"/>
                  </a:cubicBezTo>
                  <a:cubicBezTo>
                    <a:pt x="1251784" y="286138"/>
                    <a:pt x="1258917" y="280271"/>
                    <a:pt x="1267201" y="280271"/>
                  </a:cubicBezTo>
                  <a:cubicBezTo>
                    <a:pt x="1274909" y="280271"/>
                    <a:pt x="1282733" y="286023"/>
                    <a:pt x="1282733" y="298219"/>
                  </a:cubicBezTo>
                  <a:cubicBezTo>
                    <a:pt x="1282733" y="310300"/>
                    <a:pt x="1274909" y="316052"/>
                    <a:pt x="1267201" y="316052"/>
                  </a:cubicBezTo>
                  <a:moveTo>
                    <a:pt x="1343901" y="267960"/>
                  </a:moveTo>
                  <a:lnTo>
                    <a:pt x="1339990" y="267960"/>
                  </a:lnTo>
                  <a:cubicBezTo>
                    <a:pt x="1333086" y="267960"/>
                    <a:pt x="1327564" y="270951"/>
                    <a:pt x="1324572" y="277394"/>
                  </a:cubicBezTo>
                  <a:lnTo>
                    <a:pt x="1324572" y="268650"/>
                  </a:lnTo>
                  <a:lnTo>
                    <a:pt x="1310421" y="268650"/>
                  </a:lnTo>
                  <a:lnTo>
                    <a:pt x="1310421" y="327903"/>
                  </a:lnTo>
                  <a:lnTo>
                    <a:pt x="1324687" y="327903"/>
                  </a:lnTo>
                  <a:lnTo>
                    <a:pt x="1324687" y="298909"/>
                  </a:lnTo>
                  <a:cubicBezTo>
                    <a:pt x="1324687" y="287289"/>
                    <a:pt x="1330095" y="281881"/>
                    <a:pt x="1340105" y="281881"/>
                  </a:cubicBezTo>
                  <a:lnTo>
                    <a:pt x="1343901" y="281881"/>
                  </a:lnTo>
                  <a:lnTo>
                    <a:pt x="1343901" y="267960"/>
                  </a:lnTo>
                  <a:moveTo>
                    <a:pt x="1375507" y="267615"/>
                  </a:moveTo>
                  <a:cubicBezTo>
                    <a:pt x="1360780" y="267615"/>
                    <a:pt x="1350310" y="274288"/>
                    <a:pt x="1348009" y="288094"/>
                  </a:cubicBezTo>
                  <a:lnTo>
                    <a:pt x="1361585" y="288094"/>
                  </a:lnTo>
                  <a:cubicBezTo>
                    <a:pt x="1362851" y="283607"/>
                    <a:pt x="1365382" y="279350"/>
                    <a:pt x="1374241" y="279350"/>
                  </a:cubicBezTo>
                  <a:cubicBezTo>
                    <a:pt x="1379303" y="279350"/>
                    <a:pt x="1384021" y="280961"/>
                    <a:pt x="1384021" y="285448"/>
                  </a:cubicBezTo>
                  <a:cubicBezTo>
                    <a:pt x="1384021" y="290395"/>
                    <a:pt x="1379418" y="291316"/>
                    <a:pt x="1377117" y="291661"/>
                  </a:cubicBezTo>
                  <a:lnTo>
                    <a:pt x="1365152" y="293387"/>
                  </a:lnTo>
                  <a:cubicBezTo>
                    <a:pt x="1359744" y="294192"/>
                    <a:pt x="1346283" y="296723"/>
                    <a:pt x="1346283" y="311565"/>
                  </a:cubicBezTo>
                  <a:cubicBezTo>
                    <a:pt x="1346283" y="324106"/>
                    <a:pt x="1355947" y="329168"/>
                    <a:pt x="1365382" y="329168"/>
                  </a:cubicBezTo>
                  <a:cubicBezTo>
                    <a:pt x="1371710" y="329168"/>
                    <a:pt x="1379418" y="326867"/>
                    <a:pt x="1384021" y="319274"/>
                  </a:cubicBezTo>
                  <a:lnTo>
                    <a:pt x="1384021" y="327903"/>
                  </a:lnTo>
                  <a:lnTo>
                    <a:pt x="1397942" y="327903"/>
                  </a:lnTo>
                  <a:lnTo>
                    <a:pt x="1397942" y="286829"/>
                  </a:lnTo>
                  <a:cubicBezTo>
                    <a:pt x="1397942" y="272907"/>
                    <a:pt x="1388508" y="267615"/>
                    <a:pt x="1375507" y="267615"/>
                  </a:cubicBezTo>
                  <a:moveTo>
                    <a:pt x="1369064" y="317318"/>
                  </a:moveTo>
                  <a:cubicBezTo>
                    <a:pt x="1364001" y="317318"/>
                    <a:pt x="1360550" y="315132"/>
                    <a:pt x="1360550" y="310415"/>
                  </a:cubicBezTo>
                  <a:cubicBezTo>
                    <a:pt x="1360550" y="303857"/>
                    <a:pt x="1367568" y="302821"/>
                    <a:pt x="1370099" y="302476"/>
                  </a:cubicBezTo>
                  <a:lnTo>
                    <a:pt x="1376082" y="301556"/>
                  </a:lnTo>
                  <a:cubicBezTo>
                    <a:pt x="1379073" y="301095"/>
                    <a:pt x="1381489" y="300750"/>
                    <a:pt x="1383675" y="299830"/>
                  </a:cubicBezTo>
                  <a:lnTo>
                    <a:pt x="1383675" y="303051"/>
                  </a:lnTo>
                  <a:cubicBezTo>
                    <a:pt x="1383675" y="310990"/>
                    <a:pt x="1377693" y="317318"/>
                    <a:pt x="1369064" y="317318"/>
                  </a:cubicBezTo>
                  <a:moveTo>
                    <a:pt x="1498539" y="268650"/>
                  </a:moveTo>
                  <a:lnTo>
                    <a:pt x="1483812" y="268650"/>
                  </a:lnTo>
                  <a:lnTo>
                    <a:pt x="1471387" y="308804"/>
                  </a:lnTo>
                  <a:lnTo>
                    <a:pt x="1458616" y="268650"/>
                  </a:lnTo>
                  <a:lnTo>
                    <a:pt x="1444694" y="268650"/>
                  </a:lnTo>
                  <a:lnTo>
                    <a:pt x="1432038" y="308804"/>
                  </a:lnTo>
                  <a:lnTo>
                    <a:pt x="1419497" y="268650"/>
                  </a:lnTo>
                  <a:lnTo>
                    <a:pt x="1404310" y="268650"/>
                  </a:lnTo>
                  <a:lnTo>
                    <a:pt x="1424790" y="327903"/>
                  </a:lnTo>
                  <a:lnTo>
                    <a:pt x="1438596" y="327903"/>
                  </a:lnTo>
                  <a:lnTo>
                    <a:pt x="1451367" y="289475"/>
                  </a:lnTo>
                  <a:lnTo>
                    <a:pt x="1464253" y="327903"/>
                  </a:lnTo>
                  <a:lnTo>
                    <a:pt x="1477945" y="327903"/>
                  </a:lnTo>
                  <a:lnTo>
                    <a:pt x="1498539" y="268650"/>
                  </a:lnTo>
                  <a:moveTo>
                    <a:pt x="1589248" y="247365"/>
                  </a:moveTo>
                  <a:lnTo>
                    <a:pt x="1570264" y="247365"/>
                  </a:lnTo>
                  <a:lnTo>
                    <a:pt x="1547943" y="308919"/>
                  </a:lnTo>
                  <a:lnTo>
                    <a:pt x="1525623" y="247365"/>
                  </a:lnTo>
                  <a:lnTo>
                    <a:pt x="1506639" y="247365"/>
                  </a:lnTo>
                  <a:lnTo>
                    <a:pt x="1506639" y="327903"/>
                  </a:lnTo>
                  <a:lnTo>
                    <a:pt x="1520330" y="327903"/>
                  </a:lnTo>
                  <a:lnTo>
                    <a:pt x="1520330" y="271181"/>
                  </a:lnTo>
                  <a:lnTo>
                    <a:pt x="1541040" y="327903"/>
                  </a:lnTo>
                  <a:lnTo>
                    <a:pt x="1554501" y="327903"/>
                  </a:lnTo>
                  <a:lnTo>
                    <a:pt x="1575211" y="271181"/>
                  </a:lnTo>
                  <a:lnTo>
                    <a:pt x="1575211" y="327903"/>
                  </a:lnTo>
                  <a:lnTo>
                    <a:pt x="1589248" y="327903"/>
                  </a:lnTo>
                  <a:lnTo>
                    <a:pt x="1589248" y="247365"/>
                  </a:lnTo>
                  <a:moveTo>
                    <a:pt x="1603445" y="260827"/>
                  </a:moveTo>
                  <a:lnTo>
                    <a:pt x="1618632" y="260827"/>
                  </a:lnTo>
                  <a:lnTo>
                    <a:pt x="1618632" y="244604"/>
                  </a:lnTo>
                  <a:lnTo>
                    <a:pt x="1603445" y="244604"/>
                  </a:lnTo>
                  <a:lnTo>
                    <a:pt x="1603445" y="260827"/>
                  </a:lnTo>
                  <a:moveTo>
                    <a:pt x="1603905" y="327903"/>
                  </a:moveTo>
                  <a:lnTo>
                    <a:pt x="1618172" y="327903"/>
                  </a:lnTo>
                  <a:lnTo>
                    <a:pt x="1618172" y="268650"/>
                  </a:lnTo>
                  <a:lnTo>
                    <a:pt x="1603905" y="268650"/>
                  </a:lnTo>
                  <a:lnTo>
                    <a:pt x="1603905" y="327903"/>
                  </a:lnTo>
                  <a:moveTo>
                    <a:pt x="1663889" y="267615"/>
                  </a:moveTo>
                  <a:cubicBezTo>
                    <a:pt x="1653994" y="267615"/>
                    <a:pt x="1649162" y="271757"/>
                    <a:pt x="1645825" y="277279"/>
                  </a:cubicBezTo>
                  <a:lnTo>
                    <a:pt x="1645825" y="268650"/>
                  </a:lnTo>
                  <a:lnTo>
                    <a:pt x="1631674" y="268650"/>
                  </a:lnTo>
                  <a:lnTo>
                    <a:pt x="1631674" y="327903"/>
                  </a:lnTo>
                  <a:lnTo>
                    <a:pt x="1645940" y="327903"/>
                  </a:lnTo>
                  <a:lnTo>
                    <a:pt x="1645940" y="295918"/>
                  </a:lnTo>
                  <a:cubicBezTo>
                    <a:pt x="1645940" y="286253"/>
                    <a:pt x="1650427" y="280386"/>
                    <a:pt x="1658941" y="280386"/>
                  </a:cubicBezTo>
                  <a:cubicBezTo>
                    <a:pt x="1665960" y="280386"/>
                    <a:pt x="1669986" y="284298"/>
                    <a:pt x="1669986" y="290971"/>
                  </a:cubicBezTo>
                  <a:lnTo>
                    <a:pt x="1669986" y="327903"/>
                  </a:lnTo>
                  <a:lnTo>
                    <a:pt x="1684253" y="327903"/>
                  </a:lnTo>
                  <a:lnTo>
                    <a:pt x="1684253" y="289705"/>
                  </a:lnTo>
                  <a:cubicBezTo>
                    <a:pt x="1684253" y="275553"/>
                    <a:pt x="1677350" y="267615"/>
                    <a:pt x="1663889" y="267615"/>
                  </a:cubicBezTo>
                  <a:moveTo>
                    <a:pt x="1752860" y="246100"/>
                  </a:moveTo>
                  <a:lnTo>
                    <a:pt x="1738593" y="246100"/>
                  </a:lnTo>
                  <a:lnTo>
                    <a:pt x="1738593" y="276474"/>
                  </a:lnTo>
                  <a:cubicBezTo>
                    <a:pt x="1735026" y="270721"/>
                    <a:pt x="1727778" y="267615"/>
                    <a:pt x="1720069" y="267615"/>
                  </a:cubicBezTo>
                  <a:cubicBezTo>
                    <a:pt x="1705573" y="267615"/>
                    <a:pt x="1693492" y="277740"/>
                    <a:pt x="1693492" y="298219"/>
                  </a:cubicBezTo>
                  <a:cubicBezTo>
                    <a:pt x="1693492" y="319044"/>
                    <a:pt x="1705573" y="329168"/>
                    <a:pt x="1720069" y="329168"/>
                  </a:cubicBezTo>
                  <a:cubicBezTo>
                    <a:pt x="1728238" y="329168"/>
                    <a:pt x="1735602" y="325602"/>
                    <a:pt x="1738823" y="318814"/>
                  </a:cubicBezTo>
                  <a:lnTo>
                    <a:pt x="1738823" y="327903"/>
                  </a:lnTo>
                  <a:lnTo>
                    <a:pt x="1752860" y="327903"/>
                  </a:lnTo>
                  <a:lnTo>
                    <a:pt x="1752860" y="246100"/>
                  </a:lnTo>
                  <a:moveTo>
                    <a:pt x="1723406" y="316052"/>
                  </a:moveTo>
                  <a:cubicBezTo>
                    <a:pt x="1715122" y="316052"/>
                    <a:pt x="1707989" y="310185"/>
                    <a:pt x="1707989" y="298219"/>
                  </a:cubicBezTo>
                  <a:cubicBezTo>
                    <a:pt x="1707989" y="286138"/>
                    <a:pt x="1715122" y="280271"/>
                    <a:pt x="1723406" y="280271"/>
                  </a:cubicBezTo>
                  <a:cubicBezTo>
                    <a:pt x="1731114" y="280271"/>
                    <a:pt x="1738938" y="286023"/>
                    <a:pt x="1738938" y="298219"/>
                  </a:cubicBezTo>
                  <a:cubicBezTo>
                    <a:pt x="1738938" y="310300"/>
                    <a:pt x="1731114" y="316052"/>
                    <a:pt x="1723406" y="316052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roup201"/>
          <p:cNvGrpSpPr/>
          <p:nvPr/>
        </p:nvGrpSpPr>
        <p:grpSpPr>
          <a:xfrm>
            <a:off x="198304" y="-361543"/>
            <a:ext cx="8769426" cy="6666750"/>
            <a:chOff x="1209485" y="90148"/>
            <a:chExt cx="6714000" cy="6666750"/>
          </a:xfrm>
        </p:grpSpPr>
        <p:sp>
          <p:nvSpPr>
            <p:cNvPr id="155" name="MMConnector"/>
            <p:cNvSpPr/>
            <p:nvPr/>
          </p:nvSpPr>
          <p:spPr>
            <a:xfrm>
              <a:off x="2130860" y="2361186"/>
              <a:ext cx="283500" cy="2798438"/>
            </a:xfrm>
            <a:custGeom>
              <a:avLst/>
              <a:gdLst/>
              <a:ahLst/>
              <a:cxnLst/>
              <a:rect l="0" t="0" r="0" b="0"/>
              <a:pathLst>
                <a:path w="283500" h="2798438" fill="none">
                  <a:moveTo>
                    <a:pt x="113625" y="1399219"/>
                  </a:moveTo>
                  <a:lnTo>
                    <a:pt x="255375" y="1399219"/>
                  </a:lnTo>
                  <a:lnTo>
                    <a:pt x="255375" y="-1372219"/>
                  </a:lnTo>
                  <a:cubicBezTo>
                    <a:pt x="255375" y="-1387123"/>
                    <a:pt x="267471" y="-1399219"/>
                    <a:pt x="282375" y="-1399219"/>
                  </a:cubicBezTo>
                  <a:lnTo>
                    <a:pt x="397125" y="-1399219"/>
                  </a:lnTo>
                </a:path>
              </a:pathLst>
            </a:custGeom>
            <a:noFill/>
            <a:ln w="135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3250235" y="842154"/>
              <a:ext cx="121500" cy="239625"/>
            </a:xfrm>
            <a:custGeom>
              <a:avLst/>
              <a:gdLst/>
              <a:ahLst/>
              <a:cxnLst/>
              <a:rect l="0" t="0" r="0" b="0"/>
              <a:pathLst>
                <a:path w="121500" h="239625" fill="none">
                  <a:moveTo>
                    <a:pt x="-60750" y="119813"/>
                  </a:moveTo>
                  <a:lnTo>
                    <a:pt x="0" y="119813"/>
                  </a:lnTo>
                  <a:lnTo>
                    <a:pt x="0" y="-92812"/>
                  </a:lnTo>
                  <a:cubicBezTo>
                    <a:pt x="0" y="-107717"/>
                    <a:pt x="12096" y="-119812"/>
                    <a:pt x="27000" y="-119812"/>
                  </a:cubicBezTo>
                  <a:lnTo>
                    <a:pt x="60750" y="-11981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4744235" y="682404"/>
              <a:ext cx="121500" cy="79875"/>
            </a:xfrm>
            <a:custGeom>
              <a:avLst/>
              <a:gdLst/>
              <a:ahLst/>
              <a:cxnLst/>
              <a:rect l="0" t="0" r="0" b="0"/>
              <a:pathLst>
                <a:path w="121500" h="79875" fill="none">
                  <a:moveTo>
                    <a:pt x="-60750" y="39938"/>
                  </a:moveTo>
                  <a:lnTo>
                    <a:pt x="0" y="39938"/>
                  </a:lnTo>
                  <a:lnTo>
                    <a:pt x="0" y="-12937"/>
                  </a:lnTo>
                  <a:cubicBezTo>
                    <a:pt x="0" y="-27842"/>
                    <a:pt x="12096" y="-39937"/>
                    <a:pt x="27000" y="-39937"/>
                  </a:cubicBezTo>
                  <a:lnTo>
                    <a:pt x="60750" y="-39937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4744235" y="762279"/>
              <a:ext cx="60750" cy="79875"/>
            </a:xfrm>
            <a:custGeom>
              <a:avLst/>
              <a:gdLst/>
              <a:ahLst/>
              <a:cxnLst/>
              <a:rect l="0" t="0" r="0" b="0"/>
              <a:pathLst>
                <a:path w="60750" h="79875" fill="none">
                  <a:moveTo>
                    <a:pt x="0" y="-39937"/>
                  </a:moveTo>
                  <a:lnTo>
                    <a:pt x="0" y="12938"/>
                  </a:lnTo>
                  <a:cubicBezTo>
                    <a:pt x="0" y="27842"/>
                    <a:pt x="12096" y="39938"/>
                    <a:pt x="27000" y="39938"/>
                  </a:cubicBezTo>
                  <a:lnTo>
                    <a:pt x="60750" y="3993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3250235" y="1081779"/>
              <a:ext cx="60750" cy="239625"/>
            </a:xfrm>
            <a:custGeom>
              <a:avLst/>
              <a:gdLst/>
              <a:ahLst/>
              <a:cxnLst/>
              <a:rect l="0" t="0" r="0" b="0"/>
              <a:pathLst>
                <a:path w="60750" h="239625" fill="none">
                  <a:moveTo>
                    <a:pt x="0" y="-119812"/>
                  </a:moveTo>
                  <a:lnTo>
                    <a:pt x="0" y="92813"/>
                  </a:lnTo>
                  <a:cubicBezTo>
                    <a:pt x="0" y="107717"/>
                    <a:pt x="12096" y="119813"/>
                    <a:pt x="27000" y="119813"/>
                  </a:cubicBezTo>
                  <a:lnTo>
                    <a:pt x="60750" y="11981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4631735" y="1161654"/>
              <a:ext cx="121500" cy="79875"/>
            </a:xfrm>
            <a:custGeom>
              <a:avLst/>
              <a:gdLst/>
              <a:ahLst/>
              <a:cxnLst/>
              <a:rect l="0" t="0" r="0" b="0"/>
              <a:pathLst>
                <a:path w="121500" h="79875" fill="none">
                  <a:moveTo>
                    <a:pt x="-60750" y="39938"/>
                  </a:moveTo>
                  <a:lnTo>
                    <a:pt x="0" y="39938"/>
                  </a:lnTo>
                  <a:lnTo>
                    <a:pt x="0" y="-12937"/>
                  </a:lnTo>
                  <a:cubicBezTo>
                    <a:pt x="0" y="-27842"/>
                    <a:pt x="12096" y="-39937"/>
                    <a:pt x="27000" y="-39937"/>
                  </a:cubicBezTo>
                  <a:lnTo>
                    <a:pt x="60750" y="-39937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4631735" y="1241529"/>
              <a:ext cx="60750" cy="79875"/>
            </a:xfrm>
            <a:custGeom>
              <a:avLst/>
              <a:gdLst/>
              <a:ahLst/>
              <a:cxnLst/>
              <a:rect l="0" t="0" r="0" b="0"/>
              <a:pathLst>
                <a:path w="60750" h="79875" fill="none">
                  <a:moveTo>
                    <a:pt x="0" y="-39937"/>
                  </a:moveTo>
                  <a:lnTo>
                    <a:pt x="0" y="12938"/>
                  </a:lnTo>
                  <a:cubicBezTo>
                    <a:pt x="0" y="27842"/>
                    <a:pt x="12096" y="39938"/>
                    <a:pt x="27000" y="39938"/>
                  </a:cubicBezTo>
                  <a:lnTo>
                    <a:pt x="60750" y="3993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3250235" y="961967"/>
              <a:ext cx="60750" cy="4500"/>
            </a:xfrm>
            <a:custGeom>
              <a:avLst/>
              <a:gdLst/>
              <a:ahLst/>
              <a:cxnLst/>
              <a:rect l="0" t="0" r="0" b="0"/>
              <a:pathLst>
                <a:path w="60750" h="4500" fill="none">
                  <a:moveTo>
                    <a:pt x="0" y="0"/>
                  </a:moveTo>
                  <a:cubicBezTo>
                    <a:pt x="0" y="0"/>
                    <a:pt x="12096" y="0"/>
                    <a:pt x="27000" y="0"/>
                  </a:cubicBezTo>
                  <a:lnTo>
                    <a:pt x="60750" y="0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4447235" y="961967"/>
              <a:ext cx="121500" cy="4500"/>
            </a:xfrm>
            <a:custGeom>
              <a:avLst/>
              <a:gdLst/>
              <a:ahLst/>
              <a:cxnLst/>
              <a:rect l="0" t="0" r="0" b="0"/>
              <a:pathLst>
                <a:path w="121500" h="4500" fill="none">
                  <a:moveTo>
                    <a:pt x="-60750" y="0"/>
                  </a:moveTo>
                  <a:lnTo>
                    <a:pt x="0" y="0"/>
                  </a:lnTo>
                  <a:cubicBezTo>
                    <a:pt x="0" y="0"/>
                    <a:pt x="12096" y="0"/>
                    <a:pt x="27000" y="0"/>
                  </a:cubicBezTo>
                  <a:lnTo>
                    <a:pt x="60750" y="0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2130860" y="3115779"/>
              <a:ext cx="283500" cy="1289250"/>
            </a:xfrm>
            <a:custGeom>
              <a:avLst/>
              <a:gdLst/>
              <a:ahLst/>
              <a:cxnLst/>
              <a:rect l="0" t="0" r="0" b="0"/>
              <a:pathLst>
                <a:path w="283500" h="1289250" fill="none">
                  <a:moveTo>
                    <a:pt x="113625" y="644625"/>
                  </a:moveTo>
                  <a:lnTo>
                    <a:pt x="255375" y="644625"/>
                  </a:lnTo>
                  <a:lnTo>
                    <a:pt x="255375" y="-617625"/>
                  </a:lnTo>
                  <a:cubicBezTo>
                    <a:pt x="255375" y="-632529"/>
                    <a:pt x="267471" y="-644625"/>
                    <a:pt x="282375" y="-644625"/>
                  </a:cubicBezTo>
                  <a:lnTo>
                    <a:pt x="397125" y="-644625"/>
                  </a:lnTo>
                </a:path>
              </a:pathLst>
            </a:custGeom>
            <a:noFill/>
            <a:ln w="135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2966735" y="2187373"/>
              <a:ext cx="121500" cy="567563"/>
            </a:xfrm>
            <a:custGeom>
              <a:avLst/>
              <a:gdLst/>
              <a:ahLst/>
              <a:cxnLst/>
              <a:rect l="0" t="0" r="0" b="0"/>
              <a:pathLst>
                <a:path w="121500" h="567563" fill="none">
                  <a:moveTo>
                    <a:pt x="-60750" y="283781"/>
                  </a:moveTo>
                  <a:lnTo>
                    <a:pt x="0" y="283781"/>
                  </a:lnTo>
                  <a:lnTo>
                    <a:pt x="0" y="-256781"/>
                  </a:lnTo>
                  <a:cubicBezTo>
                    <a:pt x="0" y="-271685"/>
                    <a:pt x="12096" y="-283781"/>
                    <a:pt x="27000" y="-283781"/>
                  </a:cubicBezTo>
                  <a:lnTo>
                    <a:pt x="60750" y="-283781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3362735" y="1732029"/>
              <a:ext cx="121500" cy="343125"/>
            </a:xfrm>
            <a:custGeom>
              <a:avLst/>
              <a:gdLst/>
              <a:ahLst/>
              <a:cxnLst/>
              <a:rect l="0" t="0" r="0" b="0"/>
              <a:pathLst>
                <a:path w="121500" h="343125" fill="none">
                  <a:moveTo>
                    <a:pt x="-60750" y="171563"/>
                  </a:moveTo>
                  <a:lnTo>
                    <a:pt x="0" y="171563"/>
                  </a:lnTo>
                  <a:lnTo>
                    <a:pt x="0" y="-144562"/>
                  </a:lnTo>
                  <a:cubicBezTo>
                    <a:pt x="0" y="-159467"/>
                    <a:pt x="12096" y="-171562"/>
                    <a:pt x="27000" y="-171562"/>
                  </a:cubicBezTo>
                  <a:lnTo>
                    <a:pt x="60750" y="-17156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3362735" y="1837779"/>
              <a:ext cx="60750" cy="131625"/>
            </a:xfrm>
            <a:custGeom>
              <a:avLst/>
              <a:gdLst/>
              <a:ahLst/>
              <a:cxnLst/>
              <a:rect l="0" t="0" r="0" b="0"/>
              <a:pathLst>
                <a:path w="60750" h="131625" fill="none">
                  <a:moveTo>
                    <a:pt x="0" y="65813"/>
                  </a:moveTo>
                  <a:lnTo>
                    <a:pt x="0" y="-38812"/>
                  </a:lnTo>
                  <a:cubicBezTo>
                    <a:pt x="0" y="-53717"/>
                    <a:pt x="12096" y="-65812"/>
                    <a:pt x="27000" y="-65812"/>
                  </a:cubicBezTo>
                  <a:lnTo>
                    <a:pt x="60750" y="-6581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3362735" y="1969404"/>
              <a:ext cx="60750" cy="131625"/>
            </a:xfrm>
            <a:custGeom>
              <a:avLst/>
              <a:gdLst/>
              <a:ahLst/>
              <a:cxnLst/>
              <a:rect l="0" t="0" r="0" b="0"/>
              <a:pathLst>
                <a:path w="60750" h="131625" fill="none">
                  <a:moveTo>
                    <a:pt x="0" y="-65812"/>
                  </a:moveTo>
                  <a:lnTo>
                    <a:pt x="0" y="38813"/>
                  </a:lnTo>
                  <a:cubicBezTo>
                    <a:pt x="0" y="53717"/>
                    <a:pt x="12096" y="65813"/>
                    <a:pt x="27000" y="65813"/>
                  </a:cubicBezTo>
                  <a:lnTo>
                    <a:pt x="60750" y="6581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3362735" y="2075154"/>
              <a:ext cx="60750" cy="343125"/>
            </a:xfrm>
            <a:custGeom>
              <a:avLst/>
              <a:gdLst/>
              <a:ahLst/>
              <a:cxnLst/>
              <a:rect l="0" t="0" r="0" b="0"/>
              <a:pathLst>
                <a:path w="60750" h="343125" fill="none">
                  <a:moveTo>
                    <a:pt x="0" y="-171562"/>
                  </a:moveTo>
                  <a:lnTo>
                    <a:pt x="0" y="144563"/>
                  </a:lnTo>
                  <a:cubicBezTo>
                    <a:pt x="0" y="159467"/>
                    <a:pt x="12096" y="171563"/>
                    <a:pt x="27000" y="171563"/>
                  </a:cubicBezTo>
                  <a:lnTo>
                    <a:pt x="60750" y="17156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2966735" y="2464686"/>
              <a:ext cx="60750" cy="12938"/>
            </a:xfrm>
            <a:custGeom>
              <a:avLst/>
              <a:gdLst/>
              <a:ahLst/>
              <a:cxnLst/>
              <a:rect l="0" t="0" r="0" b="0"/>
              <a:pathLst>
                <a:path w="60750" h="12938" fill="none">
                  <a:moveTo>
                    <a:pt x="0" y="6469"/>
                  </a:moveTo>
                  <a:cubicBezTo>
                    <a:pt x="0" y="-673"/>
                    <a:pt x="12096" y="-6469"/>
                    <a:pt x="27000" y="-6469"/>
                  </a:cubicBezTo>
                  <a:lnTo>
                    <a:pt x="60750" y="-6469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2966735" y="2596311"/>
              <a:ext cx="60750" cy="250313"/>
            </a:xfrm>
            <a:custGeom>
              <a:avLst/>
              <a:gdLst/>
              <a:ahLst/>
              <a:cxnLst/>
              <a:rect l="0" t="0" r="0" b="0"/>
              <a:pathLst>
                <a:path w="60750" h="250313" fill="none">
                  <a:moveTo>
                    <a:pt x="0" y="-125156"/>
                  </a:moveTo>
                  <a:lnTo>
                    <a:pt x="0" y="98156"/>
                  </a:lnTo>
                  <a:cubicBezTo>
                    <a:pt x="0" y="113060"/>
                    <a:pt x="12096" y="125156"/>
                    <a:pt x="27000" y="125156"/>
                  </a:cubicBezTo>
                  <a:lnTo>
                    <a:pt x="60750" y="125156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2966735" y="2754936"/>
              <a:ext cx="60750" cy="567563"/>
            </a:xfrm>
            <a:custGeom>
              <a:avLst/>
              <a:gdLst/>
              <a:ahLst/>
              <a:cxnLst/>
              <a:rect l="0" t="0" r="0" b="0"/>
              <a:pathLst>
                <a:path w="60750" h="567563" fill="none">
                  <a:moveTo>
                    <a:pt x="0" y="-283781"/>
                  </a:moveTo>
                  <a:lnTo>
                    <a:pt x="0" y="256781"/>
                  </a:lnTo>
                  <a:cubicBezTo>
                    <a:pt x="0" y="271685"/>
                    <a:pt x="12096" y="283781"/>
                    <a:pt x="27000" y="283781"/>
                  </a:cubicBezTo>
                  <a:lnTo>
                    <a:pt x="60750" y="283781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3362735" y="2985842"/>
              <a:ext cx="121500" cy="105750"/>
            </a:xfrm>
            <a:custGeom>
              <a:avLst/>
              <a:gdLst/>
              <a:ahLst/>
              <a:cxnLst/>
              <a:rect l="0" t="0" r="0" b="0"/>
              <a:pathLst>
                <a:path w="121500" h="105750" fill="none">
                  <a:moveTo>
                    <a:pt x="-60750" y="52875"/>
                  </a:moveTo>
                  <a:lnTo>
                    <a:pt x="0" y="52875"/>
                  </a:lnTo>
                  <a:lnTo>
                    <a:pt x="0" y="-25875"/>
                  </a:lnTo>
                  <a:cubicBezTo>
                    <a:pt x="0" y="-40779"/>
                    <a:pt x="12096" y="-52875"/>
                    <a:pt x="27000" y="-52875"/>
                  </a:cubicBezTo>
                  <a:lnTo>
                    <a:pt x="60750" y="-52875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x="3362735" y="3091592"/>
              <a:ext cx="60750" cy="105750"/>
            </a:xfrm>
            <a:custGeom>
              <a:avLst/>
              <a:gdLst/>
              <a:ahLst/>
              <a:cxnLst/>
              <a:rect l="0" t="0" r="0" b="0"/>
              <a:pathLst>
                <a:path w="60750" h="105750" fill="none">
                  <a:moveTo>
                    <a:pt x="0" y="-52875"/>
                  </a:moveTo>
                  <a:lnTo>
                    <a:pt x="0" y="25875"/>
                  </a:lnTo>
                  <a:cubicBezTo>
                    <a:pt x="0" y="40779"/>
                    <a:pt x="12096" y="52875"/>
                    <a:pt x="27000" y="52875"/>
                  </a:cubicBezTo>
                  <a:lnTo>
                    <a:pt x="60750" y="52875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2130860" y="3737623"/>
              <a:ext cx="283500" cy="45563"/>
            </a:xfrm>
            <a:custGeom>
              <a:avLst/>
              <a:gdLst/>
              <a:ahLst/>
              <a:cxnLst/>
              <a:rect l="0" t="0" r="0" b="0"/>
              <a:pathLst>
                <a:path w="283500" h="45563" fill="none">
                  <a:moveTo>
                    <a:pt x="113625" y="22781"/>
                  </a:moveTo>
                  <a:lnTo>
                    <a:pt x="255375" y="22781"/>
                  </a:lnTo>
                  <a:lnTo>
                    <a:pt x="255375" y="4219"/>
                  </a:lnTo>
                  <a:cubicBezTo>
                    <a:pt x="255375" y="-10685"/>
                    <a:pt x="267471" y="-22781"/>
                    <a:pt x="282375" y="-22781"/>
                  </a:cubicBezTo>
                  <a:lnTo>
                    <a:pt x="397125" y="-22781"/>
                  </a:lnTo>
                </a:path>
              </a:pathLst>
            </a:custGeom>
            <a:noFill/>
            <a:ln w="13500" cap="rnd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x="3403235" y="3595029"/>
              <a:ext cx="121500" cy="239625"/>
            </a:xfrm>
            <a:custGeom>
              <a:avLst/>
              <a:gdLst/>
              <a:ahLst/>
              <a:cxnLst/>
              <a:rect l="0" t="0" r="0" b="0"/>
              <a:pathLst>
                <a:path w="121500" h="239625" fill="none">
                  <a:moveTo>
                    <a:pt x="-60750" y="119813"/>
                  </a:moveTo>
                  <a:lnTo>
                    <a:pt x="0" y="119813"/>
                  </a:lnTo>
                  <a:lnTo>
                    <a:pt x="0" y="-92812"/>
                  </a:lnTo>
                  <a:cubicBezTo>
                    <a:pt x="0" y="-107716"/>
                    <a:pt x="12096" y="-119812"/>
                    <a:pt x="27000" y="-119812"/>
                  </a:cubicBezTo>
                  <a:lnTo>
                    <a:pt x="60750" y="-11981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3403235" y="3674904"/>
              <a:ext cx="60750" cy="79875"/>
            </a:xfrm>
            <a:custGeom>
              <a:avLst/>
              <a:gdLst/>
              <a:ahLst/>
              <a:cxnLst/>
              <a:rect l="0" t="0" r="0" b="0"/>
              <a:pathLst>
                <a:path w="60750" h="79875" fill="none">
                  <a:moveTo>
                    <a:pt x="0" y="39938"/>
                  </a:moveTo>
                  <a:lnTo>
                    <a:pt x="0" y="-12937"/>
                  </a:lnTo>
                  <a:cubicBezTo>
                    <a:pt x="0" y="-27841"/>
                    <a:pt x="12096" y="-39937"/>
                    <a:pt x="27000" y="-39937"/>
                  </a:cubicBezTo>
                  <a:lnTo>
                    <a:pt x="60750" y="-39937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3403235" y="3754779"/>
              <a:ext cx="60750" cy="79875"/>
            </a:xfrm>
            <a:custGeom>
              <a:avLst/>
              <a:gdLst/>
              <a:ahLst/>
              <a:cxnLst/>
              <a:rect l="0" t="0" r="0" b="0"/>
              <a:pathLst>
                <a:path w="60750" h="79875" fill="none">
                  <a:moveTo>
                    <a:pt x="0" y="-39937"/>
                  </a:moveTo>
                  <a:lnTo>
                    <a:pt x="0" y="12938"/>
                  </a:lnTo>
                  <a:cubicBezTo>
                    <a:pt x="0" y="27841"/>
                    <a:pt x="12096" y="39938"/>
                    <a:pt x="27000" y="39938"/>
                  </a:cubicBezTo>
                  <a:lnTo>
                    <a:pt x="60750" y="3993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3403235" y="3834654"/>
              <a:ext cx="60750" cy="239625"/>
            </a:xfrm>
            <a:custGeom>
              <a:avLst/>
              <a:gdLst/>
              <a:ahLst/>
              <a:cxnLst/>
              <a:rect l="0" t="0" r="0" b="0"/>
              <a:pathLst>
                <a:path w="60750" h="239625" fill="none">
                  <a:moveTo>
                    <a:pt x="0" y="-119812"/>
                  </a:moveTo>
                  <a:lnTo>
                    <a:pt x="0" y="92813"/>
                  </a:lnTo>
                  <a:cubicBezTo>
                    <a:pt x="0" y="107716"/>
                    <a:pt x="12096" y="119813"/>
                    <a:pt x="27000" y="119813"/>
                  </a:cubicBezTo>
                  <a:lnTo>
                    <a:pt x="60750" y="11981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2130860" y="4142623"/>
              <a:ext cx="283500" cy="764438"/>
            </a:xfrm>
            <a:custGeom>
              <a:avLst/>
              <a:gdLst/>
              <a:ahLst/>
              <a:cxnLst/>
              <a:rect l="0" t="0" r="0" b="0"/>
              <a:pathLst>
                <a:path w="283500" h="764438" fill="none">
                  <a:moveTo>
                    <a:pt x="113625" y="-382219"/>
                  </a:moveTo>
                  <a:lnTo>
                    <a:pt x="255375" y="-382219"/>
                  </a:lnTo>
                  <a:lnTo>
                    <a:pt x="255375" y="355219"/>
                  </a:lnTo>
                  <a:cubicBezTo>
                    <a:pt x="255375" y="370123"/>
                    <a:pt x="267471" y="382219"/>
                    <a:pt x="282375" y="382219"/>
                  </a:cubicBezTo>
                  <a:lnTo>
                    <a:pt x="397125" y="382219"/>
                  </a:lnTo>
                </a:path>
              </a:pathLst>
            </a:custGeom>
            <a:noFill/>
            <a:ln w="13500" cap="rnd">
              <a:solidFill>
                <a:srgbClr val="454545"/>
              </a:solidFill>
              <a:round/>
            </a:ln>
          </p:spPr>
        </p:sp>
        <p:sp>
          <p:nvSpPr>
            <p:cNvPr id="181" name="MMConnector"/>
            <p:cNvSpPr/>
            <p:nvPr/>
          </p:nvSpPr>
          <p:spPr>
            <a:xfrm>
              <a:off x="3443735" y="4379154"/>
              <a:ext cx="121500" cy="291375"/>
            </a:xfrm>
            <a:custGeom>
              <a:avLst/>
              <a:gdLst/>
              <a:ahLst/>
              <a:cxnLst/>
              <a:rect l="0" t="0" r="0" b="0"/>
              <a:pathLst>
                <a:path w="121500" h="291375" fill="none">
                  <a:moveTo>
                    <a:pt x="-60750" y="145688"/>
                  </a:moveTo>
                  <a:lnTo>
                    <a:pt x="0" y="145688"/>
                  </a:lnTo>
                  <a:lnTo>
                    <a:pt x="0" y="-118687"/>
                  </a:lnTo>
                  <a:cubicBezTo>
                    <a:pt x="0" y="-133591"/>
                    <a:pt x="12096" y="-145687"/>
                    <a:pt x="27000" y="-145687"/>
                  </a:cubicBezTo>
                  <a:lnTo>
                    <a:pt x="60750" y="-145687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3443735" y="4459029"/>
              <a:ext cx="60750" cy="131625"/>
            </a:xfrm>
            <a:custGeom>
              <a:avLst/>
              <a:gdLst/>
              <a:ahLst/>
              <a:cxnLst/>
              <a:rect l="0" t="0" r="0" b="0"/>
              <a:pathLst>
                <a:path w="60750" h="131625" fill="none">
                  <a:moveTo>
                    <a:pt x="0" y="65813"/>
                  </a:moveTo>
                  <a:lnTo>
                    <a:pt x="0" y="-38812"/>
                  </a:lnTo>
                  <a:cubicBezTo>
                    <a:pt x="0" y="-53716"/>
                    <a:pt x="12096" y="-65812"/>
                    <a:pt x="27000" y="-65812"/>
                  </a:cubicBezTo>
                  <a:lnTo>
                    <a:pt x="60750" y="-6581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3" name="MMConnector"/>
            <p:cNvSpPr/>
            <p:nvPr/>
          </p:nvSpPr>
          <p:spPr>
            <a:xfrm>
              <a:off x="3443735" y="4564779"/>
              <a:ext cx="60750" cy="79875"/>
            </a:xfrm>
            <a:custGeom>
              <a:avLst/>
              <a:gdLst/>
              <a:ahLst/>
              <a:cxnLst/>
              <a:rect l="0" t="0" r="0" b="0"/>
              <a:pathLst>
                <a:path w="60750" h="79875" fill="none">
                  <a:moveTo>
                    <a:pt x="0" y="-39937"/>
                  </a:moveTo>
                  <a:lnTo>
                    <a:pt x="0" y="12938"/>
                  </a:lnTo>
                  <a:cubicBezTo>
                    <a:pt x="0" y="27841"/>
                    <a:pt x="12096" y="39938"/>
                    <a:pt x="27000" y="39938"/>
                  </a:cubicBezTo>
                  <a:lnTo>
                    <a:pt x="60750" y="3993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4" name="MMConnector"/>
            <p:cNvSpPr/>
            <p:nvPr/>
          </p:nvSpPr>
          <p:spPr>
            <a:xfrm>
              <a:off x="3443735" y="4670529"/>
              <a:ext cx="60750" cy="291375"/>
            </a:xfrm>
            <a:custGeom>
              <a:avLst/>
              <a:gdLst/>
              <a:ahLst/>
              <a:cxnLst/>
              <a:rect l="0" t="0" r="0" b="0"/>
              <a:pathLst>
                <a:path w="60750" h="291375" fill="none">
                  <a:moveTo>
                    <a:pt x="0" y="-145687"/>
                  </a:moveTo>
                  <a:lnTo>
                    <a:pt x="0" y="118688"/>
                  </a:lnTo>
                  <a:cubicBezTo>
                    <a:pt x="0" y="133591"/>
                    <a:pt x="12096" y="145688"/>
                    <a:pt x="27000" y="145688"/>
                  </a:cubicBezTo>
                  <a:lnTo>
                    <a:pt x="60750" y="14568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5" name="MMConnector"/>
            <p:cNvSpPr/>
            <p:nvPr/>
          </p:nvSpPr>
          <p:spPr>
            <a:xfrm>
              <a:off x="2130860" y="4624123"/>
              <a:ext cx="283500" cy="1727438"/>
            </a:xfrm>
            <a:custGeom>
              <a:avLst/>
              <a:gdLst/>
              <a:ahLst/>
              <a:cxnLst/>
              <a:rect l="0" t="0" r="0" b="0"/>
              <a:pathLst>
                <a:path w="283500" h="1727438" fill="none">
                  <a:moveTo>
                    <a:pt x="113625" y="-863719"/>
                  </a:moveTo>
                  <a:lnTo>
                    <a:pt x="255375" y="-863719"/>
                  </a:lnTo>
                  <a:lnTo>
                    <a:pt x="255375" y="836719"/>
                  </a:lnTo>
                  <a:cubicBezTo>
                    <a:pt x="255375" y="851623"/>
                    <a:pt x="267471" y="863719"/>
                    <a:pt x="282375" y="863719"/>
                  </a:cubicBezTo>
                  <a:lnTo>
                    <a:pt x="397125" y="863719"/>
                  </a:lnTo>
                </a:path>
              </a:pathLst>
            </a:custGeom>
            <a:noFill/>
            <a:ln w="13500" cap="rnd">
              <a:solidFill>
                <a:srgbClr val="454545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x="3043235" y="5343279"/>
              <a:ext cx="121500" cy="289125"/>
            </a:xfrm>
            <a:custGeom>
              <a:avLst/>
              <a:gdLst/>
              <a:ahLst/>
              <a:cxnLst/>
              <a:rect l="0" t="0" r="0" b="0"/>
              <a:pathLst>
                <a:path w="121500" h="289125" fill="none">
                  <a:moveTo>
                    <a:pt x="-60750" y="144563"/>
                  </a:moveTo>
                  <a:lnTo>
                    <a:pt x="0" y="144563"/>
                  </a:lnTo>
                  <a:lnTo>
                    <a:pt x="0" y="-117562"/>
                  </a:lnTo>
                  <a:cubicBezTo>
                    <a:pt x="0" y="-132466"/>
                    <a:pt x="12096" y="-144562"/>
                    <a:pt x="27000" y="-144562"/>
                  </a:cubicBezTo>
                  <a:lnTo>
                    <a:pt x="60750" y="-14456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7" name="MMConnector"/>
            <p:cNvSpPr/>
            <p:nvPr/>
          </p:nvSpPr>
          <p:spPr>
            <a:xfrm>
              <a:off x="3439235" y="5198717"/>
              <a:ext cx="121500" cy="4500"/>
            </a:xfrm>
            <a:custGeom>
              <a:avLst/>
              <a:gdLst/>
              <a:ahLst/>
              <a:cxnLst/>
              <a:rect l="0" t="0" r="0" b="0"/>
              <a:pathLst>
                <a:path w="121500" h="4500" fill="none">
                  <a:moveTo>
                    <a:pt x="-60750" y="0"/>
                  </a:moveTo>
                  <a:lnTo>
                    <a:pt x="0" y="0"/>
                  </a:lnTo>
                  <a:cubicBezTo>
                    <a:pt x="0" y="0"/>
                    <a:pt x="12096" y="0"/>
                    <a:pt x="27000" y="0"/>
                  </a:cubicBezTo>
                  <a:lnTo>
                    <a:pt x="60750" y="0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8" name="MMConnector"/>
            <p:cNvSpPr/>
            <p:nvPr/>
          </p:nvSpPr>
          <p:spPr>
            <a:xfrm>
              <a:off x="3043235" y="5500779"/>
              <a:ext cx="60750" cy="25875"/>
            </a:xfrm>
            <a:custGeom>
              <a:avLst/>
              <a:gdLst/>
              <a:ahLst/>
              <a:cxnLst/>
              <a:rect l="0" t="0" r="0" b="0"/>
              <a:pathLst>
                <a:path w="60750" h="25875" fill="none">
                  <a:moveTo>
                    <a:pt x="0" y="-12937"/>
                  </a:moveTo>
                  <a:cubicBezTo>
                    <a:pt x="0" y="1345"/>
                    <a:pt x="12096" y="12938"/>
                    <a:pt x="27000" y="12938"/>
                  </a:cubicBezTo>
                  <a:lnTo>
                    <a:pt x="60750" y="1293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89" name="MMConnector"/>
            <p:cNvSpPr/>
            <p:nvPr/>
          </p:nvSpPr>
          <p:spPr>
            <a:xfrm>
              <a:off x="3043235" y="5632404"/>
              <a:ext cx="60750" cy="289125"/>
            </a:xfrm>
            <a:custGeom>
              <a:avLst/>
              <a:gdLst/>
              <a:ahLst/>
              <a:cxnLst/>
              <a:rect l="0" t="0" r="0" b="0"/>
              <a:pathLst>
                <a:path w="60750" h="289125" fill="none">
                  <a:moveTo>
                    <a:pt x="0" y="-144562"/>
                  </a:moveTo>
                  <a:lnTo>
                    <a:pt x="0" y="117563"/>
                  </a:lnTo>
                  <a:cubicBezTo>
                    <a:pt x="0" y="132466"/>
                    <a:pt x="12096" y="144563"/>
                    <a:pt x="27000" y="144563"/>
                  </a:cubicBezTo>
                  <a:lnTo>
                    <a:pt x="60750" y="14456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x="2130860" y="5159623"/>
              <a:ext cx="283500" cy="2798438"/>
            </a:xfrm>
            <a:custGeom>
              <a:avLst/>
              <a:gdLst/>
              <a:ahLst/>
              <a:cxnLst/>
              <a:rect l="0" t="0" r="0" b="0"/>
              <a:pathLst>
                <a:path w="283500" h="2798438" fill="none">
                  <a:moveTo>
                    <a:pt x="113625" y="-1399219"/>
                  </a:moveTo>
                  <a:lnTo>
                    <a:pt x="255375" y="-1399219"/>
                  </a:lnTo>
                  <a:lnTo>
                    <a:pt x="255375" y="1372219"/>
                  </a:lnTo>
                  <a:cubicBezTo>
                    <a:pt x="255375" y="1387123"/>
                    <a:pt x="267471" y="1399219"/>
                    <a:pt x="282375" y="1399219"/>
                  </a:cubicBezTo>
                  <a:lnTo>
                    <a:pt x="397125" y="1399219"/>
                  </a:lnTo>
                </a:path>
              </a:pathLst>
            </a:custGeom>
            <a:noFill/>
            <a:ln w="13500" cap="rnd">
              <a:solidFill>
                <a:srgbClr val="454545"/>
              </a:solidFill>
              <a:round/>
            </a:ln>
          </p:spPr>
        </p:sp>
        <p:sp>
          <p:nvSpPr>
            <p:cNvPr id="191" name="MMConnector"/>
            <p:cNvSpPr/>
            <p:nvPr/>
          </p:nvSpPr>
          <p:spPr>
            <a:xfrm>
              <a:off x="3515735" y="6333279"/>
              <a:ext cx="121500" cy="451125"/>
            </a:xfrm>
            <a:custGeom>
              <a:avLst/>
              <a:gdLst/>
              <a:ahLst/>
              <a:cxnLst/>
              <a:rect l="0" t="0" r="0" b="0"/>
              <a:pathLst>
                <a:path w="121500" h="451125" fill="none">
                  <a:moveTo>
                    <a:pt x="-60750" y="225563"/>
                  </a:moveTo>
                  <a:lnTo>
                    <a:pt x="0" y="225563"/>
                  </a:lnTo>
                  <a:lnTo>
                    <a:pt x="0" y="-198562"/>
                  </a:lnTo>
                  <a:cubicBezTo>
                    <a:pt x="0" y="-213466"/>
                    <a:pt x="12096" y="-225562"/>
                    <a:pt x="27000" y="-225562"/>
                  </a:cubicBezTo>
                  <a:lnTo>
                    <a:pt x="60750" y="-22556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2" name="MMConnector"/>
            <p:cNvSpPr/>
            <p:nvPr/>
          </p:nvSpPr>
          <p:spPr>
            <a:xfrm>
              <a:off x="3515735" y="6531842"/>
              <a:ext cx="60750" cy="54000"/>
            </a:xfrm>
            <a:custGeom>
              <a:avLst/>
              <a:gdLst/>
              <a:ahLst/>
              <a:cxnLst/>
              <a:rect l="0" t="0" r="0" b="0"/>
              <a:pathLst>
                <a:path w="60750" h="54000" fill="none">
                  <a:moveTo>
                    <a:pt x="0" y="27000"/>
                  </a:moveTo>
                  <a:lnTo>
                    <a:pt x="0" y="0"/>
                  </a:lnTo>
                  <a:cubicBezTo>
                    <a:pt x="0" y="-14904"/>
                    <a:pt x="12096" y="-27000"/>
                    <a:pt x="27000" y="-27000"/>
                  </a:cubicBezTo>
                  <a:lnTo>
                    <a:pt x="60750" y="-27000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3" name="MMConnector"/>
            <p:cNvSpPr/>
            <p:nvPr/>
          </p:nvSpPr>
          <p:spPr>
            <a:xfrm>
              <a:off x="5531735" y="6412029"/>
              <a:ext cx="121500" cy="185625"/>
            </a:xfrm>
            <a:custGeom>
              <a:avLst/>
              <a:gdLst/>
              <a:ahLst/>
              <a:cxnLst/>
              <a:rect l="0" t="0" r="0" b="0"/>
              <a:pathLst>
                <a:path w="121500" h="185625" fill="none">
                  <a:moveTo>
                    <a:pt x="-60750" y="92813"/>
                  </a:moveTo>
                  <a:lnTo>
                    <a:pt x="0" y="92813"/>
                  </a:lnTo>
                  <a:lnTo>
                    <a:pt x="0" y="-65812"/>
                  </a:lnTo>
                  <a:cubicBezTo>
                    <a:pt x="0" y="-80716"/>
                    <a:pt x="12096" y="-92812"/>
                    <a:pt x="27000" y="-92812"/>
                  </a:cubicBezTo>
                  <a:lnTo>
                    <a:pt x="60750" y="-92812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x="5531735" y="6517779"/>
              <a:ext cx="60750" cy="25875"/>
            </a:xfrm>
            <a:custGeom>
              <a:avLst/>
              <a:gdLst/>
              <a:ahLst/>
              <a:cxnLst/>
              <a:rect l="0" t="0" r="0" b="0"/>
              <a:pathLst>
                <a:path w="60750" h="25875" fill="none">
                  <a:moveTo>
                    <a:pt x="0" y="-12937"/>
                  </a:moveTo>
                  <a:cubicBezTo>
                    <a:pt x="0" y="1345"/>
                    <a:pt x="12096" y="12938"/>
                    <a:pt x="27000" y="12938"/>
                  </a:cubicBezTo>
                  <a:lnTo>
                    <a:pt x="60750" y="12938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5" name="MMConnector"/>
            <p:cNvSpPr/>
            <p:nvPr/>
          </p:nvSpPr>
          <p:spPr>
            <a:xfrm>
              <a:off x="5531735" y="6597654"/>
              <a:ext cx="60750" cy="185625"/>
            </a:xfrm>
            <a:custGeom>
              <a:avLst/>
              <a:gdLst/>
              <a:ahLst/>
              <a:cxnLst/>
              <a:rect l="0" t="0" r="0" b="0"/>
              <a:pathLst>
                <a:path w="60750" h="185625" fill="none">
                  <a:moveTo>
                    <a:pt x="0" y="-92812"/>
                  </a:moveTo>
                  <a:lnTo>
                    <a:pt x="0" y="65813"/>
                  </a:lnTo>
                  <a:cubicBezTo>
                    <a:pt x="0" y="80716"/>
                    <a:pt x="12096" y="92813"/>
                    <a:pt x="27000" y="92813"/>
                  </a:cubicBezTo>
                  <a:lnTo>
                    <a:pt x="60750" y="9281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6" name="MMConnector"/>
            <p:cNvSpPr/>
            <p:nvPr/>
          </p:nvSpPr>
          <p:spPr>
            <a:xfrm>
              <a:off x="3515735" y="6784404"/>
              <a:ext cx="60750" cy="451125"/>
            </a:xfrm>
            <a:custGeom>
              <a:avLst/>
              <a:gdLst/>
              <a:ahLst/>
              <a:cxnLst/>
              <a:rect l="0" t="0" r="0" b="0"/>
              <a:pathLst>
                <a:path w="60750" h="451125" fill="none">
                  <a:moveTo>
                    <a:pt x="0" y="-225562"/>
                  </a:moveTo>
                  <a:lnTo>
                    <a:pt x="0" y="198563"/>
                  </a:lnTo>
                  <a:cubicBezTo>
                    <a:pt x="0" y="213466"/>
                    <a:pt x="12096" y="225563"/>
                    <a:pt x="27000" y="225563"/>
                  </a:cubicBezTo>
                  <a:lnTo>
                    <a:pt x="60750" y="225563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7" name="MMConnector"/>
            <p:cNvSpPr/>
            <p:nvPr/>
          </p:nvSpPr>
          <p:spPr>
            <a:xfrm>
              <a:off x="5149235" y="6930092"/>
              <a:ext cx="121500" cy="159750"/>
            </a:xfrm>
            <a:custGeom>
              <a:avLst/>
              <a:gdLst/>
              <a:ahLst/>
              <a:cxnLst/>
              <a:rect l="0" t="0" r="0" b="0"/>
              <a:pathLst>
                <a:path w="121500" h="159750" fill="none">
                  <a:moveTo>
                    <a:pt x="-60750" y="79875"/>
                  </a:moveTo>
                  <a:lnTo>
                    <a:pt x="0" y="79875"/>
                  </a:lnTo>
                  <a:lnTo>
                    <a:pt x="0" y="-52875"/>
                  </a:lnTo>
                  <a:cubicBezTo>
                    <a:pt x="0" y="-67779"/>
                    <a:pt x="12096" y="-79875"/>
                    <a:pt x="27000" y="-79875"/>
                  </a:cubicBezTo>
                  <a:lnTo>
                    <a:pt x="60750" y="-79875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x="5149235" y="7009967"/>
              <a:ext cx="60750" cy="4500"/>
            </a:xfrm>
            <a:custGeom>
              <a:avLst/>
              <a:gdLst/>
              <a:ahLst/>
              <a:cxnLst/>
              <a:rect l="0" t="0" r="0" b="0"/>
              <a:pathLst>
                <a:path w="60750" h="4500" fill="none">
                  <a:moveTo>
                    <a:pt x="0" y="0"/>
                  </a:moveTo>
                  <a:cubicBezTo>
                    <a:pt x="0" y="0"/>
                    <a:pt x="12096" y="0"/>
                    <a:pt x="27000" y="0"/>
                  </a:cubicBezTo>
                  <a:lnTo>
                    <a:pt x="60750" y="0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99" name="MMConnector"/>
            <p:cNvSpPr/>
            <p:nvPr/>
          </p:nvSpPr>
          <p:spPr>
            <a:xfrm>
              <a:off x="5149235" y="7089842"/>
              <a:ext cx="60750" cy="159750"/>
            </a:xfrm>
            <a:custGeom>
              <a:avLst/>
              <a:gdLst/>
              <a:ahLst/>
              <a:cxnLst/>
              <a:rect l="0" t="0" r="0" b="0"/>
              <a:pathLst>
                <a:path w="60750" h="159750" fill="none">
                  <a:moveTo>
                    <a:pt x="0" y="-79875"/>
                  </a:moveTo>
                  <a:lnTo>
                    <a:pt x="0" y="52875"/>
                  </a:lnTo>
                  <a:cubicBezTo>
                    <a:pt x="0" y="67779"/>
                    <a:pt x="12096" y="79875"/>
                    <a:pt x="27000" y="79875"/>
                  </a:cubicBezTo>
                  <a:lnTo>
                    <a:pt x="60750" y="79875"/>
                  </a:lnTo>
                </a:path>
              </a:pathLst>
            </a:custGeom>
            <a:noFill/>
            <a:ln w="4500" cap="rnd">
              <a:solidFill>
                <a:srgbClr val="454545"/>
              </a:solidFill>
              <a:round/>
            </a:ln>
          </p:spPr>
        </p:sp>
        <p:sp>
          <p:nvSpPr>
            <p:cNvPr id="109" name="SubTopic"/>
            <p:cNvSpPr/>
            <p:nvPr/>
          </p:nvSpPr>
          <p:spPr>
            <a:xfrm>
              <a:off x="4804985" y="577217"/>
              <a:ext cx="1377000" cy="130500"/>
            </a:xfrm>
            <a:custGeom>
              <a:avLst/>
              <a:gdLst>
                <a:gd name="rtl" fmla="*/ 37350 w 1377000"/>
                <a:gd name="rtt" fmla="*/ 14850 h 130500"/>
                <a:gd name="rtr" fmla="*/ 1337850 w 1377000"/>
                <a:gd name="rtb" fmla="*/ 118350 h 130500"/>
              </a:gdLst>
              <a:ahLst/>
              <a:cxnLst/>
              <a:rect l="rtl" t="rtt" r="rtr" b="rtb"/>
              <a:pathLst>
                <a:path w="1377000" h="130500">
                  <a:moveTo>
                    <a:pt x="18000" y="0"/>
                  </a:moveTo>
                  <a:lnTo>
                    <a:pt x="1359000" y="0"/>
                  </a:lnTo>
                  <a:cubicBezTo>
                    <a:pt x="1371096" y="0"/>
                    <a:pt x="1377000" y="5904"/>
                    <a:pt x="1377000" y="18000"/>
                  </a:cubicBezTo>
                  <a:lnTo>
                    <a:pt x="1377000" y="112500"/>
                  </a:lnTo>
                  <a:cubicBezTo>
                    <a:pt x="1377000" y="124596"/>
                    <a:pt x="1371096" y="130500"/>
                    <a:pt x="1359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atenolol, metoprolol, carvidelol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3310985" y="657092"/>
              <a:ext cx="1372500" cy="130500"/>
            </a:xfrm>
            <a:custGeom>
              <a:avLst/>
              <a:gdLst>
                <a:gd name="rtl" fmla="*/ 37350 w 1372500"/>
                <a:gd name="rtt" fmla="*/ 14850 h 130500"/>
                <a:gd name="rtr" fmla="*/ 1333350 w 1372500"/>
                <a:gd name="rtb" fmla="*/ 118350 h 130500"/>
              </a:gdLst>
              <a:ahLst/>
              <a:cxnLst/>
              <a:rect l="rtl" t="rtt" r="rtr" b="rtb"/>
              <a:pathLst>
                <a:path w="1372500" h="130500">
                  <a:moveTo>
                    <a:pt x="18000" y="0"/>
                  </a:moveTo>
                  <a:lnTo>
                    <a:pt x="1354500" y="0"/>
                  </a:lnTo>
                  <a:cubicBezTo>
                    <a:pt x="1366596" y="0"/>
                    <a:pt x="1372500" y="5904"/>
                    <a:pt x="1372500" y="18000"/>
                  </a:cubicBezTo>
                  <a:lnTo>
                    <a:pt x="1372500" y="112500"/>
                  </a:lnTo>
                  <a:cubicBezTo>
                    <a:pt x="1372500" y="124596"/>
                    <a:pt x="1366596" y="130500"/>
                    <a:pt x="1354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Cardioselective beta Blockers: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4804985" y="736967"/>
              <a:ext cx="1233000" cy="130500"/>
            </a:xfrm>
            <a:custGeom>
              <a:avLst/>
              <a:gdLst>
                <a:gd name="rtl" fmla="*/ 37350 w 1233000"/>
                <a:gd name="rtt" fmla="*/ 14850 h 130500"/>
                <a:gd name="rtr" fmla="*/ 1193850 w 1233000"/>
                <a:gd name="rtb" fmla="*/ 118350 h 130500"/>
              </a:gdLst>
              <a:ahLst/>
              <a:cxnLst/>
              <a:rect l="rtl" t="rtt" r="rtr" b="rtb"/>
              <a:pathLst>
                <a:path w="1233000" h="130500">
                  <a:moveTo>
                    <a:pt x="18000" y="0"/>
                  </a:moveTo>
                  <a:lnTo>
                    <a:pt x="1215000" y="0"/>
                  </a:lnTo>
                  <a:cubicBezTo>
                    <a:pt x="1227096" y="0"/>
                    <a:pt x="1233000" y="5904"/>
                    <a:pt x="1233000" y="18000"/>
                  </a:cubicBezTo>
                  <a:lnTo>
                    <a:pt x="1233000" y="112500"/>
                  </a:lnTo>
                  <a:cubicBezTo>
                    <a:pt x="1233000" y="124596"/>
                    <a:pt x="1227096" y="130500"/>
                    <a:pt x="1215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bisoprolol is most selective</a:t>
              </a:r>
            </a:p>
          </p:txBody>
        </p:sp>
        <p:sp>
          <p:nvSpPr>
            <p:cNvPr id="112" name="MainTopic"/>
            <p:cNvSpPr/>
            <p:nvPr/>
          </p:nvSpPr>
          <p:spPr>
            <a:xfrm>
              <a:off x="2527985" y="871967"/>
              <a:ext cx="661500" cy="180000"/>
            </a:xfrm>
            <a:custGeom>
              <a:avLst/>
              <a:gdLst>
                <a:gd name="rtl" fmla="*/ 80100 w 661500"/>
                <a:gd name="rtt" fmla="*/ 39600 h 180000"/>
                <a:gd name="rtr" fmla="*/ 584100 w 661500"/>
                <a:gd name="rtb" fmla="*/ 143100 h 180000"/>
              </a:gdLst>
              <a:ahLst/>
              <a:cxnLst/>
              <a:rect l="rtl" t="rtt" r="rtr" b="rtb"/>
              <a:pathLst>
                <a:path w="661500" h="180000">
                  <a:moveTo>
                    <a:pt x="18000" y="0"/>
                  </a:moveTo>
                  <a:lnTo>
                    <a:pt x="643500" y="0"/>
                  </a:lnTo>
                  <a:cubicBezTo>
                    <a:pt x="655596" y="0"/>
                    <a:pt x="661500" y="5904"/>
                    <a:pt x="661500" y="18000"/>
                  </a:cubicBezTo>
                  <a:lnTo>
                    <a:pt x="661500" y="162000"/>
                  </a:lnTo>
                  <a:cubicBezTo>
                    <a:pt x="661500" y="174096"/>
                    <a:pt x="655596" y="180000"/>
                    <a:pt x="643500" y="180000"/>
                  </a:cubicBezTo>
                  <a:lnTo>
                    <a:pt x="18000" y="180000"/>
                  </a:lnTo>
                  <a:cubicBezTo>
                    <a:pt x="5904" y="180000"/>
                    <a:pt x="0" y="174096"/>
                    <a:pt x="0" y="162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90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divided into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3310985" y="896717"/>
              <a:ext cx="1075500" cy="130500"/>
            </a:xfrm>
            <a:custGeom>
              <a:avLst/>
              <a:gdLst>
                <a:gd name="rtl" fmla="*/ 37350 w 1075500"/>
                <a:gd name="rtt" fmla="*/ 14850 h 130500"/>
                <a:gd name="rtr" fmla="*/ 1036350 w 1075500"/>
                <a:gd name="rtb" fmla="*/ 118350 h 130500"/>
              </a:gdLst>
              <a:ahLst/>
              <a:cxnLst/>
              <a:rect l="rtl" t="rtt" r="rtr" b="rtb"/>
              <a:pathLst>
                <a:path w="1075500" h="130500">
                  <a:moveTo>
                    <a:pt x="18000" y="0"/>
                  </a:moveTo>
                  <a:lnTo>
                    <a:pt x="1057500" y="0"/>
                  </a:lnTo>
                  <a:cubicBezTo>
                    <a:pt x="1069596" y="0"/>
                    <a:pt x="1075500" y="5904"/>
                    <a:pt x="1075500" y="18000"/>
                  </a:cubicBezTo>
                  <a:lnTo>
                    <a:pt x="1075500" y="112500"/>
                  </a:lnTo>
                  <a:cubicBezTo>
                    <a:pt x="1075500" y="124596"/>
                    <a:pt x="1069596" y="130500"/>
                    <a:pt x="1057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selective beta 1 blocker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4507985" y="896717"/>
              <a:ext cx="544500" cy="130500"/>
            </a:xfrm>
            <a:custGeom>
              <a:avLst/>
              <a:gdLst>
                <a:gd name="rtl" fmla="*/ 37350 w 544500"/>
                <a:gd name="rtt" fmla="*/ 14850 h 130500"/>
                <a:gd name="rtr" fmla="*/ 505350 w 544500"/>
                <a:gd name="rtb" fmla="*/ 118350 h 130500"/>
              </a:gdLst>
              <a:ahLst/>
              <a:cxnLst/>
              <a:rect l="rtl" t="rtt" r="rtr" b="rtb"/>
              <a:pathLst>
                <a:path w="544500" h="130500">
                  <a:moveTo>
                    <a:pt x="18000" y="0"/>
                  </a:moveTo>
                  <a:lnTo>
                    <a:pt x="526500" y="0"/>
                  </a:lnTo>
                  <a:cubicBezTo>
                    <a:pt x="538596" y="0"/>
                    <a:pt x="544500" y="5904"/>
                    <a:pt x="544500" y="18000"/>
                  </a:cubicBezTo>
                  <a:lnTo>
                    <a:pt x="544500" y="112500"/>
                  </a:lnTo>
                  <a:cubicBezTo>
                    <a:pt x="544500" y="124596"/>
                    <a:pt x="538596" y="130500"/>
                    <a:pt x="526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Metoprolol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4692485" y="1056467"/>
              <a:ext cx="1512000" cy="130500"/>
            </a:xfrm>
            <a:custGeom>
              <a:avLst/>
              <a:gdLst>
                <a:gd name="rtl" fmla="*/ 37350 w 1512000"/>
                <a:gd name="rtt" fmla="*/ 14850 h 130500"/>
                <a:gd name="rtr" fmla="*/ 1472850 w 1512000"/>
                <a:gd name="rtb" fmla="*/ 118350 h 130500"/>
              </a:gdLst>
              <a:ahLst/>
              <a:cxnLst/>
              <a:rect l="rtl" t="rtt" r="rtr" b="rtb"/>
              <a:pathLst>
                <a:path w="1512000" h="130500">
                  <a:moveTo>
                    <a:pt x="18000" y="0"/>
                  </a:moveTo>
                  <a:lnTo>
                    <a:pt x="1494000" y="0"/>
                  </a:lnTo>
                  <a:cubicBezTo>
                    <a:pt x="1506096" y="0"/>
                    <a:pt x="1512000" y="5904"/>
                    <a:pt x="1512000" y="18000"/>
                  </a:cubicBezTo>
                  <a:lnTo>
                    <a:pt x="1512000" y="112500"/>
                  </a:lnTo>
                  <a:cubicBezTo>
                    <a:pt x="1512000" y="124596"/>
                    <a:pt x="1506096" y="130500"/>
                    <a:pt x="1494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propranolol is used aginst anxiety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3310985" y="1136342"/>
              <a:ext cx="1260000" cy="130500"/>
            </a:xfrm>
            <a:custGeom>
              <a:avLst/>
              <a:gdLst>
                <a:gd name="rtl" fmla="*/ 37350 w 1260000"/>
                <a:gd name="rtt" fmla="*/ 14850 h 130500"/>
                <a:gd name="rtr" fmla="*/ 1220850 w 1260000"/>
                <a:gd name="rtb" fmla="*/ 118350 h 130500"/>
              </a:gdLst>
              <a:ahLst/>
              <a:cxnLst/>
              <a:rect l="rtl" t="rtt" r="rtr" b="rtb"/>
              <a:pathLst>
                <a:path w="1260000" h="130500">
                  <a:moveTo>
                    <a:pt x="18000" y="0"/>
                  </a:moveTo>
                  <a:lnTo>
                    <a:pt x="1242000" y="0"/>
                  </a:lnTo>
                  <a:cubicBezTo>
                    <a:pt x="1254096" y="0"/>
                    <a:pt x="1260000" y="5904"/>
                    <a:pt x="1260000" y="18000"/>
                  </a:cubicBezTo>
                  <a:lnTo>
                    <a:pt x="1260000" y="112500"/>
                  </a:lnTo>
                  <a:cubicBezTo>
                    <a:pt x="1260000" y="124596"/>
                    <a:pt x="1254096" y="130500"/>
                    <a:pt x="1242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Non-selective beta-Blockers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4692485" y="1216217"/>
              <a:ext cx="733500" cy="130500"/>
            </a:xfrm>
            <a:custGeom>
              <a:avLst/>
              <a:gdLst>
                <a:gd name="rtl" fmla="*/ 37350 w 733500"/>
                <a:gd name="rtt" fmla="*/ 14850 h 130500"/>
                <a:gd name="rtr" fmla="*/ 694350 w 733500"/>
                <a:gd name="rtb" fmla="*/ 118350 h 130500"/>
              </a:gdLst>
              <a:ahLst/>
              <a:cxnLst/>
              <a:rect l="rtl" t="rtt" r="rtr" b="rtb"/>
              <a:pathLst>
                <a:path w="733500" h="130500">
                  <a:moveTo>
                    <a:pt x="18000" y="0"/>
                  </a:moveTo>
                  <a:lnTo>
                    <a:pt x="715500" y="0"/>
                  </a:lnTo>
                  <a:cubicBezTo>
                    <a:pt x="727596" y="0"/>
                    <a:pt x="733500" y="5904"/>
                    <a:pt x="733500" y="18000"/>
                  </a:cubicBezTo>
                  <a:lnTo>
                    <a:pt x="733500" y="112500"/>
                  </a:lnTo>
                  <a:cubicBezTo>
                    <a:pt x="733500" y="124596"/>
                    <a:pt x="727596" y="130500"/>
                    <a:pt x="715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timolol,pindolol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3423485" y="1495217"/>
              <a:ext cx="1053000" cy="130500"/>
            </a:xfrm>
            <a:custGeom>
              <a:avLst/>
              <a:gdLst>
                <a:gd name="rtl" fmla="*/ 37350 w 1053000"/>
                <a:gd name="rtt" fmla="*/ 14850 h 130500"/>
                <a:gd name="rtr" fmla="*/ 1013850 w 1053000"/>
                <a:gd name="rtb" fmla="*/ 118350 h 130500"/>
              </a:gdLst>
              <a:ahLst/>
              <a:cxnLst/>
              <a:rect l="rtl" t="rtt" r="rtr" b="rtb"/>
              <a:pathLst>
                <a:path w="1053000" h="130500">
                  <a:moveTo>
                    <a:pt x="18000" y="0"/>
                  </a:moveTo>
                  <a:lnTo>
                    <a:pt x="1035000" y="0"/>
                  </a:lnTo>
                  <a:cubicBezTo>
                    <a:pt x="1047096" y="0"/>
                    <a:pt x="1053000" y="5904"/>
                    <a:pt x="1053000" y="18000"/>
                  </a:cubicBezTo>
                  <a:lnTo>
                    <a:pt x="1053000" y="112500"/>
                  </a:lnTo>
                  <a:cubicBezTo>
                    <a:pt x="1053000" y="124596"/>
                    <a:pt x="1047096" y="130500"/>
                    <a:pt x="1035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Essential hypertension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3423485" y="165496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Angina pectoris: Beta-blockers are cardioprotective by reducing cardiac work &amp; myocardial O2 demand.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3027485" y="1838342"/>
              <a:ext cx="274500" cy="130500"/>
            </a:xfrm>
            <a:custGeom>
              <a:avLst/>
              <a:gdLst>
                <a:gd name="rtl" fmla="*/ 37350 w 274500"/>
                <a:gd name="rtt" fmla="*/ 14850 h 130500"/>
                <a:gd name="rtr" fmla="*/ 235350 w 274500"/>
                <a:gd name="rtb" fmla="*/ 118350 h 130500"/>
              </a:gdLst>
              <a:ahLst/>
              <a:cxnLst/>
              <a:rect l="rtl" t="rtt" r="rtr" b="rtb"/>
              <a:pathLst>
                <a:path w="274500" h="130500">
                  <a:moveTo>
                    <a:pt x="18000" y="0"/>
                  </a:moveTo>
                  <a:lnTo>
                    <a:pt x="256500" y="0"/>
                  </a:lnTo>
                  <a:cubicBezTo>
                    <a:pt x="268596" y="0"/>
                    <a:pt x="274500" y="5904"/>
                    <a:pt x="274500" y="18000"/>
                  </a:cubicBezTo>
                  <a:lnTo>
                    <a:pt x="274500" y="112500"/>
                  </a:lnTo>
                  <a:cubicBezTo>
                    <a:pt x="274500" y="124596"/>
                    <a:pt x="268596" y="130500"/>
                    <a:pt x="256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CVS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3423485" y="191821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Acute myocardial infarction (AMI) to reduce infarction size &amp; to prevent new infarction.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3423485" y="2181467"/>
              <a:ext cx="1984500" cy="130500"/>
            </a:xfrm>
            <a:custGeom>
              <a:avLst/>
              <a:gdLst>
                <a:gd name="rtl" fmla="*/ 37350 w 1984500"/>
                <a:gd name="rtt" fmla="*/ 14850 h 130500"/>
                <a:gd name="rtr" fmla="*/ 1945350 w 1984500"/>
                <a:gd name="rtb" fmla="*/ 118350 h 130500"/>
              </a:gdLst>
              <a:ahLst/>
              <a:cxnLst/>
              <a:rect l="rtl" t="rtt" r="rtr" b="rtb"/>
              <a:pathLst>
                <a:path w="1984500" h="130500">
                  <a:moveTo>
                    <a:pt x="18000" y="0"/>
                  </a:moveTo>
                  <a:lnTo>
                    <a:pt x="1966500" y="0"/>
                  </a:lnTo>
                  <a:cubicBezTo>
                    <a:pt x="1978596" y="0"/>
                    <a:pt x="1984500" y="5904"/>
                    <a:pt x="1984500" y="18000"/>
                  </a:cubicBezTo>
                  <a:lnTo>
                    <a:pt x="1984500" y="112500"/>
                  </a:lnTo>
                  <a:cubicBezTo>
                    <a:pt x="1984500" y="124596"/>
                    <a:pt x="1978596" y="130500"/>
                    <a:pt x="1966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Arrhythmias like ectopic beats* &amp; tachycardia</a:t>
              </a:r>
            </a:p>
          </p:txBody>
        </p:sp>
        <p:sp>
          <p:nvSpPr>
            <p:cNvPr id="123" name="MainTopic"/>
            <p:cNvSpPr/>
            <p:nvPr/>
          </p:nvSpPr>
          <p:spPr>
            <a:xfrm>
              <a:off x="2527985" y="2381154"/>
              <a:ext cx="378000" cy="180000"/>
            </a:xfrm>
            <a:custGeom>
              <a:avLst/>
              <a:gdLst>
                <a:gd name="rtl" fmla="*/ 80100 w 378000"/>
                <a:gd name="rtt" fmla="*/ 39600 h 180000"/>
                <a:gd name="rtr" fmla="*/ 300600 w 378000"/>
                <a:gd name="rtb" fmla="*/ 143100 h 180000"/>
              </a:gdLst>
              <a:ahLst/>
              <a:cxnLst/>
              <a:rect l="rtl" t="rtt" r="rtr" b="rtb"/>
              <a:pathLst>
                <a:path w="378000" h="180000">
                  <a:moveTo>
                    <a:pt x="18000" y="0"/>
                  </a:moveTo>
                  <a:lnTo>
                    <a:pt x="360000" y="0"/>
                  </a:lnTo>
                  <a:cubicBezTo>
                    <a:pt x="372096" y="0"/>
                    <a:pt x="378000" y="5904"/>
                    <a:pt x="378000" y="18000"/>
                  </a:cubicBezTo>
                  <a:lnTo>
                    <a:pt x="378000" y="162000"/>
                  </a:lnTo>
                  <a:cubicBezTo>
                    <a:pt x="378000" y="174096"/>
                    <a:pt x="372096" y="180000"/>
                    <a:pt x="360000" y="180000"/>
                  </a:cubicBezTo>
                  <a:lnTo>
                    <a:pt x="18000" y="180000"/>
                  </a:lnTo>
                  <a:cubicBezTo>
                    <a:pt x="5904" y="180000"/>
                    <a:pt x="0" y="174096"/>
                    <a:pt x="0" y="162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90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027485" y="234121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Glaucoma: timolol eye drops reduces production of aqueous humour &amp; the high IOP</a:t>
              </a:r>
            </a:p>
          </p:txBody>
        </p:sp>
        <p:sp>
          <p:nvSpPr>
            <p:cNvPr id="125" name="SubTopic"/>
            <p:cNvSpPr/>
            <p:nvPr/>
          </p:nvSpPr>
          <p:spPr>
            <a:xfrm>
              <a:off x="3027485" y="260446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 Hyperthyroidism to reduce manifestations of sympathetic over-activity in the disease.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3423485" y="2867717"/>
              <a:ext cx="976500" cy="130500"/>
            </a:xfrm>
            <a:custGeom>
              <a:avLst/>
              <a:gdLst>
                <a:gd name="rtl" fmla="*/ 37350 w 976500"/>
                <a:gd name="rtt" fmla="*/ 14850 h 130500"/>
                <a:gd name="rtr" fmla="*/ 937350 w 976500"/>
                <a:gd name="rtb" fmla="*/ 118350 h 130500"/>
              </a:gdLst>
              <a:ahLst/>
              <a:cxnLst/>
              <a:rect l="rtl" t="rtt" r="rtr" b="rtb"/>
              <a:pathLst>
                <a:path w="976500" h="130500">
                  <a:moveTo>
                    <a:pt x="18000" y="0"/>
                  </a:moveTo>
                  <a:lnTo>
                    <a:pt x="958500" y="0"/>
                  </a:lnTo>
                  <a:cubicBezTo>
                    <a:pt x="970596" y="0"/>
                    <a:pt x="976500" y="5904"/>
                    <a:pt x="976500" y="18000"/>
                  </a:cubicBezTo>
                  <a:lnTo>
                    <a:pt x="976500" y="112500"/>
                  </a:lnTo>
                  <a:cubicBezTo>
                    <a:pt x="976500" y="124596"/>
                    <a:pt x="970596" y="130500"/>
                    <a:pt x="958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Migraine prophylaxis</a:t>
              </a:r>
            </a:p>
          </p:txBody>
        </p:sp>
        <p:sp>
          <p:nvSpPr>
            <p:cNvPr id="127" name="SubTopic"/>
            <p:cNvSpPr/>
            <p:nvPr/>
          </p:nvSpPr>
          <p:spPr>
            <a:xfrm>
              <a:off x="3027485" y="2973467"/>
              <a:ext cx="274500" cy="130500"/>
            </a:xfrm>
            <a:custGeom>
              <a:avLst/>
              <a:gdLst>
                <a:gd name="rtl" fmla="*/ 37350 w 274500"/>
                <a:gd name="rtt" fmla="*/ 14850 h 130500"/>
                <a:gd name="rtr" fmla="*/ 235350 w 274500"/>
                <a:gd name="rtb" fmla="*/ 118350 h 130500"/>
              </a:gdLst>
              <a:ahLst/>
              <a:cxnLst/>
              <a:rect l="rtl" t="rtt" r="rtr" b="rtb"/>
              <a:pathLst>
                <a:path w="274500" h="130500">
                  <a:moveTo>
                    <a:pt x="18000" y="0"/>
                  </a:moveTo>
                  <a:lnTo>
                    <a:pt x="256500" y="0"/>
                  </a:lnTo>
                  <a:cubicBezTo>
                    <a:pt x="268596" y="0"/>
                    <a:pt x="274500" y="5904"/>
                    <a:pt x="274500" y="18000"/>
                  </a:cubicBezTo>
                  <a:lnTo>
                    <a:pt x="274500" y="112500"/>
                  </a:lnTo>
                  <a:cubicBezTo>
                    <a:pt x="274500" y="124596"/>
                    <a:pt x="268596" y="130500"/>
                    <a:pt x="256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CNS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3423485" y="302746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Chronic anxiety to control excessive sympathetic manifestations of anxiety</a:t>
              </a:r>
            </a:p>
          </p:txBody>
        </p:sp>
        <p:sp>
          <p:nvSpPr>
            <p:cNvPr id="129" name="SubTopic"/>
            <p:cNvSpPr/>
            <p:nvPr/>
          </p:nvSpPr>
          <p:spPr>
            <a:xfrm>
              <a:off x="3463985" y="3409967"/>
              <a:ext cx="607500" cy="130500"/>
            </a:xfrm>
            <a:custGeom>
              <a:avLst/>
              <a:gdLst>
                <a:gd name="rtl" fmla="*/ 37350 w 607500"/>
                <a:gd name="rtt" fmla="*/ 14850 h 130500"/>
                <a:gd name="rtr" fmla="*/ 568350 w 607500"/>
                <a:gd name="rtb" fmla="*/ 118350 h 130500"/>
              </a:gdLst>
              <a:ahLst/>
              <a:cxnLst/>
              <a:rect l="rtl" t="rtt" r="rtr" b="rtb"/>
              <a:pathLst>
                <a:path w="607500" h="130500">
                  <a:moveTo>
                    <a:pt x="18000" y="0"/>
                  </a:moveTo>
                  <a:lnTo>
                    <a:pt x="589500" y="0"/>
                  </a:lnTo>
                  <a:cubicBezTo>
                    <a:pt x="601596" y="0"/>
                    <a:pt x="607500" y="5904"/>
                    <a:pt x="607500" y="18000"/>
                  </a:cubicBezTo>
                  <a:lnTo>
                    <a:pt x="607500" y="112500"/>
                  </a:lnTo>
                  <a:cubicBezTo>
                    <a:pt x="607500" y="124596"/>
                    <a:pt x="601596" y="130500"/>
                    <a:pt x="589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Bradycardia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3463985" y="3569717"/>
              <a:ext cx="2268000" cy="130500"/>
            </a:xfrm>
            <a:custGeom>
              <a:avLst/>
              <a:gdLst>
                <a:gd name="rtl" fmla="*/ 37350 w 2268000"/>
                <a:gd name="rtt" fmla="*/ 14850 h 130500"/>
                <a:gd name="rtr" fmla="*/ 2228850 w 2268000"/>
                <a:gd name="rtb" fmla="*/ 118350 h 130500"/>
              </a:gdLst>
              <a:ahLst/>
              <a:cxnLst/>
              <a:rect l="rtl" t="rtt" r="rtr" b="rtb"/>
              <a:pathLst>
                <a:path w="2268000" h="130500">
                  <a:moveTo>
                    <a:pt x="18000" y="0"/>
                  </a:moveTo>
                  <a:lnTo>
                    <a:pt x="2250000" y="0"/>
                  </a:lnTo>
                  <a:cubicBezTo>
                    <a:pt x="2262096" y="0"/>
                    <a:pt x="2268000" y="5904"/>
                    <a:pt x="2268000" y="18000"/>
                  </a:cubicBezTo>
                  <a:lnTo>
                    <a:pt x="2268000" y="112500"/>
                  </a:lnTo>
                  <a:cubicBezTo>
                    <a:pt x="2268000" y="124596"/>
                    <a:pt x="2262096" y="130500"/>
                    <a:pt x="2250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2. Bronchospasm &amp; precipitation of asthmatic attack</a:t>
              </a:r>
            </a:p>
          </p:txBody>
        </p:sp>
        <p:sp>
          <p:nvSpPr>
            <p:cNvPr id="131" name="MainTopic"/>
            <p:cNvSpPr/>
            <p:nvPr/>
          </p:nvSpPr>
          <p:spPr>
            <a:xfrm>
              <a:off x="2527985" y="3624842"/>
              <a:ext cx="814500" cy="180000"/>
            </a:xfrm>
            <a:custGeom>
              <a:avLst/>
              <a:gdLst>
                <a:gd name="rtl" fmla="*/ 80100 w 814500"/>
                <a:gd name="rtt" fmla="*/ 39600 h 180000"/>
                <a:gd name="rtr" fmla="*/ 737100 w 814500"/>
                <a:gd name="rtb" fmla="*/ 143100 h 180000"/>
              </a:gdLst>
              <a:ahLst/>
              <a:cxnLst/>
              <a:rect l="rtl" t="rtt" r="rtr" b="rtb"/>
              <a:pathLst>
                <a:path w="814500" h="180000">
                  <a:moveTo>
                    <a:pt x="18000" y="0"/>
                  </a:moveTo>
                  <a:lnTo>
                    <a:pt x="796500" y="0"/>
                  </a:lnTo>
                  <a:cubicBezTo>
                    <a:pt x="808596" y="0"/>
                    <a:pt x="814500" y="5904"/>
                    <a:pt x="814500" y="18000"/>
                  </a:cubicBezTo>
                  <a:lnTo>
                    <a:pt x="814500" y="162000"/>
                  </a:lnTo>
                  <a:cubicBezTo>
                    <a:pt x="814500" y="174096"/>
                    <a:pt x="808596" y="180000"/>
                    <a:pt x="796500" y="180000"/>
                  </a:cubicBezTo>
                  <a:lnTo>
                    <a:pt x="18000" y="180000"/>
                  </a:lnTo>
                  <a:cubicBezTo>
                    <a:pt x="5904" y="180000"/>
                    <a:pt x="0" y="174096"/>
                    <a:pt x="0" y="162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90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adverse effects</a:t>
              </a:r>
            </a:p>
          </p:txBody>
        </p:sp>
        <p:sp>
          <p:nvSpPr>
            <p:cNvPr id="132" name="MainIdea"/>
            <p:cNvSpPr/>
            <p:nvPr/>
          </p:nvSpPr>
          <p:spPr>
            <a:xfrm>
              <a:off x="1222985" y="3620904"/>
              <a:ext cx="1021500" cy="279000"/>
            </a:xfrm>
            <a:custGeom>
              <a:avLst/>
              <a:gdLst>
                <a:gd name="rtl" fmla="*/ 91350 w 1021500"/>
                <a:gd name="rtt" fmla="*/ 73350 h 279000"/>
                <a:gd name="rtr" fmla="*/ 932850 w 1021500"/>
                <a:gd name="rtb" fmla="*/ 208350 h 279000"/>
              </a:gdLst>
              <a:ahLst/>
              <a:cxnLst/>
              <a:rect l="rtl" t="rtt" r="rtr" b="rtb"/>
              <a:pathLst>
                <a:path w="1021500" h="279000">
                  <a:moveTo>
                    <a:pt x="18000" y="0"/>
                  </a:moveTo>
                  <a:lnTo>
                    <a:pt x="1003500" y="0"/>
                  </a:lnTo>
                  <a:cubicBezTo>
                    <a:pt x="1015596" y="0"/>
                    <a:pt x="1021500" y="5904"/>
                    <a:pt x="1021500" y="18000"/>
                  </a:cubicBezTo>
                  <a:lnTo>
                    <a:pt x="1021500" y="261000"/>
                  </a:lnTo>
                  <a:cubicBezTo>
                    <a:pt x="1021500" y="273096"/>
                    <a:pt x="1015596" y="279000"/>
                    <a:pt x="1003500" y="279000"/>
                  </a:cubicBezTo>
                  <a:lnTo>
                    <a:pt x="18000" y="279000"/>
                  </a:lnTo>
                  <a:cubicBezTo>
                    <a:pt x="5904" y="279000"/>
                    <a:pt x="0" y="273096"/>
                    <a:pt x="0" y="261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00AF54"/>
            </a:solidFill>
            <a:ln w="135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900" b="1">
                  <a:solidFill>
                    <a:srgbClr val="FFFFFF"/>
                  </a:solidFill>
                  <a:latin typeface="Arial"/>
                </a:rPr>
                <a:t> Beta – blockers</a:t>
              </a:r>
            </a:p>
          </p:txBody>
        </p:sp>
        <p:sp>
          <p:nvSpPr>
            <p:cNvPr id="133" name="SubTopic"/>
            <p:cNvSpPr/>
            <p:nvPr/>
          </p:nvSpPr>
          <p:spPr>
            <a:xfrm>
              <a:off x="3463985" y="3729467"/>
              <a:ext cx="2322000" cy="130500"/>
            </a:xfrm>
            <a:custGeom>
              <a:avLst/>
              <a:gdLst>
                <a:gd name="rtl" fmla="*/ 37350 w 2322000"/>
                <a:gd name="rtt" fmla="*/ 14850 h 130500"/>
                <a:gd name="rtr" fmla="*/ 2282850 w 2322000"/>
                <a:gd name="rtb" fmla="*/ 118350 h 130500"/>
              </a:gdLst>
              <a:ahLst/>
              <a:cxnLst/>
              <a:rect l="rtl" t="rtt" r="rtr" b="rtb"/>
              <a:pathLst>
                <a:path w="2322000" h="130500">
                  <a:moveTo>
                    <a:pt x="18000" y="0"/>
                  </a:moveTo>
                  <a:lnTo>
                    <a:pt x="2304000" y="0"/>
                  </a:lnTo>
                  <a:cubicBezTo>
                    <a:pt x="2316096" y="0"/>
                    <a:pt x="2322000" y="5904"/>
                    <a:pt x="2322000" y="18000"/>
                  </a:cubicBezTo>
                  <a:lnTo>
                    <a:pt x="2322000" y="112500"/>
                  </a:lnTo>
                  <a:cubicBezTo>
                    <a:pt x="2322000" y="124596"/>
                    <a:pt x="2316096" y="130500"/>
                    <a:pt x="2304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3. Cold extremities due to peripheral vasoconstriction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3463985" y="3889217"/>
              <a:ext cx="1692000" cy="130500"/>
            </a:xfrm>
            <a:custGeom>
              <a:avLst/>
              <a:gdLst>
                <a:gd name="rtl" fmla="*/ 37350 w 1692000"/>
                <a:gd name="rtt" fmla="*/ 14850 h 130500"/>
                <a:gd name="rtr" fmla="*/ 1652850 w 1692000"/>
                <a:gd name="rtb" fmla="*/ 118350 h 130500"/>
              </a:gdLst>
              <a:ahLst/>
              <a:cxnLst/>
              <a:rect l="rtl" t="rtt" r="rtr" b="rtb"/>
              <a:pathLst>
                <a:path w="1692000" h="130500">
                  <a:moveTo>
                    <a:pt x="18000" y="0"/>
                  </a:moveTo>
                  <a:lnTo>
                    <a:pt x="1674000" y="0"/>
                  </a:lnTo>
                  <a:cubicBezTo>
                    <a:pt x="1686096" y="0"/>
                    <a:pt x="1692000" y="5904"/>
                    <a:pt x="1692000" y="18000"/>
                  </a:cubicBezTo>
                  <a:lnTo>
                    <a:pt x="1692000" y="112500"/>
                  </a:lnTo>
                  <a:cubicBezTo>
                    <a:pt x="1692000" y="124596"/>
                    <a:pt x="1686096" y="130500"/>
                    <a:pt x="1674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4. Nightmares with lipid soluble agents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3504485" y="4168217"/>
              <a:ext cx="409500" cy="130500"/>
            </a:xfrm>
            <a:custGeom>
              <a:avLst/>
              <a:gdLst>
                <a:gd name="rtl" fmla="*/ 37350 w 409500"/>
                <a:gd name="rtt" fmla="*/ 14850 h 130500"/>
                <a:gd name="rtr" fmla="*/ 370350 w 409500"/>
                <a:gd name="rtb" fmla="*/ 118350 h 130500"/>
              </a:gdLst>
              <a:ahLst/>
              <a:cxnLst/>
              <a:rect l="rtl" t="rtt" r="rtr" b="rtb"/>
              <a:pathLst>
                <a:path w="409500" h="130500">
                  <a:moveTo>
                    <a:pt x="18000" y="0"/>
                  </a:moveTo>
                  <a:lnTo>
                    <a:pt x="391500" y="0"/>
                  </a:lnTo>
                  <a:cubicBezTo>
                    <a:pt x="403596" y="0"/>
                    <a:pt x="409500" y="5904"/>
                    <a:pt x="409500" y="18000"/>
                  </a:cubicBezTo>
                  <a:lnTo>
                    <a:pt x="409500" y="112500"/>
                  </a:lnTo>
                  <a:cubicBezTo>
                    <a:pt x="409500" y="124596"/>
                    <a:pt x="403596" y="130500"/>
                    <a:pt x="391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Asthma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3504485" y="4327967"/>
              <a:ext cx="661500" cy="130500"/>
            </a:xfrm>
            <a:custGeom>
              <a:avLst/>
              <a:gdLst>
                <a:gd name="rtl" fmla="*/ 37350 w 661500"/>
                <a:gd name="rtt" fmla="*/ 14850 h 130500"/>
                <a:gd name="rtr" fmla="*/ 622350 w 661500"/>
                <a:gd name="rtb" fmla="*/ 118350 h 130500"/>
              </a:gdLst>
              <a:ahLst/>
              <a:cxnLst/>
              <a:rect l="rtl" t="rtt" r="rtr" b="rtb"/>
              <a:pathLst>
                <a:path w="661500" h="130500">
                  <a:moveTo>
                    <a:pt x="18000" y="0"/>
                  </a:moveTo>
                  <a:lnTo>
                    <a:pt x="643500" y="0"/>
                  </a:lnTo>
                  <a:cubicBezTo>
                    <a:pt x="655596" y="0"/>
                    <a:pt x="661500" y="5904"/>
                    <a:pt x="661500" y="18000"/>
                  </a:cubicBezTo>
                  <a:lnTo>
                    <a:pt x="661500" y="112500"/>
                  </a:lnTo>
                  <a:cubicBezTo>
                    <a:pt x="661500" y="124596"/>
                    <a:pt x="655596" y="130500"/>
                    <a:pt x="643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2. Heart block</a:t>
              </a:r>
            </a:p>
          </p:txBody>
        </p:sp>
        <p:sp>
          <p:nvSpPr>
            <p:cNvPr id="137" name="MainTopic"/>
            <p:cNvSpPr/>
            <p:nvPr/>
          </p:nvSpPr>
          <p:spPr>
            <a:xfrm>
              <a:off x="2527985" y="4434842"/>
              <a:ext cx="855000" cy="180000"/>
            </a:xfrm>
            <a:custGeom>
              <a:avLst/>
              <a:gdLst>
                <a:gd name="rtl" fmla="*/ 80100 w 855000"/>
                <a:gd name="rtt" fmla="*/ 39600 h 180000"/>
                <a:gd name="rtr" fmla="*/ 777600 w 855000"/>
                <a:gd name="rtb" fmla="*/ 143100 h 180000"/>
              </a:gdLst>
              <a:ahLst/>
              <a:cxnLst/>
              <a:rect l="rtl" t="rtt" r="rtr" b="rtb"/>
              <a:pathLst>
                <a:path w="855000" h="180000">
                  <a:moveTo>
                    <a:pt x="18000" y="0"/>
                  </a:moveTo>
                  <a:lnTo>
                    <a:pt x="837000" y="0"/>
                  </a:lnTo>
                  <a:cubicBezTo>
                    <a:pt x="849096" y="0"/>
                    <a:pt x="855000" y="5904"/>
                    <a:pt x="855000" y="18000"/>
                  </a:cubicBezTo>
                  <a:lnTo>
                    <a:pt x="855000" y="162000"/>
                  </a:lnTo>
                  <a:cubicBezTo>
                    <a:pt x="855000" y="174096"/>
                    <a:pt x="849096" y="180000"/>
                    <a:pt x="837000" y="180000"/>
                  </a:cubicBezTo>
                  <a:lnTo>
                    <a:pt x="18000" y="180000"/>
                  </a:lnTo>
                  <a:cubicBezTo>
                    <a:pt x="5904" y="180000"/>
                    <a:pt x="0" y="174096"/>
                    <a:pt x="0" y="162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90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contraindication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3504485" y="448771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3. Severe heart failure (small doses were found to be useful in mild heart failure)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3504485" y="4750967"/>
              <a:ext cx="841500" cy="130500"/>
            </a:xfrm>
            <a:custGeom>
              <a:avLst/>
              <a:gdLst>
                <a:gd name="rtl" fmla="*/ 37350 w 841500"/>
                <a:gd name="rtt" fmla="*/ 14850 h 130500"/>
                <a:gd name="rtr" fmla="*/ 802350 w 841500"/>
                <a:gd name="rtb" fmla="*/ 118350 h 130500"/>
              </a:gdLst>
              <a:ahLst/>
              <a:cxnLst/>
              <a:rect l="rtl" t="rtt" r="rtr" b="rtb"/>
              <a:pathLst>
                <a:path w="841500" h="130500">
                  <a:moveTo>
                    <a:pt x="18000" y="0"/>
                  </a:moveTo>
                  <a:lnTo>
                    <a:pt x="823500" y="0"/>
                  </a:lnTo>
                  <a:cubicBezTo>
                    <a:pt x="835596" y="0"/>
                    <a:pt x="841500" y="5904"/>
                    <a:pt x="841500" y="18000"/>
                  </a:cubicBezTo>
                  <a:lnTo>
                    <a:pt x="841500" y="112500"/>
                  </a:lnTo>
                  <a:cubicBezTo>
                    <a:pt x="841500" y="124596"/>
                    <a:pt x="835596" y="130500"/>
                    <a:pt x="823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4. Late pregnancy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3103985" y="5133467"/>
              <a:ext cx="274500" cy="130500"/>
            </a:xfrm>
            <a:custGeom>
              <a:avLst/>
              <a:gdLst>
                <a:gd name="rtl" fmla="*/ 37350 w 274500"/>
                <a:gd name="rtt" fmla="*/ 14850 h 130500"/>
                <a:gd name="rtr" fmla="*/ 235350 w 274500"/>
                <a:gd name="rtb" fmla="*/ 118350 h 130500"/>
              </a:gdLst>
              <a:ahLst/>
              <a:cxnLst/>
              <a:rect l="rtl" t="rtt" r="rtr" b="rtb"/>
              <a:pathLst>
                <a:path w="274500" h="130500">
                  <a:moveTo>
                    <a:pt x="18000" y="0"/>
                  </a:moveTo>
                  <a:lnTo>
                    <a:pt x="256500" y="0"/>
                  </a:lnTo>
                  <a:cubicBezTo>
                    <a:pt x="268596" y="0"/>
                    <a:pt x="274500" y="5904"/>
                    <a:pt x="274500" y="18000"/>
                  </a:cubicBezTo>
                  <a:lnTo>
                    <a:pt x="274500" y="112500"/>
                  </a:lnTo>
                  <a:cubicBezTo>
                    <a:pt x="274500" y="124596"/>
                    <a:pt x="268596" y="130500"/>
                    <a:pt x="256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CVS</a:t>
              </a:r>
            </a:p>
          </p:txBody>
        </p:sp>
        <p:sp>
          <p:nvSpPr>
            <p:cNvPr id="141" name="SubTopic"/>
            <p:cNvSpPr/>
            <p:nvPr/>
          </p:nvSpPr>
          <p:spPr>
            <a:xfrm>
              <a:off x="3499985" y="5029967"/>
              <a:ext cx="2326500" cy="337500"/>
            </a:xfrm>
            <a:custGeom>
              <a:avLst/>
              <a:gdLst>
                <a:gd name="rtl" fmla="*/ 37350 w 2326500"/>
                <a:gd name="rtt" fmla="*/ 14850 h 337500"/>
                <a:gd name="rtr" fmla="*/ 2287350 w 2326500"/>
                <a:gd name="rtb" fmla="*/ 325350 h 337500"/>
              </a:gdLst>
              <a:ahLst/>
              <a:cxnLst/>
              <a:rect l="rtl" t="rtt" r="rtr" b="rtb"/>
              <a:pathLst>
                <a:path w="2326500" h="3375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319500"/>
                  </a:lnTo>
                  <a:cubicBezTo>
                    <a:pt x="2326500" y="331596"/>
                    <a:pt x="2320596" y="337500"/>
                    <a:pt x="2308500" y="337500"/>
                  </a:cubicBezTo>
                  <a:lnTo>
                    <a:pt x="18000" y="337500"/>
                  </a:lnTo>
                  <a:cubicBezTo>
                    <a:pt x="5904" y="337500"/>
                    <a:pt x="0" y="331596"/>
                    <a:pt x="0" y="319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decrease heart rate, myocardial contractility, cardiac output &amp; O2 consumption. They decrease renin release by kidneys.</a:t>
              </a:r>
            </a:p>
          </p:txBody>
        </p:sp>
        <p:sp>
          <p:nvSpPr>
            <p:cNvPr id="142" name="MainTopic"/>
            <p:cNvSpPr/>
            <p:nvPr/>
          </p:nvSpPr>
          <p:spPr>
            <a:xfrm>
              <a:off x="2527985" y="5397842"/>
              <a:ext cx="454500" cy="180000"/>
            </a:xfrm>
            <a:custGeom>
              <a:avLst/>
              <a:gdLst>
                <a:gd name="rtl" fmla="*/ 80100 w 454500"/>
                <a:gd name="rtt" fmla="*/ 39600 h 180000"/>
                <a:gd name="rtr" fmla="*/ 377100 w 454500"/>
                <a:gd name="rtb" fmla="*/ 143100 h 180000"/>
              </a:gdLst>
              <a:ahLst/>
              <a:cxnLst/>
              <a:rect l="rtl" t="rtt" r="rtr" b="rtb"/>
              <a:pathLst>
                <a:path w="454500" h="180000">
                  <a:moveTo>
                    <a:pt x="18000" y="0"/>
                  </a:moveTo>
                  <a:lnTo>
                    <a:pt x="436500" y="0"/>
                  </a:lnTo>
                  <a:cubicBezTo>
                    <a:pt x="448596" y="0"/>
                    <a:pt x="454500" y="5904"/>
                    <a:pt x="454500" y="18000"/>
                  </a:cubicBezTo>
                  <a:lnTo>
                    <a:pt x="454500" y="162000"/>
                  </a:lnTo>
                  <a:cubicBezTo>
                    <a:pt x="454500" y="174096"/>
                    <a:pt x="448596" y="180000"/>
                    <a:pt x="436500" y="180000"/>
                  </a:cubicBezTo>
                  <a:lnTo>
                    <a:pt x="18000" y="180000"/>
                  </a:lnTo>
                  <a:cubicBezTo>
                    <a:pt x="5904" y="180000"/>
                    <a:pt x="0" y="174096"/>
                    <a:pt x="0" y="162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90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effects</a:t>
              </a:r>
            </a:p>
          </p:txBody>
        </p:sp>
        <p:sp>
          <p:nvSpPr>
            <p:cNvPr id="143" name="SubTopic"/>
            <p:cNvSpPr/>
            <p:nvPr/>
          </p:nvSpPr>
          <p:spPr>
            <a:xfrm>
              <a:off x="3103985" y="539671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Bronchi: producing bronchoconstriction &amp; may precipitate in asthmatic attack.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3103985" y="565996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 Eye: producing a reduction in intraocular pressure (IOP)</a:t>
              </a:r>
            </a:p>
          </p:txBody>
        </p:sp>
        <p:sp>
          <p:nvSpPr>
            <p:cNvPr id="145" name="MainTopic"/>
            <p:cNvSpPr/>
            <p:nvPr/>
          </p:nvSpPr>
          <p:spPr>
            <a:xfrm>
              <a:off x="2527985" y="6468842"/>
              <a:ext cx="927000" cy="180000"/>
            </a:xfrm>
            <a:custGeom>
              <a:avLst/>
              <a:gdLst>
                <a:gd name="rtl" fmla="*/ 80100 w 927000"/>
                <a:gd name="rtt" fmla="*/ 39600 h 180000"/>
                <a:gd name="rtr" fmla="*/ 849600 w 927000"/>
                <a:gd name="rtb" fmla="*/ 143100 h 180000"/>
              </a:gdLst>
              <a:ahLst/>
              <a:cxnLst/>
              <a:rect l="rtl" t="rtt" r="rtr" b="rtb"/>
              <a:pathLst>
                <a:path w="927000" h="180000">
                  <a:moveTo>
                    <a:pt x="18000" y="0"/>
                  </a:moveTo>
                  <a:lnTo>
                    <a:pt x="909000" y="0"/>
                  </a:lnTo>
                  <a:cubicBezTo>
                    <a:pt x="921096" y="0"/>
                    <a:pt x="927000" y="5904"/>
                    <a:pt x="927000" y="18000"/>
                  </a:cubicBezTo>
                  <a:lnTo>
                    <a:pt x="927000" y="162000"/>
                  </a:lnTo>
                  <a:cubicBezTo>
                    <a:pt x="927000" y="174096"/>
                    <a:pt x="921096" y="180000"/>
                    <a:pt x="909000" y="180000"/>
                  </a:cubicBezTo>
                  <a:lnTo>
                    <a:pt x="18000" y="180000"/>
                  </a:lnTo>
                  <a:cubicBezTo>
                    <a:pt x="5904" y="180000"/>
                    <a:pt x="0" y="174096"/>
                    <a:pt x="0" y="162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90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Pharmacokinetics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3576485" y="6042467"/>
              <a:ext cx="1111500" cy="130500"/>
            </a:xfrm>
            <a:custGeom>
              <a:avLst/>
              <a:gdLst>
                <a:gd name="rtl" fmla="*/ 37350 w 1111500"/>
                <a:gd name="rtt" fmla="*/ 14850 h 130500"/>
                <a:gd name="rtr" fmla="*/ 1072350 w 1111500"/>
                <a:gd name="rtb" fmla="*/ 118350 h 130500"/>
              </a:gdLst>
              <a:ahLst/>
              <a:cxnLst/>
              <a:rect l="rtl" t="rtt" r="rtr" b="rtb"/>
              <a:pathLst>
                <a:path w="1111500" h="130500">
                  <a:moveTo>
                    <a:pt x="18000" y="0"/>
                  </a:moveTo>
                  <a:lnTo>
                    <a:pt x="1093500" y="0"/>
                  </a:lnTo>
                  <a:cubicBezTo>
                    <a:pt x="1105596" y="0"/>
                    <a:pt x="1111500" y="5904"/>
                    <a:pt x="1111500" y="18000"/>
                  </a:cubicBezTo>
                  <a:lnTo>
                    <a:pt x="1111500" y="112500"/>
                  </a:lnTo>
                  <a:cubicBezTo>
                    <a:pt x="1111500" y="124596"/>
                    <a:pt x="1105596" y="130500"/>
                    <a:pt x="1093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most can be given orally</a:t>
              </a:r>
            </a:p>
          </p:txBody>
        </p:sp>
        <p:sp>
          <p:nvSpPr>
            <p:cNvPr id="147" name="SubTopic"/>
            <p:cNvSpPr/>
            <p:nvPr/>
          </p:nvSpPr>
          <p:spPr>
            <a:xfrm>
              <a:off x="5592485" y="6202217"/>
              <a:ext cx="2326500" cy="234000"/>
            </a:xfrm>
            <a:custGeom>
              <a:avLst/>
              <a:gdLst>
                <a:gd name="rtl" fmla="*/ 37350 w 2326500"/>
                <a:gd name="rtt" fmla="*/ 14850 h 234000"/>
                <a:gd name="rtr" fmla="*/ 2287350 w 2326500"/>
                <a:gd name="rtb" fmla="*/ 221850 h 234000"/>
              </a:gdLst>
              <a:ahLst/>
              <a:cxnLst/>
              <a:rect l="rtl" t="rtt" r="rtr" b="rtb"/>
              <a:pathLst>
                <a:path w="2326500" h="234000">
                  <a:moveTo>
                    <a:pt x="18000" y="0"/>
                  </a:moveTo>
                  <a:lnTo>
                    <a:pt x="2308500" y="0"/>
                  </a:lnTo>
                  <a:cubicBezTo>
                    <a:pt x="2320596" y="0"/>
                    <a:pt x="2326500" y="5904"/>
                    <a:pt x="2326500" y="18000"/>
                  </a:cubicBezTo>
                  <a:lnTo>
                    <a:pt x="2326500" y="216000"/>
                  </a:lnTo>
                  <a:cubicBezTo>
                    <a:pt x="2326500" y="228096"/>
                    <a:pt x="2320596" y="234000"/>
                    <a:pt x="2308500" y="234000"/>
                  </a:cubicBezTo>
                  <a:lnTo>
                    <a:pt x="18000" y="234000"/>
                  </a:lnTo>
                  <a:cubicBezTo>
                    <a:pt x="5904" y="234000"/>
                    <a:pt x="0" y="228096"/>
                    <a:pt x="0" y="2160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Produce more central effects than the water soluble agents.</a:t>
              </a:r>
            </a:p>
          </p:txBody>
        </p:sp>
        <p:sp>
          <p:nvSpPr>
            <p:cNvPr id="148" name="SubTopic"/>
            <p:cNvSpPr/>
            <p:nvPr/>
          </p:nvSpPr>
          <p:spPr>
            <a:xfrm>
              <a:off x="3576485" y="6439592"/>
              <a:ext cx="1894500" cy="130500"/>
            </a:xfrm>
            <a:custGeom>
              <a:avLst/>
              <a:gdLst>
                <a:gd name="rtl" fmla="*/ 37350 w 1894500"/>
                <a:gd name="rtt" fmla="*/ 14850 h 130500"/>
                <a:gd name="rtr" fmla="*/ 1855350 w 1894500"/>
                <a:gd name="rtb" fmla="*/ 118350 h 130500"/>
              </a:gdLst>
              <a:ahLst/>
              <a:cxnLst/>
              <a:rect l="rtl" t="rtt" r="rtr" b="rtb"/>
              <a:pathLst>
                <a:path w="1894500" h="130500">
                  <a:moveTo>
                    <a:pt x="18000" y="0"/>
                  </a:moveTo>
                  <a:lnTo>
                    <a:pt x="1876500" y="0"/>
                  </a:lnTo>
                  <a:cubicBezTo>
                    <a:pt x="1888596" y="0"/>
                    <a:pt x="1894500" y="5904"/>
                    <a:pt x="1894500" y="18000"/>
                  </a:cubicBezTo>
                  <a:lnTo>
                    <a:pt x="1894500" y="112500"/>
                  </a:lnTo>
                  <a:cubicBezTo>
                    <a:pt x="1894500" y="124596"/>
                    <a:pt x="1888596" y="130500"/>
                    <a:pt x="1876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Lipid-soluble compounds (e.g. propranolol)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5592485" y="6465467"/>
              <a:ext cx="1336500" cy="130500"/>
            </a:xfrm>
            <a:custGeom>
              <a:avLst/>
              <a:gdLst>
                <a:gd name="rtl" fmla="*/ 37350 w 1336500"/>
                <a:gd name="rtt" fmla="*/ 14850 h 130500"/>
                <a:gd name="rtr" fmla="*/ 1297350 w 1336500"/>
                <a:gd name="rtb" fmla="*/ 118350 h 130500"/>
              </a:gdLst>
              <a:ahLst/>
              <a:cxnLst/>
              <a:rect l="rtl" t="rtt" r="rtr" b="rtb"/>
              <a:pathLst>
                <a:path w="1336500" h="130500">
                  <a:moveTo>
                    <a:pt x="18000" y="0"/>
                  </a:moveTo>
                  <a:lnTo>
                    <a:pt x="1318500" y="0"/>
                  </a:lnTo>
                  <a:cubicBezTo>
                    <a:pt x="1330596" y="0"/>
                    <a:pt x="1336500" y="5904"/>
                    <a:pt x="1336500" y="18000"/>
                  </a:cubicBezTo>
                  <a:lnTo>
                    <a:pt x="1336500" y="112500"/>
                  </a:lnTo>
                  <a:cubicBezTo>
                    <a:pt x="1336500" y="124596"/>
                    <a:pt x="1330596" y="130500"/>
                    <a:pt x="1318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Highly metabolized in the liver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3576485" y="6944717"/>
              <a:ext cx="1512000" cy="130500"/>
            </a:xfrm>
            <a:custGeom>
              <a:avLst/>
              <a:gdLst>
                <a:gd name="rtl" fmla="*/ 37350 w 1512000"/>
                <a:gd name="rtt" fmla="*/ 14850 h 130500"/>
                <a:gd name="rtr" fmla="*/ 1472850 w 1512000"/>
                <a:gd name="rtb" fmla="*/ 118350 h 130500"/>
              </a:gdLst>
              <a:ahLst/>
              <a:cxnLst/>
              <a:rect l="rtl" t="rtt" r="rtr" b="rtb"/>
              <a:pathLst>
                <a:path w="1512000" h="130500">
                  <a:moveTo>
                    <a:pt x="18000" y="0"/>
                  </a:moveTo>
                  <a:lnTo>
                    <a:pt x="1494000" y="0"/>
                  </a:lnTo>
                  <a:cubicBezTo>
                    <a:pt x="1506096" y="0"/>
                    <a:pt x="1512000" y="5904"/>
                    <a:pt x="1512000" y="18000"/>
                  </a:cubicBezTo>
                  <a:lnTo>
                    <a:pt x="1512000" y="112500"/>
                  </a:lnTo>
                  <a:cubicBezTo>
                    <a:pt x="1512000" y="124596"/>
                    <a:pt x="1506096" y="130500"/>
                    <a:pt x="1494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Water-soluble drugs (e.g. atenolol)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5592485" y="6625217"/>
              <a:ext cx="1102500" cy="130500"/>
            </a:xfrm>
            <a:custGeom>
              <a:avLst/>
              <a:gdLst>
                <a:gd name="rtl" fmla="*/ 37350 w 1102500"/>
                <a:gd name="rtt" fmla="*/ 14850 h 130500"/>
                <a:gd name="rtr" fmla="*/ 1063350 w 1102500"/>
                <a:gd name="rtb" fmla="*/ 118350 h 130500"/>
              </a:gdLst>
              <a:ahLst/>
              <a:cxnLst/>
              <a:rect l="rtl" t="rtt" r="rtr" b="rtb"/>
              <a:pathLst>
                <a:path w="1102500" h="130500">
                  <a:moveTo>
                    <a:pt x="18000" y="0"/>
                  </a:moveTo>
                  <a:lnTo>
                    <a:pt x="1084500" y="0"/>
                  </a:lnTo>
                  <a:cubicBezTo>
                    <a:pt x="1096596" y="0"/>
                    <a:pt x="1102500" y="5904"/>
                    <a:pt x="1102500" y="18000"/>
                  </a:cubicBezTo>
                  <a:lnTo>
                    <a:pt x="1102500" y="112500"/>
                  </a:lnTo>
                  <a:cubicBezTo>
                    <a:pt x="1102500" y="124596"/>
                    <a:pt x="1096596" y="130500"/>
                    <a:pt x="1084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Safe in renal impairment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5209985" y="6784967"/>
              <a:ext cx="1300500" cy="130500"/>
            </a:xfrm>
            <a:custGeom>
              <a:avLst/>
              <a:gdLst>
                <a:gd name="rtl" fmla="*/ 37350 w 1300500"/>
                <a:gd name="rtt" fmla="*/ 14850 h 130500"/>
                <a:gd name="rtr" fmla="*/ 1261350 w 1300500"/>
                <a:gd name="rtb" fmla="*/ 118350 h 130500"/>
              </a:gdLst>
              <a:ahLst/>
              <a:cxnLst/>
              <a:rect l="rtl" t="rtt" r="rtr" b="rtb"/>
              <a:pathLst>
                <a:path w="1300500" h="130500">
                  <a:moveTo>
                    <a:pt x="18000" y="0"/>
                  </a:moveTo>
                  <a:lnTo>
                    <a:pt x="1282500" y="0"/>
                  </a:lnTo>
                  <a:cubicBezTo>
                    <a:pt x="1294596" y="0"/>
                    <a:pt x="1300500" y="5904"/>
                    <a:pt x="1300500" y="18000"/>
                  </a:cubicBezTo>
                  <a:lnTo>
                    <a:pt x="1300500" y="112500"/>
                  </a:lnTo>
                  <a:cubicBezTo>
                    <a:pt x="1300500" y="124596"/>
                    <a:pt x="1294596" y="130500"/>
                    <a:pt x="1282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Excreted unchanged in urine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x="5209985" y="6944717"/>
              <a:ext cx="2007000" cy="130500"/>
            </a:xfrm>
            <a:custGeom>
              <a:avLst/>
              <a:gdLst>
                <a:gd name="rtl" fmla="*/ 37350 w 2007000"/>
                <a:gd name="rtt" fmla="*/ 14850 h 130500"/>
                <a:gd name="rtr" fmla="*/ 1967850 w 2007000"/>
                <a:gd name="rtb" fmla="*/ 118350 h 130500"/>
              </a:gdLst>
              <a:ahLst/>
              <a:cxnLst/>
              <a:rect l="rtl" t="rtt" r="rtr" b="rtb"/>
              <a:pathLst>
                <a:path w="2007000" h="130500">
                  <a:moveTo>
                    <a:pt x="18000" y="0"/>
                  </a:moveTo>
                  <a:lnTo>
                    <a:pt x="1989000" y="0"/>
                  </a:lnTo>
                  <a:cubicBezTo>
                    <a:pt x="2001096" y="0"/>
                    <a:pt x="2007000" y="5904"/>
                    <a:pt x="2007000" y="18000"/>
                  </a:cubicBezTo>
                  <a:lnTo>
                    <a:pt x="2007000" y="112500"/>
                  </a:lnTo>
                  <a:cubicBezTo>
                    <a:pt x="2007000" y="124596"/>
                    <a:pt x="2001096" y="130500"/>
                    <a:pt x="19890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Have longer t ½ &amp; accumulate in renal disease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5209985" y="7104467"/>
              <a:ext cx="1696500" cy="130500"/>
            </a:xfrm>
            <a:custGeom>
              <a:avLst/>
              <a:gdLst>
                <a:gd name="rtl" fmla="*/ 37350 w 1696500"/>
                <a:gd name="rtt" fmla="*/ 14850 h 130500"/>
                <a:gd name="rtr" fmla="*/ 1657350 w 1696500"/>
                <a:gd name="rtb" fmla="*/ 118350 h 130500"/>
              </a:gdLst>
              <a:ahLst/>
              <a:cxnLst/>
              <a:rect l="rtl" t="rtt" r="rtr" b="rtb"/>
              <a:pathLst>
                <a:path w="1696500" h="130500">
                  <a:moveTo>
                    <a:pt x="18000" y="0"/>
                  </a:moveTo>
                  <a:lnTo>
                    <a:pt x="1678500" y="0"/>
                  </a:lnTo>
                  <a:cubicBezTo>
                    <a:pt x="1690596" y="0"/>
                    <a:pt x="1696500" y="5904"/>
                    <a:pt x="1696500" y="18000"/>
                  </a:cubicBezTo>
                  <a:lnTo>
                    <a:pt x="1696500" y="112500"/>
                  </a:lnTo>
                  <a:cubicBezTo>
                    <a:pt x="1696500" y="124596"/>
                    <a:pt x="1690596" y="130500"/>
                    <a:pt x="1678500" y="130500"/>
                  </a:cubicBezTo>
                  <a:lnTo>
                    <a:pt x="18000" y="130500"/>
                  </a:lnTo>
                  <a:cubicBezTo>
                    <a:pt x="5904" y="130500"/>
                    <a:pt x="0" y="124596"/>
                    <a:pt x="0" y="112500"/>
                  </a:cubicBezTo>
                  <a:lnTo>
                    <a:pt x="0" y="18000"/>
                  </a:lnTo>
                  <a:cubicBezTo>
                    <a:pt x="0" y="5904"/>
                    <a:pt x="5904" y="0"/>
                    <a:pt x="18000" y="0"/>
                  </a:cubicBezTo>
                  <a:close/>
                </a:path>
              </a:pathLst>
            </a:custGeom>
            <a:solidFill>
              <a:srgbClr val="FFFFFF"/>
            </a:solidFill>
            <a:ln w="45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Should be avoided in renal impairment</a:t>
              </a:r>
            </a:p>
          </p:txBody>
        </p:sp>
        <p:sp>
          <p:nvSpPr>
            <p:cNvPr id="202" name="shape202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3" name="shape203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1768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40051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8" name="shape208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6241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1" name="shape211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2" name="shape212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1768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40051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7" name="shape217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6241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1768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40051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7" name="shape227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6241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344595" y="0"/>
                  </a:moveTo>
                  <a:lnTo>
                    <a:pt x="2182433" y="0"/>
                  </a:lnTo>
                  <a:lnTo>
                    <a:pt x="2182433" y="525097"/>
                  </a:lnTo>
                  <a:lnTo>
                    <a:pt x="513676" y="525097"/>
                  </a:lnTo>
                  <a:cubicBezTo>
                    <a:pt x="453869" y="525097"/>
                    <a:pt x="423965" y="525097"/>
                    <a:pt x="401203" y="513273"/>
                  </a:cubicBezTo>
                  <a:cubicBezTo>
                    <a:pt x="382022" y="503309"/>
                    <a:pt x="366382" y="487670"/>
                    <a:pt x="356419" y="468489"/>
                  </a:cubicBezTo>
                  <a:cubicBezTo>
                    <a:pt x="344595" y="445727"/>
                    <a:pt x="344595" y="415823"/>
                    <a:pt x="344595" y="356016"/>
                  </a:cubicBezTo>
                  <a:lnTo>
                    <a:pt x="34459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835642" y="154789"/>
                  </a:moveTo>
                  <a:cubicBezTo>
                    <a:pt x="835642" y="120052"/>
                    <a:pt x="863802" y="91892"/>
                    <a:pt x="898539" y="91892"/>
                  </a:cubicBezTo>
                  <a:lnTo>
                    <a:pt x="1048421" y="91892"/>
                  </a:lnTo>
                  <a:cubicBezTo>
                    <a:pt x="1083158" y="91892"/>
                    <a:pt x="1111318" y="120052"/>
                    <a:pt x="1111318" y="154789"/>
                  </a:cubicBezTo>
                  <a:lnTo>
                    <a:pt x="1111318" y="304671"/>
                  </a:lnTo>
                  <a:cubicBezTo>
                    <a:pt x="1111318" y="339408"/>
                    <a:pt x="1083158" y="367568"/>
                    <a:pt x="1048421" y="367568"/>
                  </a:cubicBezTo>
                  <a:lnTo>
                    <a:pt x="898539" y="367568"/>
                  </a:lnTo>
                  <a:cubicBezTo>
                    <a:pt x="863802" y="367568"/>
                    <a:pt x="835642" y="339408"/>
                    <a:pt x="835642" y="304671"/>
                  </a:cubicBezTo>
                  <a:lnTo>
                    <a:pt x="835642" y="15478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31" name="shape231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020892" y="186700"/>
                  </a:moveTo>
                  <a:cubicBezTo>
                    <a:pt x="1026594" y="192403"/>
                    <a:pt x="1026594" y="201649"/>
                    <a:pt x="1020891" y="207352"/>
                  </a:cubicBezTo>
                  <a:lnTo>
                    <a:pt x="947879" y="280364"/>
                  </a:lnTo>
                  <a:cubicBezTo>
                    <a:pt x="942176" y="286066"/>
                    <a:pt x="932931" y="286066"/>
                    <a:pt x="927228" y="280364"/>
                  </a:cubicBezTo>
                  <a:cubicBezTo>
                    <a:pt x="921526" y="274662"/>
                    <a:pt x="921526" y="265416"/>
                    <a:pt x="927228" y="259713"/>
                  </a:cubicBezTo>
                  <a:lnTo>
                    <a:pt x="1000240" y="186701"/>
                  </a:lnTo>
                  <a:cubicBezTo>
                    <a:pt x="1005944" y="180998"/>
                    <a:pt x="1015189" y="180998"/>
                    <a:pt x="1020892" y="18670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915651" y="195772"/>
                  </a:moveTo>
                  <a:lnTo>
                    <a:pt x="915651" y="271291"/>
                  </a:lnTo>
                  <a:lnTo>
                    <a:pt x="927229" y="259713"/>
                  </a:lnTo>
                  <a:cubicBezTo>
                    <a:pt x="932931" y="254010"/>
                    <a:pt x="942177" y="254010"/>
                    <a:pt x="947880" y="259713"/>
                  </a:cubicBezTo>
                  <a:cubicBezTo>
                    <a:pt x="953582" y="265415"/>
                    <a:pt x="953582" y="274661"/>
                    <a:pt x="947880" y="280363"/>
                  </a:cubicBezTo>
                  <a:lnTo>
                    <a:pt x="923837" y="304406"/>
                  </a:lnTo>
                  <a:cubicBezTo>
                    <a:pt x="910039" y="318204"/>
                    <a:pt x="886445" y="308432"/>
                    <a:pt x="886446" y="288917"/>
                  </a:cubicBezTo>
                  <a:lnTo>
                    <a:pt x="886445" y="178146"/>
                  </a:lnTo>
                  <a:cubicBezTo>
                    <a:pt x="886446" y="158632"/>
                    <a:pt x="910039" y="148859"/>
                    <a:pt x="923837" y="162657"/>
                  </a:cubicBezTo>
                  <a:lnTo>
                    <a:pt x="1032471" y="271291"/>
                  </a:lnTo>
                  <a:lnTo>
                    <a:pt x="1032471" y="195772"/>
                  </a:lnTo>
                  <a:lnTo>
                    <a:pt x="1020892" y="207350"/>
                  </a:lnTo>
                  <a:cubicBezTo>
                    <a:pt x="1015189" y="213053"/>
                    <a:pt x="1005944" y="213053"/>
                    <a:pt x="1000241" y="207351"/>
                  </a:cubicBezTo>
                  <a:cubicBezTo>
                    <a:pt x="994539" y="201649"/>
                    <a:pt x="994539" y="192403"/>
                    <a:pt x="1000242" y="186700"/>
                  </a:cubicBezTo>
                  <a:lnTo>
                    <a:pt x="1024283" y="162658"/>
                  </a:lnTo>
                  <a:cubicBezTo>
                    <a:pt x="1038082" y="148859"/>
                    <a:pt x="1061676" y="158632"/>
                    <a:pt x="1061675" y="178146"/>
                  </a:cubicBezTo>
                  <a:lnTo>
                    <a:pt x="1061675" y="288917"/>
                  </a:lnTo>
                  <a:cubicBezTo>
                    <a:pt x="1061676" y="308432"/>
                    <a:pt x="1038082" y="318204"/>
                    <a:pt x="1024284" y="304406"/>
                  </a:cubicBezTo>
                  <a:lnTo>
                    <a:pt x="915651" y="195772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275230" y="132095"/>
                  </a:moveTo>
                  <a:lnTo>
                    <a:pt x="1259953" y="132095"/>
                  </a:lnTo>
                  <a:lnTo>
                    <a:pt x="1245825" y="189527"/>
                  </a:lnTo>
                  <a:lnTo>
                    <a:pt x="1228480" y="132095"/>
                  </a:lnTo>
                  <a:lnTo>
                    <a:pt x="1213777" y="132095"/>
                  </a:lnTo>
                  <a:lnTo>
                    <a:pt x="1196433" y="189412"/>
                  </a:lnTo>
                  <a:lnTo>
                    <a:pt x="1182304" y="132095"/>
                  </a:lnTo>
                  <a:lnTo>
                    <a:pt x="1166453" y="132095"/>
                  </a:lnTo>
                  <a:lnTo>
                    <a:pt x="1188392" y="212500"/>
                  </a:lnTo>
                  <a:lnTo>
                    <a:pt x="1203210" y="212500"/>
                  </a:lnTo>
                  <a:lnTo>
                    <a:pt x="1220899" y="153804"/>
                  </a:lnTo>
                  <a:lnTo>
                    <a:pt x="1238588" y="212500"/>
                  </a:lnTo>
                  <a:lnTo>
                    <a:pt x="1253291" y="212500"/>
                  </a:lnTo>
                  <a:lnTo>
                    <a:pt x="1275230" y="132095"/>
                  </a:lnTo>
                  <a:moveTo>
                    <a:pt x="1303923" y="152311"/>
                  </a:moveTo>
                  <a:cubicBezTo>
                    <a:pt x="1286694" y="152311"/>
                    <a:pt x="1274633" y="163797"/>
                    <a:pt x="1274633" y="182980"/>
                  </a:cubicBezTo>
                  <a:cubicBezTo>
                    <a:pt x="1274633" y="202277"/>
                    <a:pt x="1286694" y="213764"/>
                    <a:pt x="1303923" y="213764"/>
                  </a:cubicBezTo>
                  <a:cubicBezTo>
                    <a:pt x="1321268" y="213764"/>
                    <a:pt x="1333329" y="202277"/>
                    <a:pt x="1333329" y="182980"/>
                  </a:cubicBezTo>
                  <a:cubicBezTo>
                    <a:pt x="1333329" y="163797"/>
                    <a:pt x="1321268" y="152311"/>
                    <a:pt x="1303923" y="152311"/>
                  </a:cubicBezTo>
                  <a:moveTo>
                    <a:pt x="1303809" y="165520"/>
                  </a:moveTo>
                  <a:cubicBezTo>
                    <a:pt x="1312423" y="165520"/>
                    <a:pt x="1318741" y="171149"/>
                    <a:pt x="1318741" y="182980"/>
                  </a:cubicBezTo>
                  <a:cubicBezTo>
                    <a:pt x="1318741" y="194122"/>
                    <a:pt x="1313342" y="200554"/>
                    <a:pt x="1304153" y="200554"/>
                  </a:cubicBezTo>
                  <a:cubicBezTo>
                    <a:pt x="1295538" y="200554"/>
                    <a:pt x="1289221" y="194926"/>
                    <a:pt x="1289221" y="182980"/>
                  </a:cubicBezTo>
                  <a:cubicBezTo>
                    <a:pt x="1289221" y="171953"/>
                    <a:pt x="1294619" y="165520"/>
                    <a:pt x="1303809" y="165520"/>
                  </a:cubicBezTo>
                  <a:moveTo>
                    <a:pt x="1375209" y="152311"/>
                  </a:moveTo>
                  <a:cubicBezTo>
                    <a:pt x="1365330" y="152311"/>
                    <a:pt x="1360506" y="156446"/>
                    <a:pt x="1357175" y="161960"/>
                  </a:cubicBezTo>
                  <a:lnTo>
                    <a:pt x="1357175" y="153345"/>
                  </a:lnTo>
                  <a:lnTo>
                    <a:pt x="1343046" y="153345"/>
                  </a:lnTo>
                  <a:lnTo>
                    <a:pt x="1343046" y="212500"/>
                  </a:lnTo>
                  <a:lnTo>
                    <a:pt x="1357290" y="212500"/>
                  </a:lnTo>
                  <a:lnTo>
                    <a:pt x="1357290" y="180568"/>
                  </a:lnTo>
                  <a:cubicBezTo>
                    <a:pt x="1357290" y="170919"/>
                    <a:pt x="1361769" y="165061"/>
                    <a:pt x="1370269" y="165061"/>
                  </a:cubicBezTo>
                  <a:cubicBezTo>
                    <a:pt x="1377276" y="165061"/>
                    <a:pt x="1381296" y="168966"/>
                    <a:pt x="1381296" y="175628"/>
                  </a:cubicBezTo>
                  <a:lnTo>
                    <a:pt x="1381296" y="212500"/>
                  </a:lnTo>
                  <a:lnTo>
                    <a:pt x="1395540" y="212500"/>
                  </a:lnTo>
                  <a:lnTo>
                    <a:pt x="1395540" y="174365"/>
                  </a:lnTo>
                  <a:cubicBezTo>
                    <a:pt x="1395540" y="160237"/>
                    <a:pt x="1388648" y="152311"/>
                    <a:pt x="1375209" y="152311"/>
                  </a:cubicBezTo>
                  <a:moveTo>
                    <a:pt x="1464034" y="130831"/>
                  </a:moveTo>
                  <a:lnTo>
                    <a:pt x="1449790" y="130831"/>
                  </a:lnTo>
                  <a:lnTo>
                    <a:pt x="1449790" y="161155"/>
                  </a:lnTo>
                  <a:cubicBezTo>
                    <a:pt x="1446230" y="155412"/>
                    <a:pt x="1438993" y="152311"/>
                    <a:pt x="1431297" y="152311"/>
                  </a:cubicBezTo>
                  <a:cubicBezTo>
                    <a:pt x="1416824" y="152311"/>
                    <a:pt x="1404763" y="162419"/>
                    <a:pt x="1404763" y="182865"/>
                  </a:cubicBezTo>
                  <a:cubicBezTo>
                    <a:pt x="1404763" y="203655"/>
                    <a:pt x="1416824" y="213764"/>
                    <a:pt x="1431297" y="213764"/>
                  </a:cubicBezTo>
                  <a:cubicBezTo>
                    <a:pt x="1439453" y="213764"/>
                    <a:pt x="1446804" y="210203"/>
                    <a:pt x="1450020" y="203426"/>
                  </a:cubicBezTo>
                  <a:lnTo>
                    <a:pt x="1450020" y="212500"/>
                  </a:lnTo>
                  <a:lnTo>
                    <a:pt x="1464034" y="212500"/>
                  </a:lnTo>
                  <a:lnTo>
                    <a:pt x="1464034" y="130831"/>
                  </a:lnTo>
                  <a:moveTo>
                    <a:pt x="1434628" y="200669"/>
                  </a:moveTo>
                  <a:cubicBezTo>
                    <a:pt x="1426358" y="200669"/>
                    <a:pt x="1419236" y="194811"/>
                    <a:pt x="1419236" y="182865"/>
                  </a:cubicBezTo>
                  <a:cubicBezTo>
                    <a:pt x="1419236" y="170804"/>
                    <a:pt x="1426358" y="164946"/>
                    <a:pt x="1434628" y="164946"/>
                  </a:cubicBezTo>
                  <a:cubicBezTo>
                    <a:pt x="1442324" y="164946"/>
                    <a:pt x="1450135" y="170689"/>
                    <a:pt x="1450135" y="182865"/>
                  </a:cubicBezTo>
                  <a:cubicBezTo>
                    <a:pt x="1450135" y="194926"/>
                    <a:pt x="1442324" y="200669"/>
                    <a:pt x="1434628" y="200669"/>
                  </a:cubicBezTo>
                  <a:moveTo>
                    <a:pt x="1528772" y="187230"/>
                  </a:moveTo>
                  <a:lnTo>
                    <a:pt x="1528772" y="181372"/>
                  </a:lnTo>
                  <a:cubicBezTo>
                    <a:pt x="1528772" y="161845"/>
                    <a:pt x="1516596" y="152311"/>
                    <a:pt x="1502238" y="152311"/>
                  </a:cubicBezTo>
                  <a:cubicBezTo>
                    <a:pt x="1487190" y="152311"/>
                    <a:pt x="1473751" y="162649"/>
                    <a:pt x="1473751" y="183324"/>
                  </a:cubicBezTo>
                  <a:cubicBezTo>
                    <a:pt x="1473751" y="203885"/>
                    <a:pt x="1486961" y="213764"/>
                    <a:pt x="1501893" y="213764"/>
                  </a:cubicBezTo>
                  <a:cubicBezTo>
                    <a:pt x="1513954" y="213764"/>
                    <a:pt x="1525326" y="207216"/>
                    <a:pt x="1528312" y="194696"/>
                  </a:cubicBezTo>
                  <a:lnTo>
                    <a:pt x="1514988" y="194696"/>
                  </a:lnTo>
                  <a:cubicBezTo>
                    <a:pt x="1512920" y="199405"/>
                    <a:pt x="1508096" y="201473"/>
                    <a:pt x="1502467" y="201473"/>
                  </a:cubicBezTo>
                  <a:cubicBezTo>
                    <a:pt x="1493967" y="201473"/>
                    <a:pt x="1487880" y="196878"/>
                    <a:pt x="1487535" y="187230"/>
                  </a:cubicBezTo>
                  <a:lnTo>
                    <a:pt x="1528772" y="187230"/>
                  </a:lnTo>
                  <a:moveTo>
                    <a:pt x="1502123" y="164601"/>
                  </a:moveTo>
                  <a:cubicBezTo>
                    <a:pt x="1509819" y="164601"/>
                    <a:pt x="1514758" y="168966"/>
                    <a:pt x="1514758" y="176777"/>
                  </a:cubicBezTo>
                  <a:lnTo>
                    <a:pt x="1487880" y="176777"/>
                  </a:lnTo>
                  <a:cubicBezTo>
                    <a:pt x="1489143" y="168162"/>
                    <a:pt x="1495346" y="164601"/>
                    <a:pt x="1502123" y="164601"/>
                  </a:cubicBezTo>
                  <a:moveTo>
                    <a:pt x="1572001" y="152655"/>
                  </a:moveTo>
                  <a:lnTo>
                    <a:pt x="1568096" y="152655"/>
                  </a:lnTo>
                  <a:cubicBezTo>
                    <a:pt x="1561204" y="152655"/>
                    <a:pt x="1555690" y="155642"/>
                    <a:pt x="1552704" y="162074"/>
                  </a:cubicBezTo>
                  <a:lnTo>
                    <a:pt x="1552704" y="153345"/>
                  </a:lnTo>
                  <a:lnTo>
                    <a:pt x="1538575" y="153345"/>
                  </a:lnTo>
                  <a:lnTo>
                    <a:pt x="1538575" y="212500"/>
                  </a:lnTo>
                  <a:lnTo>
                    <a:pt x="1552818" y="212500"/>
                  </a:lnTo>
                  <a:lnTo>
                    <a:pt x="1552818" y="183554"/>
                  </a:lnTo>
                  <a:cubicBezTo>
                    <a:pt x="1552818" y="171953"/>
                    <a:pt x="1558217" y="166554"/>
                    <a:pt x="1568210" y="166554"/>
                  </a:cubicBezTo>
                  <a:lnTo>
                    <a:pt x="1572001" y="166554"/>
                  </a:lnTo>
                  <a:lnTo>
                    <a:pt x="1572001" y="152655"/>
                  </a:lnTo>
                  <a:moveTo>
                    <a:pt x="1603072" y="177237"/>
                  </a:moveTo>
                  <a:cubicBezTo>
                    <a:pt x="1595835" y="176203"/>
                    <a:pt x="1590666" y="175284"/>
                    <a:pt x="1590666" y="170689"/>
                  </a:cubicBezTo>
                  <a:cubicBezTo>
                    <a:pt x="1590666" y="167243"/>
                    <a:pt x="1593423" y="164142"/>
                    <a:pt x="1600430" y="164142"/>
                  </a:cubicBezTo>
                  <a:cubicBezTo>
                    <a:pt x="1606518" y="164142"/>
                    <a:pt x="1610653" y="166439"/>
                    <a:pt x="1611227" y="172297"/>
                  </a:cubicBezTo>
                  <a:lnTo>
                    <a:pt x="1625126" y="172297"/>
                  </a:lnTo>
                  <a:cubicBezTo>
                    <a:pt x="1624322" y="159088"/>
                    <a:pt x="1614099" y="152311"/>
                    <a:pt x="1600315" y="152311"/>
                  </a:cubicBezTo>
                  <a:cubicBezTo>
                    <a:pt x="1588025" y="152311"/>
                    <a:pt x="1576768" y="157710"/>
                    <a:pt x="1576768" y="171149"/>
                  </a:cubicBezTo>
                  <a:cubicBezTo>
                    <a:pt x="1576768" y="185737"/>
                    <a:pt x="1589977" y="187689"/>
                    <a:pt x="1601579" y="189642"/>
                  </a:cubicBezTo>
                  <a:cubicBezTo>
                    <a:pt x="1609734" y="191020"/>
                    <a:pt x="1612491" y="191939"/>
                    <a:pt x="1612491" y="195615"/>
                  </a:cubicBezTo>
                  <a:cubicBezTo>
                    <a:pt x="1612491" y="200095"/>
                    <a:pt x="1608241" y="202047"/>
                    <a:pt x="1602153" y="202047"/>
                  </a:cubicBezTo>
                  <a:cubicBezTo>
                    <a:pt x="1595491" y="202047"/>
                    <a:pt x="1590322" y="199520"/>
                    <a:pt x="1589288" y="193547"/>
                  </a:cubicBezTo>
                  <a:lnTo>
                    <a:pt x="1574930" y="193547"/>
                  </a:lnTo>
                  <a:cubicBezTo>
                    <a:pt x="1575964" y="208480"/>
                    <a:pt x="1589173" y="213764"/>
                    <a:pt x="1601464" y="213764"/>
                  </a:cubicBezTo>
                  <a:cubicBezTo>
                    <a:pt x="1614673" y="213764"/>
                    <a:pt x="1626504" y="207446"/>
                    <a:pt x="1626504" y="194122"/>
                  </a:cubicBezTo>
                  <a:cubicBezTo>
                    <a:pt x="1626504" y="180338"/>
                    <a:pt x="1613639" y="178845"/>
                    <a:pt x="1603072" y="177237"/>
                  </a:cubicBezTo>
                  <a:moveTo>
                    <a:pt x="1667890" y="152311"/>
                  </a:moveTo>
                  <a:cubicBezTo>
                    <a:pt x="1657897" y="152311"/>
                    <a:pt x="1653302" y="156446"/>
                    <a:pt x="1649971" y="162074"/>
                  </a:cubicBezTo>
                  <a:lnTo>
                    <a:pt x="1649971" y="130831"/>
                  </a:lnTo>
                  <a:lnTo>
                    <a:pt x="1635728" y="130831"/>
                  </a:lnTo>
                  <a:lnTo>
                    <a:pt x="1635728" y="212500"/>
                  </a:lnTo>
                  <a:lnTo>
                    <a:pt x="1649971" y="212500"/>
                  </a:lnTo>
                  <a:lnTo>
                    <a:pt x="1649971" y="180568"/>
                  </a:lnTo>
                  <a:cubicBezTo>
                    <a:pt x="1649971" y="170919"/>
                    <a:pt x="1654451" y="165061"/>
                    <a:pt x="1662951" y="165061"/>
                  </a:cubicBezTo>
                  <a:cubicBezTo>
                    <a:pt x="1669958" y="165061"/>
                    <a:pt x="1673978" y="168966"/>
                    <a:pt x="1673978" y="175628"/>
                  </a:cubicBezTo>
                  <a:lnTo>
                    <a:pt x="1673978" y="212500"/>
                  </a:lnTo>
                  <a:lnTo>
                    <a:pt x="1688221" y="212500"/>
                  </a:lnTo>
                  <a:lnTo>
                    <a:pt x="1688221" y="174365"/>
                  </a:lnTo>
                  <a:cubicBezTo>
                    <a:pt x="1688221" y="160237"/>
                    <a:pt x="1681329" y="152311"/>
                    <a:pt x="1667890" y="152311"/>
                  </a:cubicBezTo>
                  <a:moveTo>
                    <a:pt x="1726621" y="152311"/>
                  </a:moveTo>
                  <a:cubicBezTo>
                    <a:pt x="1711918" y="152311"/>
                    <a:pt x="1701465" y="158973"/>
                    <a:pt x="1699168" y="172757"/>
                  </a:cubicBezTo>
                  <a:lnTo>
                    <a:pt x="1712722" y="172757"/>
                  </a:lnTo>
                  <a:cubicBezTo>
                    <a:pt x="1713985" y="168277"/>
                    <a:pt x="1716512" y="164027"/>
                    <a:pt x="1725357" y="164027"/>
                  </a:cubicBezTo>
                  <a:cubicBezTo>
                    <a:pt x="1730411" y="164027"/>
                    <a:pt x="1735121" y="165635"/>
                    <a:pt x="1735121" y="170115"/>
                  </a:cubicBezTo>
                  <a:cubicBezTo>
                    <a:pt x="1735121" y="175054"/>
                    <a:pt x="1730526" y="175973"/>
                    <a:pt x="1728229" y="176318"/>
                  </a:cubicBezTo>
                  <a:lnTo>
                    <a:pt x="1716283" y="178041"/>
                  </a:lnTo>
                  <a:cubicBezTo>
                    <a:pt x="1710884" y="178845"/>
                    <a:pt x="1697445" y="181372"/>
                    <a:pt x="1697445" y="196189"/>
                  </a:cubicBezTo>
                  <a:cubicBezTo>
                    <a:pt x="1697445" y="208710"/>
                    <a:pt x="1707094" y="213764"/>
                    <a:pt x="1716512" y="213764"/>
                  </a:cubicBezTo>
                  <a:cubicBezTo>
                    <a:pt x="1722830" y="213764"/>
                    <a:pt x="1730526" y="211466"/>
                    <a:pt x="1735121" y="203885"/>
                  </a:cubicBezTo>
                  <a:lnTo>
                    <a:pt x="1735121" y="212500"/>
                  </a:lnTo>
                  <a:lnTo>
                    <a:pt x="1749019" y="212500"/>
                  </a:lnTo>
                  <a:lnTo>
                    <a:pt x="1749019" y="171493"/>
                  </a:lnTo>
                  <a:cubicBezTo>
                    <a:pt x="1749019" y="157595"/>
                    <a:pt x="1739600" y="152311"/>
                    <a:pt x="1726621" y="152311"/>
                  </a:cubicBezTo>
                  <a:moveTo>
                    <a:pt x="1720188" y="201933"/>
                  </a:moveTo>
                  <a:cubicBezTo>
                    <a:pt x="1715134" y="201933"/>
                    <a:pt x="1711688" y="199750"/>
                    <a:pt x="1711688" y="195041"/>
                  </a:cubicBezTo>
                  <a:cubicBezTo>
                    <a:pt x="1711688" y="188493"/>
                    <a:pt x="1718695" y="187460"/>
                    <a:pt x="1721222" y="187115"/>
                  </a:cubicBezTo>
                  <a:lnTo>
                    <a:pt x="1727195" y="186196"/>
                  </a:lnTo>
                  <a:cubicBezTo>
                    <a:pt x="1730181" y="185737"/>
                    <a:pt x="1732594" y="185392"/>
                    <a:pt x="1734776" y="184473"/>
                  </a:cubicBezTo>
                  <a:lnTo>
                    <a:pt x="1734776" y="187689"/>
                  </a:lnTo>
                  <a:cubicBezTo>
                    <a:pt x="1734776" y="195615"/>
                    <a:pt x="1728803" y="201933"/>
                    <a:pt x="1720188" y="201933"/>
                  </a:cubicBezTo>
                  <a:moveTo>
                    <a:pt x="1795689" y="152655"/>
                  </a:moveTo>
                  <a:lnTo>
                    <a:pt x="1791783" y="152655"/>
                  </a:lnTo>
                  <a:cubicBezTo>
                    <a:pt x="1784892" y="152655"/>
                    <a:pt x="1779378" y="155642"/>
                    <a:pt x="1776392" y="162074"/>
                  </a:cubicBezTo>
                  <a:lnTo>
                    <a:pt x="1776392" y="153345"/>
                  </a:lnTo>
                  <a:lnTo>
                    <a:pt x="1762263" y="153345"/>
                  </a:lnTo>
                  <a:lnTo>
                    <a:pt x="1762263" y="212500"/>
                  </a:lnTo>
                  <a:lnTo>
                    <a:pt x="1776506" y="212500"/>
                  </a:lnTo>
                  <a:lnTo>
                    <a:pt x="1776506" y="183554"/>
                  </a:lnTo>
                  <a:cubicBezTo>
                    <a:pt x="1776506" y="171953"/>
                    <a:pt x="1781905" y="166554"/>
                    <a:pt x="1791898" y="166554"/>
                  </a:cubicBezTo>
                  <a:lnTo>
                    <a:pt x="1795689" y="166554"/>
                  </a:lnTo>
                  <a:lnTo>
                    <a:pt x="1795689" y="152655"/>
                  </a:lnTo>
                  <a:moveTo>
                    <a:pt x="1853093" y="187230"/>
                  </a:moveTo>
                  <a:lnTo>
                    <a:pt x="1853093" y="181372"/>
                  </a:lnTo>
                  <a:cubicBezTo>
                    <a:pt x="1853093" y="161845"/>
                    <a:pt x="1840917" y="152311"/>
                    <a:pt x="1826559" y="152311"/>
                  </a:cubicBezTo>
                  <a:cubicBezTo>
                    <a:pt x="1811511" y="152311"/>
                    <a:pt x="1798072" y="162649"/>
                    <a:pt x="1798072" y="183324"/>
                  </a:cubicBezTo>
                  <a:cubicBezTo>
                    <a:pt x="1798072" y="203885"/>
                    <a:pt x="1811282" y="213764"/>
                    <a:pt x="1826214" y="213764"/>
                  </a:cubicBezTo>
                  <a:cubicBezTo>
                    <a:pt x="1838275" y="213764"/>
                    <a:pt x="1849647" y="207216"/>
                    <a:pt x="1852633" y="194696"/>
                  </a:cubicBezTo>
                  <a:lnTo>
                    <a:pt x="1839309" y="194696"/>
                  </a:lnTo>
                  <a:cubicBezTo>
                    <a:pt x="1837241" y="199405"/>
                    <a:pt x="1832417" y="201473"/>
                    <a:pt x="1826789" y="201473"/>
                  </a:cubicBezTo>
                  <a:cubicBezTo>
                    <a:pt x="1818289" y="201473"/>
                    <a:pt x="1812201" y="196878"/>
                    <a:pt x="1811856" y="187230"/>
                  </a:cubicBezTo>
                  <a:lnTo>
                    <a:pt x="1853093" y="187230"/>
                  </a:lnTo>
                  <a:moveTo>
                    <a:pt x="1826444" y="164601"/>
                  </a:moveTo>
                  <a:cubicBezTo>
                    <a:pt x="1834140" y="164601"/>
                    <a:pt x="1839079" y="168966"/>
                    <a:pt x="1839079" y="176777"/>
                  </a:cubicBezTo>
                  <a:lnTo>
                    <a:pt x="1812201" y="176777"/>
                  </a:lnTo>
                  <a:cubicBezTo>
                    <a:pt x="1813464" y="168162"/>
                    <a:pt x="1819667" y="164601"/>
                    <a:pt x="1826444" y="164601"/>
                  </a:cubicBezTo>
                  <a:moveTo>
                    <a:pt x="1229514" y="327365"/>
                  </a:moveTo>
                  <a:lnTo>
                    <a:pt x="1229514" y="313351"/>
                  </a:lnTo>
                  <a:lnTo>
                    <a:pt x="1188277" y="313351"/>
                  </a:lnTo>
                  <a:lnTo>
                    <a:pt x="1188277" y="293710"/>
                  </a:lnTo>
                  <a:lnTo>
                    <a:pt x="1224230" y="293710"/>
                  </a:lnTo>
                  <a:lnTo>
                    <a:pt x="1224230" y="279696"/>
                  </a:lnTo>
                  <a:lnTo>
                    <a:pt x="1188277" y="279696"/>
                  </a:lnTo>
                  <a:lnTo>
                    <a:pt x="1188277" y="260973"/>
                  </a:lnTo>
                  <a:lnTo>
                    <a:pt x="1227332" y="260973"/>
                  </a:lnTo>
                  <a:lnTo>
                    <a:pt x="1227332" y="246960"/>
                  </a:lnTo>
                  <a:lnTo>
                    <a:pt x="1173345" y="246960"/>
                  </a:lnTo>
                  <a:lnTo>
                    <a:pt x="1173345" y="327365"/>
                  </a:lnTo>
                  <a:lnTo>
                    <a:pt x="1229514" y="327365"/>
                  </a:lnTo>
                  <a:moveTo>
                    <a:pt x="1294528" y="245696"/>
                  </a:moveTo>
                  <a:lnTo>
                    <a:pt x="1280284" y="245696"/>
                  </a:lnTo>
                  <a:lnTo>
                    <a:pt x="1280284" y="276020"/>
                  </a:lnTo>
                  <a:cubicBezTo>
                    <a:pt x="1276723" y="270277"/>
                    <a:pt x="1269487" y="267176"/>
                    <a:pt x="1261791" y="267176"/>
                  </a:cubicBezTo>
                  <a:cubicBezTo>
                    <a:pt x="1247318" y="267176"/>
                    <a:pt x="1235257" y="277284"/>
                    <a:pt x="1235257" y="297730"/>
                  </a:cubicBezTo>
                  <a:cubicBezTo>
                    <a:pt x="1235257" y="318520"/>
                    <a:pt x="1247318" y="328629"/>
                    <a:pt x="1261791" y="328629"/>
                  </a:cubicBezTo>
                  <a:cubicBezTo>
                    <a:pt x="1269946" y="328629"/>
                    <a:pt x="1277298" y="325068"/>
                    <a:pt x="1280514" y="318291"/>
                  </a:cubicBezTo>
                  <a:lnTo>
                    <a:pt x="1280514" y="327365"/>
                  </a:lnTo>
                  <a:lnTo>
                    <a:pt x="1294528" y="327365"/>
                  </a:lnTo>
                  <a:lnTo>
                    <a:pt x="1294528" y="245696"/>
                  </a:lnTo>
                  <a:moveTo>
                    <a:pt x="1265122" y="315534"/>
                  </a:moveTo>
                  <a:cubicBezTo>
                    <a:pt x="1256852" y="315534"/>
                    <a:pt x="1249730" y="309676"/>
                    <a:pt x="1249730" y="297730"/>
                  </a:cubicBezTo>
                  <a:cubicBezTo>
                    <a:pt x="1249730" y="285669"/>
                    <a:pt x="1256852" y="279811"/>
                    <a:pt x="1265122" y="279811"/>
                  </a:cubicBezTo>
                  <a:cubicBezTo>
                    <a:pt x="1272818" y="279811"/>
                    <a:pt x="1280629" y="285554"/>
                    <a:pt x="1280629" y="297730"/>
                  </a:cubicBezTo>
                  <a:cubicBezTo>
                    <a:pt x="1280629" y="309791"/>
                    <a:pt x="1272818" y="315534"/>
                    <a:pt x="1265122" y="315534"/>
                  </a:cubicBezTo>
                  <a:moveTo>
                    <a:pt x="1341697" y="267520"/>
                  </a:moveTo>
                  <a:lnTo>
                    <a:pt x="1337791" y="267520"/>
                  </a:lnTo>
                  <a:cubicBezTo>
                    <a:pt x="1330899" y="267520"/>
                    <a:pt x="1325386" y="270507"/>
                    <a:pt x="1322399" y="276939"/>
                  </a:cubicBezTo>
                  <a:lnTo>
                    <a:pt x="1322399" y="268210"/>
                  </a:lnTo>
                  <a:lnTo>
                    <a:pt x="1308271" y="268210"/>
                  </a:lnTo>
                  <a:lnTo>
                    <a:pt x="1308271" y="327365"/>
                  </a:lnTo>
                  <a:lnTo>
                    <a:pt x="1322514" y="327365"/>
                  </a:lnTo>
                  <a:lnTo>
                    <a:pt x="1322514" y="298419"/>
                  </a:lnTo>
                  <a:cubicBezTo>
                    <a:pt x="1322514" y="286818"/>
                    <a:pt x="1327913" y="281419"/>
                    <a:pt x="1337906" y="281419"/>
                  </a:cubicBezTo>
                  <a:lnTo>
                    <a:pt x="1341697" y="281419"/>
                  </a:lnTo>
                  <a:lnTo>
                    <a:pt x="1341697" y="267520"/>
                  </a:lnTo>
                  <a:moveTo>
                    <a:pt x="1373250" y="267176"/>
                  </a:moveTo>
                  <a:cubicBezTo>
                    <a:pt x="1358547" y="267176"/>
                    <a:pt x="1348095" y="273838"/>
                    <a:pt x="1345797" y="287622"/>
                  </a:cubicBezTo>
                  <a:lnTo>
                    <a:pt x="1359352" y="287622"/>
                  </a:lnTo>
                  <a:cubicBezTo>
                    <a:pt x="1360615" y="283142"/>
                    <a:pt x="1363142" y="278892"/>
                    <a:pt x="1371987" y="278892"/>
                  </a:cubicBezTo>
                  <a:cubicBezTo>
                    <a:pt x="1377041" y="278892"/>
                    <a:pt x="1381750" y="280500"/>
                    <a:pt x="1381750" y="284980"/>
                  </a:cubicBezTo>
                  <a:cubicBezTo>
                    <a:pt x="1381750" y="289919"/>
                    <a:pt x="1377156" y="290838"/>
                    <a:pt x="1374858" y="291183"/>
                  </a:cubicBezTo>
                  <a:lnTo>
                    <a:pt x="1362912" y="292906"/>
                  </a:lnTo>
                  <a:cubicBezTo>
                    <a:pt x="1357514" y="293710"/>
                    <a:pt x="1344074" y="296237"/>
                    <a:pt x="1344074" y="311054"/>
                  </a:cubicBezTo>
                  <a:cubicBezTo>
                    <a:pt x="1344074" y="323574"/>
                    <a:pt x="1353723" y="328629"/>
                    <a:pt x="1363142" y="328629"/>
                  </a:cubicBezTo>
                  <a:cubicBezTo>
                    <a:pt x="1369460" y="328629"/>
                    <a:pt x="1377156" y="326331"/>
                    <a:pt x="1381750" y="318750"/>
                  </a:cubicBezTo>
                  <a:lnTo>
                    <a:pt x="1381750" y="327365"/>
                  </a:lnTo>
                  <a:lnTo>
                    <a:pt x="1395649" y="327365"/>
                  </a:lnTo>
                  <a:lnTo>
                    <a:pt x="1395649" y="286358"/>
                  </a:lnTo>
                  <a:cubicBezTo>
                    <a:pt x="1395649" y="272460"/>
                    <a:pt x="1386230" y="267176"/>
                    <a:pt x="1373250" y="267176"/>
                  </a:cubicBezTo>
                  <a:moveTo>
                    <a:pt x="1366818" y="316797"/>
                  </a:moveTo>
                  <a:cubicBezTo>
                    <a:pt x="1361764" y="316797"/>
                    <a:pt x="1358318" y="314615"/>
                    <a:pt x="1358318" y="309906"/>
                  </a:cubicBezTo>
                  <a:cubicBezTo>
                    <a:pt x="1358318" y="303358"/>
                    <a:pt x="1365324" y="302324"/>
                    <a:pt x="1367852" y="301980"/>
                  </a:cubicBezTo>
                  <a:lnTo>
                    <a:pt x="1373824" y="301061"/>
                  </a:lnTo>
                  <a:cubicBezTo>
                    <a:pt x="1376811" y="300601"/>
                    <a:pt x="1379223" y="300257"/>
                    <a:pt x="1381406" y="299338"/>
                  </a:cubicBezTo>
                  <a:lnTo>
                    <a:pt x="1381406" y="302554"/>
                  </a:lnTo>
                  <a:cubicBezTo>
                    <a:pt x="1381406" y="310480"/>
                    <a:pt x="1375433" y="316797"/>
                    <a:pt x="1366818" y="316797"/>
                  </a:cubicBezTo>
                  <a:moveTo>
                    <a:pt x="1496081" y="268210"/>
                  </a:moveTo>
                  <a:lnTo>
                    <a:pt x="1481378" y="268210"/>
                  </a:lnTo>
                  <a:lnTo>
                    <a:pt x="1468973" y="308297"/>
                  </a:lnTo>
                  <a:lnTo>
                    <a:pt x="1456223" y="268210"/>
                  </a:lnTo>
                  <a:lnTo>
                    <a:pt x="1442324" y="268210"/>
                  </a:lnTo>
                  <a:lnTo>
                    <a:pt x="1429689" y="308297"/>
                  </a:lnTo>
                  <a:lnTo>
                    <a:pt x="1417169" y="268210"/>
                  </a:lnTo>
                  <a:lnTo>
                    <a:pt x="1402007" y="268210"/>
                  </a:lnTo>
                  <a:lnTo>
                    <a:pt x="1422453" y="327365"/>
                  </a:lnTo>
                  <a:lnTo>
                    <a:pt x="1436236" y="327365"/>
                  </a:lnTo>
                  <a:lnTo>
                    <a:pt x="1448986" y="289000"/>
                  </a:lnTo>
                  <a:lnTo>
                    <a:pt x="1461851" y="327365"/>
                  </a:lnTo>
                  <a:lnTo>
                    <a:pt x="1475520" y="327365"/>
                  </a:lnTo>
                  <a:lnTo>
                    <a:pt x="1496081" y="268210"/>
                  </a:lnTo>
                  <a:moveTo>
                    <a:pt x="1586640" y="246960"/>
                  </a:moveTo>
                  <a:lnTo>
                    <a:pt x="1567688" y="246960"/>
                  </a:lnTo>
                  <a:lnTo>
                    <a:pt x="1545404" y="308412"/>
                  </a:lnTo>
                  <a:lnTo>
                    <a:pt x="1523120" y="246960"/>
                  </a:lnTo>
                  <a:lnTo>
                    <a:pt x="1504167" y="246960"/>
                  </a:lnTo>
                  <a:lnTo>
                    <a:pt x="1504167" y="327365"/>
                  </a:lnTo>
                  <a:lnTo>
                    <a:pt x="1517836" y="327365"/>
                  </a:lnTo>
                  <a:lnTo>
                    <a:pt x="1517836" y="270737"/>
                  </a:lnTo>
                  <a:lnTo>
                    <a:pt x="1538512" y="327365"/>
                  </a:lnTo>
                  <a:lnTo>
                    <a:pt x="1551951" y="327365"/>
                  </a:lnTo>
                  <a:lnTo>
                    <a:pt x="1572627" y="270737"/>
                  </a:lnTo>
                  <a:lnTo>
                    <a:pt x="1572627" y="327365"/>
                  </a:lnTo>
                  <a:lnTo>
                    <a:pt x="1586640" y="327365"/>
                  </a:lnTo>
                  <a:lnTo>
                    <a:pt x="1586640" y="246960"/>
                  </a:lnTo>
                  <a:moveTo>
                    <a:pt x="1600815" y="260399"/>
                  </a:moveTo>
                  <a:lnTo>
                    <a:pt x="1615977" y="260399"/>
                  </a:lnTo>
                  <a:lnTo>
                    <a:pt x="1615977" y="244203"/>
                  </a:lnTo>
                  <a:lnTo>
                    <a:pt x="1600815" y="244203"/>
                  </a:lnTo>
                  <a:lnTo>
                    <a:pt x="1600815" y="260399"/>
                  </a:lnTo>
                  <a:moveTo>
                    <a:pt x="1601274" y="327365"/>
                  </a:moveTo>
                  <a:lnTo>
                    <a:pt x="1615517" y="327365"/>
                  </a:lnTo>
                  <a:lnTo>
                    <a:pt x="1615517" y="268210"/>
                  </a:lnTo>
                  <a:lnTo>
                    <a:pt x="1601274" y="268210"/>
                  </a:lnTo>
                  <a:lnTo>
                    <a:pt x="1601274" y="327365"/>
                  </a:lnTo>
                  <a:moveTo>
                    <a:pt x="1661159" y="267176"/>
                  </a:moveTo>
                  <a:cubicBezTo>
                    <a:pt x="1651281" y="267176"/>
                    <a:pt x="1646456" y="271311"/>
                    <a:pt x="1643125" y="276824"/>
                  </a:cubicBezTo>
                  <a:lnTo>
                    <a:pt x="1643125" y="268210"/>
                  </a:lnTo>
                  <a:lnTo>
                    <a:pt x="1628997" y="268210"/>
                  </a:lnTo>
                  <a:lnTo>
                    <a:pt x="1628997" y="327365"/>
                  </a:lnTo>
                  <a:lnTo>
                    <a:pt x="1643240" y="327365"/>
                  </a:lnTo>
                  <a:lnTo>
                    <a:pt x="1643240" y="295433"/>
                  </a:lnTo>
                  <a:cubicBezTo>
                    <a:pt x="1643240" y="285784"/>
                    <a:pt x="1647720" y="279926"/>
                    <a:pt x="1656220" y="279926"/>
                  </a:cubicBezTo>
                  <a:cubicBezTo>
                    <a:pt x="1663227" y="279926"/>
                    <a:pt x="1667247" y="283831"/>
                    <a:pt x="1667247" y="290493"/>
                  </a:cubicBezTo>
                  <a:lnTo>
                    <a:pt x="1667247" y="327365"/>
                  </a:lnTo>
                  <a:lnTo>
                    <a:pt x="1681490" y="327365"/>
                  </a:lnTo>
                  <a:lnTo>
                    <a:pt x="1681490" y="289230"/>
                  </a:lnTo>
                  <a:cubicBezTo>
                    <a:pt x="1681490" y="275101"/>
                    <a:pt x="1674598" y="267176"/>
                    <a:pt x="1661159" y="267176"/>
                  </a:cubicBezTo>
                  <a:moveTo>
                    <a:pt x="1749984" y="245696"/>
                  </a:moveTo>
                  <a:lnTo>
                    <a:pt x="1735741" y="245696"/>
                  </a:lnTo>
                  <a:lnTo>
                    <a:pt x="1735741" y="276020"/>
                  </a:lnTo>
                  <a:cubicBezTo>
                    <a:pt x="1732180" y="270277"/>
                    <a:pt x="1724944" y="267176"/>
                    <a:pt x="1717248" y="267176"/>
                  </a:cubicBezTo>
                  <a:cubicBezTo>
                    <a:pt x="1702775" y="267176"/>
                    <a:pt x="1690714" y="277284"/>
                    <a:pt x="1690714" y="297730"/>
                  </a:cubicBezTo>
                  <a:cubicBezTo>
                    <a:pt x="1690714" y="318520"/>
                    <a:pt x="1702775" y="328629"/>
                    <a:pt x="1717248" y="328629"/>
                  </a:cubicBezTo>
                  <a:cubicBezTo>
                    <a:pt x="1725403" y="328629"/>
                    <a:pt x="1732754" y="325068"/>
                    <a:pt x="1735971" y="318291"/>
                  </a:cubicBezTo>
                  <a:lnTo>
                    <a:pt x="1735971" y="327365"/>
                  </a:lnTo>
                  <a:lnTo>
                    <a:pt x="1749984" y="327365"/>
                  </a:lnTo>
                  <a:lnTo>
                    <a:pt x="1749984" y="245696"/>
                  </a:lnTo>
                  <a:moveTo>
                    <a:pt x="1720579" y="315534"/>
                  </a:moveTo>
                  <a:cubicBezTo>
                    <a:pt x="1712308" y="315534"/>
                    <a:pt x="1705187" y="309676"/>
                    <a:pt x="1705187" y="297730"/>
                  </a:cubicBezTo>
                  <a:cubicBezTo>
                    <a:pt x="1705187" y="285669"/>
                    <a:pt x="1712308" y="279811"/>
                    <a:pt x="1720579" y="279811"/>
                  </a:cubicBezTo>
                  <a:cubicBezTo>
                    <a:pt x="1728275" y="279811"/>
                    <a:pt x="1736085" y="285554"/>
                    <a:pt x="1736085" y="297730"/>
                  </a:cubicBezTo>
                  <a:cubicBezTo>
                    <a:pt x="1736085" y="309791"/>
                    <a:pt x="1728275" y="315534"/>
                    <a:pt x="1720579" y="315534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1768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7" name="shape237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40051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0" name="shape240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1" name="shape241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6241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1768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40051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6241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1768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40051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6241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344595" y="0"/>
                  </a:moveTo>
                  <a:lnTo>
                    <a:pt x="2182433" y="0"/>
                  </a:lnTo>
                  <a:lnTo>
                    <a:pt x="2182433" y="525097"/>
                  </a:lnTo>
                  <a:lnTo>
                    <a:pt x="513676" y="525097"/>
                  </a:lnTo>
                  <a:cubicBezTo>
                    <a:pt x="453869" y="525097"/>
                    <a:pt x="423965" y="525097"/>
                    <a:pt x="401203" y="513273"/>
                  </a:cubicBezTo>
                  <a:cubicBezTo>
                    <a:pt x="382022" y="503309"/>
                    <a:pt x="366382" y="487670"/>
                    <a:pt x="356419" y="468489"/>
                  </a:cubicBezTo>
                  <a:cubicBezTo>
                    <a:pt x="344595" y="445727"/>
                    <a:pt x="344595" y="415823"/>
                    <a:pt x="344595" y="356016"/>
                  </a:cubicBezTo>
                  <a:lnTo>
                    <a:pt x="34459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835642" y="154789"/>
                  </a:moveTo>
                  <a:cubicBezTo>
                    <a:pt x="835642" y="120052"/>
                    <a:pt x="863802" y="91892"/>
                    <a:pt x="898539" y="91892"/>
                  </a:cubicBezTo>
                  <a:lnTo>
                    <a:pt x="1048421" y="91892"/>
                  </a:lnTo>
                  <a:cubicBezTo>
                    <a:pt x="1083158" y="91892"/>
                    <a:pt x="1111318" y="120052"/>
                    <a:pt x="1111318" y="154789"/>
                  </a:cubicBezTo>
                  <a:lnTo>
                    <a:pt x="1111318" y="304671"/>
                  </a:lnTo>
                  <a:cubicBezTo>
                    <a:pt x="1111318" y="339408"/>
                    <a:pt x="1083158" y="367568"/>
                    <a:pt x="1048421" y="367568"/>
                  </a:cubicBezTo>
                  <a:lnTo>
                    <a:pt x="898539" y="367568"/>
                  </a:lnTo>
                  <a:cubicBezTo>
                    <a:pt x="863802" y="367568"/>
                    <a:pt x="835642" y="339408"/>
                    <a:pt x="835642" y="304671"/>
                  </a:cubicBezTo>
                  <a:lnTo>
                    <a:pt x="835642" y="15478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63" name="shape263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020892" y="186700"/>
                  </a:moveTo>
                  <a:cubicBezTo>
                    <a:pt x="1026594" y="192403"/>
                    <a:pt x="1026594" y="201649"/>
                    <a:pt x="1020891" y="207352"/>
                  </a:cubicBezTo>
                  <a:lnTo>
                    <a:pt x="947879" y="280364"/>
                  </a:lnTo>
                  <a:cubicBezTo>
                    <a:pt x="942176" y="286066"/>
                    <a:pt x="932931" y="286066"/>
                    <a:pt x="927228" y="280364"/>
                  </a:cubicBezTo>
                  <a:cubicBezTo>
                    <a:pt x="921526" y="274662"/>
                    <a:pt x="921526" y="265416"/>
                    <a:pt x="927228" y="259713"/>
                  </a:cubicBezTo>
                  <a:lnTo>
                    <a:pt x="1000240" y="186701"/>
                  </a:lnTo>
                  <a:cubicBezTo>
                    <a:pt x="1005944" y="180998"/>
                    <a:pt x="1015189" y="180998"/>
                    <a:pt x="1020892" y="18670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915651" y="195772"/>
                  </a:moveTo>
                  <a:lnTo>
                    <a:pt x="915651" y="271291"/>
                  </a:lnTo>
                  <a:lnTo>
                    <a:pt x="927229" y="259713"/>
                  </a:lnTo>
                  <a:cubicBezTo>
                    <a:pt x="932931" y="254010"/>
                    <a:pt x="942177" y="254010"/>
                    <a:pt x="947880" y="259713"/>
                  </a:cubicBezTo>
                  <a:cubicBezTo>
                    <a:pt x="953582" y="265415"/>
                    <a:pt x="953582" y="274661"/>
                    <a:pt x="947880" y="280363"/>
                  </a:cubicBezTo>
                  <a:lnTo>
                    <a:pt x="923837" y="304406"/>
                  </a:lnTo>
                  <a:cubicBezTo>
                    <a:pt x="910039" y="318204"/>
                    <a:pt x="886445" y="308432"/>
                    <a:pt x="886446" y="288917"/>
                  </a:cubicBezTo>
                  <a:lnTo>
                    <a:pt x="886445" y="178146"/>
                  </a:lnTo>
                  <a:cubicBezTo>
                    <a:pt x="886446" y="158632"/>
                    <a:pt x="910039" y="148859"/>
                    <a:pt x="923837" y="162657"/>
                  </a:cubicBezTo>
                  <a:lnTo>
                    <a:pt x="1032471" y="271291"/>
                  </a:lnTo>
                  <a:lnTo>
                    <a:pt x="1032471" y="195772"/>
                  </a:lnTo>
                  <a:lnTo>
                    <a:pt x="1020892" y="207350"/>
                  </a:lnTo>
                  <a:cubicBezTo>
                    <a:pt x="1015189" y="213053"/>
                    <a:pt x="1005944" y="213053"/>
                    <a:pt x="1000241" y="207351"/>
                  </a:cubicBezTo>
                  <a:cubicBezTo>
                    <a:pt x="994539" y="201649"/>
                    <a:pt x="994539" y="192403"/>
                    <a:pt x="1000242" y="186700"/>
                  </a:cubicBezTo>
                  <a:lnTo>
                    <a:pt x="1024283" y="162658"/>
                  </a:lnTo>
                  <a:cubicBezTo>
                    <a:pt x="1038082" y="148859"/>
                    <a:pt x="1061676" y="158632"/>
                    <a:pt x="1061675" y="178146"/>
                  </a:cubicBezTo>
                  <a:lnTo>
                    <a:pt x="1061675" y="288917"/>
                  </a:lnTo>
                  <a:cubicBezTo>
                    <a:pt x="1061676" y="308432"/>
                    <a:pt x="1038082" y="318204"/>
                    <a:pt x="1024284" y="304406"/>
                  </a:cubicBezTo>
                  <a:lnTo>
                    <a:pt x="915651" y="195772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275230" y="132095"/>
                  </a:moveTo>
                  <a:lnTo>
                    <a:pt x="1259953" y="132095"/>
                  </a:lnTo>
                  <a:lnTo>
                    <a:pt x="1245825" y="189527"/>
                  </a:lnTo>
                  <a:lnTo>
                    <a:pt x="1228480" y="132095"/>
                  </a:lnTo>
                  <a:lnTo>
                    <a:pt x="1213777" y="132095"/>
                  </a:lnTo>
                  <a:lnTo>
                    <a:pt x="1196433" y="189412"/>
                  </a:lnTo>
                  <a:lnTo>
                    <a:pt x="1182304" y="132095"/>
                  </a:lnTo>
                  <a:lnTo>
                    <a:pt x="1166453" y="132095"/>
                  </a:lnTo>
                  <a:lnTo>
                    <a:pt x="1188392" y="212500"/>
                  </a:lnTo>
                  <a:lnTo>
                    <a:pt x="1203210" y="212500"/>
                  </a:lnTo>
                  <a:lnTo>
                    <a:pt x="1220899" y="153804"/>
                  </a:lnTo>
                  <a:lnTo>
                    <a:pt x="1238588" y="212500"/>
                  </a:lnTo>
                  <a:lnTo>
                    <a:pt x="1253291" y="212500"/>
                  </a:lnTo>
                  <a:lnTo>
                    <a:pt x="1275230" y="132095"/>
                  </a:lnTo>
                  <a:moveTo>
                    <a:pt x="1303923" y="152311"/>
                  </a:moveTo>
                  <a:cubicBezTo>
                    <a:pt x="1286694" y="152311"/>
                    <a:pt x="1274633" y="163797"/>
                    <a:pt x="1274633" y="182980"/>
                  </a:cubicBezTo>
                  <a:cubicBezTo>
                    <a:pt x="1274633" y="202277"/>
                    <a:pt x="1286694" y="213764"/>
                    <a:pt x="1303923" y="213764"/>
                  </a:cubicBezTo>
                  <a:cubicBezTo>
                    <a:pt x="1321268" y="213764"/>
                    <a:pt x="1333329" y="202277"/>
                    <a:pt x="1333329" y="182980"/>
                  </a:cubicBezTo>
                  <a:cubicBezTo>
                    <a:pt x="1333329" y="163797"/>
                    <a:pt x="1321268" y="152311"/>
                    <a:pt x="1303923" y="152311"/>
                  </a:cubicBezTo>
                  <a:moveTo>
                    <a:pt x="1303809" y="165520"/>
                  </a:moveTo>
                  <a:cubicBezTo>
                    <a:pt x="1312423" y="165520"/>
                    <a:pt x="1318741" y="171149"/>
                    <a:pt x="1318741" y="182980"/>
                  </a:cubicBezTo>
                  <a:cubicBezTo>
                    <a:pt x="1318741" y="194122"/>
                    <a:pt x="1313342" y="200554"/>
                    <a:pt x="1304153" y="200554"/>
                  </a:cubicBezTo>
                  <a:cubicBezTo>
                    <a:pt x="1295538" y="200554"/>
                    <a:pt x="1289221" y="194926"/>
                    <a:pt x="1289221" y="182980"/>
                  </a:cubicBezTo>
                  <a:cubicBezTo>
                    <a:pt x="1289221" y="171953"/>
                    <a:pt x="1294619" y="165520"/>
                    <a:pt x="1303809" y="165520"/>
                  </a:cubicBezTo>
                  <a:moveTo>
                    <a:pt x="1375209" y="152311"/>
                  </a:moveTo>
                  <a:cubicBezTo>
                    <a:pt x="1365330" y="152311"/>
                    <a:pt x="1360506" y="156446"/>
                    <a:pt x="1357175" y="161960"/>
                  </a:cubicBezTo>
                  <a:lnTo>
                    <a:pt x="1357175" y="153345"/>
                  </a:lnTo>
                  <a:lnTo>
                    <a:pt x="1343046" y="153345"/>
                  </a:lnTo>
                  <a:lnTo>
                    <a:pt x="1343046" y="212500"/>
                  </a:lnTo>
                  <a:lnTo>
                    <a:pt x="1357290" y="212500"/>
                  </a:lnTo>
                  <a:lnTo>
                    <a:pt x="1357290" y="180568"/>
                  </a:lnTo>
                  <a:cubicBezTo>
                    <a:pt x="1357290" y="170919"/>
                    <a:pt x="1361769" y="165061"/>
                    <a:pt x="1370269" y="165061"/>
                  </a:cubicBezTo>
                  <a:cubicBezTo>
                    <a:pt x="1377276" y="165061"/>
                    <a:pt x="1381296" y="168966"/>
                    <a:pt x="1381296" y="175628"/>
                  </a:cubicBezTo>
                  <a:lnTo>
                    <a:pt x="1381296" y="212500"/>
                  </a:lnTo>
                  <a:lnTo>
                    <a:pt x="1395540" y="212500"/>
                  </a:lnTo>
                  <a:lnTo>
                    <a:pt x="1395540" y="174365"/>
                  </a:lnTo>
                  <a:cubicBezTo>
                    <a:pt x="1395540" y="160237"/>
                    <a:pt x="1388648" y="152311"/>
                    <a:pt x="1375209" y="152311"/>
                  </a:cubicBezTo>
                  <a:moveTo>
                    <a:pt x="1464034" y="130831"/>
                  </a:moveTo>
                  <a:lnTo>
                    <a:pt x="1449790" y="130831"/>
                  </a:lnTo>
                  <a:lnTo>
                    <a:pt x="1449790" y="161155"/>
                  </a:lnTo>
                  <a:cubicBezTo>
                    <a:pt x="1446230" y="155412"/>
                    <a:pt x="1438993" y="152311"/>
                    <a:pt x="1431297" y="152311"/>
                  </a:cubicBezTo>
                  <a:cubicBezTo>
                    <a:pt x="1416824" y="152311"/>
                    <a:pt x="1404763" y="162419"/>
                    <a:pt x="1404763" y="182865"/>
                  </a:cubicBezTo>
                  <a:cubicBezTo>
                    <a:pt x="1404763" y="203655"/>
                    <a:pt x="1416824" y="213764"/>
                    <a:pt x="1431297" y="213764"/>
                  </a:cubicBezTo>
                  <a:cubicBezTo>
                    <a:pt x="1439453" y="213764"/>
                    <a:pt x="1446804" y="210203"/>
                    <a:pt x="1450020" y="203426"/>
                  </a:cubicBezTo>
                  <a:lnTo>
                    <a:pt x="1450020" y="212500"/>
                  </a:lnTo>
                  <a:lnTo>
                    <a:pt x="1464034" y="212500"/>
                  </a:lnTo>
                  <a:lnTo>
                    <a:pt x="1464034" y="130831"/>
                  </a:lnTo>
                  <a:moveTo>
                    <a:pt x="1434628" y="200669"/>
                  </a:moveTo>
                  <a:cubicBezTo>
                    <a:pt x="1426358" y="200669"/>
                    <a:pt x="1419236" y="194811"/>
                    <a:pt x="1419236" y="182865"/>
                  </a:cubicBezTo>
                  <a:cubicBezTo>
                    <a:pt x="1419236" y="170804"/>
                    <a:pt x="1426358" y="164946"/>
                    <a:pt x="1434628" y="164946"/>
                  </a:cubicBezTo>
                  <a:cubicBezTo>
                    <a:pt x="1442324" y="164946"/>
                    <a:pt x="1450135" y="170689"/>
                    <a:pt x="1450135" y="182865"/>
                  </a:cubicBezTo>
                  <a:cubicBezTo>
                    <a:pt x="1450135" y="194926"/>
                    <a:pt x="1442324" y="200669"/>
                    <a:pt x="1434628" y="200669"/>
                  </a:cubicBezTo>
                  <a:moveTo>
                    <a:pt x="1528772" y="187230"/>
                  </a:moveTo>
                  <a:lnTo>
                    <a:pt x="1528772" y="181372"/>
                  </a:lnTo>
                  <a:cubicBezTo>
                    <a:pt x="1528772" y="161845"/>
                    <a:pt x="1516596" y="152311"/>
                    <a:pt x="1502238" y="152311"/>
                  </a:cubicBezTo>
                  <a:cubicBezTo>
                    <a:pt x="1487190" y="152311"/>
                    <a:pt x="1473751" y="162649"/>
                    <a:pt x="1473751" y="183324"/>
                  </a:cubicBezTo>
                  <a:cubicBezTo>
                    <a:pt x="1473751" y="203885"/>
                    <a:pt x="1486961" y="213764"/>
                    <a:pt x="1501893" y="213764"/>
                  </a:cubicBezTo>
                  <a:cubicBezTo>
                    <a:pt x="1513954" y="213764"/>
                    <a:pt x="1525326" y="207216"/>
                    <a:pt x="1528312" y="194696"/>
                  </a:cubicBezTo>
                  <a:lnTo>
                    <a:pt x="1514988" y="194696"/>
                  </a:lnTo>
                  <a:cubicBezTo>
                    <a:pt x="1512920" y="199405"/>
                    <a:pt x="1508096" y="201473"/>
                    <a:pt x="1502467" y="201473"/>
                  </a:cubicBezTo>
                  <a:cubicBezTo>
                    <a:pt x="1493967" y="201473"/>
                    <a:pt x="1487880" y="196878"/>
                    <a:pt x="1487535" y="187230"/>
                  </a:cubicBezTo>
                  <a:lnTo>
                    <a:pt x="1528772" y="187230"/>
                  </a:lnTo>
                  <a:moveTo>
                    <a:pt x="1502123" y="164601"/>
                  </a:moveTo>
                  <a:cubicBezTo>
                    <a:pt x="1509819" y="164601"/>
                    <a:pt x="1514758" y="168966"/>
                    <a:pt x="1514758" y="176777"/>
                  </a:cubicBezTo>
                  <a:lnTo>
                    <a:pt x="1487880" y="176777"/>
                  </a:lnTo>
                  <a:cubicBezTo>
                    <a:pt x="1489143" y="168162"/>
                    <a:pt x="1495346" y="164601"/>
                    <a:pt x="1502123" y="164601"/>
                  </a:cubicBezTo>
                  <a:moveTo>
                    <a:pt x="1572001" y="152655"/>
                  </a:moveTo>
                  <a:lnTo>
                    <a:pt x="1568096" y="152655"/>
                  </a:lnTo>
                  <a:cubicBezTo>
                    <a:pt x="1561204" y="152655"/>
                    <a:pt x="1555690" y="155642"/>
                    <a:pt x="1552704" y="162074"/>
                  </a:cubicBezTo>
                  <a:lnTo>
                    <a:pt x="1552704" y="153345"/>
                  </a:lnTo>
                  <a:lnTo>
                    <a:pt x="1538575" y="153345"/>
                  </a:lnTo>
                  <a:lnTo>
                    <a:pt x="1538575" y="212500"/>
                  </a:lnTo>
                  <a:lnTo>
                    <a:pt x="1552818" y="212500"/>
                  </a:lnTo>
                  <a:lnTo>
                    <a:pt x="1552818" y="183554"/>
                  </a:lnTo>
                  <a:cubicBezTo>
                    <a:pt x="1552818" y="171953"/>
                    <a:pt x="1558217" y="166554"/>
                    <a:pt x="1568210" y="166554"/>
                  </a:cubicBezTo>
                  <a:lnTo>
                    <a:pt x="1572001" y="166554"/>
                  </a:lnTo>
                  <a:lnTo>
                    <a:pt x="1572001" y="152655"/>
                  </a:lnTo>
                  <a:moveTo>
                    <a:pt x="1603072" y="177237"/>
                  </a:moveTo>
                  <a:cubicBezTo>
                    <a:pt x="1595835" y="176203"/>
                    <a:pt x="1590666" y="175284"/>
                    <a:pt x="1590666" y="170689"/>
                  </a:cubicBezTo>
                  <a:cubicBezTo>
                    <a:pt x="1590666" y="167243"/>
                    <a:pt x="1593423" y="164142"/>
                    <a:pt x="1600430" y="164142"/>
                  </a:cubicBezTo>
                  <a:cubicBezTo>
                    <a:pt x="1606518" y="164142"/>
                    <a:pt x="1610653" y="166439"/>
                    <a:pt x="1611227" y="172297"/>
                  </a:cubicBezTo>
                  <a:lnTo>
                    <a:pt x="1625126" y="172297"/>
                  </a:lnTo>
                  <a:cubicBezTo>
                    <a:pt x="1624322" y="159088"/>
                    <a:pt x="1614099" y="152311"/>
                    <a:pt x="1600315" y="152311"/>
                  </a:cubicBezTo>
                  <a:cubicBezTo>
                    <a:pt x="1588025" y="152311"/>
                    <a:pt x="1576768" y="157710"/>
                    <a:pt x="1576768" y="171149"/>
                  </a:cubicBezTo>
                  <a:cubicBezTo>
                    <a:pt x="1576768" y="185737"/>
                    <a:pt x="1589977" y="187689"/>
                    <a:pt x="1601579" y="189642"/>
                  </a:cubicBezTo>
                  <a:cubicBezTo>
                    <a:pt x="1609734" y="191020"/>
                    <a:pt x="1612491" y="191939"/>
                    <a:pt x="1612491" y="195615"/>
                  </a:cubicBezTo>
                  <a:cubicBezTo>
                    <a:pt x="1612491" y="200095"/>
                    <a:pt x="1608241" y="202047"/>
                    <a:pt x="1602153" y="202047"/>
                  </a:cubicBezTo>
                  <a:cubicBezTo>
                    <a:pt x="1595491" y="202047"/>
                    <a:pt x="1590322" y="199520"/>
                    <a:pt x="1589288" y="193547"/>
                  </a:cubicBezTo>
                  <a:lnTo>
                    <a:pt x="1574930" y="193547"/>
                  </a:lnTo>
                  <a:cubicBezTo>
                    <a:pt x="1575964" y="208480"/>
                    <a:pt x="1589173" y="213764"/>
                    <a:pt x="1601464" y="213764"/>
                  </a:cubicBezTo>
                  <a:cubicBezTo>
                    <a:pt x="1614673" y="213764"/>
                    <a:pt x="1626504" y="207446"/>
                    <a:pt x="1626504" y="194122"/>
                  </a:cubicBezTo>
                  <a:cubicBezTo>
                    <a:pt x="1626504" y="180338"/>
                    <a:pt x="1613639" y="178845"/>
                    <a:pt x="1603072" y="177237"/>
                  </a:cubicBezTo>
                  <a:moveTo>
                    <a:pt x="1667890" y="152311"/>
                  </a:moveTo>
                  <a:cubicBezTo>
                    <a:pt x="1657897" y="152311"/>
                    <a:pt x="1653302" y="156446"/>
                    <a:pt x="1649971" y="162074"/>
                  </a:cubicBezTo>
                  <a:lnTo>
                    <a:pt x="1649971" y="130831"/>
                  </a:lnTo>
                  <a:lnTo>
                    <a:pt x="1635728" y="130831"/>
                  </a:lnTo>
                  <a:lnTo>
                    <a:pt x="1635728" y="212500"/>
                  </a:lnTo>
                  <a:lnTo>
                    <a:pt x="1649971" y="212500"/>
                  </a:lnTo>
                  <a:lnTo>
                    <a:pt x="1649971" y="180568"/>
                  </a:lnTo>
                  <a:cubicBezTo>
                    <a:pt x="1649971" y="170919"/>
                    <a:pt x="1654451" y="165061"/>
                    <a:pt x="1662951" y="165061"/>
                  </a:cubicBezTo>
                  <a:cubicBezTo>
                    <a:pt x="1669958" y="165061"/>
                    <a:pt x="1673978" y="168966"/>
                    <a:pt x="1673978" y="175628"/>
                  </a:cubicBezTo>
                  <a:lnTo>
                    <a:pt x="1673978" y="212500"/>
                  </a:lnTo>
                  <a:lnTo>
                    <a:pt x="1688221" y="212500"/>
                  </a:lnTo>
                  <a:lnTo>
                    <a:pt x="1688221" y="174365"/>
                  </a:lnTo>
                  <a:cubicBezTo>
                    <a:pt x="1688221" y="160237"/>
                    <a:pt x="1681329" y="152311"/>
                    <a:pt x="1667890" y="152311"/>
                  </a:cubicBezTo>
                  <a:moveTo>
                    <a:pt x="1726621" y="152311"/>
                  </a:moveTo>
                  <a:cubicBezTo>
                    <a:pt x="1711918" y="152311"/>
                    <a:pt x="1701465" y="158973"/>
                    <a:pt x="1699168" y="172757"/>
                  </a:cubicBezTo>
                  <a:lnTo>
                    <a:pt x="1712722" y="172757"/>
                  </a:lnTo>
                  <a:cubicBezTo>
                    <a:pt x="1713985" y="168277"/>
                    <a:pt x="1716512" y="164027"/>
                    <a:pt x="1725357" y="164027"/>
                  </a:cubicBezTo>
                  <a:cubicBezTo>
                    <a:pt x="1730411" y="164027"/>
                    <a:pt x="1735121" y="165635"/>
                    <a:pt x="1735121" y="170115"/>
                  </a:cubicBezTo>
                  <a:cubicBezTo>
                    <a:pt x="1735121" y="175054"/>
                    <a:pt x="1730526" y="175973"/>
                    <a:pt x="1728229" y="176318"/>
                  </a:cubicBezTo>
                  <a:lnTo>
                    <a:pt x="1716283" y="178041"/>
                  </a:lnTo>
                  <a:cubicBezTo>
                    <a:pt x="1710884" y="178845"/>
                    <a:pt x="1697445" y="181372"/>
                    <a:pt x="1697445" y="196189"/>
                  </a:cubicBezTo>
                  <a:cubicBezTo>
                    <a:pt x="1697445" y="208710"/>
                    <a:pt x="1707094" y="213764"/>
                    <a:pt x="1716512" y="213764"/>
                  </a:cubicBezTo>
                  <a:cubicBezTo>
                    <a:pt x="1722830" y="213764"/>
                    <a:pt x="1730526" y="211466"/>
                    <a:pt x="1735121" y="203885"/>
                  </a:cubicBezTo>
                  <a:lnTo>
                    <a:pt x="1735121" y="212500"/>
                  </a:lnTo>
                  <a:lnTo>
                    <a:pt x="1749019" y="212500"/>
                  </a:lnTo>
                  <a:lnTo>
                    <a:pt x="1749019" y="171493"/>
                  </a:lnTo>
                  <a:cubicBezTo>
                    <a:pt x="1749019" y="157595"/>
                    <a:pt x="1739600" y="152311"/>
                    <a:pt x="1726621" y="152311"/>
                  </a:cubicBezTo>
                  <a:moveTo>
                    <a:pt x="1720188" y="201933"/>
                  </a:moveTo>
                  <a:cubicBezTo>
                    <a:pt x="1715134" y="201933"/>
                    <a:pt x="1711688" y="199750"/>
                    <a:pt x="1711688" y="195041"/>
                  </a:cubicBezTo>
                  <a:cubicBezTo>
                    <a:pt x="1711688" y="188493"/>
                    <a:pt x="1718695" y="187460"/>
                    <a:pt x="1721222" y="187115"/>
                  </a:cubicBezTo>
                  <a:lnTo>
                    <a:pt x="1727195" y="186196"/>
                  </a:lnTo>
                  <a:cubicBezTo>
                    <a:pt x="1730181" y="185737"/>
                    <a:pt x="1732594" y="185392"/>
                    <a:pt x="1734776" y="184473"/>
                  </a:cubicBezTo>
                  <a:lnTo>
                    <a:pt x="1734776" y="187689"/>
                  </a:lnTo>
                  <a:cubicBezTo>
                    <a:pt x="1734776" y="195615"/>
                    <a:pt x="1728803" y="201933"/>
                    <a:pt x="1720188" y="201933"/>
                  </a:cubicBezTo>
                  <a:moveTo>
                    <a:pt x="1795689" y="152655"/>
                  </a:moveTo>
                  <a:lnTo>
                    <a:pt x="1791783" y="152655"/>
                  </a:lnTo>
                  <a:cubicBezTo>
                    <a:pt x="1784892" y="152655"/>
                    <a:pt x="1779378" y="155642"/>
                    <a:pt x="1776392" y="162074"/>
                  </a:cubicBezTo>
                  <a:lnTo>
                    <a:pt x="1776392" y="153345"/>
                  </a:lnTo>
                  <a:lnTo>
                    <a:pt x="1762263" y="153345"/>
                  </a:lnTo>
                  <a:lnTo>
                    <a:pt x="1762263" y="212500"/>
                  </a:lnTo>
                  <a:lnTo>
                    <a:pt x="1776506" y="212500"/>
                  </a:lnTo>
                  <a:lnTo>
                    <a:pt x="1776506" y="183554"/>
                  </a:lnTo>
                  <a:cubicBezTo>
                    <a:pt x="1776506" y="171953"/>
                    <a:pt x="1781905" y="166554"/>
                    <a:pt x="1791898" y="166554"/>
                  </a:cubicBezTo>
                  <a:lnTo>
                    <a:pt x="1795689" y="166554"/>
                  </a:lnTo>
                  <a:lnTo>
                    <a:pt x="1795689" y="152655"/>
                  </a:lnTo>
                  <a:moveTo>
                    <a:pt x="1853093" y="187230"/>
                  </a:moveTo>
                  <a:lnTo>
                    <a:pt x="1853093" y="181372"/>
                  </a:lnTo>
                  <a:cubicBezTo>
                    <a:pt x="1853093" y="161845"/>
                    <a:pt x="1840917" y="152311"/>
                    <a:pt x="1826559" y="152311"/>
                  </a:cubicBezTo>
                  <a:cubicBezTo>
                    <a:pt x="1811511" y="152311"/>
                    <a:pt x="1798072" y="162649"/>
                    <a:pt x="1798072" y="183324"/>
                  </a:cubicBezTo>
                  <a:cubicBezTo>
                    <a:pt x="1798072" y="203885"/>
                    <a:pt x="1811282" y="213764"/>
                    <a:pt x="1826214" y="213764"/>
                  </a:cubicBezTo>
                  <a:cubicBezTo>
                    <a:pt x="1838275" y="213764"/>
                    <a:pt x="1849647" y="207216"/>
                    <a:pt x="1852633" y="194696"/>
                  </a:cubicBezTo>
                  <a:lnTo>
                    <a:pt x="1839309" y="194696"/>
                  </a:lnTo>
                  <a:cubicBezTo>
                    <a:pt x="1837241" y="199405"/>
                    <a:pt x="1832417" y="201473"/>
                    <a:pt x="1826789" y="201473"/>
                  </a:cubicBezTo>
                  <a:cubicBezTo>
                    <a:pt x="1818289" y="201473"/>
                    <a:pt x="1812201" y="196878"/>
                    <a:pt x="1811856" y="187230"/>
                  </a:cubicBezTo>
                  <a:lnTo>
                    <a:pt x="1853093" y="187230"/>
                  </a:lnTo>
                  <a:moveTo>
                    <a:pt x="1826444" y="164601"/>
                  </a:moveTo>
                  <a:cubicBezTo>
                    <a:pt x="1834140" y="164601"/>
                    <a:pt x="1839079" y="168966"/>
                    <a:pt x="1839079" y="176777"/>
                  </a:cubicBezTo>
                  <a:lnTo>
                    <a:pt x="1812201" y="176777"/>
                  </a:lnTo>
                  <a:cubicBezTo>
                    <a:pt x="1813464" y="168162"/>
                    <a:pt x="1819667" y="164601"/>
                    <a:pt x="1826444" y="164601"/>
                  </a:cubicBezTo>
                  <a:moveTo>
                    <a:pt x="1229514" y="327365"/>
                  </a:moveTo>
                  <a:lnTo>
                    <a:pt x="1229514" y="313351"/>
                  </a:lnTo>
                  <a:lnTo>
                    <a:pt x="1188277" y="313351"/>
                  </a:lnTo>
                  <a:lnTo>
                    <a:pt x="1188277" y="293710"/>
                  </a:lnTo>
                  <a:lnTo>
                    <a:pt x="1224230" y="293710"/>
                  </a:lnTo>
                  <a:lnTo>
                    <a:pt x="1224230" y="279696"/>
                  </a:lnTo>
                  <a:lnTo>
                    <a:pt x="1188277" y="279696"/>
                  </a:lnTo>
                  <a:lnTo>
                    <a:pt x="1188277" y="260973"/>
                  </a:lnTo>
                  <a:lnTo>
                    <a:pt x="1227332" y="260973"/>
                  </a:lnTo>
                  <a:lnTo>
                    <a:pt x="1227332" y="246960"/>
                  </a:lnTo>
                  <a:lnTo>
                    <a:pt x="1173345" y="246960"/>
                  </a:lnTo>
                  <a:lnTo>
                    <a:pt x="1173345" y="327365"/>
                  </a:lnTo>
                  <a:lnTo>
                    <a:pt x="1229514" y="327365"/>
                  </a:lnTo>
                  <a:moveTo>
                    <a:pt x="1294528" y="245696"/>
                  </a:moveTo>
                  <a:lnTo>
                    <a:pt x="1280284" y="245696"/>
                  </a:lnTo>
                  <a:lnTo>
                    <a:pt x="1280284" y="276020"/>
                  </a:lnTo>
                  <a:cubicBezTo>
                    <a:pt x="1276723" y="270277"/>
                    <a:pt x="1269487" y="267176"/>
                    <a:pt x="1261791" y="267176"/>
                  </a:cubicBezTo>
                  <a:cubicBezTo>
                    <a:pt x="1247318" y="267176"/>
                    <a:pt x="1235257" y="277284"/>
                    <a:pt x="1235257" y="297730"/>
                  </a:cubicBezTo>
                  <a:cubicBezTo>
                    <a:pt x="1235257" y="318520"/>
                    <a:pt x="1247318" y="328629"/>
                    <a:pt x="1261791" y="328629"/>
                  </a:cubicBezTo>
                  <a:cubicBezTo>
                    <a:pt x="1269946" y="328629"/>
                    <a:pt x="1277298" y="325068"/>
                    <a:pt x="1280514" y="318291"/>
                  </a:cubicBezTo>
                  <a:lnTo>
                    <a:pt x="1280514" y="327365"/>
                  </a:lnTo>
                  <a:lnTo>
                    <a:pt x="1294528" y="327365"/>
                  </a:lnTo>
                  <a:lnTo>
                    <a:pt x="1294528" y="245696"/>
                  </a:lnTo>
                  <a:moveTo>
                    <a:pt x="1265122" y="315534"/>
                  </a:moveTo>
                  <a:cubicBezTo>
                    <a:pt x="1256852" y="315534"/>
                    <a:pt x="1249730" y="309676"/>
                    <a:pt x="1249730" y="297730"/>
                  </a:cubicBezTo>
                  <a:cubicBezTo>
                    <a:pt x="1249730" y="285669"/>
                    <a:pt x="1256852" y="279811"/>
                    <a:pt x="1265122" y="279811"/>
                  </a:cubicBezTo>
                  <a:cubicBezTo>
                    <a:pt x="1272818" y="279811"/>
                    <a:pt x="1280629" y="285554"/>
                    <a:pt x="1280629" y="297730"/>
                  </a:cubicBezTo>
                  <a:cubicBezTo>
                    <a:pt x="1280629" y="309791"/>
                    <a:pt x="1272818" y="315534"/>
                    <a:pt x="1265122" y="315534"/>
                  </a:cubicBezTo>
                  <a:moveTo>
                    <a:pt x="1341697" y="267520"/>
                  </a:moveTo>
                  <a:lnTo>
                    <a:pt x="1337791" y="267520"/>
                  </a:lnTo>
                  <a:cubicBezTo>
                    <a:pt x="1330899" y="267520"/>
                    <a:pt x="1325386" y="270507"/>
                    <a:pt x="1322399" y="276939"/>
                  </a:cubicBezTo>
                  <a:lnTo>
                    <a:pt x="1322399" y="268210"/>
                  </a:lnTo>
                  <a:lnTo>
                    <a:pt x="1308271" y="268210"/>
                  </a:lnTo>
                  <a:lnTo>
                    <a:pt x="1308271" y="327365"/>
                  </a:lnTo>
                  <a:lnTo>
                    <a:pt x="1322514" y="327365"/>
                  </a:lnTo>
                  <a:lnTo>
                    <a:pt x="1322514" y="298419"/>
                  </a:lnTo>
                  <a:cubicBezTo>
                    <a:pt x="1322514" y="286818"/>
                    <a:pt x="1327913" y="281419"/>
                    <a:pt x="1337906" y="281419"/>
                  </a:cubicBezTo>
                  <a:lnTo>
                    <a:pt x="1341697" y="281419"/>
                  </a:lnTo>
                  <a:lnTo>
                    <a:pt x="1341697" y="267520"/>
                  </a:lnTo>
                  <a:moveTo>
                    <a:pt x="1373250" y="267176"/>
                  </a:moveTo>
                  <a:cubicBezTo>
                    <a:pt x="1358547" y="267176"/>
                    <a:pt x="1348095" y="273838"/>
                    <a:pt x="1345797" y="287622"/>
                  </a:cubicBezTo>
                  <a:lnTo>
                    <a:pt x="1359352" y="287622"/>
                  </a:lnTo>
                  <a:cubicBezTo>
                    <a:pt x="1360615" y="283142"/>
                    <a:pt x="1363142" y="278892"/>
                    <a:pt x="1371987" y="278892"/>
                  </a:cubicBezTo>
                  <a:cubicBezTo>
                    <a:pt x="1377041" y="278892"/>
                    <a:pt x="1381750" y="280500"/>
                    <a:pt x="1381750" y="284980"/>
                  </a:cubicBezTo>
                  <a:cubicBezTo>
                    <a:pt x="1381750" y="289919"/>
                    <a:pt x="1377156" y="290838"/>
                    <a:pt x="1374858" y="291183"/>
                  </a:cubicBezTo>
                  <a:lnTo>
                    <a:pt x="1362912" y="292906"/>
                  </a:lnTo>
                  <a:cubicBezTo>
                    <a:pt x="1357514" y="293710"/>
                    <a:pt x="1344074" y="296237"/>
                    <a:pt x="1344074" y="311054"/>
                  </a:cubicBezTo>
                  <a:cubicBezTo>
                    <a:pt x="1344074" y="323574"/>
                    <a:pt x="1353723" y="328629"/>
                    <a:pt x="1363142" y="328629"/>
                  </a:cubicBezTo>
                  <a:cubicBezTo>
                    <a:pt x="1369460" y="328629"/>
                    <a:pt x="1377156" y="326331"/>
                    <a:pt x="1381750" y="318750"/>
                  </a:cubicBezTo>
                  <a:lnTo>
                    <a:pt x="1381750" y="327365"/>
                  </a:lnTo>
                  <a:lnTo>
                    <a:pt x="1395649" y="327365"/>
                  </a:lnTo>
                  <a:lnTo>
                    <a:pt x="1395649" y="286358"/>
                  </a:lnTo>
                  <a:cubicBezTo>
                    <a:pt x="1395649" y="272460"/>
                    <a:pt x="1386230" y="267176"/>
                    <a:pt x="1373250" y="267176"/>
                  </a:cubicBezTo>
                  <a:moveTo>
                    <a:pt x="1366818" y="316797"/>
                  </a:moveTo>
                  <a:cubicBezTo>
                    <a:pt x="1361764" y="316797"/>
                    <a:pt x="1358318" y="314615"/>
                    <a:pt x="1358318" y="309906"/>
                  </a:cubicBezTo>
                  <a:cubicBezTo>
                    <a:pt x="1358318" y="303358"/>
                    <a:pt x="1365324" y="302324"/>
                    <a:pt x="1367852" y="301980"/>
                  </a:cubicBezTo>
                  <a:lnTo>
                    <a:pt x="1373824" y="301061"/>
                  </a:lnTo>
                  <a:cubicBezTo>
                    <a:pt x="1376811" y="300601"/>
                    <a:pt x="1379223" y="300257"/>
                    <a:pt x="1381406" y="299338"/>
                  </a:cubicBezTo>
                  <a:lnTo>
                    <a:pt x="1381406" y="302554"/>
                  </a:lnTo>
                  <a:cubicBezTo>
                    <a:pt x="1381406" y="310480"/>
                    <a:pt x="1375433" y="316797"/>
                    <a:pt x="1366818" y="316797"/>
                  </a:cubicBezTo>
                  <a:moveTo>
                    <a:pt x="1496081" y="268210"/>
                  </a:moveTo>
                  <a:lnTo>
                    <a:pt x="1481378" y="268210"/>
                  </a:lnTo>
                  <a:lnTo>
                    <a:pt x="1468973" y="308297"/>
                  </a:lnTo>
                  <a:lnTo>
                    <a:pt x="1456223" y="268210"/>
                  </a:lnTo>
                  <a:lnTo>
                    <a:pt x="1442324" y="268210"/>
                  </a:lnTo>
                  <a:lnTo>
                    <a:pt x="1429689" y="308297"/>
                  </a:lnTo>
                  <a:lnTo>
                    <a:pt x="1417169" y="268210"/>
                  </a:lnTo>
                  <a:lnTo>
                    <a:pt x="1402007" y="268210"/>
                  </a:lnTo>
                  <a:lnTo>
                    <a:pt x="1422453" y="327365"/>
                  </a:lnTo>
                  <a:lnTo>
                    <a:pt x="1436236" y="327365"/>
                  </a:lnTo>
                  <a:lnTo>
                    <a:pt x="1448986" y="289000"/>
                  </a:lnTo>
                  <a:lnTo>
                    <a:pt x="1461851" y="327365"/>
                  </a:lnTo>
                  <a:lnTo>
                    <a:pt x="1475520" y="327365"/>
                  </a:lnTo>
                  <a:lnTo>
                    <a:pt x="1496081" y="268210"/>
                  </a:lnTo>
                  <a:moveTo>
                    <a:pt x="1586640" y="246960"/>
                  </a:moveTo>
                  <a:lnTo>
                    <a:pt x="1567688" y="246960"/>
                  </a:lnTo>
                  <a:lnTo>
                    <a:pt x="1545404" y="308412"/>
                  </a:lnTo>
                  <a:lnTo>
                    <a:pt x="1523120" y="246960"/>
                  </a:lnTo>
                  <a:lnTo>
                    <a:pt x="1504167" y="246960"/>
                  </a:lnTo>
                  <a:lnTo>
                    <a:pt x="1504167" y="327365"/>
                  </a:lnTo>
                  <a:lnTo>
                    <a:pt x="1517836" y="327365"/>
                  </a:lnTo>
                  <a:lnTo>
                    <a:pt x="1517836" y="270737"/>
                  </a:lnTo>
                  <a:lnTo>
                    <a:pt x="1538512" y="327365"/>
                  </a:lnTo>
                  <a:lnTo>
                    <a:pt x="1551951" y="327365"/>
                  </a:lnTo>
                  <a:lnTo>
                    <a:pt x="1572627" y="270737"/>
                  </a:lnTo>
                  <a:lnTo>
                    <a:pt x="1572627" y="327365"/>
                  </a:lnTo>
                  <a:lnTo>
                    <a:pt x="1586640" y="327365"/>
                  </a:lnTo>
                  <a:lnTo>
                    <a:pt x="1586640" y="246960"/>
                  </a:lnTo>
                  <a:moveTo>
                    <a:pt x="1600815" y="260399"/>
                  </a:moveTo>
                  <a:lnTo>
                    <a:pt x="1615977" y="260399"/>
                  </a:lnTo>
                  <a:lnTo>
                    <a:pt x="1615977" y="244203"/>
                  </a:lnTo>
                  <a:lnTo>
                    <a:pt x="1600815" y="244203"/>
                  </a:lnTo>
                  <a:lnTo>
                    <a:pt x="1600815" y="260399"/>
                  </a:lnTo>
                  <a:moveTo>
                    <a:pt x="1601274" y="327365"/>
                  </a:moveTo>
                  <a:lnTo>
                    <a:pt x="1615517" y="327365"/>
                  </a:lnTo>
                  <a:lnTo>
                    <a:pt x="1615517" y="268210"/>
                  </a:lnTo>
                  <a:lnTo>
                    <a:pt x="1601274" y="268210"/>
                  </a:lnTo>
                  <a:lnTo>
                    <a:pt x="1601274" y="327365"/>
                  </a:lnTo>
                  <a:moveTo>
                    <a:pt x="1661159" y="267176"/>
                  </a:moveTo>
                  <a:cubicBezTo>
                    <a:pt x="1651281" y="267176"/>
                    <a:pt x="1646456" y="271311"/>
                    <a:pt x="1643125" y="276824"/>
                  </a:cubicBezTo>
                  <a:lnTo>
                    <a:pt x="1643125" y="268210"/>
                  </a:lnTo>
                  <a:lnTo>
                    <a:pt x="1628997" y="268210"/>
                  </a:lnTo>
                  <a:lnTo>
                    <a:pt x="1628997" y="327365"/>
                  </a:lnTo>
                  <a:lnTo>
                    <a:pt x="1643240" y="327365"/>
                  </a:lnTo>
                  <a:lnTo>
                    <a:pt x="1643240" y="295433"/>
                  </a:lnTo>
                  <a:cubicBezTo>
                    <a:pt x="1643240" y="285784"/>
                    <a:pt x="1647720" y="279926"/>
                    <a:pt x="1656220" y="279926"/>
                  </a:cubicBezTo>
                  <a:cubicBezTo>
                    <a:pt x="1663227" y="279926"/>
                    <a:pt x="1667247" y="283831"/>
                    <a:pt x="1667247" y="290493"/>
                  </a:cubicBezTo>
                  <a:lnTo>
                    <a:pt x="1667247" y="327365"/>
                  </a:lnTo>
                  <a:lnTo>
                    <a:pt x="1681490" y="327365"/>
                  </a:lnTo>
                  <a:lnTo>
                    <a:pt x="1681490" y="289230"/>
                  </a:lnTo>
                  <a:cubicBezTo>
                    <a:pt x="1681490" y="275101"/>
                    <a:pt x="1674598" y="267176"/>
                    <a:pt x="1661159" y="267176"/>
                  </a:cubicBezTo>
                  <a:moveTo>
                    <a:pt x="1749984" y="245696"/>
                  </a:moveTo>
                  <a:lnTo>
                    <a:pt x="1735741" y="245696"/>
                  </a:lnTo>
                  <a:lnTo>
                    <a:pt x="1735741" y="276020"/>
                  </a:lnTo>
                  <a:cubicBezTo>
                    <a:pt x="1732180" y="270277"/>
                    <a:pt x="1724944" y="267176"/>
                    <a:pt x="1717248" y="267176"/>
                  </a:cubicBezTo>
                  <a:cubicBezTo>
                    <a:pt x="1702775" y="267176"/>
                    <a:pt x="1690714" y="277284"/>
                    <a:pt x="1690714" y="297730"/>
                  </a:cubicBezTo>
                  <a:cubicBezTo>
                    <a:pt x="1690714" y="318520"/>
                    <a:pt x="1702775" y="328629"/>
                    <a:pt x="1717248" y="328629"/>
                  </a:cubicBezTo>
                  <a:cubicBezTo>
                    <a:pt x="1725403" y="328629"/>
                    <a:pt x="1732754" y="325068"/>
                    <a:pt x="1735971" y="318291"/>
                  </a:cubicBezTo>
                  <a:lnTo>
                    <a:pt x="1735971" y="327365"/>
                  </a:lnTo>
                  <a:lnTo>
                    <a:pt x="1749984" y="327365"/>
                  </a:lnTo>
                  <a:lnTo>
                    <a:pt x="1749984" y="245696"/>
                  </a:lnTo>
                  <a:moveTo>
                    <a:pt x="1720579" y="315534"/>
                  </a:moveTo>
                  <a:cubicBezTo>
                    <a:pt x="1712308" y="315534"/>
                    <a:pt x="1705187" y="309676"/>
                    <a:pt x="1705187" y="297730"/>
                  </a:cubicBezTo>
                  <a:cubicBezTo>
                    <a:pt x="1705187" y="285669"/>
                    <a:pt x="1712308" y="279811"/>
                    <a:pt x="1720579" y="279811"/>
                  </a:cubicBezTo>
                  <a:cubicBezTo>
                    <a:pt x="1728275" y="279811"/>
                    <a:pt x="1736085" y="285554"/>
                    <a:pt x="1736085" y="297730"/>
                  </a:cubicBezTo>
                  <a:cubicBezTo>
                    <a:pt x="1736085" y="309791"/>
                    <a:pt x="1728275" y="315534"/>
                    <a:pt x="1720579" y="315534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1768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40051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6241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1768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40051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6241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1768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40051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6241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344595" y="0"/>
                  </a:moveTo>
                  <a:lnTo>
                    <a:pt x="2182433" y="0"/>
                  </a:lnTo>
                  <a:lnTo>
                    <a:pt x="2182433" y="525097"/>
                  </a:lnTo>
                  <a:lnTo>
                    <a:pt x="513676" y="525097"/>
                  </a:lnTo>
                  <a:cubicBezTo>
                    <a:pt x="453869" y="525097"/>
                    <a:pt x="423965" y="525097"/>
                    <a:pt x="401203" y="513273"/>
                  </a:cubicBezTo>
                  <a:cubicBezTo>
                    <a:pt x="382022" y="503309"/>
                    <a:pt x="366382" y="487670"/>
                    <a:pt x="356419" y="468489"/>
                  </a:cubicBezTo>
                  <a:cubicBezTo>
                    <a:pt x="344595" y="445727"/>
                    <a:pt x="344595" y="415823"/>
                    <a:pt x="344595" y="356016"/>
                  </a:cubicBezTo>
                  <a:lnTo>
                    <a:pt x="34459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835642" y="154789"/>
                  </a:moveTo>
                  <a:cubicBezTo>
                    <a:pt x="835642" y="120052"/>
                    <a:pt x="863802" y="91892"/>
                    <a:pt x="898539" y="91892"/>
                  </a:cubicBezTo>
                  <a:lnTo>
                    <a:pt x="1048421" y="91892"/>
                  </a:lnTo>
                  <a:cubicBezTo>
                    <a:pt x="1083158" y="91892"/>
                    <a:pt x="1111318" y="120052"/>
                    <a:pt x="1111318" y="154789"/>
                  </a:cubicBezTo>
                  <a:lnTo>
                    <a:pt x="1111318" y="304671"/>
                  </a:lnTo>
                  <a:cubicBezTo>
                    <a:pt x="1111318" y="339408"/>
                    <a:pt x="1083158" y="367568"/>
                    <a:pt x="1048421" y="367568"/>
                  </a:cubicBezTo>
                  <a:lnTo>
                    <a:pt x="898539" y="367568"/>
                  </a:lnTo>
                  <a:cubicBezTo>
                    <a:pt x="863802" y="367568"/>
                    <a:pt x="835642" y="339408"/>
                    <a:pt x="835642" y="304671"/>
                  </a:cubicBezTo>
                  <a:lnTo>
                    <a:pt x="835642" y="15478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95" name="shape295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020892" y="186700"/>
                  </a:moveTo>
                  <a:cubicBezTo>
                    <a:pt x="1026594" y="192403"/>
                    <a:pt x="1026594" y="201649"/>
                    <a:pt x="1020891" y="207352"/>
                  </a:cubicBezTo>
                  <a:lnTo>
                    <a:pt x="947879" y="280364"/>
                  </a:lnTo>
                  <a:cubicBezTo>
                    <a:pt x="942176" y="286066"/>
                    <a:pt x="932931" y="286066"/>
                    <a:pt x="927228" y="280364"/>
                  </a:cubicBezTo>
                  <a:cubicBezTo>
                    <a:pt x="921526" y="274662"/>
                    <a:pt x="921526" y="265416"/>
                    <a:pt x="927228" y="259713"/>
                  </a:cubicBezTo>
                  <a:lnTo>
                    <a:pt x="1000240" y="186701"/>
                  </a:lnTo>
                  <a:cubicBezTo>
                    <a:pt x="1005944" y="180998"/>
                    <a:pt x="1015189" y="180998"/>
                    <a:pt x="1020892" y="18670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915651" y="195772"/>
                  </a:moveTo>
                  <a:lnTo>
                    <a:pt x="915651" y="271291"/>
                  </a:lnTo>
                  <a:lnTo>
                    <a:pt x="927229" y="259713"/>
                  </a:lnTo>
                  <a:cubicBezTo>
                    <a:pt x="932931" y="254010"/>
                    <a:pt x="942177" y="254010"/>
                    <a:pt x="947880" y="259713"/>
                  </a:cubicBezTo>
                  <a:cubicBezTo>
                    <a:pt x="953582" y="265415"/>
                    <a:pt x="953582" y="274661"/>
                    <a:pt x="947880" y="280363"/>
                  </a:cubicBezTo>
                  <a:lnTo>
                    <a:pt x="923837" y="304406"/>
                  </a:lnTo>
                  <a:cubicBezTo>
                    <a:pt x="910039" y="318204"/>
                    <a:pt x="886445" y="308432"/>
                    <a:pt x="886446" y="288917"/>
                  </a:cubicBezTo>
                  <a:lnTo>
                    <a:pt x="886445" y="178146"/>
                  </a:lnTo>
                  <a:cubicBezTo>
                    <a:pt x="886446" y="158632"/>
                    <a:pt x="910039" y="148859"/>
                    <a:pt x="923837" y="162657"/>
                  </a:cubicBezTo>
                  <a:lnTo>
                    <a:pt x="1032471" y="271291"/>
                  </a:lnTo>
                  <a:lnTo>
                    <a:pt x="1032471" y="195772"/>
                  </a:lnTo>
                  <a:lnTo>
                    <a:pt x="1020892" y="207350"/>
                  </a:lnTo>
                  <a:cubicBezTo>
                    <a:pt x="1015189" y="213053"/>
                    <a:pt x="1005944" y="213053"/>
                    <a:pt x="1000241" y="207351"/>
                  </a:cubicBezTo>
                  <a:cubicBezTo>
                    <a:pt x="994539" y="201649"/>
                    <a:pt x="994539" y="192403"/>
                    <a:pt x="1000242" y="186700"/>
                  </a:cubicBezTo>
                  <a:lnTo>
                    <a:pt x="1024283" y="162658"/>
                  </a:lnTo>
                  <a:cubicBezTo>
                    <a:pt x="1038082" y="148859"/>
                    <a:pt x="1061676" y="158632"/>
                    <a:pt x="1061675" y="178146"/>
                  </a:cubicBezTo>
                  <a:lnTo>
                    <a:pt x="1061675" y="288917"/>
                  </a:lnTo>
                  <a:cubicBezTo>
                    <a:pt x="1061676" y="308432"/>
                    <a:pt x="1038082" y="318204"/>
                    <a:pt x="1024284" y="304406"/>
                  </a:cubicBezTo>
                  <a:lnTo>
                    <a:pt x="915651" y="195772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275230" y="132095"/>
                  </a:moveTo>
                  <a:lnTo>
                    <a:pt x="1259953" y="132095"/>
                  </a:lnTo>
                  <a:lnTo>
                    <a:pt x="1245825" y="189527"/>
                  </a:lnTo>
                  <a:lnTo>
                    <a:pt x="1228480" y="132095"/>
                  </a:lnTo>
                  <a:lnTo>
                    <a:pt x="1213777" y="132095"/>
                  </a:lnTo>
                  <a:lnTo>
                    <a:pt x="1196433" y="189412"/>
                  </a:lnTo>
                  <a:lnTo>
                    <a:pt x="1182304" y="132095"/>
                  </a:lnTo>
                  <a:lnTo>
                    <a:pt x="1166453" y="132095"/>
                  </a:lnTo>
                  <a:lnTo>
                    <a:pt x="1188392" y="212500"/>
                  </a:lnTo>
                  <a:lnTo>
                    <a:pt x="1203210" y="212500"/>
                  </a:lnTo>
                  <a:lnTo>
                    <a:pt x="1220899" y="153804"/>
                  </a:lnTo>
                  <a:lnTo>
                    <a:pt x="1238588" y="212500"/>
                  </a:lnTo>
                  <a:lnTo>
                    <a:pt x="1253291" y="212500"/>
                  </a:lnTo>
                  <a:lnTo>
                    <a:pt x="1275230" y="132095"/>
                  </a:lnTo>
                  <a:moveTo>
                    <a:pt x="1303923" y="152311"/>
                  </a:moveTo>
                  <a:cubicBezTo>
                    <a:pt x="1286694" y="152311"/>
                    <a:pt x="1274633" y="163797"/>
                    <a:pt x="1274633" y="182980"/>
                  </a:cubicBezTo>
                  <a:cubicBezTo>
                    <a:pt x="1274633" y="202277"/>
                    <a:pt x="1286694" y="213764"/>
                    <a:pt x="1303923" y="213764"/>
                  </a:cubicBezTo>
                  <a:cubicBezTo>
                    <a:pt x="1321268" y="213764"/>
                    <a:pt x="1333329" y="202277"/>
                    <a:pt x="1333329" y="182980"/>
                  </a:cubicBezTo>
                  <a:cubicBezTo>
                    <a:pt x="1333329" y="163797"/>
                    <a:pt x="1321268" y="152311"/>
                    <a:pt x="1303923" y="152311"/>
                  </a:cubicBezTo>
                  <a:moveTo>
                    <a:pt x="1303809" y="165520"/>
                  </a:moveTo>
                  <a:cubicBezTo>
                    <a:pt x="1312423" y="165520"/>
                    <a:pt x="1318741" y="171149"/>
                    <a:pt x="1318741" y="182980"/>
                  </a:cubicBezTo>
                  <a:cubicBezTo>
                    <a:pt x="1318741" y="194122"/>
                    <a:pt x="1313342" y="200554"/>
                    <a:pt x="1304153" y="200554"/>
                  </a:cubicBezTo>
                  <a:cubicBezTo>
                    <a:pt x="1295538" y="200554"/>
                    <a:pt x="1289221" y="194926"/>
                    <a:pt x="1289221" y="182980"/>
                  </a:cubicBezTo>
                  <a:cubicBezTo>
                    <a:pt x="1289221" y="171953"/>
                    <a:pt x="1294619" y="165520"/>
                    <a:pt x="1303809" y="165520"/>
                  </a:cubicBezTo>
                  <a:moveTo>
                    <a:pt x="1375209" y="152311"/>
                  </a:moveTo>
                  <a:cubicBezTo>
                    <a:pt x="1365330" y="152311"/>
                    <a:pt x="1360506" y="156446"/>
                    <a:pt x="1357175" y="161960"/>
                  </a:cubicBezTo>
                  <a:lnTo>
                    <a:pt x="1357175" y="153345"/>
                  </a:lnTo>
                  <a:lnTo>
                    <a:pt x="1343046" y="153345"/>
                  </a:lnTo>
                  <a:lnTo>
                    <a:pt x="1343046" y="212500"/>
                  </a:lnTo>
                  <a:lnTo>
                    <a:pt x="1357290" y="212500"/>
                  </a:lnTo>
                  <a:lnTo>
                    <a:pt x="1357290" y="180568"/>
                  </a:lnTo>
                  <a:cubicBezTo>
                    <a:pt x="1357290" y="170919"/>
                    <a:pt x="1361769" y="165061"/>
                    <a:pt x="1370269" y="165061"/>
                  </a:cubicBezTo>
                  <a:cubicBezTo>
                    <a:pt x="1377276" y="165061"/>
                    <a:pt x="1381296" y="168966"/>
                    <a:pt x="1381296" y="175628"/>
                  </a:cubicBezTo>
                  <a:lnTo>
                    <a:pt x="1381296" y="212500"/>
                  </a:lnTo>
                  <a:lnTo>
                    <a:pt x="1395540" y="212500"/>
                  </a:lnTo>
                  <a:lnTo>
                    <a:pt x="1395540" y="174365"/>
                  </a:lnTo>
                  <a:cubicBezTo>
                    <a:pt x="1395540" y="160237"/>
                    <a:pt x="1388648" y="152311"/>
                    <a:pt x="1375209" y="152311"/>
                  </a:cubicBezTo>
                  <a:moveTo>
                    <a:pt x="1464034" y="130831"/>
                  </a:moveTo>
                  <a:lnTo>
                    <a:pt x="1449790" y="130831"/>
                  </a:lnTo>
                  <a:lnTo>
                    <a:pt x="1449790" y="161155"/>
                  </a:lnTo>
                  <a:cubicBezTo>
                    <a:pt x="1446230" y="155412"/>
                    <a:pt x="1438993" y="152311"/>
                    <a:pt x="1431297" y="152311"/>
                  </a:cubicBezTo>
                  <a:cubicBezTo>
                    <a:pt x="1416824" y="152311"/>
                    <a:pt x="1404763" y="162419"/>
                    <a:pt x="1404763" y="182865"/>
                  </a:cubicBezTo>
                  <a:cubicBezTo>
                    <a:pt x="1404763" y="203655"/>
                    <a:pt x="1416824" y="213764"/>
                    <a:pt x="1431297" y="213764"/>
                  </a:cubicBezTo>
                  <a:cubicBezTo>
                    <a:pt x="1439453" y="213764"/>
                    <a:pt x="1446804" y="210203"/>
                    <a:pt x="1450020" y="203426"/>
                  </a:cubicBezTo>
                  <a:lnTo>
                    <a:pt x="1450020" y="212500"/>
                  </a:lnTo>
                  <a:lnTo>
                    <a:pt x="1464034" y="212500"/>
                  </a:lnTo>
                  <a:lnTo>
                    <a:pt x="1464034" y="130831"/>
                  </a:lnTo>
                  <a:moveTo>
                    <a:pt x="1434628" y="200669"/>
                  </a:moveTo>
                  <a:cubicBezTo>
                    <a:pt x="1426358" y="200669"/>
                    <a:pt x="1419236" y="194811"/>
                    <a:pt x="1419236" y="182865"/>
                  </a:cubicBezTo>
                  <a:cubicBezTo>
                    <a:pt x="1419236" y="170804"/>
                    <a:pt x="1426358" y="164946"/>
                    <a:pt x="1434628" y="164946"/>
                  </a:cubicBezTo>
                  <a:cubicBezTo>
                    <a:pt x="1442324" y="164946"/>
                    <a:pt x="1450135" y="170689"/>
                    <a:pt x="1450135" y="182865"/>
                  </a:cubicBezTo>
                  <a:cubicBezTo>
                    <a:pt x="1450135" y="194926"/>
                    <a:pt x="1442324" y="200669"/>
                    <a:pt x="1434628" y="200669"/>
                  </a:cubicBezTo>
                  <a:moveTo>
                    <a:pt x="1528772" y="187230"/>
                  </a:moveTo>
                  <a:lnTo>
                    <a:pt x="1528772" y="181372"/>
                  </a:lnTo>
                  <a:cubicBezTo>
                    <a:pt x="1528772" y="161845"/>
                    <a:pt x="1516596" y="152311"/>
                    <a:pt x="1502238" y="152311"/>
                  </a:cubicBezTo>
                  <a:cubicBezTo>
                    <a:pt x="1487190" y="152311"/>
                    <a:pt x="1473751" y="162649"/>
                    <a:pt x="1473751" y="183324"/>
                  </a:cubicBezTo>
                  <a:cubicBezTo>
                    <a:pt x="1473751" y="203885"/>
                    <a:pt x="1486961" y="213764"/>
                    <a:pt x="1501893" y="213764"/>
                  </a:cubicBezTo>
                  <a:cubicBezTo>
                    <a:pt x="1513954" y="213764"/>
                    <a:pt x="1525326" y="207216"/>
                    <a:pt x="1528312" y="194696"/>
                  </a:cubicBezTo>
                  <a:lnTo>
                    <a:pt x="1514988" y="194696"/>
                  </a:lnTo>
                  <a:cubicBezTo>
                    <a:pt x="1512920" y="199405"/>
                    <a:pt x="1508096" y="201473"/>
                    <a:pt x="1502467" y="201473"/>
                  </a:cubicBezTo>
                  <a:cubicBezTo>
                    <a:pt x="1493967" y="201473"/>
                    <a:pt x="1487880" y="196878"/>
                    <a:pt x="1487535" y="187230"/>
                  </a:cubicBezTo>
                  <a:lnTo>
                    <a:pt x="1528772" y="187230"/>
                  </a:lnTo>
                  <a:moveTo>
                    <a:pt x="1502123" y="164601"/>
                  </a:moveTo>
                  <a:cubicBezTo>
                    <a:pt x="1509819" y="164601"/>
                    <a:pt x="1514758" y="168966"/>
                    <a:pt x="1514758" y="176777"/>
                  </a:cubicBezTo>
                  <a:lnTo>
                    <a:pt x="1487880" y="176777"/>
                  </a:lnTo>
                  <a:cubicBezTo>
                    <a:pt x="1489143" y="168162"/>
                    <a:pt x="1495346" y="164601"/>
                    <a:pt x="1502123" y="164601"/>
                  </a:cubicBezTo>
                  <a:moveTo>
                    <a:pt x="1572001" y="152655"/>
                  </a:moveTo>
                  <a:lnTo>
                    <a:pt x="1568096" y="152655"/>
                  </a:lnTo>
                  <a:cubicBezTo>
                    <a:pt x="1561204" y="152655"/>
                    <a:pt x="1555690" y="155642"/>
                    <a:pt x="1552704" y="162074"/>
                  </a:cubicBezTo>
                  <a:lnTo>
                    <a:pt x="1552704" y="153345"/>
                  </a:lnTo>
                  <a:lnTo>
                    <a:pt x="1538575" y="153345"/>
                  </a:lnTo>
                  <a:lnTo>
                    <a:pt x="1538575" y="212500"/>
                  </a:lnTo>
                  <a:lnTo>
                    <a:pt x="1552818" y="212500"/>
                  </a:lnTo>
                  <a:lnTo>
                    <a:pt x="1552818" y="183554"/>
                  </a:lnTo>
                  <a:cubicBezTo>
                    <a:pt x="1552818" y="171953"/>
                    <a:pt x="1558217" y="166554"/>
                    <a:pt x="1568210" y="166554"/>
                  </a:cubicBezTo>
                  <a:lnTo>
                    <a:pt x="1572001" y="166554"/>
                  </a:lnTo>
                  <a:lnTo>
                    <a:pt x="1572001" y="152655"/>
                  </a:lnTo>
                  <a:moveTo>
                    <a:pt x="1603072" y="177237"/>
                  </a:moveTo>
                  <a:cubicBezTo>
                    <a:pt x="1595835" y="176203"/>
                    <a:pt x="1590666" y="175284"/>
                    <a:pt x="1590666" y="170689"/>
                  </a:cubicBezTo>
                  <a:cubicBezTo>
                    <a:pt x="1590666" y="167243"/>
                    <a:pt x="1593423" y="164142"/>
                    <a:pt x="1600430" y="164142"/>
                  </a:cubicBezTo>
                  <a:cubicBezTo>
                    <a:pt x="1606518" y="164142"/>
                    <a:pt x="1610653" y="166439"/>
                    <a:pt x="1611227" y="172297"/>
                  </a:cubicBezTo>
                  <a:lnTo>
                    <a:pt x="1625126" y="172297"/>
                  </a:lnTo>
                  <a:cubicBezTo>
                    <a:pt x="1624322" y="159088"/>
                    <a:pt x="1614099" y="152311"/>
                    <a:pt x="1600315" y="152311"/>
                  </a:cubicBezTo>
                  <a:cubicBezTo>
                    <a:pt x="1588025" y="152311"/>
                    <a:pt x="1576768" y="157710"/>
                    <a:pt x="1576768" y="171149"/>
                  </a:cubicBezTo>
                  <a:cubicBezTo>
                    <a:pt x="1576768" y="185737"/>
                    <a:pt x="1589977" y="187689"/>
                    <a:pt x="1601579" y="189642"/>
                  </a:cubicBezTo>
                  <a:cubicBezTo>
                    <a:pt x="1609734" y="191020"/>
                    <a:pt x="1612491" y="191939"/>
                    <a:pt x="1612491" y="195615"/>
                  </a:cubicBezTo>
                  <a:cubicBezTo>
                    <a:pt x="1612491" y="200095"/>
                    <a:pt x="1608241" y="202047"/>
                    <a:pt x="1602153" y="202047"/>
                  </a:cubicBezTo>
                  <a:cubicBezTo>
                    <a:pt x="1595491" y="202047"/>
                    <a:pt x="1590322" y="199520"/>
                    <a:pt x="1589288" y="193547"/>
                  </a:cubicBezTo>
                  <a:lnTo>
                    <a:pt x="1574930" y="193547"/>
                  </a:lnTo>
                  <a:cubicBezTo>
                    <a:pt x="1575964" y="208480"/>
                    <a:pt x="1589173" y="213764"/>
                    <a:pt x="1601464" y="213764"/>
                  </a:cubicBezTo>
                  <a:cubicBezTo>
                    <a:pt x="1614673" y="213764"/>
                    <a:pt x="1626504" y="207446"/>
                    <a:pt x="1626504" y="194122"/>
                  </a:cubicBezTo>
                  <a:cubicBezTo>
                    <a:pt x="1626504" y="180338"/>
                    <a:pt x="1613639" y="178845"/>
                    <a:pt x="1603072" y="177237"/>
                  </a:cubicBezTo>
                  <a:moveTo>
                    <a:pt x="1667890" y="152311"/>
                  </a:moveTo>
                  <a:cubicBezTo>
                    <a:pt x="1657897" y="152311"/>
                    <a:pt x="1653302" y="156446"/>
                    <a:pt x="1649971" y="162074"/>
                  </a:cubicBezTo>
                  <a:lnTo>
                    <a:pt x="1649971" y="130831"/>
                  </a:lnTo>
                  <a:lnTo>
                    <a:pt x="1635728" y="130831"/>
                  </a:lnTo>
                  <a:lnTo>
                    <a:pt x="1635728" y="212500"/>
                  </a:lnTo>
                  <a:lnTo>
                    <a:pt x="1649971" y="212500"/>
                  </a:lnTo>
                  <a:lnTo>
                    <a:pt x="1649971" y="180568"/>
                  </a:lnTo>
                  <a:cubicBezTo>
                    <a:pt x="1649971" y="170919"/>
                    <a:pt x="1654451" y="165061"/>
                    <a:pt x="1662951" y="165061"/>
                  </a:cubicBezTo>
                  <a:cubicBezTo>
                    <a:pt x="1669958" y="165061"/>
                    <a:pt x="1673978" y="168966"/>
                    <a:pt x="1673978" y="175628"/>
                  </a:cubicBezTo>
                  <a:lnTo>
                    <a:pt x="1673978" y="212500"/>
                  </a:lnTo>
                  <a:lnTo>
                    <a:pt x="1688221" y="212500"/>
                  </a:lnTo>
                  <a:lnTo>
                    <a:pt x="1688221" y="174365"/>
                  </a:lnTo>
                  <a:cubicBezTo>
                    <a:pt x="1688221" y="160237"/>
                    <a:pt x="1681329" y="152311"/>
                    <a:pt x="1667890" y="152311"/>
                  </a:cubicBezTo>
                  <a:moveTo>
                    <a:pt x="1726621" y="152311"/>
                  </a:moveTo>
                  <a:cubicBezTo>
                    <a:pt x="1711918" y="152311"/>
                    <a:pt x="1701465" y="158973"/>
                    <a:pt x="1699168" y="172757"/>
                  </a:cubicBezTo>
                  <a:lnTo>
                    <a:pt x="1712722" y="172757"/>
                  </a:lnTo>
                  <a:cubicBezTo>
                    <a:pt x="1713985" y="168277"/>
                    <a:pt x="1716512" y="164027"/>
                    <a:pt x="1725357" y="164027"/>
                  </a:cubicBezTo>
                  <a:cubicBezTo>
                    <a:pt x="1730411" y="164027"/>
                    <a:pt x="1735121" y="165635"/>
                    <a:pt x="1735121" y="170115"/>
                  </a:cubicBezTo>
                  <a:cubicBezTo>
                    <a:pt x="1735121" y="175054"/>
                    <a:pt x="1730526" y="175973"/>
                    <a:pt x="1728229" y="176318"/>
                  </a:cubicBezTo>
                  <a:lnTo>
                    <a:pt x="1716283" y="178041"/>
                  </a:lnTo>
                  <a:cubicBezTo>
                    <a:pt x="1710884" y="178845"/>
                    <a:pt x="1697445" y="181372"/>
                    <a:pt x="1697445" y="196189"/>
                  </a:cubicBezTo>
                  <a:cubicBezTo>
                    <a:pt x="1697445" y="208710"/>
                    <a:pt x="1707094" y="213764"/>
                    <a:pt x="1716512" y="213764"/>
                  </a:cubicBezTo>
                  <a:cubicBezTo>
                    <a:pt x="1722830" y="213764"/>
                    <a:pt x="1730526" y="211466"/>
                    <a:pt x="1735121" y="203885"/>
                  </a:cubicBezTo>
                  <a:lnTo>
                    <a:pt x="1735121" y="212500"/>
                  </a:lnTo>
                  <a:lnTo>
                    <a:pt x="1749019" y="212500"/>
                  </a:lnTo>
                  <a:lnTo>
                    <a:pt x="1749019" y="171493"/>
                  </a:lnTo>
                  <a:cubicBezTo>
                    <a:pt x="1749019" y="157595"/>
                    <a:pt x="1739600" y="152311"/>
                    <a:pt x="1726621" y="152311"/>
                  </a:cubicBezTo>
                  <a:moveTo>
                    <a:pt x="1720188" y="201933"/>
                  </a:moveTo>
                  <a:cubicBezTo>
                    <a:pt x="1715134" y="201933"/>
                    <a:pt x="1711688" y="199750"/>
                    <a:pt x="1711688" y="195041"/>
                  </a:cubicBezTo>
                  <a:cubicBezTo>
                    <a:pt x="1711688" y="188493"/>
                    <a:pt x="1718695" y="187460"/>
                    <a:pt x="1721222" y="187115"/>
                  </a:cubicBezTo>
                  <a:lnTo>
                    <a:pt x="1727195" y="186196"/>
                  </a:lnTo>
                  <a:cubicBezTo>
                    <a:pt x="1730181" y="185737"/>
                    <a:pt x="1732594" y="185392"/>
                    <a:pt x="1734776" y="184473"/>
                  </a:cubicBezTo>
                  <a:lnTo>
                    <a:pt x="1734776" y="187689"/>
                  </a:lnTo>
                  <a:cubicBezTo>
                    <a:pt x="1734776" y="195615"/>
                    <a:pt x="1728803" y="201933"/>
                    <a:pt x="1720188" y="201933"/>
                  </a:cubicBezTo>
                  <a:moveTo>
                    <a:pt x="1795689" y="152655"/>
                  </a:moveTo>
                  <a:lnTo>
                    <a:pt x="1791783" y="152655"/>
                  </a:lnTo>
                  <a:cubicBezTo>
                    <a:pt x="1784892" y="152655"/>
                    <a:pt x="1779378" y="155642"/>
                    <a:pt x="1776392" y="162074"/>
                  </a:cubicBezTo>
                  <a:lnTo>
                    <a:pt x="1776392" y="153345"/>
                  </a:lnTo>
                  <a:lnTo>
                    <a:pt x="1762263" y="153345"/>
                  </a:lnTo>
                  <a:lnTo>
                    <a:pt x="1762263" y="212500"/>
                  </a:lnTo>
                  <a:lnTo>
                    <a:pt x="1776506" y="212500"/>
                  </a:lnTo>
                  <a:lnTo>
                    <a:pt x="1776506" y="183554"/>
                  </a:lnTo>
                  <a:cubicBezTo>
                    <a:pt x="1776506" y="171953"/>
                    <a:pt x="1781905" y="166554"/>
                    <a:pt x="1791898" y="166554"/>
                  </a:cubicBezTo>
                  <a:lnTo>
                    <a:pt x="1795689" y="166554"/>
                  </a:lnTo>
                  <a:lnTo>
                    <a:pt x="1795689" y="152655"/>
                  </a:lnTo>
                  <a:moveTo>
                    <a:pt x="1853093" y="187230"/>
                  </a:moveTo>
                  <a:lnTo>
                    <a:pt x="1853093" y="181372"/>
                  </a:lnTo>
                  <a:cubicBezTo>
                    <a:pt x="1853093" y="161845"/>
                    <a:pt x="1840917" y="152311"/>
                    <a:pt x="1826559" y="152311"/>
                  </a:cubicBezTo>
                  <a:cubicBezTo>
                    <a:pt x="1811511" y="152311"/>
                    <a:pt x="1798072" y="162649"/>
                    <a:pt x="1798072" y="183324"/>
                  </a:cubicBezTo>
                  <a:cubicBezTo>
                    <a:pt x="1798072" y="203885"/>
                    <a:pt x="1811282" y="213764"/>
                    <a:pt x="1826214" y="213764"/>
                  </a:cubicBezTo>
                  <a:cubicBezTo>
                    <a:pt x="1838275" y="213764"/>
                    <a:pt x="1849647" y="207216"/>
                    <a:pt x="1852633" y="194696"/>
                  </a:cubicBezTo>
                  <a:lnTo>
                    <a:pt x="1839309" y="194696"/>
                  </a:lnTo>
                  <a:cubicBezTo>
                    <a:pt x="1837241" y="199405"/>
                    <a:pt x="1832417" y="201473"/>
                    <a:pt x="1826789" y="201473"/>
                  </a:cubicBezTo>
                  <a:cubicBezTo>
                    <a:pt x="1818289" y="201473"/>
                    <a:pt x="1812201" y="196878"/>
                    <a:pt x="1811856" y="187230"/>
                  </a:cubicBezTo>
                  <a:lnTo>
                    <a:pt x="1853093" y="187230"/>
                  </a:lnTo>
                  <a:moveTo>
                    <a:pt x="1826444" y="164601"/>
                  </a:moveTo>
                  <a:cubicBezTo>
                    <a:pt x="1834140" y="164601"/>
                    <a:pt x="1839079" y="168966"/>
                    <a:pt x="1839079" y="176777"/>
                  </a:cubicBezTo>
                  <a:lnTo>
                    <a:pt x="1812201" y="176777"/>
                  </a:lnTo>
                  <a:cubicBezTo>
                    <a:pt x="1813464" y="168162"/>
                    <a:pt x="1819667" y="164601"/>
                    <a:pt x="1826444" y="164601"/>
                  </a:cubicBezTo>
                  <a:moveTo>
                    <a:pt x="1229514" y="327365"/>
                  </a:moveTo>
                  <a:lnTo>
                    <a:pt x="1229514" y="313351"/>
                  </a:lnTo>
                  <a:lnTo>
                    <a:pt x="1188277" y="313351"/>
                  </a:lnTo>
                  <a:lnTo>
                    <a:pt x="1188277" y="293710"/>
                  </a:lnTo>
                  <a:lnTo>
                    <a:pt x="1224230" y="293710"/>
                  </a:lnTo>
                  <a:lnTo>
                    <a:pt x="1224230" y="279696"/>
                  </a:lnTo>
                  <a:lnTo>
                    <a:pt x="1188277" y="279696"/>
                  </a:lnTo>
                  <a:lnTo>
                    <a:pt x="1188277" y="260973"/>
                  </a:lnTo>
                  <a:lnTo>
                    <a:pt x="1227332" y="260973"/>
                  </a:lnTo>
                  <a:lnTo>
                    <a:pt x="1227332" y="246960"/>
                  </a:lnTo>
                  <a:lnTo>
                    <a:pt x="1173345" y="246960"/>
                  </a:lnTo>
                  <a:lnTo>
                    <a:pt x="1173345" y="327365"/>
                  </a:lnTo>
                  <a:lnTo>
                    <a:pt x="1229514" y="327365"/>
                  </a:lnTo>
                  <a:moveTo>
                    <a:pt x="1294528" y="245696"/>
                  </a:moveTo>
                  <a:lnTo>
                    <a:pt x="1280284" y="245696"/>
                  </a:lnTo>
                  <a:lnTo>
                    <a:pt x="1280284" y="276020"/>
                  </a:lnTo>
                  <a:cubicBezTo>
                    <a:pt x="1276723" y="270277"/>
                    <a:pt x="1269487" y="267176"/>
                    <a:pt x="1261791" y="267176"/>
                  </a:cubicBezTo>
                  <a:cubicBezTo>
                    <a:pt x="1247318" y="267176"/>
                    <a:pt x="1235257" y="277284"/>
                    <a:pt x="1235257" y="297730"/>
                  </a:cubicBezTo>
                  <a:cubicBezTo>
                    <a:pt x="1235257" y="318520"/>
                    <a:pt x="1247318" y="328629"/>
                    <a:pt x="1261791" y="328629"/>
                  </a:cubicBezTo>
                  <a:cubicBezTo>
                    <a:pt x="1269946" y="328629"/>
                    <a:pt x="1277298" y="325068"/>
                    <a:pt x="1280514" y="318291"/>
                  </a:cubicBezTo>
                  <a:lnTo>
                    <a:pt x="1280514" y="327365"/>
                  </a:lnTo>
                  <a:lnTo>
                    <a:pt x="1294528" y="327365"/>
                  </a:lnTo>
                  <a:lnTo>
                    <a:pt x="1294528" y="245696"/>
                  </a:lnTo>
                  <a:moveTo>
                    <a:pt x="1265122" y="315534"/>
                  </a:moveTo>
                  <a:cubicBezTo>
                    <a:pt x="1256852" y="315534"/>
                    <a:pt x="1249730" y="309676"/>
                    <a:pt x="1249730" y="297730"/>
                  </a:cubicBezTo>
                  <a:cubicBezTo>
                    <a:pt x="1249730" y="285669"/>
                    <a:pt x="1256852" y="279811"/>
                    <a:pt x="1265122" y="279811"/>
                  </a:cubicBezTo>
                  <a:cubicBezTo>
                    <a:pt x="1272818" y="279811"/>
                    <a:pt x="1280629" y="285554"/>
                    <a:pt x="1280629" y="297730"/>
                  </a:cubicBezTo>
                  <a:cubicBezTo>
                    <a:pt x="1280629" y="309791"/>
                    <a:pt x="1272818" y="315534"/>
                    <a:pt x="1265122" y="315534"/>
                  </a:cubicBezTo>
                  <a:moveTo>
                    <a:pt x="1341697" y="267520"/>
                  </a:moveTo>
                  <a:lnTo>
                    <a:pt x="1337791" y="267520"/>
                  </a:lnTo>
                  <a:cubicBezTo>
                    <a:pt x="1330899" y="267520"/>
                    <a:pt x="1325386" y="270507"/>
                    <a:pt x="1322399" y="276939"/>
                  </a:cubicBezTo>
                  <a:lnTo>
                    <a:pt x="1322399" y="268210"/>
                  </a:lnTo>
                  <a:lnTo>
                    <a:pt x="1308271" y="268210"/>
                  </a:lnTo>
                  <a:lnTo>
                    <a:pt x="1308271" y="327365"/>
                  </a:lnTo>
                  <a:lnTo>
                    <a:pt x="1322514" y="327365"/>
                  </a:lnTo>
                  <a:lnTo>
                    <a:pt x="1322514" y="298419"/>
                  </a:lnTo>
                  <a:cubicBezTo>
                    <a:pt x="1322514" y="286818"/>
                    <a:pt x="1327913" y="281419"/>
                    <a:pt x="1337906" y="281419"/>
                  </a:cubicBezTo>
                  <a:lnTo>
                    <a:pt x="1341697" y="281419"/>
                  </a:lnTo>
                  <a:lnTo>
                    <a:pt x="1341697" y="267520"/>
                  </a:lnTo>
                  <a:moveTo>
                    <a:pt x="1373250" y="267176"/>
                  </a:moveTo>
                  <a:cubicBezTo>
                    <a:pt x="1358547" y="267176"/>
                    <a:pt x="1348095" y="273838"/>
                    <a:pt x="1345797" y="287622"/>
                  </a:cubicBezTo>
                  <a:lnTo>
                    <a:pt x="1359352" y="287622"/>
                  </a:lnTo>
                  <a:cubicBezTo>
                    <a:pt x="1360615" y="283142"/>
                    <a:pt x="1363142" y="278892"/>
                    <a:pt x="1371987" y="278892"/>
                  </a:cubicBezTo>
                  <a:cubicBezTo>
                    <a:pt x="1377041" y="278892"/>
                    <a:pt x="1381750" y="280500"/>
                    <a:pt x="1381750" y="284980"/>
                  </a:cubicBezTo>
                  <a:cubicBezTo>
                    <a:pt x="1381750" y="289919"/>
                    <a:pt x="1377156" y="290838"/>
                    <a:pt x="1374858" y="291183"/>
                  </a:cubicBezTo>
                  <a:lnTo>
                    <a:pt x="1362912" y="292906"/>
                  </a:lnTo>
                  <a:cubicBezTo>
                    <a:pt x="1357514" y="293710"/>
                    <a:pt x="1344074" y="296237"/>
                    <a:pt x="1344074" y="311054"/>
                  </a:cubicBezTo>
                  <a:cubicBezTo>
                    <a:pt x="1344074" y="323574"/>
                    <a:pt x="1353723" y="328629"/>
                    <a:pt x="1363142" y="328629"/>
                  </a:cubicBezTo>
                  <a:cubicBezTo>
                    <a:pt x="1369460" y="328629"/>
                    <a:pt x="1377156" y="326331"/>
                    <a:pt x="1381750" y="318750"/>
                  </a:cubicBezTo>
                  <a:lnTo>
                    <a:pt x="1381750" y="327365"/>
                  </a:lnTo>
                  <a:lnTo>
                    <a:pt x="1395649" y="327365"/>
                  </a:lnTo>
                  <a:lnTo>
                    <a:pt x="1395649" y="286358"/>
                  </a:lnTo>
                  <a:cubicBezTo>
                    <a:pt x="1395649" y="272460"/>
                    <a:pt x="1386230" y="267176"/>
                    <a:pt x="1373250" y="267176"/>
                  </a:cubicBezTo>
                  <a:moveTo>
                    <a:pt x="1366818" y="316797"/>
                  </a:moveTo>
                  <a:cubicBezTo>
                    <a:pt x="1361764" y="316797"/>
                    <a:pt x="1358318" y="314615"/>
                    <a:pt x="1358318" y="309906"/>
                  </a:cubicBezTo>
                  <a:cubicBezTo>
                    <a:pt x="1358318" y="303358"/>
                    <a:pt x="1365324" y="302324"/>
                    <a:pt x="1367852" y="301980"/>
                  </a:cubicBezTo>
                  <a:lnTo>
                    <a:pt x="1373824" y="301061"/>
                  </a:lnTo>
                  <a:cubicBezTo>
                    <a:pt x="1376811" y="300601"/>
                    <a:pt x="1379223" y="300257"/>
                    <a:pt x="1381406" y="299338"/>
                  </a:cubicBezTo>
                  <a:lnTo>
                    <a:pt x="1381406" y="302554"/>
                  </a:lnTo>
                  <a:cubicBezTo>
                    <a:pt x="1381406" y="310480"/>
                    <a:pt x="1375433" y="316797"/>
                    <a:pt x="1366818" y="316797"/>
                  </a:cubicBezTo>
                  <a:moveTo>
                    <a:pt x="1496081" y="268210"/>
                  </a:moveTo>
                  <a:lnTo>
                    <a:pt x="1481378" y="268210"/>
                  </a:lnTo>
                  <a:lnTo>
                    <a:pt x="1468973" y="308297"/>
                  </a:lnTo>
                  <a:lnTo>
                    <a:pt x="1456223" y="268210"/>
                  </a:lnTo>
                  <a:lnTo>
                    <a:pt x="1442324" y="268210"/>
                  </a:lnTo>
                  <a:lnTo>
                    <a:pt x="1429689" y="308297"/>
                  </a:lnTo>
                  <a:lnTo>
                    <a:pt x="1417169" y="268210"/>
                  </a:lnTo>
                  <a:lnTo>
                    <a:pt x="1402007" y="268210"/>
                  </a:lnTo>
                  <a:lnTo>
                    <a:pt x="1422453" y="327365"/>
                  </a:lnTo>
                  <a:lnTo>
                    <a:pt x="1436236" y="327365"/>
                  </a:lnTo>
                  <a:lnTo>
                    <a:pt x="1448986" y="289000"/>
                  </a:lnTo>
                  <a:lnTo>
                    <a:pt x="1461851" y="327365"/>
                  </a:lnTo>
                  <a:lnTo>
                    <a:pt x="1475520" y="327365"/>
                  </a:lnTo>
                  <a:lnTo>
                    <a:pt x="1496081" y="268210"/>
                  </a:lnTo>
                  <a:moveTo>
                    <a:pt x="1586640" y="246960"/>
                  </a:moveTo>
                  <a:lnTo>
                    <a:pt x="1567688" y="246960"/>
                  </a:lnTo>
                  <a:lnTo>
                    <a:pt x="1545404" y="308412"/>
                  </a:lnTo>
                  <a:lnTo>
                    <a:pt x="1523120" y="246960"/>
                  </a:lnTo>
                  <a:lnTo>
                    <a:pt x="1504167" y="246960"/>
                  </a:lnTo>
                  <a:lnTo>
                    <a:pt x="1504167" y="327365"/>
                  </a:lnTo>
                  <a:lnTo>
                    <a:pt x="1517836" y="327365"/>
                  </a:lnTo>
                  <a:lnTo>
                    <a:pt x="1517836" y="270737"/>
                  </a:lnTo>
                  <a:lnTo>
                    <a:pt x="1538512" y="327365"/>
                  </a:lnTo>
                  <a:lnTo>
                    <a:pt x="1551951" y="327365"/>
                  </a:lnTo>
                  <a:lnTo>
                    <a:pt x="1572627" y="270737"/>
                  </a:lnTo>
                  <a:lnTo>
                    <a:pt x="1572627" y="327365"/>
                  </a:lnTo>
                  <a:lnTo>
                    <a:pt x="1586640" y="327365"/>
                  </a:lnTo>
                  <a:lnTo>
                    <a:pt x="1586640" y="246960"/>
                  </a:lnTo>
                  <a:moveTo>
                    <a:pt x="1600815" y="260399"/>
                  </a:moveTo>
                  <a:lnTo>
                    <a:pt x="1615977" y="260399"/>
                  </a:lnTo>
                  <a:lnTo>
                    <a:pt x="1615977" y="244203"/>
                  </a:lnTo>
                  <a:lnTo>
                    <a:pt x="1600815" y="244203"/>
                  </a:lnTo>
                  <a:lnTo>
                    <a:pt x="1600815" y="260399"/>
                  </a:lnTo>
                  <a:moveTo>
                    <a:pt x="1601274" y="327365"/>
                  </a:moveTo>
                  <a:lnTo>
                    <a:pt x="1615517" y="327365"/>
                  </a:lnTo>
                  <a:lnTo>
                    <a:pt x="1615517" y="268210"/>
                  </a:lnTo>
                  <a:lnTo>
                    <a:pt x="1601274" y="268210"/>
                  </a:lnTo>
                  <a:lnTo>
                    <a:pt x="1601274" y="327365"/>
                  </a:lnTo>
                  <a:moveTo>
                    <a:pt x="1661159" y="267176"/>
                  </a:moveTo>
                  <a:cubicBezTo>
                    <a:pt x="1651281" y="267176"/>
                    <a:pt x="1646456" y="271311"/>
                    <a:pt x="1643125" y="276824"/>
                  </a:cubicBezTo>
                  <a:lnTo>
                    <a:pt x="1643125" y="268210"/>
                  </a:lnTo>
                  <a:lnTo>
                    <a:pt x="1628997" y="268210"/>
                  </a:lnTo>
                  <a:lnTo>
                    <a:pt x="1628997" y="327365"/>
                  </a:lnTo>
                  <a:lnTo>
                    <a:pt x="1643240" y="327365"/>
                  </a:lnTo>
                  <a:lnTo>
                    <a:pt x="1643240" y="295433"/>
                  </a:lnTo>
                  <a:cubicBezTo>
                    <a:pt x="1643240" y="285784"/>
                    <a:pt x="1647720" y="279926"/>
                    <a:pt x="1656220" y="279926"/>
                  </a:cubicBezTo>
                  <a:cubicBezTo>
                    <a:pt x="1663227" y="279926"/>
                    <a:pt x="1667247" y="283831"/>
                    <a:pt x="1667247" y="290493"/>
                  </a:cubicBezTo>
                  <a:lnTo>
                    <a:pt x="1667247" y="327365"/>
                  </a:lnTo>
                  <a:lnTo>
                    <a:pt x="1681490" y="327365"/>
                  </a:lnTo>
                  <a:lnTo>
                    <a:pt x="1681490" y="289230"/>
                  </a:lnTo>
                  <a:cubicBezTo>
                    <a:pt x="1681490" y="275101"/>
                    <a:pt x="1674598" y="267176"/>
                    <a:pt x="1661159" y="267176"/>
                  </a:cubicBezTo>
                  <a:moveTo>
                    <a:pt x="1749984" y="245696"/>
                  </a:moveTo>
                  <a:lnTo>
                    <a:pt x="1735741" y="245696"/>
                  </a:lnTo>
                  <a:lnTo>
                    <a:pt x="1735741" y="276020"/>
                  </a:lnTo>
                  <a:cubicBezTo>
                    <a:pt x="1732180" y="270277"/>
                    <a:pt x="1724944" y="267176"/>
                    <a:pt x="1717248" y="267176"/>
                  </a:cubicBezTo>
                  <a:cubicBezTo>
                    <a:pt x="1702775" y="267176"/>
                    <a:pt x="1690714" y="277284"/>
                    <a:pt x="1690714" y="297730"/>
                  </a:cubicBezTo>
                  <a:cubicBezTo>
                    <a:pt x="1690714" y="318520"/>
                    <a:pt x="1702775" y="328629"/>
                    <a:pt x="1717248" y="328629"/>
                  </a:cubicBezTo>
                  <a:cubicBezTo>
                    <a:pt x="1725403" y="328629"/>
                    <a:pt x="1732754" y="325068"/>
                    <a:pt x="1735971" y="318291"/>
                  </a:cubicBezTo>
                  <a:lnTo>
                    <a:pt x="1735971" y="327365"/>
                  </a:lnTo>
                  <a:lnTo>
                    <a:pt x="1749984" y="327365"/>
                  </a:lnTo>
                  <a:lnTo>
                    <a:pt x="1749984" y="245696"/>
                  </a:lnTo>
                  <a:moveTo>
                    <a:pt x="1720579" y="315534"/>
                  </a:moveTo>
                  <a:cubicBezTo>
                    <a:pt x="1712308" y="315534"/>
                    <a:pt x="1705187" y="309676"/>
                    <a:pt x="1705187" y="297730"/>
                  </a:cubicBezTo>
                  <a:cubicBezTo>
                    <a:pt x="1705187" y="285669"/>
                    <a:pt x="1712308" y="279811"/>
                    <a:pt x="1720579" y="279811"/>
                  </a:cubicBezTo>
                  <a:cubicBezTo>
                    <a:pt x="1728275" y="279811"/>
                    <a:pt x="1736085" y="285554"/>
                    <a:pt x="1736085" y="297730"/>
                  </a:cubicBezTo>
                  <a:cubicBezTo>
                    <a:pt x="1736085" y="309791"/>
                    <a:pt x="1728275" y="315534"/>
                    <a:pt x="1720579" y="315534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1768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1768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40051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40051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6241610" y="649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6241610" y="649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1768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1768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40051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40051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6241610" y="28857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6241610" y="28857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1768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1768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40051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40051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2570" y="290092"/>
                  </a:moveTo>
                  <a:lnTo>
                    <a:pt x="38705" y="313957"/>
                  </a:lnTo>
                  <a:cubicBezTo>
                    <a:pt x="32403" y="320259"/>
                    <a:pt x="27813" y="324853"/>
                    <a:pt x="24490" y="328767"/>
                  </a:cubicBezTo>
                  <a:cubicBezTo>
                    <a:pt x="21191" y="332653"/>
                    <a:pt x="19327" y="335660"/>
                    <a:pt x="18334" y="338717"/>
                  </a:cubicBezTo>
                  <a:cubicBezTo>
                    <a:pt x="16476" y="344436"/>
                    <a:pt x="16476" y="350597"/>
                    <a:pt x="18334" y="356317"/>
                  </a:cubicBezTo>
                  <a:cubicBezTo>
                    <a:pt x="19327" y="359373"/>
                    <a:pt x="21191" y="362381"/>
                    <a:pt x="24490" y="366267"/>
                  </a:cubicBezTo>
                  <a:cubicBezTo>
                    <a:pt x="27813" y="370181"/>
                    <a:pt x="32403" y="374775"/>
                    <a:pt x="38705" y="381077"/>
                  </a:cubicBezTo>
                  <a:lnTo>
                    <a:pt x="62570" y="404942"/>
                  </a:lnTo>
                  <a:cubicBezTo>
                    <a:pt x="68872" y="411244"/>
                    <a:pt x="73465" y="415834"/>
                    <a:pt x="77380" y="419157"/>
                  </a:cubicBezTo>
                  <a:cubicBezTo>
                    <a:pt x="81266" y="422456"/>
                    <a:pt x="84273" y="424319"/>
                    <a:pt x="87330" y="425313"/>
                  </a:cubicBezTo>
                  <a:cubicBezTo>
                    <a:pt x="93049" y="427171"/>
                    <a:pt x="99210" y="427171"/>
                    <a:pt x="104929" y="425313"/>
                  </a:cubicBezTo>
                  <a:cubicBezTo>
                    <a:pt x="107986" y="424319"/>
                    <a:pt x="110994" y="422456"/>
                    <a:pt x="114880" y="419157"/>
                  </a:cubicBezTo>
                  <a:cubicBezTo>
                    <a:pt x="118794" y="415834"/>
                    <a:pt x="123387" y="411244"/>
                    <a:pt x="129690" y="404942"/>
                  </a:cubicBezTo>
                  <a:lnTo>
                    <a:pt x="153554" y="381077"/>
                  </a:lnTo>
                  <a:cubicBezTo>
                    <a:pt x="159856" y="374775"/>
                    <a:pt x="164447" y="370181"/>
                    <a:pt x="167769" y="366267"/>
                  </a:cubicBezTo>
                  <a:cubicBezTo>
                    <a:pt x="171068" y="362381"/>
                    <a:pt x="172932" y="359373"/>
                    <a:pt x="173925" y="356316"/>
                  </a:cubicBezTo>
                  <a:cubicBezTo>
                    <a:pt x="175784" y="350597"/>
                    <a:pt x="175784" y="344436"/>
                    <a:pt x="173925" y="338717"/>
                  </a:cubicBezTo>
                  <a:cubicBezTo>
                    <a:pt x="172932" y="335660"/>
                    <a:pt x="171068" y="332653"/>
                    <a:pt x="167769" y="328767"/>
                  </a:cubicBezTo>
                  <a:cubicBezTo>
                    <a:pt x="164447" y="324853"/>
                    <a:pt x="159856" y="320259"/>
                    <a:pt x="153554" y="313957"/>
                  </a:cubicBezTo>
                  <a:lnTo>
                    <a:pt x="129690" y="290092"/>
                  </a:lnTo>
                  <a:cubicBezTo>
                    <a:pt x="123387" y="283790"/>
                    <a:pt x="118794" y="279200"/>
                    <a:pt x="114880" y="275877"/>
                  </a:cubicBezTo>
                  <a:cubicBezTo>
                    <a:pt x="110994" y="272578"/>
                    <a:pt x="107986" y="270714"/>
                    <a:pt x="104929" y="269721"/>
                  </a:cubicBezTo>
                  <a:cubicBezTo>
                    <a:pt x="99210" y="267863"/>
                    <a:pt x="93049" y="267863"/>
                    <a:pt x="87330" y="269721"/>
                  </a:cubicBezTo>
                  <a:cubicBezTo>
                    <a:pt x="84273" y="270714"/>
                    <a:pt x="81266" y="272578"/>
                    <a:pt x="77380" y="275877"/>
                  </a:cubicBezTo>
                  <a:cubicBezTo>
                    <a:pt x="73465" y="279200"/>
                    <a:pt x="68872" y="283790"/>
                    <a:pt x="62570" y="290092"/>
                  </a:cubicBezTo>
                  <a:moveTo>
                    <a:pt x="15325" y="357294"/>
                  </a:moveTo>
                  <a:cubicBezTo>
                    <a:pt x="17672" y="364519"/>
                    <a:pt x="23937" y="370784"/>
                    <a:pt x="36467" y="383314"/>
                  </a:cubicBezTo>
                  <a:lnTo>
                    <a:pt x="60332" y="407179"/>
                  </a:lnTo>
                  <a:cubicBezTo>
                    <a:pt x="72863" y="419709"/>
                    <a:pt x="79128" y="425974"/>
                    <a:pt x="86352" y="428322"/>
                  </a:cubicBezTo>
                  <a:cubicBezTo>
                    <a:pt x="92707" y="430386"/>
                    <a:pt x="99552" y="430386"/>
                    <a:pt x="105907" y="428322"/>
                  </a:cubicBezTo>
                  <a:cubicBezTo>
                    <a:pt x="113131" y="425974"/>
                    <a:pt x="119397" y="419709"/>
                    <a:pt x="131927" y="407179"/>
                  </a:cubicBezTo>
                  <a:lnTo>
                    <a:pt x="155792" y="383314"/>
                  </a:lnTo>
                  <a:cubicBezTo>
                    <a:pt x="168322" y="370784"/>
                    <a:pt x="174587" y="364519"/>
                    <a:pt x="176935" y="357294"/>
                  </a:cubicBezTo>
                  <a:cubicBezTo>
                    <a:pt x="178999" y="350939"/>
                    <a:pt x="178999" y="344094"/>
                    <a:pt x="176935" y="337739"/>
                  </a:cubicBezTo>
                  <a:cubicBezTo>
                    <a:pt x="174587" y="330515"/>
                    <a:pt x="168322" y="324250"/>
                    <a:pt x="155792" y="311720"/>
                  </a:cubicBezTo>
                  <a:lnTo>
                    <a:pt x="131927" y="287855"/>
                  </a:lnTo>
                  <a:cubicBezTo>
                    <a:pt x="119397" y="275324"/>
                    <a:pt x="113131" y="269060"/>
                    <a:pt x="105907" y="266712"/>
                  </a:cubicBezTo>
                  <a:cubicBezTo>
                    <a:pt x="99552" y="264647"/>
                    <a:pt x="92707" y="264647"/>
                    <a:pt x="86352" y="266712"/>
                  </a:cubicBezTo>
                  <a:cubicBezTo>
                    <a:pt x="79128" y="269060"/>
                    <a:pt x="72863" y="275324"/>
                    <a:pt x="60332" y="287855"/>
                  </a:cubicBezTo>
                  <a:lnTo>
                    <a:pt x="36467" y="311720"/>
                  </a:lnTo>
                  <a:cubicBezTo>
                    <a:pt x="23937" y="324250"/>
                    <a:pt x="17672" y="330515"/>
                    <a:pt x="15325" y="337739"/>
                  </a:cubicBezTo>
                  <a:cubicBezTo>
                    <a:pt x="13260" y="344094"/>
                    <a:pt x="13260" y="350939"/>
                    <a:pt x="15325" y="35729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6241610" y="5122273"/>
              <a:ext cx="144000" cy="144000"/>
            </a:xfrm>
            <a:custGeom>
              <a:avLst/>
              <a:gdLst/>
              <a:ahLst/>
              <a:cxnLst/>
              <a:rect l="0" t="0" r="0" b="0"/>
              <a:pathLst>
                <a:path w="144000" h="144000">
                  <a:moveTo>
                    <a:pt x="64055" y="354356"/>
                  </a:moveTo>
                  <a:lnTo>
                    <a:pt x="89159" y="379460"/>
                  </a:lnTo>
                  <a:lnTo>
                    <a:pt x="89159" y="371762"/>
                  </a:lnTo>
                  <a:cubicBezTo>
                    <a:pt x="89159" y="367971"/>
                    <a:pt x="92232" y="364897"/>
                    <a:pt x="96024" y="364897"/>
                  </a:cubicBezTo>
                  <a:cubicBezTo>
                    <a:pt x="99815" y="364897"/>
                    <a:pt x="102888" y="367971"/>
                    <a:pt x="102888" y="371762"/>
                  </a:cubicBezTo>
                  <a:lnTo>
                    <a:pt x="102888" y="387747"/>
                  </a:lnTo>
                  <a:cubicBezTo>
                    <a:pt x="102888" y="396920"/>
                    <a:pt x="91797" y="401515"/>
                    <a:pt x="85310" y="395028"/>
                  </a:cubicBezTo>
                  <a:lnTo>
                    <a:pt x="48487" y="358205"/>
                  </a:lnTo>
                  <a:cubicBezTo>
                    <a:pt x="42000" y="351718"/>
                    <a:pt x="46594" y="340626"/>
                    <a:pt x="55768" y="340626"/>
                  </a:cubicBezTo>
                  <a:lnTo>
                    <a:pt x="127993" y="340626"/>
                  </a:lnTo>
                  <a:lnTo>
                    <a:pt x="102888" y="315522"/>
                  </a:lnTo>
                  <a:lnTo>
                    <a:pt x="102888" y="323220"/>
                  </a:lnTo>
                  <a:cubicBezTo>
                    <a:pt x="102888" y="327011"/>
                    <a:pt x="99815" y="330085"/>
                    <a:pt x="96024" y="330085"/>
                  </a:cubicBezTo>
                  <a:cubicBezTo>
                    <a:pt x="92232" y="330085"/>
                    <a:pt x="89159" y="327011"/>
                    <a:pt x="89159" y="323220"/>
                  </a:cubicBezTo>
                  <a:lnTo>
                    <a:pt x="89159" y="307236"/>
                  </a:lnTo>
                  <a:cubicBezTo>
                    <a:pt x="89159" y="298062"/>
                    <a:pt x="100251" y="293467"/>
                    <a:pt x="106737" y="299954"/>
                  </a:cubicBezTo>
                  <a:lnTo>
                    <a:pt x="143560" y="336777"/>
                  </a:lnTo>
                  <a:cubicBezTo>
                    <a:pt x="150048" y="343264"/>
                    <a:pt x="145453" y="354356"/>
                    <a:pt x="136279" y="354356"/>
                  </a:cubicBezTo>
                  <a:lnTo>
                    <a:pt x="64055" y="354356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6241610" y="5122273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65742" y="216806"/>
                  </a:moveTo>
                  <a:lnTo>
                    <a:pt x="160452" y="222096"/>
                  </a:lnTo>
                  <a:lnTo>
                    <a:pt x="175446" y="246875"/>
                  </a:lnTo>
                  <a:lnTo>
                    <a:pt x="149553" y="232994"/>
                  </a:lnTo>
                  <a:lnTo>
                    <a:pt x="144462" y="238086"/>
                  </a:lnTo>
                  <a:lnTo>
                    <a:pt x="158304" y="263939"/>
                  </a:lnTo>
                  <a:lnTo>
                    <a:pt x="133564" y="248984"/>
                  </a:lnTo>
                  <a:lnTo>
                    <a:pt x="128075" y="254473"/>
                  </a:lnTo>
                  <a:lnTo>
                    <a:pt x="163514" y="274718"/>
                  </a:lnTo>
                  <a:lnTo>
                    <a:pt x="168645" y="269587"/>
                  </a:lnTo>
                  <a:lnTo>
                    <a:pt x="154445" y="243137"/>
                  </a:lnTo>
                  <a:lnTo>
                    <a:pt x="180896" y="257337"/>
                  </a:lnTo>
                  <a:lnTo>
                    <a:pt x="185987" y="252245"/>
                  </a:lnTo>
                  <a:lnTo>
                    <a:pt x="165742" y="216806"/>
                  </a:lnTo>
                  <a:moveTo>
                    <a:pt x="182678" y="213871"/>
                  </a:moveTo>
                  <a:cubicBezTo>
                    <a:pt x="176711" y="219837"/>
                    <a:pt x="176513" y="227991"/>
                    <a:pt x="183155" y="234633"/>
                  </a:cubicBezTo>
                  <a:cubicBezTo>
                    <a:pt x="189837" y="241315"/>
                    <a:pt x="197991" y="241116"/>
                    <a:pt x="203957" y="235150"/>
                  </a:cubicBezTo>
                  <a:cubicBezTo>
                    <a:pt x="209963" y="229144"/>
                    <a:pt x="210162" y="220991"/>
                    <a:pt x="203480" y="214308"/>
                  </a:cubicBezTo>
                  <a:cubicBezTo>
                    <a:pt x="196837" y="207666"/>
                    <a:pt x="188684" y="207864"/>
                    <a:pt x="182678" y="213871"/>
                  </a:cubicBezTo>
                  <a:moveTo>
                    <a:pt x="187212" y="218484"/>
                  </a:moveTo>
                  <a:cubicBezTo>
                    <a:pt x="190195" y="215501"/>
                    <a:pt x="194332" y="215263"/>
                    <a:pt x="198428" y="219360"/>
                  </a:cubicBezTo>
                  <a:cubicBezTo>
                    <a:pt x="202286" y="223218"/>
                    <a:pt x="202644" y="227314"/>
                    <a:pt x="199463" y="230496"/>
                  </a:cubicBezTo>
                  <a:cubicBezTo>
                    <a:pt x="196479" y="233479"/>
                    <a:pt x="192343" y="233718"/>
                    <a:pt x="188206" y="229581"/>
                  </a:cubicBezTo>
                  <a:cubicBezTo>
                    <a:pt x="184388" y="225763"/>
                    <a:pt x="184030" y="221666"/>
                    <a:pt x="187212" y="218484"/>
                  </a:cubicBezTo>
                  <a:moveTo>
                    <a:pt x="207361" y="189187"/>
                  </a:moveTo>
                  <a:cubicBezTo>
                    <a:pt x="203940" y="192608"/>
                    <a:pt x="203702" y="195710"/>
                    <a:pt x="204458" y="198773"/>
                  </a:cubicBezTo>
                  <a:lnTo>
                    <a:pt x="201474" y="195790"/>
                  </a:lnTo>
                  <a:lnTo>
                    <a:pt x="196582" y="200682"/>
                  </a:lnTo>
                  <a:lnTo>
                    <a:pt x="217066" y="221166"/>
                  </a:lnTo>
                  <a:lnTo>
                    <a:pt x="221998" y="216234"/>
                  </a:lnTo>
                  <a:lnTo>
                    <a:pt x="210941" y="205177"/>
                  </a:lnTo>
                  <a:cubicBezTo>
                    <a:pt x="207600" y="201835"/>
                    <a:pt x="207122" y="198256"/>
                    <a:pt x="210066" y="195312"/>
                  </a:cubicBezTo>
                  <a:cubicBezTo>
                    <a:pt x="212492" y="192886"/>
                    <a:pt x="215236" y="192846"/>
                    <a:pt x="217544" y="195153"/>
                  </a:cubicBezTo>
                  <a:lnTo>
                    <a:pt x="230311" y="207921"/>
                  </a:lnTo>
                  <a:lnTo>
                    <a:pt x="235243" y="202989"/>
                  </a:lnTo>
                  <a:lnTo>
                    <a:pt x="222038" y="189783"/>
                  </a:lnTo>
                  <a:cubicBezTo>
                    <a:pt x="217146" y="184892"/>
                    <a:pt x="212015" y="184533"/>
                    <a:pt x="207361" y="189187"/>
                  </a:cubicBezTo>
                  <a:moveTo>
                    <a:pt x="230681" y="150991"/>
                  </a:moveTo>
                  <a:lnTo>
                    <a:pt x="225749" y="155923"/>
                  </a:lnTo>
                  <a:lnTo>
                    <a:pt x="236250" y="166424"/>
                  </a:lnTo>
                  <a:cubicBezTo>
                    <a:pt x="233028" y="165668"/>
                    <a:pt x="229448" y="167100"/>
                    <a:pt x="226783" y="169765"/>
                  </a:cubicBezTo>
                  <a:cubicBezTo>
                    <a:pt x="221772" y="174776"/>
                    <a:pt x="221095" y="182453"/>
                    <a:pt x="228176" y="189533"/>
                  </a:cubicBezTo>
                  <a:cubicBezTo>
                    <a:pt x="235375" y="196732"/>
                    <a:pt x="243051" y="196056"/>
                    <a:pt x="248063" y="191044"/>
                  </a:cubicBezTo>
                  <a:cubicBezTo>
                    <a:pt x="250887" y="188220"/>
                    <a:pt x="252199" y="184442"/>
                    <a:pt x="250966" y="180981"/>
                  </a:cubicBezTo>
                  <a:lnTo>
                    <a:pt x="254109" y="184123"/>
                  </a:lnTo>
                  <a:lnTo>
                    <a:pt x="258961" y="179271"/>
                  </a:lnTo>
                  <a:lnTo>
                    <a:pt x="230681" y="150991"/>
                  </a:lnTo>
                  <a:moveTo>
                    <a:pt x="244682" y="185356"/>
                  </a:moveTo>
                  <a:cubicBezTo>
                    <a:pt x="241818" y="188220"/>
                    <a:pt x="237324" y="188658"/>
                    <a:pt x="233187" y="184521"/>
                  </a:cubicBezTo>
                  <a:cubicBezTo>
                    <a:pt x="229011" y="180345"/>
                    <a:pt x="229448" y="175850"/>
                    <a:pt x="232312" y="172986"/>
                  </a:cubicBezTo>
                  <a:cubicBezTo>
                    <a:pt x="234977" y="170321"/>
                    <a:pt x="239670" y="169605"/>
                    <a:pt x="243887" y="173822"/>
                  </a:cubicBezTo>
                  <a:cubicBezTo>
                    <a:pt x="248063" y="177998"/>
                    <a:pt x="247347" y="182691"/>
                    <a:pt x="244682" y="185356"/>
                  </a:cubicBezTo>
                  <a:moveTo>
                    <a:pt x="272629" y="148103"/>
                  </a:moveTo>
                  <a:lnTo>
                    <a:pt x="270600" y="146074"/>
                  </a:lnTo>
                  <a:cubicBezTo>
                    <a:pt x="263839" y="139312"/>
                    <a:pt x="256321" y="140227"/>
                    <a:pt x="251349" y="145199"/>
                  </a:cubicBezTo>
                  <a:cubicBezTo>
                    <a:pt x="246139" y="150409"/>
                    <a:pt x="245065" y="158643"/>
                    <a:pt x="252224" y="165802"/>
                  </a:cubicBezTo>
                  <a:cubicBezTo>
                    <a:pt x="259344" y="172922"/>
                    <a:pt x="267339" y="171769"/>
                    <a:pt x="272509" y="166598"/>
                  </a:cubicBezTo>
                  <a:cubicBezTo>
                    <a:pt x="276686" y="162421"/>
                    <a:pt x="278357" y="156217"/>
                    <a:pt x="275055" y="150847"/>
                  </a:cubicBezTo>
                  <a:lnTo>
                    <a:pt x="270441" y="155461"/>
                  </a:lnTo>
                  <a:cubicBezTo>
                    <a:pt x="271356" y="157807"/>
                    <a:pt x="270401" y="160194"/>
                    <a:pt x="268452" y="162143"/>
                  </a:cubicBezTo>
                  <a:cubicBezTo>
                    <a:pt x="265509" y="165086"/>
                    <a:pt x="261810" y="165603"/>
                    <a:pt x="258350" y="162382"/>
                  </a:cubicBezTo>
                  <a:lnTo>
                    <a:pt x="272629" y="148103"/>
                  </a:lnTo>
                  <a:moveTo>
                    <a:pt x="255565" y="149494"/>
                  </a:moveTo>
                  <a:cubicBezTo>
                    <a:pt x="258230" y="146830"/>
                    <a:pt x="261452" y="146631"/>
                    <a:pt x="264157" y="149336"/>
                  </a:cubicBezTo>
                  <a:lnTo>
                    <a:pt x="254849" y="158643"/>
                  </a:lnTo>
                  <a:cubicBezTo>
                    <a:pt x="252304" y="155222"/>
                    <a:pt x="253219" y="151841"/>
                    <a:pt x="255565" y="149494"/>
                  </a:cubicBezTo>
                  <a:moveTo>
                    <a:pt x="275625" y="121162"/>
                  </a:moveTo>
                  <a:lnTo>
                    <a:pt x="274273" y="122514"/>
                  </a:lnTo>
                  <a:cubicBezTo>
                    <a:pt x="271886" y="124900"/>
                    <a:pt x="271011" y="127844"/>
                    <a:pt x="272205" y="131105"/>
                  </a:cubicBezTo>
                  <a:lnTo>
                    <a:pt x="269182" y="128082"/>
                  </a:lnTo>
                  <a:lnTo>
                    <a:pt x="264290" y="132975"/>
                  </a:lnTo>
                  <a:lnTo>
                    <a:pt x="284774" y="153459"/>
                  </a:lnTo>
                  <a:lnTo>
                    <a:pt x="289706" y="148527"/>
                  </a:lnTo>
                  <a:lnTo>
                    <a:pt x="279682" y="138503"/>
                  </a:lnTo>
                  <a:cubicBezTo>
                    <a:pt x="275665" y="134486"/>
                    <a:pt x="275665" y="130748"/>
                    <a:pt x="279126" y="127287"/>
                  </a:cubicBezTo>
                  <a:lnTo>
                    <a:pt x="280438" y="125974"/>
                  </a:lnTo>
                  <a:lnTo>
                    <a:pt x="275625" y="121162"/>
                  </a:lnTo>
                  <a:moveTo>
                    <a:pt x="294895" y="118915"/>
                  </a:moveTo>
                  <a:cubicBezTo>
                    <a:pt x="292032" y="121063"/>
                    <a:pt x="289924" y="122535"/>
                    <a:pt x="288333" y="120943"/>
                  </a:cubicBezTo>
                  <a:cubicBezTo>
                    <a:pt x="287139" y="119750"/>
                    <a:pt x="287020" y="117722"/>
                    <a:pt x="289446" y="115295"/>
                  </a:cubicBezTo>
                  <a:cubicBezTo>
                    <a:pt x="291555" y="113187"/>
                    <a:pt x="293782" y="112551"/>
                    <a:pt x="296009" y="114381"/>
                  </a:cubicBezTo>
                  <a:lnTo>
                    <a:pt x="300822" y="109568"/>
                  </a:lnTo>
                  <a:cubicBezTo>
                    <a:pt x="295970" y="105272"/>
                    <a:pt x="290083" y="106466"/>
                    <a:pt x="285310" y="111238"/>
                  </a:cubicBezTo>
                  <a:cubicBezTo>
                    <a:pt x="281054" y="115494"/>
                    <a:pt x="279025" y="121262"/>
                    <a:pt x="283679" y="125915"/>
                  </a:cubicBezTo>
                  <a:cubicBezTo>
                    <a:pt x="288730" y="130967"/>
                    <a:pt x="293980" y="127069"/>
                    <a:pt x="298674" y="123728"/>
                  </a:cubicBezTo>
                  <a:cubicBezTo>
                    <a:pt x="301975" y="121381"/>
                    <a:pt x="303248" y="120744"/>
                    <a:pt x="304521" y="122018"/>
                  </a:cubicBezTo>
                  <a:cubicBezTo>
                    <a:pt x="306072" y="123569"/>
                    <a:pt x="305277" y="125717"/>
                    <a:pt x="303169" y="127824"/>
                  </a:cubicBezTo>
                  <a:cubicBezTo>
                    <a:pt x="300861" y="130131"/>
                    <a:pt x="298197" y="131046"/>
                    <a:pt x="295771" y="129336"/>
                  </a:cubicBezTo>
                  <a:lnTo>
                    <a:pt x="290799" y="134308"/>
                  </a:lnTo>
                  <a:cubicBezTo>
                    <a:pt x="296327" y="139121"/>
                    <a:pt x="302731" y="136376"/>
                    <a:pt x="306987" y="132120"/>
                  </a:cubicBezTo>
                  <a:cubicBezTo>
                    <a:pt x="311561" y="127546"/>
                    <a:pt x="313470" y="121262"/>
                    <a:pt x="308857" y="116648"/>
                  </a:cubicBezTo>
                  <a:cubicBezTo>
                    <a:pt x="304083" y="111875"/>
                    <a:pt x="299111" y="115812"/>
                    <a:pt x="294895" y="118915"/>
                  </a:cubicBezTo>
                  <a:moveTo>
                    <a:pt x="308709" y="87839"/>
                  </a:moveTo>
                  <a:cubicBezTo>
                    <a:pt x="305249" y="91300"/>
                    <a:pt x="305090" y="94322"/>
                    <a:pt x="305885" y="97425"/>
                  </a:cubicBezTo>
                  <a:lnTo>
                    <a:pt x="295066" y="86606"/>
                  </a:lnTo>
                  <a:lnTo>
                    <a:pt x="290134" y="91538"/>
                  </a:lnTo>
                  <a:lnTo>
                    <a:pt x="318414" y="119818"/>
                  </a:lnTo>
                  <a:lnTo>
                    <a:pt x="323346" y="114886"/>
                  </a:lnTo>
                  <a:lnTo>
                    <a:pt x="312289" y="103829"/>
                  </a:lnTo>
                  <a:cubicBezTo>
                    <a:pt x="308948" y="100487"/>
                    <a:pt x="308471" y="96908"/>
                    <a:pt x="311414" y="93965"/>
                  </a:cubicBezTo>
                  <a:cubicBezTo>
                    <a:pt x="313840" y="91538"/>
                    <a:pt x="316584" y="91499"/>
                    <a:pt x="318892" y="93805"/>
                  </a:cubicBezTo>
                  <a:lnTo>
                    <a:pt x="331659" y="106573"/>
                  </a:lnTo>
                  <a:lnTo>
                    <a:pt x="336591" y="101641"/>
                  </a:lnTo>
                  <a:lnTo>
                    <a:pt x="323386" y="88436"/>
                  </a:lnTo>
                  <a:cubicBezTo>
                    <a:pt x="318494" y="83543"/>
                    <a:pt x="313363" y="83185"/>
                    <a:pt x="308709" y="87839"/>
                  </a:cubicBezTo>
                  <a:moveTo>
                    <a:pt x="329046" y="67502"/>
                  </a:moveTo>
                  <a:cubicBezTo>
                    <a:pt x="323955" y="72593"/>
                    <a:pt x="322642" y="78520"/>
                    <a:pt x="326620" y="84088"/>
                  </a:cubicBezTo>
                  <a:lnTo>
                    <a:pt x="331313" y="79395"/>
                  </a:lnTo>
                  <a:cubicBezTo>
                    <a:pt x="330200" y="77406"/>
                    <a:pt x="329603" y="75059"/>
                    <a:pt x="332666" y="71996"/>
                  </a:cubicBezTo>
                  <a:cubicBezTo>
                    <a:pt x="334416" y="70246"/>
                    <a:pt x="336603" y="69173"/>
                    <a:pt x="338155" y="70724"/>
                  </a:cubicBezTo>
                  <a:cubicBezTo>
                    <a:pt x="339865" y="72434"/>
                    <a:pt x="338592" y="74343"/>
                    <a:pt x="337916" y="75258"/>
                  </a:cubicBezTo>
                  <a:lnTo>
                    <a:pt x="334376" y="79991"/>
                  </a:lnTo>
                  <a:cubicBezTo>
                    <a:pt x="332785" y="82139"/>
                    <a:pt x="329006" y="87668"/>
                    <a:pt x="334137" y="92799"/>
                  </a:cubicBezTo>
                  <a:cubicBezTo>
                    <a:pt x="338473" y="97134"/>
                    <a:pt x="343564" y="95543"/>
                    <a:pt x="346825" y="92282"/>
                  </a:cubicBezTo>
                  <a:cubicBezTo>
                    <a:pt x="349013" y="90094"/>
                    <a:pt x="350883" y="86634"/>
                    <a:pt x="349848" y="82418"/>
                  </a:cubicBezTo>
                  <a:lnTo>
                    <a:pt x="352832" y="85401"/>
                  </a:lnTo>
                  <a:lnTo>
                    <a:pt x="357644" y="80588"/>
                  </a:lnTo>
                  <a:lnTo>
                    <a:pt x="343445" y="66389"/>
                  </a:lnTo>
                  <a:cubicBezTo>
                    <a:pt x="338632" y="61576"/>
                    <a:pt x="333540" y="63008"/>
                    <a:pt x="329046" y="67502"/>
                  </a:cubicBezTo>
                  <a:moveTo>
                    <a:pt x="344002" y="86912"/>
                  </a:moveTo>
                  <a:cubicBezTo>
                    <a:pt x="342252" y="88662"/>
                    <a:pt x="340302" y="89100"/>
                    <a:pt x="338672" y="87469"/>
                  </a:cubicBezTo>
                  <a:cubicBezTo>
                    <a:pt x="336404" y="85202"/>
                    <a:pt x="338473" y="82418"/>
                    <a:pt x="339228" y="81423"/>
                  </a:cubicBezTo>
                  <a:lnTo>
                    <a:pt x="340979" y="79037"/>
                  </a:lnTo>
                  <a:cubicBezTo>
                    <a:pt x="341854" y="77843"/>
                    <a:pt x="342570" y="76889"/>
                    <a:pt x="343007" y="75815"/>
                  </a:cubicBezTo>
                  <a:lnTo>
                    <a:pt x="344121" y="76928"/>
                  </a:lnTo>
                  <a:cubicBezTo>
                    <a:pt x="346865" y="79673"/>
                    <a:pt x="346985" y="83929"/>
                    <a:pt x="344002" y="86912"/>
                  </a:cubicBezTo>
                  <a:moveTo>
                    <a:pt x="353084" y="43703"/>
                  </a:moveTo>
                  <a:lnTo>
                    <a:pt x="351731" y="45056"/>
                  </a:lnTo>
                  <a:cubicBezTo>
                    <a:pt x="349344" y="47442"/>
                    <a:pt x="348470" y="50386"/>
                    <a:pt x="349663" y="53647"/>
                  </a:cubicBezTo>
                  <a:lnTo>
                    <a:pt x="346640" y="50624"/>
                  </a:lnTo>
                  <a:lnTo>
                    <a:pt x="341748" y="55517"/>
                  </a:lnTo>
                  <a:lnTo>
                    <a:pt x="362232" y="76001"/>
                  </a:lnTo>
                  <a:lnTo>
                    <a:pt x="367164" y="71069"/>
                  </a:lnTo>
                  <a:lnTo>
                    <a:pt x="357140" y="61045"/>
                  </a:lnTo>
                  <a:cubicBezTo>
                    <a:pt x="353123" y="57028"/>
                    <a:pt x="353123" y="53289"/>
                    <a:pt x="356584" y="49829"/>
                  </a:cubicBezTo>
                  <a:lnTo>
                    <a:pt x="357896" y="48516"/>
                  </a:lnTo>
                  <a:lnTo>
                    <a:pt x="353084" y="43703"/>
                  </a:lnTo>
                  <a:moveTo>
                    <a:pt x="384932" y="35799"/>
                  </a:moveTo>
                  <a:lnTo>
                    <a:pt x="382903" y="33771"/>
                  </a:lnTo>
                  <a:cubicBezTo>
                    <a:pt x="376142" y="27009"/>
                    <a:pt x="368624" y="27924"/>
                    <a:pt x="363652" y="32896"/>
                  </a:cubicBezTo>
                  <a:cubicBezTo>
                    <a:pt x="358442" y="38106"/>
                    <a:pt x="357368" y="46340"/>
                    <a:pt x="364527" y="53499"/>
                  </a:cubicBezTo>
                  <a:cubicBezTo>
                    <a:pt x="371647" y="60619"/>
                    <a:pt x="379642" y="59465"/>
                    <a:pt x="384813" y="54295"/>
                  </a:cubicBezTo>
                  <a:cubicBezTo>
                    <a:pt x="388989" y="50118"/>
                    <a:pt x="390659" y="43913"/>
                    <a:pt x="387358" y="38544"/>
                  </a:cubicBezTo>
                  <a:lnTo>
                    <a:pt x="382744" y="43158"/>
                  </a:lnTo>
                  <a:cubicBezTo>
                    <a:pt x="383659" y="45504"/>
                    <a:pt x="382704" y="47891"/>
                    <a:pt x="380755" y="49840"/>
                  </a:cubicBezTo>
                  <a:cubicBezTo>
                    <a:pt x="377812" y="52783"/>
                    <a:pt x="374113" y="53300"/>
                    <a:pt x="370653" y="50079"/>
                  </a:cubicBezTo>
                  <a:lnTo>
                    <a:pt x="384932" y="35799"/>
                  </a:lnTo>
                  <a:moveTo>
                    <a:pt x="367868" y="37191"/>
                  </a:moveTo>
                  <a:cubicBezTo>
                    <a:pt x="370533" y="34527"/>
                    <a:pt x="373755" y="34328"/>
                    <a:pt x="376460" y="37032"/>
                  </a:cubicBezTo>
                  <a:lnTo>
                    <a:pt x="367152" y="46340"/>
                  </a:lnTo>
                  <a:cubicBezTo>
                    <a:pt x="364607" y="42919"/>
                    <a:pt x="365522" y="39538"/>
                    <a:pt x="367868" y="37191"/>
                  </a:cubicBezTo>
                  <a:moveTo>
                    <a:pt x="219119" y="301844"/>
                  </a:moveTo>
                  <a:lnTo>
                    <a:pt x="214267" y="296992"/>
                  </a:lnTo>
                  <a:lnTo>
                    <a:pt x="199988" y="311271"/>
                  </a:lnTo>
                  <a:lnTo>
                    <a:pt x="193186" y="304470"/>
                  </a:lnTo>
                  <a:lnTo>
                    <a:pt x="205636" y="292020"/>
                  </a:lnTo>
                  <a:lnTo>
                    <a:pt x="200783" y="287168"/>
                  </a:lnTo>
                  <a:lnTo>
                    <a:pt x="188334" y="299617"/>
                  </a:lnTo>
                  <a:lnTo>
                    <a:pt x="181850" y="293134"/>
                  </a:lnTo>
                  <a:lnTo>
                    <a:pt x="195374" y="279610"/>
                  </a:lnTo>
                  <a:lnTo>
                    <a:pt x="190521" y="274758"/>
                  </a:lnTo>
                  <a:lnTo>
                    <a:pt x="171827" y="293452"/>
                  </a:lnTo>
                  <a:lnTo>
                    <a:pt x="199670" y="321294"/>
                  </a:lnTo>
                  <a:lnTo>
                    <a:pt x="219119" y="301844"/>
                  </a:lnTo>
                  <a:moveTo>
                    <a:pt x="213353" y="251051"/>
                  </a:moveTo>
                  <a:lnTo>
                    <a:pt x="208421" y="255983"/>
                  </a:lnTo>
                  <a:lnTo>
                    <a:pt x="218921" y="266484"/>
                  </a:lnTo>
                  <a:cubicBezTo>
                    <a:pt x="215699" y="265728"/>
                    <a:pt x="212120" y="267160"/>
                    <a:pt x="209455" y="269825"/>
                  </a:cubicBezTo>
                  <a:cubicBezTo>
                    <a:pt x="204443" y="274836"/>
                    <a:pt x="203767" y="282513"/>
                    <a:pt x="210847" y="289593"/>
                  </a:cubicBezTo>
                  <a:cubicBezTo>
                    <a:pt x="218046" y="296792"/>
                    <a:pt x="225723" y="296116"/>
                    <a:pt x="230734" y="291104"/>
                  </a:cubicBezTo>
                  <a:cubicBezTo>
                    <a:pt x="233559" y="288280"/>
                    <a:pt x="234871" y="284502"/>
                    <a:pt x="233638" y="281041"/>
                  </a:cubicBezTo>
                  <a:lnTo>
                    <a:pt x="236780" y="284184"/>
                  </a:lnTo>
                  <a:lnTo>
                    <a:pt x="241632" y="279331"/>
                  </a:lnTo>
                  <a:lnTo>
                    <a:pt x="213353" y="251051"/>
                  </a:lnTo>
                  <a:moveTo>
                    <a:pt x="227354" y="285417"/>
                  </a:moveTo>
                  <a:cubicBezTo>
                    <a:pt x="224490" y="288280"/>
                    <a:pt x="219995" y="288718"/>
                    <a:pt x="215859" y="284581"/>
                  </a:cubicBezTo>
                  <a:cubicBezTo>
                    <a:pt x="211682" y="280405"/>
                    <a:pt x="212120" y="275910"/>
                    <a:pt x="214983" y="273047"/>
                  </a:cubicBezTo>
                  <a:cubicBezTo>
                    <a:pt x="217648" y="270382"/>
                    <a:pt x="222342" y="269666"/>
                    <a:pt x="226558" y="273882"/>
                  </a:cubicBezTo>
                  <a:cubicBezTo>
                    <a:pt x="230734" y="278058"/>
                    <a:pt x="230018" y="282752"/>
                    <a:pt x="227354" y="285417"/>
                  </a:cubicBezTo>
                  <a:moveTo>
                    <a:pt x="237243" y="242276"/>
                  </a:moveTo>
                  <a:lnTo>
                    <a:pt x="235890" y="243628"/>
                  </a:lnTo>
                  <a:cubicBezTo>
                    <a:pt x="233504" y="246015"/>
                    <a:pt x="232629" y="248958"/>
                    <a:pt x="233822" y="252219"/>
                  </a:cubicBezTo>
                  <a:lnTo>
                    <a:pt x="230799" y="249197"/>
                  </a:lnTo>
                  <a:lnTo>
                    <a:pt x="225907" y="254089"/>
                  </a:lnTo>
                  <a:lnTo>
                    <a:pt x="246391" y="274573"/>
                  </a:lnTo>
                  <a:lnTo>
                    <a:pt x="251323" y="269641"/>
                  </a:lnTo>
                  <a:lnTo>
                    <a:pt x="241299" y="259618"/>
                  </a:lnTo>
                  <a:cubicBezTo>
                    <a:pt x="237282" y="255600"/>
                    <a:pt x="237282" y="251861"/>
                    <a:pt x="240743" y="248401"/>
                  </a:cubicBezTo>
                  <a:lnTo>
                    <a:pt x="242055" y="247088"/>
                  </a:lnTo>
                  <a:lnTo>
                    <a:pt x="237243" y="242276"/>
                  </a:lnTo>
                  <a:moveTo>
                    <a:pt x="248050" y="231229"/>
                  </a:moveTo>
                  <a:cubicBezTo>
                    <a:pt x="242959" y="236321"/>
                    <a:pt x="241646" y="242247"/>
                    <a:pt x="245624" y="247815"/>
                  </a:cubicBezTo>
                  <a:lnTo>
                    <a:pt x="250317" y="243122"/>
                  </a:lnTo>
                  <a:cubicBezTo>
                    <a:pt x="249204" y="241133"/>
                    <a:pt x="248607" y="238787"/>
                    <a:pt x="251670" y="235724"/>
                  </a:cubicBezTo>
                  <a:cubicBezTo>
                    <a:pt x="253420" y="233974"/>
                    <a:pt x="255607" y="232900"/>
                    <a:pt x="257158" y="234451"/>
                  </a:cubicBezTo>
                  <a:cubicBezTo>
                    <a:pt x="258869" y="236161"/>
                    <a:pt x="257596" y="238071"/>
                    <a:pt x="256920" y="238986"/>
                  </a:cubicBezTo>
                  <a:lnTo>
                    <a:pt x="253380" y="243719"/>
                  </a:lnTo>
                  <a:cubicBezTo>
                    <a:pt x="251789" y="245867"/>
                    <a:pt x="248010" y="251395"/>
                    <a:pt x="253141" y="256526"/>
                  </a:cubicBezTo>
                  <a:cubicBezTo>
                    <a:pt x="257477" y="260862"/>
                    <a:pt x="262568" y="259271"/>
                    <a:pt x="265829" y="256009"/>
                  </a:cubicBezTo>
                  <a:cubicBezTo>
                    <a:pt x="268017" y="253822"/>
                    <a:pt x="269887" y="250361"/>
                    <a:pt x="268853" y="246145"/>
                  </a:cubicBezTo>
                  <a:lnTo>
                    <a:pt x="271836" y="249128"/>
                  </a:lnTo>
                  <a:lnTo>
                    <a:pt x="276648" y="244315"/>
                  </a:lnTo>
                  <a:lnTo>
                    <a:pt x="262449" y="230116"/>
                  </a:lnTo>
                  <a:cubicBezTo>
                    <a:pt x="257636" y="225303"/>
                    <a:pt x="252545" y="226735"/>
                    <a:pt x="248050" y="231229"/>
                  </a:cubicBezTo>
                  <a:moveTo>
                    <a:pt x="263005" y="250640"/>
                  </a:moveTo>
                  <a:cubicBezTo>
                    <a:pt x="261255" y="252390"/>
                    <a:pt x="259306" y="252827"/>
                    <a:pt x="257675" y="251196"/>
                  </a:cubicBezTo>
                  <a:cubicBezTo>
                    <a:pt x="255408" y="248929"/>
                    <a:pt x="257477" y="246145"/>
                    <a:pt x="258233" y="245151"/>
                  </a:cubicBezTo>
                  <a:lnTo>
                    <a:pt x="259983" y="242764"/>
                  </a:lnTo>
                  <a:cubicBezTo>
                    <a:pt x="260857" y="241571"/>
                    <a:pt x="261573" y="240616"/>
                    <a:pt x="262011" y="239542"/>
                  </a:cubicBezTo>
                  <a:lnTo>
                    <a:pt x="263125" y="240656"/>
                  </a:lnTo>
                  <a:cubicBezTo>
                    <a:pt x="265869" y="243401"/>
                    <a:pt x="265989" y="247657"/>
                    <a:pt x="263005" y="250640"/>
                  </a:cubicBezTo>
                  <a:moveTo>
                    <a:pt x="290941" y="189055"/>
                  </a:moveTo>
                  <a:lnTo>
                    <a:pt x="285849" y="194146"/>
                  </a:lnTo>
                  <a:lnTo>
                    <a:pt x="295435" y="212323"/>
                  </a:lnTo>
                  <a:lnTo>
                    <a:pt x="277139" y="202857"/>
                  </a:lnTo>
                  <a:lnTo>
                    <a:pt x="272326" y="207670"/>
                  </a:lnTo>
                  <a:lnTo>
                    <a:pt x="281832" y="225926"/>
                  </a:lnTo>
                  <a:lnTo>
                    <a:pt x="263615" y="216380"/>
                  </a:lnTo>
                  <a:lnTo>
                    <a:pt x="258365" y="221630"/>
                  </a:lnTo>
                  <a:lnTo>
                    <a:pt x="285929" y="235035"/>
                  </a:lnTo>
                  <a:lnTo>
                    <a:pt x="290702" y="230261"/>
                  </a:lnTo>
                  <a:lnTo>
                    <a:pt x="281832" y="212562"/>
                  </a:lnTo>
                  <a:lnTo>
                    <a:pt x="299572" y="221392"/>
                  </a:lnTo>
                  <a:lnTo>
                    <a:pt x="304305" y="216658"/>
                  </a:lnTo>
                  <a:lnTo>
                    <a:pt x="290941" y="189055"/>
                  </a:lnTo>
                  <a:moveTo>
                    <a:pt x="314940" y="150339"/>
                  </a:moveTo>
                  <a:lnTo>
                    <a:pt x="308377" y="156902"/>
                  </a:lnTo>
                  <a:lnTo>
                    <a:pt x="321940" y="185898"/>
                  </a:lnTo>
                  <a:lnTo>
                    <a:pt x="292944" y="172335"/>
                  </a:lnTo>
                  <a:lnTo>
                    <a:pt x="286381" y="178898"/>
                  </a:lnTo>
                  <a:lnTo>
                    <a:pt x="314224" y="206740"/>
                  </a:lnTo>
                  <a:lnTo>
                    <a:pt x="318957" y="202006"/>
                  </a:lnTo>
                  <a:lnTo>
                    <a:pt x="299348" y="182398"/>
                  </a:lnTo>
                  <a:lnTo>
                    <a:pt x="326116" y="194847"/>
                  </a:lnTo>
                  <a:lnTo>
                    <a:pt x="330770" y="190193"/>
                  </a:lnTo>
                  <a:lnTo>
                    <a:pt x="318321" y="163425"/>
                  </a:lnTo>
                  <a:lnTo>
                    <a:pt x="337930" y="183034"/>
                  </a:lnTo>
                  <a:lnTo>
                    <a:pt x="342782" y="178182"/>
                  </a:lnTo>
                  <a:lnTo>
                    <a:pt x="314940" y="150339"/>
                  </a:lnTo>
                  <a:moveTo>
                    <a:pt x="324503" y="150083"/>
                  </a:moveTo>
                  <a:lnTo>
                    <a:pt x="329753" y="144833"/>
                  </a:lnTo>
                  <a:lnTo>
                    <a:pt x="324145" y="139225"/>
                  </a:lnTo>
                  <a:lnTo>
                    <a:pt x="318895" y="144475"/>
                  </a:lnTo>
                  <a:lnTo>
                    <a:pt x="324503" y="150083"/>
                  </a:lnTo>
                  <a:moveTo>
                    <a:pt x="347851" y="173113"/>
                  </a:moveTo>
                  <a:lnTo>
                    <a:pt x="352783" y="168181"/>
                  </a:lnTo>
                  <a:lnTo>
                    <a:pt x="332299" y="147697"/>
                  </a:lnTo>
                  <a:lnTo>
                    <a:pt x="327367" y="152629"/>
                  </a:lnTo>
                  <a:lnTo>
                    <a:pt x="347851" y="173113"/>
                  </a:lnTo>
                  <a:moveTo>
                    <a:pt x="347744" y="131535"/>
                  </a:moveTo>
                  <a:cubicBezTo>
                    <a:pt x="344324" y="134956"/>
                    <a:pt x="344085" y="138058"/>
                    <a:pt x="344841" y="141121"/>
                  </a:cubicBezTo>
                  <a:lnTo>
                    <a:pt x="341858" y="138138"/>
                  </a:lnTo>
                  <a:lnTo>
                    <a:pt x="336965" y="143030"/>
                  </a:lnTo>
                  <a:lnTo>
                    <a:pt x="357449" y="163514"/>
                  </a:lnTo>
                  <a:lnTo>
                    <a:pt x="362381" y="158582"/>
                  </a:lnTo>
                  <a:lnTo>
                    <a:pt x="351324" y="147525"/>
                  </a:lnTo>
                  <a:cubicBezTo>
                    <a:pt x="347983" y="144184"/>
                    <a:pt x="347506" y="140604"/>
                    <a:pt x="350449" y="137660"/>
                  </a:cubicBezTo>
                  <a:cubicBezTo>
                    <a:pt x="352875" y="135234"/>
                    <a:pt x="355620" y="135194"/>
                    <a:pt x="357926" y="137502"/>
                  </a:cubicBezTo>
                  <a:lnTo>
                    <a:pt x="370694" y="150269"/>
                  </a:lnTo>
                  <a:lnTo>
                    <a:pt x="375626" y="145337"/>
                  </a:lnTo>
                  <a:lnTo>
                    <a:pt x="362421" y="132132"/>
                  </a:lnTo>
                  <a:cubicBezTo>
                    <a:pt x="357529" y="127240"/>
                    <a:pt x="352398" y="126882"/>
                    <a:pt x="347744" y="131535"/>
                  </a:cubicBezTo>
                  <a:moveTo>
                    <a:pt x="371065" y="93339"/>
                  </a:moveTo>
                  <a:lnTo>
                    <a:pt x="366132" y="98271"/>
                  </a:lnTo>
                  <a:lnTo>
                    <a:pt x="376633" y="108772"/>
                  </a:lnTo>
                  <a:cubicBezTo>
                    <a:pt x="373411" y="108016"/>
                    <a:pt x="369831" y="109448"/>
                    <a:pt x="367166" y="112113"/>
                  </a:cubicBezTo>
                  <a:cubicBezTo>
                    <a:pt x="362155" y="117125"/>
                    <a:pt x="361479" y="124801"/>
                    <a:pt x="368559" y="131881"/>
                  </a:cubicBezTo>
                  <a:cubicBezTo>
                    <a:pt x="375758" y="139081"/>
                    <a:pt x="383434" y="138404"/>
                    <a:pt x="388446" y="133393"/>
                  </a:cubicBezTo>
                  <a:cubicBezTo>
                    <a:pt x="391270" y="130568"/>
                    <a:pt x="392583" y="126790"/>
                    <a:pt x="391350" y="123330"/>
                  </a:cubicBezTo>
                  <a:lnTo>
                    <a:pt x="394492" y="126472"/>
                  </a:lnTo>
                  <a:lnTo>
                    <a:pt x="399344" y="121619"/>
                  </a:lnTo>
                  <a:lnTo>
                    <a:pt x="371065" y="93339"/>
                  </a:lnTo>
                  <a:moveTo>
                    <a:pt x="385065" y="127705"/>
                  </a:moveTo>
                  <a:cubicBezTo>
                    <a:pt x="382201" y="130568"/>
                    <a:pt x="377707" y="131006"/>
                    <a:pt x="373570" y="126869"/>
                  </a:cubicBezTo>
                  <a:cubicBezTo>
                    <a:pt x="369394" y="122693"/>
                    <a:pt x="369831" y="118199"/>
                    <a:pt x="372695" y="115335"/>
                  </a:cubicBezTo>
                  <a:cubicBezTo>
                    <a:pt x="375360" y="112670"/>
                    <a:pt x="380053" y="111954"/>
                    <a:pt x="384269" y="116170"/>
                  </a:cubicBezTo>
                  <a:cubicBezTo>
                    <a:pt x="388446" y="120347"/>
                    <a:pt x="387730" y="125040"/>
                    <a:pt x="385065" y="12770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344595" y="0"/>
                  </a:moveTo>
                  <a:lnTo>
                    <a:pt x="2182433" y="0"/>
                  </a:lnTo>
                  <a:lnTo>
                    <a:pt x="2182433" y="525097"/>
                  </a:lnTo>
                  <a:lnTo>
                    <a:pt x="513676" y="525097"/>
                  </a:lnTo>
                  <a:cubicBezTo>
                    <a:pt x="453869" y="525097"/>
                    <a:pt x="423965" y="525097"/>
                    <a:pt x="401203" y="513273"/>
                  </a:cubicBezTo>
                  <a:cubicBezTo>
                    <a:pt x="382022" y="503309"/>
                    <a:pt x="366382" y="487670"/>
                    <a:pt x="356419" y="468489"/>
                  </a:cubicBezTo>
                  <a:cubicBezTo>
                    <a:pt x="344595" y="445727"/>
                    <a:pt x="344595" y="415823"/>
                    <a:pt x="344595" y="356016"/>
                  </a:cubicBezTo>
                  <a:lnTo>
                    <a:pt x="34459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835642" y="154789"/>
                  </a:moveTo>
                  <a:cubicBezTo>
                    <a:pt x="835642" y="120052"/>
                    <a:pt x="863802" y="91892"/>
                    <a:pt x="898539" y="91892"/>
                  </a:cubicBezTo>
                  <a:lnTo>
                    <a:pt x="1048421" y="91892"/>
                  </a:lnTo>
                  <a:cubicBezTo>
                    <a:pt x="1083158" y="91892"/>
                    <a:pt x="1111318" y="120052"/>
                    <a:pt x="1111318" y="154789"/>
                  </a:cubicBezTo>
                  <a:lnTo>
                    <a:pt x="1111318" y="304671"/>
                  </a:lnTo>
                  <a:cubicBezTo>
                    <a:pt x="1111318" y="339408"/>
                    <a:pt x="1083158" y="367568"/>
                    <a:pt x="1048421" y="367568"/>
                  </a:cubicBezTo>
                  <a:lnTo>
                    <a:pt x="898539" y="367568"/>
                  </a:lnTo>
                  <a:cubicBezTo>
                    <a:pt x="863802" y="367568"/>
                    <a:pt x="835642" y="339408"/>
                    <a:pt x="835642" y="304671"/>
                  </a:cubicBezTo>
                  <a:lnTo>
                    <a:pt x="835642" y="154789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27" name="shape327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020892" y="186700"/>
                  </a:moveTo>
                  <a:cubicBezTo>
                    <a:pt x="1026594" y="192403"/>
                    <a:pt x="1026594" y="201649"/>
                    <a:pt x="1020891" y="207352"/>
                  </a:cubicBezTo>
                  <a:lnTo>
                    <a:pt x="947879" y="280364"/>
                  </a:lnTo>
                  <a:cubicBezTo>
                    <a:pt x="942176" y="286066"/>
                    <a:pt x="932931" y="286066"/>
                    <a:pt x="927228" y="280364"/>
                  </a:cubicBezTo>
                  <a:cubicBezTo>
                    <a:pt x="921526" y="274662"/>
                    <a:pt x="921526" y="265416"/>
                    <a:pt x="927228" y="259713"/>
                  </a:cubicBezTo>
                  <a:lnTo>
                    <a:pt x="1000240" y="186701"/>
                  </a:lnTo>
                  <a:cubicBezTo>
                    <a:pt x="1005944" y="180998"/>
                    <a:pt x="1015189" y="180998"/>
                    <a:pt x="1020892" y="186700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915651" y="195772"/>
                  </a:moveTo>
                  <a:lnTo>
                    <a:pt x="915651" y="271291"/>
                  </a:lnTo>
                  <a:lnTo>
                    <a:pt x="927229" y="259713"/>
                  </a:lnTo>
                  <a:cubicBezTo>
                    <a:pt x="932931" y="254010"/>
                    <a:pt x="942177" y="254010"/>
                    <a:pt x="947880" y="259713"/>
                  </a:cubicBezTo>
                  <a:cubicBezTo>
                    <a:pt x="953582" y="265415"/>
                    <a:pt x="953582" y="274661"/>
                    <a:pt x="947880" y="280363"/>
                  </a:cubicBezTo>
                  <a:lnTo>
                    <a:pt x="923837" y="304406"/>
                  </a:lnTo>
                  <a:cubicBezTo>
                    <a:pt x="910039" y="318204"/>
                    <a:pt x="886445" y="308432"/>
                    <a:pt x="886446" y="288917"/>
                  </a:cubicBezTo>
                  <a:lnTo>
                    <a:pt x="886445" y="178146"/>
                  </a:lnTo>
                  <a:cubicBezTo>
                    <a:pt x="886446" y="158632"/>
                    <a:pt x="910039" y="148859"/>
                    <a:pt x="923837" y="162657"/>
                  </a:cubicBezTo>
                  <a:lnTo>
                    <a:pt x="1032471" y="271291"/>
                  </a:lnTo>
                  <a:lnTo>
                    <a:pt x="1032471" y="195772"/>
                  </a:lnTo>
                  <a:lnTo>
                    <a:pt x="1020892" y="207350"/>
                  </a:lnTo>
                  <a:cubicBezTo>
                    <a:pt x="1015189" y="213053"/>
                    <a:pt x="1005944" y="213053"/>
                    <a:pt x="1000241" y="207351"/>
                  </a:cubicBezTo>
                  <a:cubicBezTo>
                    <a:pt x="994539" y="201649"/>
                    <a:pt x="994539" y="192403"/>
                    <a:pt x="1000242" y="186700"/>
                  </a:cubicBezTo>
                  <a:lnTo>
                    <a:pt x="1024283" y="162658"/>
                  </a:lnTo>
                  <a:cubicBezTo>
                    <a:pt x="1038082" y="148859"/>
                    <a:pt x="1061676" y="158632"/>
                    <a:pt x="1061675" y="178146"/>
                  </a:cubicBezTo>
                  <a:lnTo>
                    <a:pt x="1061675" y="288917"/>
                  </a:lnTo>
                  <a:cubicBezTo>
                    <a:pt x="1061676" y="308432"/>
                    <a:pt x="1038082" y="318204"/>
                    <a:pt x="1024284" y="304406"/>
                  </a:cubicBezTo>
                  <a:lnTo>
                    <a:pt x="915651" y="195772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7351354" y="0"/>
              <a:ext cx="2236500" cy="2236500"/>
            </a:xfrm>
            <a:custGeom>
              <a:avLst/>
              <a:gdLst/>
              <a:ahLst/>
              <a:cxnLst/>
              <a:rect l="0" t="0" r="0" b="0"/>
              <a:pathLst>
                <a:path w="2236500" h="2236500">
                  <a:moveTo>
                    <a:pt x="1275230" y="132095"/>
                  </a:moveTo>
                  <a:lnTo>
                    <a:pt x="1259953" y="132095"/>
                  </a:lnTo>
                  <a:lnTo>
                    <a:pt x="1245825" y="189527"/>
                  </a:lnTo>
                  <a:lnTo>
                    <a:pt x="1228480" y="132095"/>
                  </a:lnTo>
                  <a:lnTo>
                    <a:pt x="1213777" y="132095"/>
                  </a:lnTo>
                  <a:lnTo>
                    <a:pt x="1196433" y="189412"/>
                  </a:lnTo>
                  <a:lnTo>
                    <a:pt x="1182304" y="132095"/>
                  </a:lnTo>
                  <a:lnTo>
                    <a:pt x="1166453" y="132095"/>
                  </a:lnTo>
                  <a:lnTo>
                    <a:pt x="1188392" y="212500"/>
                  </a:lnTo>
                  <a:lnTo>
                    <a:pt x="1203210" y="212500"/>
                  </a:lnTo>
                  <a:lnTo>
                    <a:pt x="1220899" y="153804"/>
                  </a:lnTo>
                  <a:lnTo>
                    <a:pt x="1238588" y="212500"/>
                  </a:lnTo>
                  <a:lnTo>
                    <a:pt x="1253291" y="212500"/>
                  </a:lnTo>
                  <a:lnTo>
                    <a:pt x="1275230" y="132095"/>
                  </a:lnTo>
                  <a:moveTo>
                    <a:pt x="1303923" y="152311"/>
                  </a:moveTo>
                  <a:cubicBezTo>
                    <a:pt x="1286694" y="152311"/>
                    <a:pt x="1274633" y="163797"/>
                    <a:pt x="1274633" y="182980"/>
                  </a:cubicBezTo>
                  <a:cubicBezTo>
                    <a:pt x="1274633" y="202277"/>
                    <a:pt x="1286694" y="213764"/>
                    <a:pt x="1303923" y="213764"/>
                  </a:cubicBezTo>
                  <a:cubicBezTo>
                    <a:pt x="1321268" y="213764"/>
                    <a:pt x="1333329" y="202277"/>
                    <a:pt x="1333329" y="182980"/>
                  </a:cubicBezTo>
                  <a:cubicBezTo>
                    <a:pt x="1333329" y="163797"/>
                    <a:pt x="1321268" y="152311"/>
                    <a:pt x="1303923" y="152311"/>
                  </a:cubicBezTo>
                  <a:moveTo>
                    <a:pt x="1303809" y="165520"/>
                  </a:moveTo>
                  <a:cubicBezTo>
                    <a:pt x="1312423" y="165520"/>
                    <a:pt x="1318741" y="171149"/>
                    <a:pt x="1318741" y="182980"/>
                  </a:cubicBezTo>
                  <a:cubicBezTo>
                    <a:pt x="1318741" y="194122"/>
                    <a:pt x="1313342" y="200554"/>
                    <a:pt x="1304153" y="200554"/>
                  </a:cubicBezTo>
                  <a:cubicBezTo>
                    <a:pt x="1295538" y="200554"/>
                    <a:pt x="1289221" y="194926"/>
                    <a:pt x="1289221" y="182980"/>
                  </a:cubicBezTo>
                  <a:cubicBezTo>
                    <a:pt x="1289221" y="171953"/>
                    <a:pt x="1294619" y="165520"/>
                    <a:pt x="1303809" y="165520"/>
                  </a:cubicBezTo>
                  <a:moveTo>
                    <a:pt x="1375209" y="152311"/>
                  </a:moveTo>
                  <a:cubicBezTo>
                    <a:pt x="1365330" y="152311"/>
                    <a:pt x="1360506" y="156446"/>
                    <a:pt x="1357175" y="161960"/>
                  </a:cubicBezTo>
                  <a:lnTo>
                    <a:pt x="1357175" y="153345"/>
                  </a:lnTo>
                  <a:lnTo>
                    <a:pt x="1343046" y="153345"/>
                  </a:lnTo>
                  <a:lnTo>
                    <a:pt x="1343046" y="212500"/>
                  </a:lnTo>
                  <a:lnTo>
                    <a:pt x="1357290" y="212500"/>
                  </a:lnTo>
                  <a:lnTo>
                    <a:pt x="1357290" y="180568"/>
                  </a:lnTo>
                  <a:cubicBezTo>
                    <a:pt x="1357290" y="170919"/>
                    <a:pt x="1361769" y="165061"/>
                    <a:pt x="1370269" y="165061"/>
                  </a:cubicBezTo>
                  <a:cubicBezTo>
                    <a:pt x="1377276" y="165061"/>
                    <a:pt x="1381296" y="168966"/>
                    <a:pt x="1381296" y="175628"/>
                  </a:cubicBezTo>
                  <a:lnTo>
                    <a:pt x="1381296" y="212500"/>
                  </a:lnTo>
                  <a:lnTo>
                    <a:pt x="1395540" y="212500"/>
                  </a:lnTo>
                  <a:lnTo>
                    <a:pt x="1395540" y="174365"/>
                  </a:lnTo>
                  <a:cubicBezTo>
                    <a:pt x="1395540" y="160237"/>
                    <a:pt x="1388648" y="152311"/>
                    <a:pt x="1375209" y="152311"/>
                  </a:cubicBezTo>
                  <a:moveTo>
                    <a:pt x="1464034" y="130831"/>
                  </a:moveTo>
                  <a:lnTo>
                    <a:pt x="1449790" y="130831"/>
                  </a:lnTo>
                  <a:lnTo>
                    <a:pt x="1449790" y="161155"/>
                  </a:lnTo>
                  <a:cubicBezTo>
                    <a:pt x="1446230" y="155412"/>
                    <a:pt x="1438993" y="152311"/>
                    <a:pt x="1431297" y="152311"/>
                  </a:cubicBezTo>
                  <a:cubicBezTo>
                    <a:pt x="1416824" y="152311"/>
                    <a:pt x="1404763" y="162419"/>
                    <a:pt x="1404763" y="182865"/>
                  </a:cubicBezTo>
                  <a:cubicBezTo>
                    <a:pt x="1404763" y="203655"/>
                    <a:pt x="1416824" y="213764"/>
                    <a:pt x="1431297" y="213764"/>
                  </a:cubicBezTo>
                  <a:cubicBezTo>
                    <a:pt x="1439453" y="213764"/>
                    <a:pt x="1446804" y="210203"/>
                    <a:pt x="1450020" y="203426"/>
                  </a:cubicBezTo>
                  <a:lnTo>
                    <a:pt x="1450020" y="212500"/>
                  </a:lnTo>
                  <a:lnTo>
                    <a:pt x="1464034" y="212500"/>
                  </a:lnTo>
                  <a:lnTo>
                    <a:pt x="1464034" y="130831"/>
                  </a:lnTo>
                  <a:moveTo>
                    <a:pt x="1434628" y="200669"/>
                  </a:moveTo>
                  <a:cubicBezTo>
                    <a:pt x="1426358" y="200669"/>
                    <a:pt x="1419236" y="194811"/>
                    <a:pt x="1419236" y="182865"/>
                  </a:cubicBezTo>
                  <a:cubicBezTo>
                    <a:pt x="1419236" y="170804"/>
                    <a:pt x="1426358" y="164946"/>
                    <a:pt x="1434628" y="164946"/>
                  </a:cubicBezTo>
                  <a:cubicBezTo>
                    <a:pt x="1442324" y="164946"/>
                    <a:pt x="1450135" y="170689"/>
                    <a:pt x="1450135" y="182865"/>
                  </a:cubicBezTo>
                  <a:cubicBezTo>
                    <a:pt x="1450135" y="194926"/>
                    <a:pt x="1442324" y="200669"/>
                    <a:pt x="1434628" y="200669"/>
                  </a:cubicBezTo>
                  <a:moveTo>
                    <a:pt x="1528772" y="187230"/>
                  </a:moveTo>
                  <a:lnTo>
                    <a:pt x="1528772" y="181372"/>
                  </a:lnTo>
                  <a:cubicBezTo>
                    <a:pt x="1528772" y="161845"/>
                    <a:pt x="1516596" y="152311"/>
                    <a:pt x="1502238" y="152311"/>
                  </a:cubicBezTo>
                  <a:cubicBezTo>
                    <a:pt x="1487190" y="152311"/>
                    <a:pt x="1473751" y="162649"/>
                    <a:pt x="1473751" y="183324"/>
                  </a:cubicBezTo>
                  <a:cubicBezTo>
                    <a:pt x="1473751" y="203885"/>
                    <a:pt x="1486961" y="213764"/>
                    <a:pt x="1501893" y="213764"/>
                  </a:cubicBezTo>
                  <a:cubicBezTo>
                    <a:pt x="1513954" y="213764"/>
                    <a:pt x="1525326" y="207216"/>
                    <a:pt x="1528312" y="194696"/>
                  </a:cubicBezTo>
                  <a:lnTo>
                    <a:pt x="1514988" y="194696"/>
                  </a:lnTo>
                  <a:cubicBezTo>
                    <a:pt x="1512920" y="199405"/>
                    <a:pt x="1508096" y="201473"/>
                    <a:pt x="1502467" y="201473"/>
                  </a:cubicBezTo>
                  <a:cubicBezTo>
                    <a:pt x="1493967" y="201473"/>
                    <a:pt x="1487880" y="196878"/>
                    <a:pt x="1487535" y="187230"/>
                  </a:cubicBezTo>
                  <a:lnTo>
                    <a:pt x="1528772" y="187230"/>
                  </a:lnTo>
                  <a:moveTo>
                    <a:pt x="1502123" y="164601"/>
                  </a:moveTo>
                  <a:cubicBezTo>
                    <a:pt x="1509819" y="164601"/>
                    <a:pt x="1514758" y="168966"/>
                    <a:pt x="1514758" y="176777"/>
                  </a:cubicBezTo>
                  <a:lnTo>
                    <a:pt x="1487880" y="176777"/>
                  </a:lnTo>
                  <a:cubicBezTo>
                    <a:pt x="1489143" y="168162"/>
                    <a:pt x="1495346" y="164601"/>
                    <a:pt x="1502123" y="164601"/>
                  </a:cubicBezTo>
                  <a:moveTo>
                    <a:pt x="1572001" y="152655"/>
                  </a:moveTo>
                  <a:lnTo>
                    <a:pt x="1568096" y="152655"/>
                  </a:lnTo>
                  <a:cubicBezTo>
                    <a:pt x="1561204" y="152655"/>
                    <a:pt x="1555690" y="155642"/>
                    <a:pt x="1552704" y="162074"/>
                  </a:cubicBezTo>
                  <a:lnTo>
                    <a:pt x="1552704" y="153345"/>
                  </a:lnTo>
                  <a:lnTo>
                    <a:pt x="1538575" y="153345"/>
                  </a:lnTo>
                  <a:lnTo>
                    <a:pt x="1538575" y="212500"/>
                  </a:lnTo>
                  <a:lnTo>
                    <a:pt x="1552818" y="212500"/>
                  </a:lnTo>
                  <a:lnTo>
                    <a:pt x="1552818" y="183554"/>
                  </a:lnTo>
                  <a:cubicBezTo>
                    <a:pt x="1552818" y="171953"/>
                    <a:pt x="1558217" y="166554"/>
                    <a:pt x="1568210" y="166554"/>
                  </a:cubicBezTo>
                  <a:lnTo>
                    <a:pt x="1572001" y="166554"/>
                  </a:lnTo>
                  <a:lnTo>
                    <a:pt x="1572001" y="152655"/>
                  </a:lnTo>
                  <a:moveTo>
                    <a:pt x="1603072" y="177237"/>
                  </a:moveTo>
                  <a:cubicBezTo>
                    <a:pt x="1595835" y="176203"/>
                    <a:pt x="1590666" y="175284"/>
                    <a:pt x="1590666" y="170689"/>
                  </a:cubicBezTo>
                  <a:cubicBezTo>
                    <a:pt x="1590666" y="167243"/>
                    <a:pt x="1593423" y="164142"/>
                    <a:pt x="1600430" y="164142"/>
                  </a:cubicBezTo>
                  <a:cubicBezTo>
                    <a:pt x="1606518" y="164142"/>
                    <a:pt x="1610653" y="166439"/>
                    <a:pt x="1611227" y="172297"/>
                  </a:cubicBezTo>
                  <a:lnTo>
                    <a:pt x="1625126" y="172297"/>
                  </a:lnTo>
                  <a:cubicBezTo>
                    <a:pt x="1624322" y="159088"/>
                    <a:pt x="1614099" y="152311"/>
                    <a:pt x="1600315" y="152311"/>
                  </a:cubicBezTo>
                  <a:cubicBezTo>
                    <a:pt x="1588025" y="152311"/>
                    <a:pt x="1576768" y="157710"/>
                    <a:pt x="1576768" y="171149"/>
                  </a:cubicBezTo>
                  <a:cubicBezTo>
                    <a:pt x="1576768" y="185737"/>
                    <a:pt x="1589977" y="187689"/>
                    <a:pt x="1601579" y="189642"/>
                  </a:cubicBezTo>
                  <a:cubicBezTo>
                    <a:pt x="1609734" y="191020"/>
                    <a:pt x="1612491" y="191939"/>
                    <a:pt x="1612491" y="195615"/>
                  </a:cubicBezTo>
                  <a:cubicBezTo>
                    <a:pt x="1612491" y="200095"/>
                    <a:pt x="1608241" y="202047"/>
                    <a:pt x="1602153" y="202047"/>
                  </a:cubicBezTo>
                  <a:cubicBezTo>
                    <a:pt x="1595491" y="202047"/>
                    <a:pt x="1590322" y="199520"/>
                    <a:pt x="1589288" y="193547"/>
                  </a:cubicBezTo>
                  <a:lnTo>
                    <a:pt x="1574930" y="193547"/>
                  </a:lnTo>
                  <a:cubicBezTo>
                    <a:pt x="1575964" y="208480"/>
                    <a:pt x="1589173" y="213764"/>
                    <a:pt x="1601464" y="213764"/>
                  </a:cubicBezTo>
                  <a:cubicBezTo>
                    <a:pt x="1614673" y="213764"/>
                    <a:pt x="1626504" y="207446"/>
                    <a:pt x="1626504" y="194122"/>
                  </a:cubicBezTo>
                  <a:cubicBezTo>
                    <a:pt x="1626504" y="180338"/>
                    <a:pt x="1613639" y="178845"/>
                    <a:pt x="1603072" y="177237"/>
                  </a:cubicBezTo>
                  <a:moveTo>
                    <a:pt x="1667890" y="152311"/>
                  </a:moveTo>
                  <a:cubicBezTo>
                    <a:pt x="1657897" y="152311"/>
                    <a:pt x="1653302" y="156446"/>
                    <a:pt x="1649971" y="162074"/>
                  </a:cubicBezTo>
                  <a:lnTo>
                    <a:pt x="1649971" y="130831"/>
                  </a:lnTo>
                  <a:lnTo>
                    <a:pt x="1635728" y="130831"/>
                  </a:lnTo>
                  <a:lnTo>
                    <a:pt x="1635728" y="212500"/>
                  </a:lnTo>
                  <a:lnTo>
                    <a:pt x="1649971" y="212500"/>
                  </a:lnTo>
                  <a:lnTo>
                    <a:pt x="1649971" y="180568"/>
                  </a:lnTo>
                  <a:cubicBezTo>
                    <a:pt x="1649971" y="170919"/>
                    <a:pt x="1654451" y="165061"/>
                    <a:pt x="1662951" y="165061"/>
                  </a:cubicBezTo>
                  <a:cubicBezTo>
                    <a:pt x="1669958" y="165061"/>
                    <a:pt x="1673978" y="168966"/>
                    <a:pt x="1673978" y="175628"/>
                  </a:cubicBezTo>
                  <a:lnTo>
                    <a:pt x="1673978" y="212500"/>
                  </a:lnTo>
                  <a:lnTo>
                    <a:pt x="1688221" y="212500"/>
                  </a:lnTo>
                  <a:lnTo>
                    <a:pt x="1688221" y="174365"/>
                  </a:lnTo>
                  <a:cubicBezTo>
                    <a:pt x="1688221" y="160237"/>
                    <a:pt x="1681329" y="152311"/>
                    <a:pt x="1667890" y="152311"/>
                  </a:cubicBezTo>
                  <a:moveTo>
                    <a:pt x="1726621" y="152311"/>
                  </a:moveTo>
                  <a:cubicBezTo>
                    <a:pt x="1711918" y="152311"/>
                    <a:pt x="1701465" y="158973"/>
                    <a:pt x="1699168" y="172757"/>
                  </a:cubicBezTo>
                  <a:lnTo>
                    <a:pt x="1712722" y="172757"/>
                  </a:lnTo>
                  <a:cubicBezTo>
                    <a:pt x="1713985" y="168277"/>
                    <a:pt x="1716512" y="164027"/>
                    <a:pt x="1725357" y="164027"/>
                  </a:cubicBezTo>
                  <a:cubicBezTo>
                    <a:pt x="1730411" y="164027"/>
                    <a:pt x="1735121" y="165635"/>
                    <a:pt x="1735121" y="170115"/>
                  </a:cubicBezTo>
                  <a:cubicBezTo>
                    <a:pt x="1735121" y="175054"/>
                    <a:pt x="1730526" y="175973"/>
                    <a:pt x="1728229" y="176318"/>
                  </a:cubicBezTo>
                  <a:lnTo>
                    <a:pt x="1716283" y="178041"/>
                  </a:lnTo>
                  <a:cubicBezTo>
                    <a:pt x="1710884" y="178845"/>
                    <a:pt x="1697445" y="181372"/>
                    <a:pt x="1697445" y="196189"/>
                  </a:cubicBezTo>
                  <a:cubicBezTo>
                    <a:pt x="1697445" y="208710"/>
                    <a:pt x="1707094" y="213764"/>
                    <a:pt x="1716512" y="213764"/>
                  </a:cubicBezTo>
                  <a:cubicBezTo>
                    <a:pt x="1722830" y="213764"/>
                    <a:pt x="1730526" y="211466"/>
                    <a:pt x="1735121" y="203885"/>
                  </a:cubicBezTo>
                  <a:lnTo>
                    <a:pt x="1735121" y="212500"/>
                  </a:lnTo>
                  <a:lnTo>
                    <a:pt x="1749019" y="212500"/>
                  </a:lnTo>
                  <a:lnTo>
                    <a:pt x="1749019" y="171493"/>
                  </a:lnTo>
                  <a:cubicBezTo>
                    <a:pt x="1749019" y="157595"/>
                    <a:pt x="1739600" y="152311"/>
                    <a:pt x="1726621" y="152311"/>
                  </a:cubicBezTo>
                  <a:moveTo>
                    <a:pt x="1720188" y="201933"/>
                  </a:moveTo>
                  <a:cubicBezTo>
                    <a:pt x="1715134" y="201933"/>
                    <a:pt x="1711688" y="199750"/>
                    <a:pt x="1711688" y="195041"/>
                  </a:cubicBezTo>
                  <a:cubicBezTo>
                    <a:pt x="1711688" y="188493"/>
                    <a:pt x="1718695" y="187460"/>
                    <a:pt x="1721222" y="187115"/>
                  </a:cubicBezTo>
                  <a:lnTo>
                    <a:pt x="1727195" y="186196"/>
                  </a:lnTo>
                  <a:cubicBezTo>
                    <a:pt x="1730181" y="185737"/>
                    <a:pt x="1732594" y="185392"/>
                    <a:pt x="1734776" y="184473"/>
                  </a:cubicBezTo>
                  <a:lnTo>
                    <a:pt x="1734776" y="187689"/>
                  </a:lnTo>
                  <a:cubicBezTo>
                    <a:pt x="1734776" y="195615"/>
                    <a:pt x="1728803" y="201933"/>
                    <a:pt x="1720188" y="201933"/>
                  </a:cubicBezTo>
                  <a:moveTo>
                    <a:pt x="1795689" y="152655"/>
                  </a:moveTo>
                  <a:lnTo>
                    <a:pt x="1791783" y="152655"/>
                  </a:lnTo>
                  <a:cubicBezTo>
                    <a:pt x="1784892" y="152655"/>
                    <a:pt x="1779378" y="155642"/>
                    <a:pt x="1776392" y="162074"/>
                  </a:cubicBezTo>
                  <a:lnTo>
                    <a:pt x="1776392" y="153345"/>
                  </a:lnTo>
                  <a:lnTo>
                    <a:pt x="1762263" y="153345"/>
                  </a:lnTo>
                  <a:lnTo>
                    <a:pt x="1762263" y="212500"/>
                  </a:lnTo>
                  <a:lnTo>
                    <a:pt x="1776506" y="212500"/>
                  </a:lnTo>
                  <a:lnTo>
                    <a:pt x="1776506" y="183554"/>
                  </a:lnTo>
                  <a:cubicBezTo>
                    <a:pt x="1776506" y="171953"/>
                    <a:pt x="1781905" y="166554"/>
                    <a:pt x="1791898" y="166554"/>
                  </a:cubicBezTo>
                  <a:lnTo>
                    <a:pt x="1795689" y="166554"/>
                  </a:lnTo>
                  <a:lnTo>
                    <a:pt x="1795689" y="152655"/>
                  </a:lnTo>
                  <a:moveTo>
                    <a:pt x="1853093" y="187230"/>
                  </a:moveTo>
                  <a:lnTo>
                    <a:pt x="1853093" y="181372"/>
                  </a:lnTo>
                  <a:cubicBezTo>
                    <a:pt x="1853093" y="161845"/>
                    <a:pt x="1840917" y="152311"/>
                    <a:pt x="1826559" y="152311"/>
                  </a:cubicBezTo>
                  <a:cubicBezTo>
                    <a:pt x="1811511" y="152311"/>
                    <a:pt x="1798072" y="162649"/>
                    <a:pt x="1798072" y="183324"/>
                  </a:cubicBezTo>
                  <a:cubicBezTo>
                    <a:pt x="1798072" y="203885"/>
                    <a:pt x="1811282" y="213764"/>
                    <a:pt x="1826214" y="213764"/>
                  </a:cubicBezTo>
                  <a:cubicBezTo>
                    <a:pt x="1838275" y="213764"/>
                    <a:pt x="1849647" y="207216"/>
                    <a:pt x="1852633" y="194696"/>
                  </a:cubicBezTo>
                  <a:lnTo>
                    <a:pt x="1839309" y="194696"/>
                  </a:lnTo>
                  <a:cubicBezTo>
                    <a:pt x="1837241" y="199405"/>
                    <a:pt x="1832417" y="201473"/>
                    <a:pt x="1826789" y="201473"/>
                  </a:cubicBezTo>
                  <a:cubicBezTo>
                    <a:pt x="1818289" y="201473"/>
                    <a:pt x="1812201" y="196878"/>
                    <a:pt x="1811856" y="187230"/>
                  </a:cubicBezTo>
                  <a:lnTo>
                    <a:pt x="1853093" y="187230"/>
                  </a:lnTo>
                  <a:moveTo>
                    <a:pt x="1826444" y="164601"/>
                  </a:moveTo>
                  <a:cubicBezTo>
                    <a:pt x="1834140" y="164601"/>
                    <a:pt x="1839079" y="168966"/>
                    <a:pt x="1839079" y="176777"/>
                  </a:cubicBezTo>
                  <a:lnTo>
                    <a:pt x="1812201" y="176777"/>
                  </a:lnTo>
                  <a:cubicBezTo>
                    <a:pt x="1813464" y="168162"/>
                    <a:pt x="1819667" y="164601"/>
                    <a:pt x="1826444" y="164601"/>
                  </a:cubicBezTo>
                  <a:moveTo>
                    <a:pt x="1229514" y="327365"/>
                  </a:moveTo>
                  <a:lnTo>
                    <a:pt x="1229514" y="313351"/>
                  </a:lnTo>
                  <a:lnTo>
                    <a:pt x="1188277" y="313351"/>
                  </a:lnTo>
                  <a:lnTo>
                    <a:pt x="1188277" y="293710"/>
                  </a:lnTo>
                  <a:lnTo>
                    <a:pt x="1224230" y="293710"/>
                  </a:lnTo>
                  <a:lnTo>
                    <a:pt x="1224230" y="279696"/>
                  </a:lnTo>
                  <a:lnTo>
                    <a:pt x="1188277" y="279696"/>
                  </a:lnTo>
                  <a:lnTo>
                    <a:pt x="1188277" y="260973"/>
                  </a:lnTo>
                  <a:lnTo>
                    <a:pt x="1227332" y="260973"/>
                  </a:lnTo>
                  <a:lnTo>
                    <a:pt x="1227332" y="246960"/>
                  </a:lnTo>
                  <a:lnTo>
                    <a:pt x="1173345" y="246960"/>
                  </a:lnTo>
                  <a:lnTo>
                    <a:pt x="1173345" y="327365"/>
                  </a:lnTo>
                  <a:lnTo>
                    <a:pt x="1229514" y="327365"/>
                  </a:lnTo>
                  <a:moveTo>
                    <a:pt x="1294528" y="245696"/>
                  </a:moveTo>
                  <a:lnTo>
                    <a:pt x="1280284" y="245696"/>
                  </a:lnTo>
                  <a:lnTo>
                    <a:pt x="1280284" y="276020"/>
                  </a:lnTo>
                  <a:cubicBezTo>
                    <a:pt x="1276723" y="270277"/>
                    <a:pt x="1269487" y="267176"/>
                    <a:pt x="1261791" y="267176"/>
                  </a:cubicBezTo>
                  <a:cubicBezTo>
                    <a:pt x="1247318" y="267176"/>
                    <a:pt x="1235257" y="277284"/>
                    <a:pt x="1235257" y="297730"/>
                  </a:cubicBezTo>
                  <a:cubicBezTo>
                    <a:pt x="1235257" y="318520"/>
                    <a:pt x="1247318" y="328629"/>
                    <a:pt x="1261791" y="328629"/>
                  </a:cubicBezTo>
                  <a:cubicBezTo>
                    <a:pt x="1269946" y="328629"/>
                    <a:pt x="1277298" y="325068"/>
                    <a:pt x="1280514" y="318291"/>
                  </a:cubicBezTo>
                  <a:lnTo>
                    <a:pt x="1280514" y="327365"/>
                  </a:lnTo>
                  <a:lnTo>
                    <a:pt x="1294528" y="327365"/>
                  </a:lnTo>
                  <a:lnTo>
                    <a:pt x="1294528" y="245696"/>
                  </a:lnTo>
                  <a:moveTo>
                    <a:pt x="1265122" y="315534"/>
                  </a:moveTo>
                  <a:cubicBezTo>
                    <a:pt x="1256852" y="315534"/>
                    <a:pt x="1249730" y="309676"/>
                    <a:pt x="1249730" y="297730"/>
                  </a:cubicBezTo>
                  <a:cubicBezTo>
                    <a:pt x="1249730" y="285669"/>
                    <a:pt x="1256852" y="279811"/>
                    <a:pt x="1265122" y="279811"/>
                  </a:cubicBezTo>
                  <a:cubicBezTo>
                    <a:pt x="1272818" y="279811"/>
                    <a:pt x="1280629" y="285554"/>
                    <a:pt x="1280629" y="297730"/>
                  </a:cubicBezTo>
                  <a:cubicBezTo>
                    <a:pt x="1280629" y="309791"/>
                    <a:pt x="1272818" y="315534"/>
                    <a:pt x="1265122" y="315534"/>
                  </a:cubicBezTo>
                  <a:moveTo>
                    <a:pt x="1341697" y="267520"/>
                  </a:moveTo>
                  <a:lnTo>
                    <a:pt x="1337791" y="267520"/>
                  </a:lnTo>
                  <a:cubicBezTo>
                    <a:pt x="1330899" y="267520"/>
                    <a:pt x="1325386" y="270507"/>
                    <a:pt x="1322399" y="276939"/>
                  </a:cubicBezTo>
                  <a:lnTo>
                    <a:pt x="1322399" y="268210"/>
                  </a:lnTo>
                  <a:lnTo>
                    <a:pt x="1308271" y="268210"/>
                  </a:lnTo>
                  <a:lnTo>
                    <a:pt x="1308271" y="327365"/>
                  </a:lnTo>
                  <a:lnTo>
                    <a:pt x="1322514" y="327365"/>
                  </a:lnTo>
                  <a:lnTo>
                    <a:pt x="1322514" y="298419"/>
                  </a:lnTo>
                  <a:cubicBezTo>
                    <a:pt x="1322514" y="286818"/>
                    <a:pt x="1327913" y="281419"/>
                    <a:pt x="1337906" y="281419"/>
                  </a:cubicBezTo>
                  <a:lnTo>
                    <a:pt x="1341697" y="281419"/>
                  </a:lnTo>
                  <a:lnTo>
                    <a:pt x="1341697" y="267520"/>
                  </a:lnTo>
                  <a:moveTo>
                    <a:pt x="1373250" y="267176"/>
                  </a:moveTo>
                  <a:cubicBezTo>
                    <a:pt x="1358547" y="267176"/>
                    <a:pt x="1348095" y="273838"/>
                    <a:pt x="1345797" y="287622"/>
                  </a:cubicBezTo>
                  <a:lnTo>
                    <a:pt x="1359352" y="287622"/>
                  </a:lnTo>
                  <a:cubicBezTo>
                    <a:pt x="1360615" y="283142"/>
                    <a:pt x="1363142" y="278892"/>
                    <a:pt x="1371987" y="278892"/>
                  </a:cubicBezTo>
                  <a:cubicBezTo>
                    <a:pt x="1377041" y="278892"/>
                    <a:pt x="1381750" y="280500"/>
                    <a:pt x="1381750" y="284980"/>
                  </a:cubicBezTo>
                  <a:cubicBezTo>
                    <a:pt x="1381750" y="289919"/>
                    <a:pt x="1377156" y="290838"/>
                    <a:pt x="1374858" y="291183"/>
                  </a:cubicBezTo>
                  <a:lnTo>
                    <a:pt x="1362912" y="292906"/>
                  </a:lnTo>
                  <a:cubicBezTo>
                    <a:pt x="1357514" y="293710"/>
                    <a:pt x="1344074" y="296237"/>
                    <a:pt x="1344074" y="311054"/>
                  </a:cubicBezTo>
                  <a:cubicBezTo>
                    <a:pt x="1344074" y="323574"/>
                    <a:pt x="1353723" y="328629"/>
                    <a:pt x="1363142" y="328629"/>
                  </a:cubicBezTo>
                  <a:cubicBezTo>
                    <a:pt x="1369460" y="328629"/>
                    <a:pt x="1377156" y="326331"/>
                    <a:pt x="1381750" y="318750"/>
                  </a:cubicBezTo>
                  <a:lnTo>
                    <a:pt x="1381750" y="327365"/>
                  </a:lnTo>
                  <a:lnTo>
                    <a:pt x="1395649" y="327365"/>
                  </a:lnTo>
                  <a:lnTo>
                    <a:pt x="1395649" y="286358"/>
                  </a:lnTo>
                  <a:cubicBezTo>
                    <a:pt x="1395649" y="272460"/>
                    <a:pt x="1386230" y="267176"/>
                    <a:pt x="1373250" y="267176"/>
                  </a:cubicBezTo>
                  <a:moveTo>
                    <a:pt x="1366818" y="316797"/>
                  </a:moveTo>
                  <a:cubicBezTo>
                    <a:pt x="1361764" y="316797"/>
                    <a:pt x="1358318" y="314615"/>
                    <a:pt x="1358318" y="309906"/>
                  </a:cubicBezTo>
                  <a:cubicBezTo>
                    <a:pt x="1358318" y="303358"/>
                    <a:pt x="1365324" y="302324"/>
                    <a:pt x="1367852" y="301980"/>
                  </a:cubicBezTo>
                  <a:lnTo>
                    <a:pt x="1373824" y="301061"/>
                  </a:lnTo>
                  <a:cubicBezTo>
                    <a:pt x="1376811" y="300601"/>
                    <a:pt x="1379223" y="300257"/>
                    <a:pt x="1381406" y="299338"/>
                  </a:cubicBezTo>
                  <a:lnTo>
                    <a:pt x="1381406" y="302554"/>
                  </a:lnTo>
                  <a:cubicBezTo>
                    <a:pt x="1381406" y="310480"/>
                    <a:pt x="1375433" y="316797"/>
                    <a:pt x="1366818" y="316797"/>
                  </a:cubicBezTo>
                  <a:moveTo>
                    <a:pt x="1496081" y="268210"/>
                  </a:moveTo>
                  <a:lnTo>
                    <a:pt x="1481378" y="268210"/>
                  </a:lnTo>
                  <a:lnTo>
                    <a:pt x="1468973" y="308297"/>
                  </a:lnTo>
                  <a:lnTo>
                    <a:pt x="1456223" y="268210"/>
                  </a:lnTo>
                  <a:lnTo>
                    <a:pt x="1442324" y="268210"/>
                  </a:lnTo>
                  <a:lnTo>
                    <a:pt x="1429689" y="308297"/>
                  </a:lnTo>
                  <a:lnTo>
                    <a:pt x="1417169" y="268210"/>
                  </a:lnTo>
                  <a:lnTo>
                    <a:pt x="1402007" y="268210"/>
                  </a:lnTo>
                  <a:lnTo>
                    <a:pt x="1422453" y="327365"/>
                  </a:lnTo>
                  <a:lnTo>
                    <a:pt x="1436236" y="327365"/>
                  </a:lnTo>
                  <a:lnTo>
                    <a:pt x="1448986" y="289000"/>
                  </a:lnTo>
                  <a:lnTo>
                    <a:pt x="1461851" y="327365"/>
                  </a:lnTo>
                  <a:lnTo>
                    <a:pt x="1475520" y="327365"/>
                  </a:lnTo>
                  <a:lnTo>
                    <a:pt x="1496081" y="268210"/>
                  </a:lnTo>
                  <a:moveTo>
                    <a:pt x="1586640" y="246960"/>
                  </a:moveTo>
                  <a:lnTo>
                    <a:pt x="1567688" y="246960"/>
                  </a:lnTo>
                  <a:lnTo>
                    <a:pt x="1545404" y="308412"/>
                  </a:lnTo>
                  <a:lnTo>
                    <a:pt x="1523120" y="246960"/>
                  </a:lnTo>
                  <a:lnTo>
                    <a:pt x="1504167" y="246960"/>
                  </a:lnTo>
                  <a:lnTo>
                    <a:pt x="1504167" y="327365"/>
                  </a:lnTo>
                  <a:lnTo>
                    <a:pt x="1517836" y="327365"/>
                  </a:lnTo>
                  <a:lnTo>
                    <a:pt x="1517836" y="270737"/>
                  </a:lnTo>
                  <a:lnTo>
                    <a:pt x="1538512" y="327365"/>
                  </a:lnTo>
                  <a:lnTo>
                    <a:pt x="1551951" y="327365"/>
                  </a:lnTo>
                  <a:lnTo>
                    <a:pt x="1572627" y="270737"/>
                  </a:lnTo>
                  <a:lnTo>
                    <a:pt x="1572627" y="327365"/>
                  </a:lnTo>
                  <a:lnTo>
                    <a:pt x="1586640" y="327365"/>
                  </a:lnTo>
                  <a:lnTo>
                    <a:pt x="1586640" y="246960"/>
                  </a:lnTo>
                  <a:moveTo>
                    <a:pt x="1600815" y="260399"/>
                  </a:moveTo>
                  <a:lnTo>
                    <a:pt x="1615977" y="260399"/>
                  </a:lnTo>
                  <a:lnTo>
                    <a:pt x="1615977" y="244203"/>
                  </a:lnTo>
                  <a:lnTo>
                    <a:pt x="1600815" y="244203"/>
                  </a:lnTo>
                  <a:lnTo>
                    <a:pt x="1600815" y="260399"/>
                  </a:lnTo>
                  <a:moveTo>
                    <a:pt x="1601274" y="327365"/>
                  </a:moveTo>
                  <a:lnTo>
                    <a:pt x="1615517" y="327365"/>
                  </a:lnTo>
                  <a:lnTo>
                    <a:pt x="1615517" y="268210"/>
                  </a:lnTo>
                  <a:lnTo>
                    <a:pt x="1601274" y="268210"/>
                  </a:lnTo>
                  <a:lnTo>
                    <a:pt x="1601274" y="327365"/>
                  </a:lnTo>
                  <a:moveTo>
                    <a:pt x="1661159" y="267176"/>
                  </a:moveTo>
                  <a:cubicBezTo>
                    <a:pt x="1651281" y="267176"/>
                    <a:pt x="1646456" y="271311"/>
                    <a:pt x="1643125" y="276824"/>
                  </a:cubicBezTo>
                  <a:lnTo>
                    <a:pt x="1643125" y="268210"/>
                  </a:lnTo>
                  <a:lnTo>
                    <a:pt x="1628997" y="268210"/>
                  </a:lnTo>
                  <a:lnTo>
                    <a:pt x="1628997" y="327365"/>
                  </a:lnTo>
                  <a:lnTo>
                    <a:pt x="1643240" y="327365"/>
                  </a:lnTo>
                  <a:lnTo>
                    <a:pt x="1643240" y="295433"/>
                  </a:lnTo>
                  <a:cubicBezTo>
                    <a:pt x="1643240" y="285784"/>
                    <a:pt x="1647720" y="279926"/>
                    <a:pt x="1656220" y="279926"/>
                  </a:cubicBezTo>
                  <a:cubicBezTo>
                    <a:pt x="1663227" y="279926"/>
                    <a:pt x="1667247" y="283831"/>
                    <a:pt x="1667247" y="290493"/>
                  </a:cubicBezTo>
                  <a:lnTo>
                    <a:pt x="1667247" y="327365"/>
                  </a:lnTo>
                  <a:lnTo>
                    <a:pt x="1681490" y="327365"/>
                  </a:lnTo>
                  <a:lnTo>
                    <a:pt x="1681490" y="289230"/>
                  </a:lnTo>
                  <a:cubicBezTo>
                    <a:pt x="1681490" y="275101"/>
                    <a:pt x="1674598" y="267176"/>
                    <a:pt x="1661159" y="267176"/>
                  </a:cubicBezTo>
                  <a:moveTo>
                    <a:pt x="1749984" y="245696"/>
                  </a:moveTo>
                  <a:lnTo>
                    <a:pt x="1735741" y="245696"/>
                  </a:lnTo>
                  <a:lnTo>
                    <a:pt x="1735741" y="276020"/>
                  </a:lnTo>
                  <a:cubicBezTo>
                    <a:pt x="1732180" y="270277"/>
                    <a:pt x="1724944" y="267176"/>
                    <a:pt x="1717248" y="267176"/>
                  </a:cubicBezTo>
                  <a:cubicBezTo>
                    <a:pt x="1702775" y="267176"/>
                    <a:pt x="1690714" y="277284"/>
                    <a:pt x="1690714" y="297730"/>
                  </a:cubicBezTo>
                  <a:cubicBezTo>
                    <a:pt x="1690714" y="318520"/>
                    <a:pt x="1702775" y="328629"/>
                    <a:pt x="1717248" y="328629"/>
                  </a:cubicBezTo>
                  <a:cubicBezTo>
                    <a:pt x="1725403" y="328629"/>
                    <a:pt x="1732754" y="325068"/>
                    <a:pt x="1735971" y="318291"/>
                  </a:cubicBezTo>
                  <a:lnTo>
                    <a:pt x="1735971" y="327365"/>
                  </a:lnTo>
                  <a:lnTo>
                    <a:pt x="1749984" y="327365"/>
                  </a:lnTo>
                  <a:lnTo>
                    <a:pt x="1749984" y="245696"/>
                  </a:lnTo>
                  <a:moveTo>
                    <a:pt x="1720579" y="315534"/>
                  </a:moveTo>
                  <a:cubicBezTo>
                    <a:pt x="1712308" y="315534"/>
                    <a:pt x="1705187" y="309676"/>
                    <a:pt x="1705187" y="297730"/>
                  </a:cubicBezTo>
                  <a:cubicBezTo>
                    <a:pt x="1705187" y="285669"/>
                    <a:pt x="1712308" y="279811"/>
                    <a:pt x="1720579" y="279811"/>
                  </a:cubicBezTo>
                  <a:cubicBezTo>
                    <a:pt x="1728275" y="279811"/>
                    <a:pt x="1736085" y="285554"/>
                    <a:pt x="1736085" y="297730"/>
                  </a:cubicBezTo>
                  <a:cubicBezTo>
                    <a:pt x="1736085" y="309791"/>
                    <a:pt x="1728275" y="315534"/>
                    <a:pt x="1720579" y="315534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453</Words>
  <Application>Microsoft Office PowerPoint</Application>
  <PresentationFormat>On-screen Show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2021-12-17T08:42:24Z</cp:lastPrinted>
  <dcterms:created xsi:type="dcterms:W3CDTF">2021-12-17T10:38:30Z</dcterms:created>
  <dcterms:modified xsi:type="dcterms:W3CDTF">2021-12-17T08:44:37Z</dcterms:modified>
</cp:coreProperties>
</file>