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TAKING PART 1</a:t>
            </a:r>
            <a:br>
              <a:rPr lang="ar-EG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 descr="C:\Users\admin\Downloads\history-taking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admin\Downloads\history-taking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عرض على الشاشة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HISTORY TAKING PART 1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TAKING</dc:title>
  <dc:creator>admin</dc:creator>
  <cp:lastModifiedBy>AAAbdulbaky</cp:lastModifiedBy>
  <cp:revision>15</cp:revision>
  <dcterms:created xsi:type="dcterms:W3CDTF">2006-08-16T00:00:00Z</dcterms:created>
  <dcterms:modified xsi:type="dcterms:W3CDTF">2024-07-08T13:35:52Z</dcterms:modified>
</cp:coreProperties>
</file>